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jpg" ContentType="image/jpg"/>
  <Override PartName="/ppt/webextensions/taskpanes.xml" ContentType="application/vnd.ms-office.webextensiontaskpanes+xml"/>
  <Override PartName="/ppt/webextensions/webextension1.xml" ContentType="application/vnd.ms-office.webextension+xml"/>
  <Override PartName="/ppt/webextensions/webextension2.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revisionInfo.xml" ContentType="application/vnd.ms-powerpoint.revisioninfo+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25" r:id="rId4"/>
  </p:sldMasterIdLst>
  <p:notesMasterIdLst>
    <p:notesMasterId r:id="rId65"/>
  </p:notesMasterIdLst>
  <p:handoutMasterIdLst>
    <p:handoutMasterId r:id="rId66"/>
  </p:handoutMasterIdLst>
  <p:sldIdLst>
    <p:sldId id="688" r:id="rId5"/>
    <p:sldId id="681" r:id="rId6"/>
    <p:sldId id="689" r:id="rId7"/>
    <p:sldId id="257" r:id="rId8"/>
    <p:sldId id="745" r:id="rId9"/>
    <p:sldId id="704" r:id="rId10"/>
    <p:sldId id="421" r:id="rId11"/>
    <p:sldId id="258" r:id="rId12"/>
    <p:sldId id="339" r:id="rId13"/>
    <p:sldId id="705" r:id="rId14"/>
    <p:sldId id="706" r:id="rId15"/>
    <p:sldId id="707" r:id="rId16"/>
    <p:sldId id="708" r:id="rId17"/>
    <p:sldId id="709" r:id="rId18"/>
    <p:sldId id="710" r:id="rId19"/>
    <p:sldId id="711" r:id="rId20"/>
    <p:sldId id="712" r:id="rId21"/>
    <p:sldId id="713" r:id="rId22"/>
    <p:sldId id="714" r:id="rId23"/>
    <p:sldId id="715" r:id="rId24"/>
    <p:sldId id="716" r:id="rId25"/>
    <p:sldId id="717" r:id="rId26"/>
    <p:sldId id="719" r:id="rId27"/>
    <p:sldId id="720" r:id="rId28"/>
    <p:sldId id="721" r:id="rId29"/>
    <p:sldId id="722" r:id="rId30"/>
    <p:sldId id="738" r:id="rId31"/>
    <p:sldId id="739" r:id="rId32"/>
    <p:sldId id="740" r:id="rId33"/>
    <p:sldId id="734" r:id="rId34"/>
    <p:sldId id="723" r:id="rId35"/>
    <p:sldId id="735" r:id="rId36"/>
    <p:sldId id="736" r:id="rId37"/>
    <p:sldId id="725" r:id="rId38"/>
    <p:sldId id="727" r:id="rId39"/>
    <p:sldId id="728" r:id="rId40"/>
    <p:sldId id="419" r:id="rId41"/>
    <p:sldId id="656" r:id="rId42"/>
    <p:sldId id="657" r:id="rId43"/>
    <p:sldId id="732" r:id="rId44"/>
    <p:sldId id="658" r:id="rId45"/>
    <p:sldId id="652" r:id="rId46"/>
    <p:sldId id="517" r:id="rId47"/>
    <p:sldId id="653" r:id="rId48"/>
    <p:sldId id="741" r:id="rId49"/>
    <p:sldId id="742" r:id="rId50"/>
    <p:sldId id="743" r:id="rId51"/>
    <p:sldId id="744" r:id="rId52"/>
    <p:sldId id="592" r:id="rId53"/>
    <p:sldId id="697" r:id="rId54"/>
    <p:sldId id="698" r:id="rId55"/>
    <p:sldId id="699" r:id="rId56"/>
    <p:sldId id="700" r:id="rId57"/>
    <p:sldId id="701" r:id="rId58"/>
    <p:sldId id="702" r:id="rId59"/>
    <p:sldId id="737" r:id="rId60"/>
    <p:sldId id="703" r:id="rId61"/>
    <p:sldId id="521" r:id="rId62"/>
    <p:sldId id="687" r:id="rId63"/>
    <p:sldId id="269" r:id="rId64"/>
  </p:sldIdLst>
  <p:sldSz cx="9144000" cy="6858000" type="screen4x3"/>
  <p:notesSz cx="6805613" cy="9939338"/>
  <p:defaultTextStyle>
    <a:defPPr>
      <a:defRPr lang="ja-JP"/>
    </a:defPPr>
    <a:lvl1pPr algn="l" rtl="0" fontAlgn="base">
      <a:spcBef>
        <a:spcPct val="0"/>
      </a:spcBef>
      <a:spcAft>
        <a:spcPct val="0"/>
      </a:spcAft>
      <a:defRPr kumimoji="1" kern="1200">
        <a:solidFill>
          <a:schemeClr val="tx1"/>
        </a:solidFill>
        <a:latin typeface="Arial" charset="0"/>
        <a:ea typeface="ＭＳ Ｐゴシック" pitchFamily="50" charset="-128"/>
        <a:cs typeface="+mn-cs"/>
      </a:defRPr>
    </a:lvl1pPr>
    <a:lvl2pPr marL="457200" algn="l" rtl="0" fontAlgn="base">
      <a:spcBef>
        <a:spcPct val="0"/>
      </a:spcBef>
      <a:spcAft>
        <a:spcPct val="0"/>
      </a:spcAft>
      <a:defRPr kumimoji="1" kern="1200">
        <a:solidFill>
          <a:schemeClr val="tx1"/>
        </a:solidFill>
        <a:latin typeface="Arial" charset="0"/>
        <a:ea typeface="ＭＳ Ｐゴシック" pitchFamily="50" charset="-128"/>
        <a:cs typeface="+mn-cs"/>
      </a:defRPr>
    </a:lvl2pPr>
    <a:lvl3pPr marL="914400" algn="l" rtl="0" fontAlgn="base">
      <a:spcBef>
        <a:spcPct val="0"/>
      </a:spcBef>
      <a:spcAft>
        <a:spcPct val="0"/>
      </a:spcAft>
      <a:defRPr kumimoji="1" kern="1200">
        <a:solidFill>
          <a:schemeClr val="tx1"/>
        </a:solidFill>
        <a:latin typeface="Arial" charset="0"/>
        <a:ea typeface="ＭＳ Ｐゴシック" pitchFamily="50" charset="-128"/>
        <a:cs typeface="+mn-cs"/>
      </a:defRPr>
    </a:lvl3pPr>
    <a:lvl4pPr marL="1371600" algn="l" rtl="0" fontAlgn="base">
      <a:spcBef>
        <a:spcPct val="0"/>
      </a:spcBef>
      <a:spcAft>
        <a:spcPct val="0"/>
      </a:spcAft>
      <a:defRPr kumimoji="1" kern="1200">
        <a:solidFill>
          <a:schemeClr val="tx1"/>
        </a:solidFill>
        <a:latin typeface="Arial" charset="0"/>
        <a:ea typeface="ＭＳ Ｐゴシック" pitchFamily="50" charset="-128"/>
        <a:cs typeface="+mn-cs"/>
      </a:defRPr>
    </a:lvl4pPr>
    <a:lvl5pPr marL="1828800" algn="l" rtl="0" fontAlgn="base">
      <a:spcBef>
        <a:spcPct val="0"/>
      </a:spcBef>
      <a:spcAft>
        <a:spcPct val="0"/>
      </a:spcAft>
      <a:defRPr kumimoji="1" kern="1200">
        <a:solidFill>
          <a:schemeClr val="tx1"/>
        </a:solidFill>
        <a:latin typeface="Arial" charset="0"/>
        <a:ea typeface="ＭＳ Ｐゴシック" pitchFamily="50" charset="-128"/>
        <a:cs typeface="+mn-cs"/>
      </a:defRPr>
    </a:lvl5pPr>
    <a:lvl6pPr marL="2286000" algn="l" defTabSz="914400" rtl="0" eaLnBrk="1" latinLnBrk="0" hangingPunct="1">
      <a:defRPr kumimoji="1" kern="1200">
        <a:solidFill>
          <a:schemeClr val="tx1"/>
        </a:solidFill>
        <a:latin typeface="Arial" charset="0"/>
        <a:ea typeface="ＭＳ Ｐゴシック" pitchFamily="50" charset="-128"/>
        <a:cs typeface="+mn-cs"/>
      </a:defRPr>
    </a:lvl6pPr>
    <a:lvl7pPr marL="2743200" algn="l" defTabSz="914400" rtl="0" eaLnBrk="1" latinLnBrk="0" hangingPunct="1">
      <a:defRPr kumimoji="1" kern="1200">
        <a:solidFill>
          <a:schemeClr val="tx1"/>
        </a:solidFill>
        <a:latin typeface="Arial" charset="0"/>
        <a:ea typeface="ＭＳ Ｐゴシック" pitchFamily="50" charset="-128"/>
        <a:cs typeface="+mn-cs"/>
      </a:defRPr>
    </a:lvl7pPr>
    <a:lvl8pPr marL="3200400" algn="l" defTabSz="914400" rtl="0" eaLnBrk="1" latinLnBrk="0" hangingPunct="1">
      <a:defRPr kumimoji="1" kern="1200">
        <a:solidFill>
          <a:schemeClr val="tx1"/>
        </a:solidFill>
        <a:latin typeface="Arial" charset="0"/>
        <a:ea typeface="ＭＳ Ｐゴシック" pitchFamily="50" charset="-128"/>
        <a:cs typeface="+mn-cs"/>
      </a:defRPr>
    </a:lvl8pPr>
    <a:lvl9pPr marL="3657600" algn="l" defTabSz="914400" rtl="0" eaLnBrk="1" latinLnBrk="0" hangingPunct="1">
      <a:defRPr kumimoji="1" kern="1200">
        <a:solidFill>
          <a:schemeClr val="tx1"/>
        </a:solidFill>
        <a:latin typeface="Arial" charset="0"/>
        <a:ea typeface="ＭＳ Ｐゴシック" pitchFamily="50" charset="-128"/>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 uri="{2D200454-40CA-4A62-9FC3-DE9A4176ACB9}">
      <p15:notesGuideLst xmlns:p15="http://schemas.microsoft.com/office/powerpoint/2012/main">
        <p15:guide id="1" orient="horz" pos="3131">
          <p15:clr>
            <a:srgbClr val="A4A3A4"/>
          </p15:clr>
        </p15:guide>
        <p15:guide id="2" pos="214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00"/>
    <a:srgbClr val="0000FF"/>
    <a:srgbClr val="FF3300"/>
    <a:srgbClr val="FFFF99"/>
    <a:srgbClr val="CCFF99"/>
    <a:srgbClr val="CCFFFF"/>
    <a:srgbClr val="C0C0C0"/>
    <a:srgbClr val="FF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46D49F7-DC59-49F0-8BB3-08D6C5F385BB}" v="88" dt="2021-10-06T02:19:52.522"/>
  </p1510:revLst>
</p1510:revInfo>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スタイル (中間)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16DA210-FB5B-4158-B5E0-FEB733F419BA}" styleName="スタイル (淡色)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485" autoAdjust="0"/>
    <p:restoredTop sz="93079" autoAdjust="0"/>
  </p:normalViewPr>
  <p:slideViewPr>
    <p:cSldViewPr>
      <p:cViewPr varScale="1">
        <p:scale>
          <a:sx n="78" d="100"/>
          <a:sy n="78" d="100"/>
        </p:scale>
        <p:origin x="1238" y="22"/>
      </p:cViewPr>
      <p:guideLst>
        <p:guide orient="horz" pos="2160"/>
        <p:guide pos="2880"/>
      </p:guideLst>
    </p:cSldViewPr>
  </p:slideViewPr>
  <p:outlineViewPr>
    <p:cViewPr>
      <p:scale>
        <a:sx n="33" d="100"/>
        <a:sy n="33" d="100"/>
      </p:scale>
      <p:origin x="0" y="19902"/>
    </p:cViewPr>
  </p:outlineViewPr>
  <p:notesTextViewPr>
    <p:cViewPr>
      <p:scale>
        <a:sx n="150" d="100"/>
        <a:sy n="150" d="100"/>
      </p:scale>
      <p:origin x="0" y="0"/>
    </p:cViewPr>
  </p:notesTextViewPr>
  <p:sorterViewPr>
    <p:cViewPr>
      <p:scale>
        <a:sx n="100" d="100"/>
        <a:sy n="100" d="100"/>
      </p:scale>
      <p:origin x="0" y="5106"/>
    </p:cViewPr>
  </p:sorterViewPr>
  <p:notesViewPr>
    <p:cSldViewPr>
      <p:cViewPr>
        <p:scale>
          <a:sx n="100" d="100"/>
          <a:sy n="100" d="100"/>
        </p:scale>
        <p:origin x="-870" y="2958"/>
      </p:cViewPr>
      <p:guideLst>
        <p:guide orient="horz" pos="3131"/>
        <p:guide pos="2144"/>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61" Type="http://schemas.openxmlformats.org/officeDocument/2006/relationships/slide" Target="slides/slide57.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notesMaster" Target="notesMasters/notesMaster1.xml"/><Relationship Id="rId73"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72" Type="http://schemas.microsoft.com/office/2016/11/relationships/changesInfo" Target="changesInfos/changesInfo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guyen Duc Tien" userId="1d425f06-52f5-490b-9f00-5a0d395ba4e9" providerId="ADAL" clId="{D4159A90-30DA-41A8-AE39-4AFB6B751C00}"/>
    <pc:docChg chg="undo custSel modSld">
      <pc:chgData name="Nguyen Duc Tien" userId="1d425f06-52f5-490b-9f00-5a0d395ba4e9" providerId="ADAL" clId="{D4159A90-30DA-41A8-AE39-4AFB6B751C00}" dt="2021-06-01T17:15:12.197" v="3"/>
      <pc:docMkLst>
        <pc:docMk/>
      </pc:docMkLst>
      <pc:sldChg chg="modNotesTx">
        <pc:chgData name="Nguyen Duc Tien" userId="1d425f06-52f5-490b-9f00-5a0d395ba4e9" providerId="ADAL" clId="{D4159A90-30DA-41A8-AE39-4AFB6B751C00}" dt="2021-06-01T17:15:09.797" v="2"/>
        <pc:sldMkLst>
          <pc:docMk/>
          <pc:sldMk cId="0" sldId="256"/>
        </pc:sldMkLst>
      </pc:sldChg>
      <pc:sldChg chg="modNotesTx">
        <pc:chgData name="Nguyen Duc Tien" userId="1d425f06-52f5-490b-9f00-5a0d395ba4e9" providerId="ADAL" clId="{D4159A90-30DA-41A8-AE39-4AFB6B751C00}" dt="2021-06-01T17:15:12.197" v="3"/>
        <pc:sldMkLst>
          <pc:docMk/>
          <pc:sldMk cId="0" sldId="338"/>
        </pc:sldMkLst>
      </pc:sldChg>
      <pc:sldChg chg="modSp">
        <pc:chgData name="Nguyen Duc Tien" userId="1d425f06-52f5-490b-9f00-5a0d395ba4e9" providerId="ADAL" clId="{D4159A90-30DA-41A8-AE39-4AFB6B751C00}" dt="2021-06-01T16:57:24.424" v="0"/>
        <pc:sldMkLst>
          <pc:docMk/>
          <pc:sldMk cId="925568708" sldId="686"/>
        </pc:sldMkLst>
        <pc:graphicFrameChg chg="mod">
          <ac:chgData name="Nguyen Duc Tien" userId="1d425f06-52f5-490b-9f00-5a0d395ba4e9" providerId="ADAL" clId="{D4159A90-30DA-41A8-AE39-4AFB6B751C00}" dt="2021-06-01T16:57:24.424" v="0"/>
          <ac:graphicFrameMkLst>
            <pc:docMk/>
            <pc:sldMk cId="925568708" sldId="686"/>
            <ac:graphicFrameMk id="4" creationId="{E03FD376-D5E7-47D9-9051-29F86606C5FE}"/>
          </ac:graphicFrameMkLst>
        </pc:graphicFrameChg>
      </pc:sldChg>
    </pc:docChg>
  </pc:docChgLst>
  <pc:docChgLst>
    <pc:chgData name="Nguyen Duc Tien" userId="1d425f06-52f5-490b-9f00-5a0d395ba4e9" providerId="ADAL" clId="{DA3C4DF7-D6B5-4860-89C0-06DC36ECBE97}"/>
    <pc:docChg chg="modSld">
      <pc:chgData name="Nguyen Duc Tien" userId="1d425f06-52f5-490b-9f00-5a0d395ba4e9" providerId="ADAL" clId="{DA3C4DF7-D6B5-4860-89C0-06DC36ECBE97}" dt="2019-11-24T19:56:43.806" v="6" actId="20577"/>
      <pc:docMkLst>
        <pc:docMk/>
      </pc:docMkLst>
      <pc:sldChg chg="modSp">
        <pc:chgData name="Nguyen Duc Tien" userId="1d425f06-52f5-490b-9f00-5a0d395ba4e9" providerId="ADAL" clId="{DA3C4DF7-D6B5-4860-89C0-06DC36ECBE97}" dt="2019-11-24T19:56:43.806" v="6" actId="20577"/>
        <pc:sldMkLst>
          <pc:docMk/>
          <pc:sldMk cId="0" sldId="521"/>
        </pc:sldMkLst>
        <pc:graphicFrameChg chg="mod">
          <ac:chgData name="Nguyen Duc Tien" userId="1d425f06-52f5-490b-9f00-5a0d395ba4e9" providerId="ADAL" clId="{DA3C4DF7-D6B5-4860-89C0-06DC36ECBE97}" dt="2019-11-24T19:56:43.806" v="6" actId="20577"/>
          <ac:graphicFrameMkLst>
            <pc:docMk/>
            <pc:sldMk cId="0" sldId="521"/>
            <ac:graphicFrameMk id="2" creationId="{A16175B3-138E-4CDD-B612-E31B63D891EB}"/>
          </ac:graphicFrameMkLst>
        </pc:graphicFrameChg>
      </pc:sldChg>
    </pc:docChg>
  </pc:docChgLst>
  <pc:docChgLst>
    <pc:chgData name="Nguyen Duc Tien" userId="1d425f06-52f5-490b-9f00-5a0d395ba4e9" providerId="ADAL" clId="{F0DE0F6A-300F-4761-A228-AF5EAEB5B2EC}"/>
    <pc:docChg chg="modSld">
      <pc:chgData name="Nguyen Duc Tien" userId="1d425f06-52f5-490b-9f00-5a0d395ba4e9" providerId="ADAL" clId="{F0DE0F6A-300F-4761-A228-AF5EAEB5B2EC}" dt="2021-03-05T00:53:29.049" v="1"/>
      <pc:docMkLst>
        <pc:docMk/>
      </pc:docMkLst>
      <pc:sldChg chg="addSp">
        <pc:chgData name="Nguyen Duc Tien" userId="1d425f06-52f5-490b-9f00-5a0d395ba4e9" providerId="ADAL" clId="{F0DE0F6A-300F-4761-A228-AF5EAEB5B2EC}" dt="2021-03-05T00:29:10.044" v="0"/>
        <pc:sldMkLst>
          <pc:docMk/>
          <pc:sldMk cId="0" sldId="652"/>
        </pc:sldMkLst>
        <pc:inkChg chg="add">
          <ac:chgData name="Nguyen Duc Tien" userId="1d425f06-52f5-490b-9f00-5a0d395ba4e9" providerId="ADAL" clId="{F0DE0F6A-300F-4761-A228-AF5EAEB5B2EC}" dt="2021-03-05T00:29:10.044" v="0"/>
          <ac:inkMkLst>
            <pc:docMk/>
            <pc:sldMk cId="0" sldId="652"/>
            <ac:inkMk id="2" creationId="{58968A46-ECAD-4EC2-BEA6-EF37ADE8F0FC}"/>
          </ac:inkMkLst>
        </pc:inkChg>
      </pc:sldChg>
      <pc:sldChg chg="addSp">
        <pc:chgData name="Nguyen Duc Tien" userId="1d425f06-52f5-490b-9f00-5a0d395ba4e9" providerId="ADAL" clId="{F0DE0F6A-300F-4761-A228-AF5EAEB5B2EC}" dt="2021-03-05T00:29:10.044" v="0"/>
        <pc:sldMkLst>
          <pc:docMk/>
          <pc:sldMk cId="0" sldId="658"/>
        </pc:sldMkLst>
        <pc:inkChg chg="add">
          <ac:chgData name="Nguyen Duc Tien" userId="1d425f06-52f5-490b-9f00-5a0d395ba4e9" providerId="ADAL" clId="{F0DE0F6A-300F-4761-A228-AF5EAEB5B2EC}" dt="2021-03-05T00:29:10.044" v="0"/>
          <ac:inkMkLst>
            <pc:docMk/>
            <pc:sldMk cId="0" sldId="658"/>
            <ac:inkMk id="4" creationId="{F2992116-F022-424C-BCA8-7BAAEBF97634}"/>
          </ac:inkMkLst>
        </pc:inkChg>
      </pc:sldChg>
      <pc:sldChg chg="addSp">
        <pc:chgData name="Nguyen Duc Tien" userId="1d425f06-52f5-490b-9f00-5a0d395ba4e9" providerId="ADAL" clId="{F0DE0F6A-300F-4761-A228-AF5EAEB5B2EC}" dt="2021-03-05T00:53:29.049" v="1"/>
        <pc:sldMkLst>
          <pc:docMk/>
          <pc:sldMk cId="0" sldId="682"/>
        </pc:sldMkLst>
        <pc:inkChg chg="add">
          <ac:chgData name="Nguyen Duc Tien" userId="1d425f06-52f5-490b-9f00-5a0d395ba4e9" providerId="ADAL" clId="{F0DE0F6A-300F-4761-A228-AF5EAEB5B2EC}" dt="2021-03-05T00:53:29.049" v="1"/>
          <ac:inkMkLst>
            <pc:docMk/>
            <pc:sldMk cId="0" sldId="682"/>
            <ac:inkMk id="4" creationId="{8272C6FF-5C6C-405A-A382-36C3A7232731}"/>
          </ac:inkMkLst>
        </pc:inkChg>
      </pc:sldChg>
    </pc:docChg>
  </pc:docChgLst>
  <pc:docChgLst>
    <pc:chgData name="tien.nguyenduc@hust.edu.vn" userId="1d425f06-52f5-490b-9f00-5a0d395ba4e9" providerId="ADAL" clId="{33A89E23-18E9-4F2F-9903-23E97B136C4F}"/>
    <pc:docChg chg="modSld modMainMaster">
      <pc:chgData name="tien.nguyenduc@hust.edu.vn" userId="1d425f06-52f5-490b-9f00-5a0d395ba4e9" providerId="ADAL" clId="{33A89E23-18E9-4F2F-9903-23E97B136C4F}" dt="2019-09-25T05:46:30.513" v="61"/>
      <pc:docMkLst>
        <pc:docMk/>
      </pc:docMkLst>
      <pc:sldChg chg="modSp">
        <pc:chgData name="tien.nguyenduc@hust.edu.vn" userId="1d425f06-52f5-490b-9f00-5a0d395ba4e9" providerId="ADAL" clId="{33A89E23-18E9-4F2F-9903-23E97B136C4F}" dt="2019-09-25T05:46:30.513" v="61"/>
        <pc:sldMkLst>
          <pc:docMk/>
          <pc:sldMk cId="0" sldId="257"/>
        </pc:sldMkLst>
        <pc:spChg chg="mod">
          <ac:chgData name="tien.nguyenduc@hust.edu.vn" userId="1d425f06-52f5-490b-9f00-5a0d395ba4e9" providerId="ADAL" clId="{33A89E23-18E9-4F2F-9903-23E97B136C4F}" dt="2019-09-25T05:46:30.513" v="61"/>
          <ac:spMkLst>
            <pc:docMk/>
            <pc:sldMk cId="0" sldId="257"/>
            <ac:spMk id="6146" creationId="{00000000-0000-0000-0000-000000000000}"/>
          </ac:spMkLst>
        </pc:spChg>
        <pc:spChg chg="mod">
          <ac:chgData name="tien.nguyenduc@hust.edu.vn" userId="1d425f06-52f5-490b-9f00-5a0d395ba4e9" providerId="ADAL" clId="{33A89E23-18E9-4F2F-9903-23E97B136C4F}" dt="2019-09-25T05:46:30.513" v="61"/>
          <ac:spMkLst>
            <pc:docMk/>
            <pc:sldMk cId="0" sldId="257"/>
            <ac:spMk id="6147" creationId="{00000000-0000-0000-0000-000000000000}"/>
          </ac:spMkLst>
        </pc:spChg>
        <pc:picChg chg="mod">
          <ac:chgData name="tien.nguyenduc@hust.edu.vn" userId="1d425f06-52f5-490b-9f00-5a0d395ba4e9" providerId="ADAL" clId="{33A89E23-18E9-4F2F-9903-23E97B136C4F}" dt="2019-09-25T05:46:30.513" v="61"/>
          <ac:picMkLst>
            <pc:docMk/>
            <pc:sldMk cId="0" sldId="257"/>
            <ac:picMk id="45058" creationId="{CFC4A0CB-B87A-4C6E-B774-DAE5430C8134}"/>
          </ac:picMkLst>
        </pc:picChg>
      </pc:sldChg>
      <pc:sldChg chg="modSp">
        <pc:chgData name="tien.nguyenduc@hust.edu.vn" userId="1d425f06-52f5-490b-9f00-5a0d395ba4e9" providerId="ADAL" clId="{33A89E23-18E9-4F2F-9903-23E97B136C4F}" dt="2019-09-25T05:46:30.513" v="61"/>
        <pc:sldMkLst>
          <pc:docMk/>
          <pc:sldMk cId="0" sldId="258"/>
        </pc:sldMkLst>
        <pc:spChg chg="mod">
          <ac:chgData name="tien.nguyenduc@hust.edu.vn" userId="1d425f06-52f5-490b-9f00-5a0d395ba4e9" providerId="ADAL" clId="{33A89E23-18E9-4F2F-9903-23E97B136C4F}" dt="2019-09-25T05:46:30.513" v="61"/>
          <ac:spMkLst>
            <pc:docMk/>
            <pc:sldMk cId="0" sldId="258"/>
            <ac:spMk id="7170" creationId="{00000000-0000-0000-0000-000000000000}"/>
          </ac:spMkLst>
        </pc:spChg>
        <pc:spChg chg="mod">
          <ac:chgData name="tien.nguyenduc@hust.edu.vn" userId="1d425f06-52f5-490b-9f00-5a0d395ba4e9" providerId="ADAL" clId="{33A89E23-18E9-4F2F-9903-23E97B136C4F}" dt="2019-09-25T05:46:30.513" v="61"/>
          <ac:spMkLst>
            <pc:docMk/>
            <pc:sldMk cId="0" sldId="258"/>
            <ac:spMk id="7171" creationId="{00000000-0000-0000-0000-000000000000}"/>
          </ac:spMkLst>
        </pc:spChg>
        <pc:spChg chg="mod">
          <ac:chgData name="tien.nguyenduc@hust.edu.vn" userId="1d425f06-52f5-490b-9f00-5a0d395ba4e9" providerId="ADAL" clId="{33A89E23-18E9-4F2F-9903-23E97B136C4F}" dt="2019-09-25T05:46:30.513" v="61"/>
          <ac:spMkLst>
            <pc:docMk/>
            <pc:sldMk cId="0" sldId="258"/>
            <ac:spMk id="7172" creationId="{00000000-0000-0000-0000-000000000000}"/>
          </ac:spMkLst>
        </pc:spChg>
        <pc:picChg chg="mod">
          <ac:chgData name="tien.nguyenduc@hust.edu.vn" userId="1d425f06-52f5-490b-9f00-5a0d395ba4e9" providerId="ADAL" clId="{33A89E23-18E9-4F2F-9903-23E97B136C4F}" dt="2019-09-25T05:46:30.513" v="61"/>
          <ac:picMkLst>
            <pc:docMk/>
            <pc:sldMk cId="0" sldId="258"/>
            <ac:picMk id="11" creationId="{E1DFB984-5700-4DF2-B7CD-572CD041AAC7}"/>
          </ac:picMkLst>
        </pc:picChg>
      </pc:sldChg>
      <pc:sldChg chg="modSp">
        <pc:chgData name="tien.nguyenduc@hust.edu.vn" userId="1d425f06-52f5-490b-9f00-5a0d395ba4e9" providerId="ADAL" clId="{33A89E23-18E9-4F2F-9903-23E97B136C4F}" dt="2019-09-25T05:46:30.513" v="61"/>
        <pc:sldMkLst>
          <pc:docMk/>
          <pc:sldMk cId="0" sldId="339"/>
        </pc:sldMkLst>
        <pc:spChg chg="mod">
          <ac:chgData name="tien.nguyenduc@hust.edu.vn" userId="1d425f06-52f5-490b-9f00-5a0d395ba4e9" providerId="ADAL" clId="{33A89E23-18E9-4F2F-9903-23E97B136C4F}" dt="2019-09-25T05:46:30.513" v="61"/>
          <ac:spMkLst>
            <pc:docMk/>
            <pc:sldMk cId="0" sldId="339"/>
            <ac:spMk id="9218" creationId="{00000000-0000-0000-0000-000000000000}"/>
          </ac:spMkLst>
        </pc:spChg>
        <pc:spChg chg="mod">
          <ac:chgData name="tien.nguyenduc@hust.edu.vn" userId="1d425f06-52f5-490b-9f00-5a0d395ba4e9" providerId="ADAL" clId="{33A89E23-18E9-4F2F-9903-23E97B136C4F}" dt="2019-09-25T05:46:30.513" v="61"/>
          <ac:spMkLst>
            <pc:docMk/>
            <pc:sldMk cId="0" sldId="339"/>
            <ac:spMk id="9219" creationId="{00000000-0000-0000-0000-000000000000}"/>
          </ac:spMkLst>
        </pc:spChg>
        <pc:spChg chg="mod">
          <ac:chgData name="tien.nguyenduc@hust.edu.vn" userId="1d425f06-52f5-490b-9f00-5a0d395ba4e9" providerId="ADAL" clId="{33A89E23-18E9-4F2F-9903-23E97B136C4F}" dt="2019-09-25T05:46:30.513" v="61"/>
          <ac:spMkLst>
            <pc:docMk/>
            <pc:sldMk cId="0" sldId="339"/>
            <ac:spMk id="9220" creationId="{00000000-0000-0000-0000-000000000000}"/>
          </ac:spMkLst>
        </pc:spChg>
        <pc:spChg chg="mod">
          <ac:chgData name="tien.nguyenduc@hust.edu.vn" userId="1d425f06-52f5-490b-9f00-5a0d395ba4e9" providerId="ADAL" clId="{33A89E23-18E9-4F2F-9903-23E97B136C4F}" dt="2019-09-25T05:46:30.513" v="61"/>
          <ac:spMkLst>
            <pc:docMk/>
            <pc:sldMk cId="0" sldId="339"/>
            <ac:spMk id="9221" creationId="{00000000-0000-0000-0000-000000000000}"/>
          </ac:spMkLst>
        </pc:spChg>
        <pc:spChg chg="mod">
          <ac:chgData name="tien.nguyenduc@hust.edu.vn" userId="1d425f06-52f5-490b-9f00-5a0d395ba4e9" providerId="ADAL" clId="{33A89E23-18E9-4F2F-9903-23E97B136C4F}" dt="2019-09-25T05:46:30.513" v="61"/>
          <ac:spMkLst>
            <pc:docMk/>
            <pc:sldMk cId="0" sldId="339"/>
            <ac:spMk id="9222" creationId="{00000000-0000-0000-0000-000000000000}"/>
          </ac:spMkLst>
        </pc:spChg>
        <pc:spChg chg="mod">
          <ac:chgData name="tien.nguyenduc@hust.edu.vn" userId="1d425f06-52f5-490b-9f00-5a0d395ba4e9" providerId="ADAL" clId="{33A89E23-18E9-4F2F-9903-23E97B136C4F}" dt="2019-09-25T05:46:30.513" v="61"/>
          <ac:spMkLst>
            <pc:docMk/>
            <pc:sldMk cId="0" sldId="339"/>
            <ac:spMk id="9223" creationId="{00000000-0000-0000-0000-000000000000}"/>
          </ac:spMkLst>
        </pc:spChg>
        <pc:spChg chg="mod">
          <ac:chgData name="tien.nguyenduc@hust.edu.vn" userId="1d425f06-52f5-490b-9f00-5a0d395ba4e9" providerId="ADAL" clId="{33A89E23-18E9-4F2F-9903-23E97B136C4F}" dt="2019-09-25T05:46:30.513" v="61"/>
          <ac:spMkLst>
            <pc:docMk/>
            <pc:sldMk cId="0" sldId="339"/>
            <ac:spMk id="9224" creationId="{00000000-0000-0000-0000-000000000000}"/>
          </ac:spMkLst>
        </pc:spChg>
        <pc:spChg chg="mod">
          <ac:chgData name="tien.nguyenduc@hust.edu.vn" userId="1d425f06-52f5-490b-9f00-5a0d395ba4e9" providerId="ADAL" clId="{33A89E23-18E9-4F2F-9903-23E97B136C4F}" dt="2019-09-25T05:46:30.513" v="61"/>
          <ac:spMkLst>
            <pc:docMk/>
            <pc:sldMk cId="0" sldId="339"/>
            <ac:spMk id="9225" creationId="{00000000-0000-0000-0000-000000000000}"/>
          </ac:spMkLst>
        </pc:spChg>
      </pc:sldChg>
      <pc:sldChg chg="modSp">
        <pc:chgData name="tien.nguyenduc@hust.edu.vn" userId="1d425f06-52f5-490b-9f00-5a0d395ba4e9" providerId="ADAL" clId="{33A89E23-18E9-4F2F-9903-23E97B136C4F}" dt="2019-09-25T05:46:30.513" v="61"/>
        <pc:sldMkLst>
          <pc:docMk/>
          <pc:sldMk cId="0" sldId="419"/>
        </pc:sldMkLst>
        <pc:spChg chg="mod">
          <ac:chgData name="tien.nguyenduc@hust.edu.vn" userId="1d425f06-52f5-490b-9f00-5a0d395ba4e9" providerId="ADAL" clId="{33A89E23-18E9-4F2F-9903-23E97B136C4F}" dt="2019-09-25T05:46:30.513" v="61"/>
          <ac:spMkLst>
            <pc:docMk/>
            <pc:sldMk cId="0" sldId="419"/>
            <ac:spMk id="2" creationId="{7B7E8186-3697-43DF-8BD0-096520B007F4}"/>
          </ac:spMkLst>
        </pc:spChg>
        <pc:spChg chg="mod">
          <ac:chgData name="tien.nguyenduc@hust.edu.vn" userId="1d425f06-52f5-490b-9f00-5a0d395ba4e9" providerId="ADAL" clId="{33A89E23-18E9-4F2F-9903-23E97B136C4F}" dt="2019-09-25T05:46:30.513" v="61"/>
          <ac:spMkLst>
            <pc:docMk/>
            <pc:sldMk cId="0" sldId="419"/>
            <ac:spMk id="4" creationId="{E2181898-B3DB-41C5-B4E2-04859431D63B}"/>
          </ac:spMkLst>
        </pc:spChg>
        <pc:spChg chg="mod">
          <ac:chgData name="tien.nguyenduc@hust.edu.vn" userId="1d425f06-52f5-490b-9f00-5a0d395ba4e9" providerId="ADAL" clId="{33A89E23-18E9-4F2F-9903-23E97B136C4F}" dt="2019-09-25T05:46:30.513" v="61"/>
          <ac:spMkLst>
            <pc:docMk/>
            <pc:sldMk cId="0" sldId="419"/>
            <ac:spMk id="10242" creationId="{00000000-0000-0000-0000-000000000000}"/>
          </ac:spMkLst>
        </pc:spChg>
        <pc:spChg chg="mod">
          <ac:chgData name="tien.nguyenduc@hust.edu.vn" userId="1d425f06-52f5-490b-9f00-5a0d395ba4e9" providerId="ADAL" clId="{33A89E23-18E9-4F2F-9903-23E97B136C4F}" dt="2019-09-25T05:46:30.513" v="61"/>
          <ac:spMkLst>
            <pc:docMk/>
            <pc:sldMk cId="0" sldId="419"/>
            <ac:spMk id="10243" creationId="{00000000-0000-0000-0000-000000000000}"/>
          </ac:spMkLst>
        </pc:spChg>
        <pc:graphicFrameChg chg="mod">
          <ac:chgData name="tien.nguyenduc@hust.edu.vn" userId="1d425f06-52f5-490b-9f00-5a0d395ba4e9" providerId="ADAL" clId="{33A89E23-18E9-4F2F-9903-23E97B136C4F}" dt="2019-09-25T05:46:30.513" v="61"/>
          <ac:graphicFrameMkLst>
            <pc:docMk/>
            <pc:sldMk cId="0" sldId="419"/>
            <ac:graphicFrameMk id="3" creationId="{4DDF64FB-791F-48D6-9A4B-3D92F8FA973D}"/>
          </ac:graphicFrameMkLst>
        </pc:graphicFrameChg>
      </pc:sldChg>
      <pc:sldChg chg="modSp">
        <pc:chgData name="tien.nguyenduc@hust.edu.vn" userId="1d425f06-52f5-490b-9f00-5a0d395ba4e9" providerId="ADAL" clId="{33A89E23-18E9-4F2F-9903-23E97B136C4F}" dt="2019-09-25T05:46:30.513" v="61"/>
        <pc:sldMkLst>
          <pc:docMk/>
          <pc:sldMk cId="0" sldId="421"/>
        </pc:sldMkLst>
        <pc:spChg chg="mod">
          <ac:chgData name="tien.nguyenduc@hust.edu.vn" userId="1d425f06-52f5-490b-9f00-5a0d395ba4e9" providerId="ADAL" clId="{33A89E23-18E9-4F2F-9903-23E97B136C4F}" dt="2019-09-25T05:46:30.513" v="61"/>
          <ac:spMkLst>
            <pc:docMk/>
            <pc:sldMk cId="0" sldId="421"/>
            <ac:spMk id="8194" creationId="{00000000-0000-0000-0000-000000000000}"/>
          </ac:spMkLst>
        </pc:spChg>
        <pc:spChg chg="mod">
          <ac:chgData name="tien.nguyenduc@hust.edu.vn" userId="1d425f06-52f5-490b-9f00-5a0d395ba4e9" providerId="ADAL" clId="{33A89E23-18E9-4F2F-9903-23E97B136C4F}" dt="2019-09-25T05:46:30.513" v="61"/>
          <ac:spMkLst>
            <pc:docMk/>
            <pc:sldMk cId="0" sldId="421"/>
            <ac:spMk id="8195" creationId="{00000000-0000-0000-0000-000000000000}"/>
          </ac:spMkLst>
        </pc:spChg>
        <pc:picChg chg="mod">
          <ac:chgData name="tien.nguyenduc@hust.edu.vn" userId="1d425f06-52f5-490b-9f00-5a0d395ba4e9" providerId="ADAL" clId="{33A89E23-18E9-4F2F-9903-23E97B136C4F}" dt="2019-09-25T05:46:30.513" v="61"/>
          <ac:picMkLst>
            <pc:docMk/>
            <pc:sldMk cId="0" sldId="421"/>
            <ac:picMk id="48130" creationId="{EFAF9E88-C7FD-4459-9CB6-2369A3ADDB7B}"/>
          </ac:picMkLst>
        </pc:picChg>
        <pc:picChg chg="mod">
          <ac:chgData name="tien.nguyenduc@hust.edu.vn" userId="1d425f06-52f5-490b-9f00-5a0d395ba4e9" providerId="ADAL" clId="{33A89E23-18E9-4F2F-9903-23E97B136C4F}" dt="2019-09-25T05:46:30.513" v="61"/>
          <ac:picMkLst>
            <pc:docMk/>
            <pc:sldMk cId="0" sldId="421"/>
            <ac:picMk id="48134" creationId="{1FD18FC7-CB6F-4975-85B9-7424C071059B}"/>
          </ac:picMkLst>
        </pc:picChg>
      </pc:sldChg>
      <pc:sldChg chg="modSp">
        <pc:chgData name="tien.nguyenduc@hust.edu.vn" userId="1d425f06-52f5-490b-9f00-5a0d395ba4e9" providerId="ADAL" clId="{33A89E23-18E9-4F2F-9903-23E97B136C4F}" dt="2019-09-25T05:46:30.513" v="61"/>
        <pc:sldMkLst>
          <pc:docMk/>
          <pc:sldMk cId="0" sldId="498"/>
        </pc:sldMkLst>
        <pc:spChg chg="mod">
          <ac:chgData name="tien.nguyenduc@hust.edu.vn" userId="1d425f06-52f5-490b-9f00-5a0d395ba4e9" providerId="ADAL" clId="{33A89E23-18E9-4F2F-9903-23E97B136C4F}" dt="2019-09-25T05:46:30.513" v="61"/>
          <ac:spMkLst>
            <pc:docMk/>
            <pc:sldMk cId="0" sldId="498"/>
            <ac:spMk id="15362" creationId="{00000000-0000-0000-0000-000000000000}"/>
          </ac:spMkLst>
        </pc:spChg>
        <pc:spChg chg="mod">
          <ac:chgData name="tien.nguyenduc@hust.edu.vn" userId="1d425f06-52f5-490b-9f00-5a0d395ba4e9" providerId="ADAL" clId="{33A89E23-18E9-4F2F-9903-23E97B136C4F}" dt="2019-09-25T05:46:30.513" v="61"/>
          <ac:spMkLst>
            <pc:docMk/>
            <pc:sldMk cId="0" sldId="498"/>
            <ac:spMk id="15363" creationId="{00000000-0000-0000-0000-000000000000}"/>
          </ac:spMkLst>
        </pc:spChg>
        <pc:spChg chg="mod">
          <ac:chgData name="tien.nguyenduc@hust.edu.vn" userId="1d425f06-52f5-490b-9f00-5a0d395ba4e9" providerId="ADAL" clId="{33A89E23-18E9-4F2F-9903-23E97B136C4F}" dt="2019-09-25T05:46:30.513" v="61"/>
          <ac:spMkLst>
            <pc:docMk/>
            <pc:sldMk cId="0" sldId="498"/>
            <ac:spMk id="15364" creationId="{00000000-0000-0000-0000-000000000000}"/>
          </ac:spMkLst>
        </pc:spChg>
        <pc:spChg chg="mod">
          <ac:chgData name="tien.nguyenduc@hust.edu.vn" userId="1d425f06-52f5-490b-9f00-5a0d395ba4e9" providerId="ADAL" clId="{33A89E23-18E9-4F2F-9903-23E97B136C4F}" dt="2019-09-25T05:46:30.513" v="61"/>
          <ac:spMkLst>
            <pc:docMk/>
            <pc:sldMk cId="0" sldId="498"/>
            <ac:spMk id="15365" creationId="{00000000-0000-0000-0000-000000000000}"/>
          </ac:spMkLst>
        </pc:spChg>
        <pc:spChg chg="mod">
          <ac:chgData name="tien.nguyenduc@hust.edu.vn" userId="1d425f06-52f5-490b-9f00-5a0d395ba4e9" providerId="ADAL" clId="{33A89E23-18E9-4F2F-9903-23E97B136C4F}" dt="2019-09-25T05:46:30.513" v="61"/>
          <ac:spMkLst>
            <pc:docMk/>
            <pc:sldMk cId="0" sldId="498"/>
            <ac:spMk id="15366" creationId="{00000000-0000-0000-0000-000000000000}"/>
          </ac:spMkLst>
        </pc:spChg>
        <pc:spChg chg="mod">
          <ac:chgData name="tien.nguyenduc@hust.edu.vn" userId="1d425f06-52f5-490b-9f00-5a0d395ba4e9" providerId="ADAL" clId="{33A89E23-18E9-4F2F-9903-23E97B136C4F}" dt="2019-09-25T05:46:30.513" v="61"/>
          <ac:spMkLst>
            <pc:docMk/>
            <pc:sldMk cId="0" sldId="498"/>
            <ac:spMk id="15367" creationId="{00000000-0000-0000-0000-000000000000}"/>
          </ac:spMkLst>
        </pc:spChg>
        <pc:spChg chg="mod">
          <ac:chgData name="tien.nguyenduc@hust.edu.vn" userId="1d425f06-52f5-490b-9f00-5a0d395ba4e9" providerId="ADAL" clId="{33A89E23-18E9-4F2F-9903-23E97B136C4F}" dt="2019-09-25T05:46:30.513" v="61"/>
          <ac:spMkLst>
            <pc:docMk/>
            <pc:sldMk cId="0" sldId="498"/>
            <ac:spMk id="15368" creationId="{00000000-0000-0000-0000-000000000000}"/>
          </ac:spMkLst>
        </pc:spChg>
        <pc:spChg chg="mod">
          <ac:chgData name="tien.nguyenduc@hust.edu.vn" userId="1d425f06-52f5-490b-9f00-5a0d395ba4e9" providerId="ADAL" clId="{33A89E23-18E9-4F2F-9903-23E97B136C4F}" dt="2019-09-25T05:46:30.513" v="61"/>
          <ac:spMkLst>
            <pc:docMk/>
            <pc:sldMk cId="0" sldId="498"/>
            <ac:spMk id="15369" creationId="{00000000-0000-0000-0000-000000000000}"/>
          </ac:spMkLst>
        </pc:spChg>
        <pc:spChg chg="mod">
          <ac:chgData name="tien.nguyenduc@hust.edu.vn" userId="1d425f06-52f5-490b-9f00-5a0d395ba4e9" providerId="ADAL" clId="{33A89E23-18E9-4F2F-9903-23E97B136C4F}" dt="2019-09-25T05:46:30.513" v="61"/>
          <ac:spMkLst>
            <pc:docMk/>
            <pc:sldMk cId="0" sldId="498"/>
            <ac:spMk id="15370" creationId="{00000000-0000-0000-0000-000000000000}"/>
          </ac:spMkLst>
        </pc:spChg>
        <pc:spChg chg="mod">
          <ac:chgData name="tien.nguyenduc@hust.edu.vn" userId="1d425f06-52f5-490b-9f00-5a0d395ba4e9" providerId="ADAL" clId="{33A89E23-18E9-4F2F-9903-23E97B136C4F}" dt="2019-09-25T05:46:30.513" v="61"/>
          <ac:spMkLst>
            <pc:docMk/>
            <pc:sldMk cId="0" sldId="498"/>
            <ac:spMk id="15371" creationId="{00000000-0000-0000-0000-000000000000}"/>
          </ac:spMkLst>
        </pc:spChg>
        <pc:spChg chg="mod">
          <ac:chgData name="tien.nguyenduc@hust.edu.vn" userId="1d425f06-52f5-490b-9f00-5a0d395ba4e9" providerId="ADAL" clId="{33A89E23-18E9-4F2F-9903-23E97B136C4F}" dt="2019-09-25T05:46:30.513" v="61"/>
          <ac:spMkLst>
            <pc:docMk/>
            <pc:sldMk cId="0" sldId="498"/>
            <ac:spMk id="15372" creationId="{00000000-0000-0000-0000-000000000000}"/>
          </ac:spMkLst>
        </pc:spChg>
        <pc:spChg chg="mod">
          <ac:chgData name="tien.nguyenduc@hust.edu.vn" userId="1d425f06-52f5-490b-9f00-5a0d395ba4e9" providerId="ADAL" clId="{33A89E23-18E9-4F2F-9903-23E97B136C4F}" dt="2019-09-25T05:46:30.513" v="61"/>
          <ac:spMkLst>
            <pc:docMk/>
            <pc:sldMk cId="0" sldId="498"/>
            <ac:spMk id="15373" creationId="{00000000-0000-0000-0000-000000000000}"/>
          </ac:spMkLst>
        </pc:spChg>
        <pc:spChg chg="mod">
          <ac:chgData name="tien.nguyenduc@hust.edu.vn" userId="1d425f06-52f5-490b-9f00-5a0d395ba4e9" providerId="ADAL" clId="{33A89E23-18E9-4F2F-9903-23E97B136C4F}" dt="2019-09-25T05:46:30.513" v="61"/>
          <ac:spMkLst>
            <pc:docMk/>
            <pc:sldMk cId="0" sldId="498"/>
            <ac:spMk id="15374" creationId="{00000000-0000-0000-0000-000000000000}"/>
          </ac:spMkLst>
        </pc:spChg>
        <pc:spChg chg="mod">
          <ac:chgData name="tien.nguyenduc@hust.edu.vn" userId="1d425f06-52f5-490b-9f00-5a0d395ba4e9" providerId="ADAL" clId="{33A89E23-18E9-4F2F-9903-23E97B136C4F}" dt="2019-09-25T05:46:30.513" v="61"/>
          <ac:spMkLst>
            <pc:docMk/>
            <pc:sldMk cId="0" sldId="498"/>
            <ac:spMk id="15375" creationId="{00000000-0000-0000-0000-000000000000}"/>
          </ac:spMkLst>
        </pc:spChg>
        <pc:spChg chg="mod">
          <ac:chgData name="tien.nguyenduc@hust.edu.vn" userId="1d425f06-52f5-490b-9f00-5a0d395ba4e9" providerId="ADAL" clId="{33A89E23-18E9-4F2F-9903-23E97B136C4F}" dt="2019-09-25T05:46:30.513" v="61"/>
          <ac:spMkLst>
            <pc:docMk/>
            <pc:sldMk cId="0" sldId="498"/>
            <ac:spMk id="15376" creationId="{00000000-0000-0000-0000-000000000000}"/>
          </ac:spMkLst>
        </pc:spChg>
        <pc:spChg chg="mod">
          <ac:chgData name="tien.nguyenduc@hust.edu.vn" userId="1d425f06-52f5-490b-9f00-5a0d395ba4e9" providerId="ADAL" clId="{33A89E23-18E9-4F2F-9903-23E97B136C4F}" dt="2019-09-25T05:46:30.513" v="61"/>
          <ac:spMkLst>
            <pc:docMk/>
            <pc:sldMk cId="0" sldId="498"/>
            <ac:spMk id="15377" creationId="{00000000-0000-0000-0000-000000000000}"/>
          </ac:spMkLst>
        </pc:spChg>
        <pc:spChg chg="mod">
          <ac:chgData name="tien.nguyenduc@hust.edu.vn" userId="1d425f06-52f5-490b-9f00-5a0d395ba4e9" providerId="ADAL" clId="{33A89E23-18E9-4F2F-9903-23E97B136C4F}" dt="2019-09-25T05:46:30.513" v="61"/>
          <ac:spMkLst>
            <pc:docMk/>
            <pc:sldMk cId="0" sldId="498"/>
            <ac:spMk id="15378" creationId="{00000000-0000-0000-0000-000000000000}"/>
          </ac:spMkLst>
        </pc:spChg>
        <pc:spChg chg="mod">
          <ac:chgData name="tien.nguyenduc@hust.edu.vn" userId="1d425f06-52f5-490b-9f00-5a0d395ba4e9" providerId="ADAL" clId="{33A89E23-18E9-4F2F-9903-23E97B136C4F}" dt="2019-09-25T05:46:30.513" v="61"/>
          <ac:spMkLst>
            <pc:docMk/>
            <pc:sldMk cId="0" sldId="498"/>
            <ac:spMk id="15379" creationId="{00000000-0000-0000-0000-000000000000}"/>
          </ac:spMkLst>
        </pc:spChg>
        <pc:spChg chg="mod">
          <ac:chgData name="tien.nguyenduc@hust.edu.vn" userId="1d425f06-52f5-490b-9f00-5a0d395ba4e9" providerId="ADAL" clId="{33A89E23-18E9-4F2F-9903-23E97B136C4F}" dt="2019-09-25T05:46:30.513" v="61"/>
          <ac:spMkLst>
            <pc:docMk/>
            <pc:sldMk cId="0" sldId="498"/>
            <ac:spMk id="15380" creationId="{00000000-0000-0000-0000-000000000000}"/>
          </ac:spMkLst>
        </pc:spChg>
        <pc:spChg chg="mod">
          <ac:chgData name="tien.nguyenduc@hust.edu.vn" userId="1d425f06-52f5-490b-9f00-5a0d395ba4e9" providerId="ADAL" clId="{33A89E23-18E9-4F2F-9903-23E97B136C4F}" dt="2019-09-25T05:46:30.513" v="61"/>
          <ac:spMkLst>
            <pc:docMk/>
            <pc:sldMk cId="0" sldId="498"/>
            <ac:spMk id="15381" creationId="{00000000-0000-0000-0000-000000000000}"/>
          </ac:spMkLst>
        </pc:spChg>
        <pc:spChg chg="mod">
          <ac:chgData name="tien.nguyenduc@hust.edu.vn" userId="1d425f06-52f5-490b-9f00-5a0d395ba4e9" providerId="ADAL" clId="{33A89E23-18E9-4F2F-9903-23E97B136C4F}" dt="2019-09-25T05:46:30.513" v="61"/>
          <ac:spMkLst>
            <pc:docMk/>
            <pc:sldMk cId="0" sldId="498"/>
            <ac:spMk id="15382" creationId="{00000000-0000-0000-0000-000000000000}"/>
          </ac:spMkLst>
        </pc:spChg>
        <pc:spChg chg="mod">
          <ac:chgData name="tien.nguyenduc@hust.edu.vn" userId="1d425f06-52f5-490b-9f00-5a0d395ba4e9" providerId="ADAL" clId="{33A89E23-18E9-4F2F-9903-23E97B136C4F}" dt="2019-09-25T05:46:30.513" v="61"/>
          <ac:spMkLst>
            <pc:docMk/>
            <pc:sldMk cId="0" sldId="498"/>
            <ac:spMk id="15383" creationId="{00000000-0000-0000-0000-000000000000}"/>
          </ac:spMkLst>
        </pc:spChg>
        <pc:spChg chg="mod">
          <ac:chgData name="tien.nguyenduc@hust.edu.vn" userId="1d425f06-52f5-490b-9f00-5a0d395ba4e9" providerId="ADAL" clId="{33A89E23-18E9-4F2F-9903-23E97B136C4F}" dt="2019-09-25T05:46:30.513" v="61"/>
          <ac:spMkLst>
            <pc:docMk/>
            <pc:sldMk cId="0" sldId="498"/>
            <ac:spMk id="15384" creationId="{00000000-0000-0000-0000-000000000000}"/>
          </ac:spMkLst>
        </pc:spChg>
        <pc:spChg chg="mod">
          <ac:chgData name="tien.nguyenduc@hust.edu.vn" userId="1d425f06-52f5-490b-9f00-5a0d395ba4e9" providerId="ADAL" clId="{33A89E23-18E9-4F2F-9903-23E97B136C4F}" dt="2019-09-25T05:46:30.513" v="61"/>
          <ac:spMkLst>
            <pc:docMk/>
            <pc:sldMk cId="0" sldId="498"/>
            <ac:spMk id="15385" creationId="{00000000-0000-0000-0000-000000000000}"/>
          </ac:spMkLst>
        </pc:spChg>
        <pc:spChg chg="mod">
          <ac:chgData name="tien.nguyenduc@hust.edu.vn" userId="1d425f06-52f5-490b-9f00-5a0d395ba4e9" providerId="ADAL" clId="{33A89E23-18E9-4F2F-9903-23E97B136C4F}" dt="2019-09-25T05:46:30.513" v="61"/>
          <ac:spMkLst>
            <pc:docMk/>
            <pc:sldMk cId="0" sldId="498"/>
            <ac:spMk id="15386" creationId="{00000000-0000-0000-0000-000000000000}"/>
          </ac:spMkLst>
        </pc:spChg>
        <pc:spChg chg="mod">
          <ac:chgData name="tien.nguyenduc@hust.edu.vn" userId="1d425f06-52f5-490b-9f00-5a0d395ba4e9" providerId="ADAL" clId="{33A89E23-18E9-4F2F-9903-23E97B136C4F}" dt="2019-09-25T05:46:30.513" v="61"/>
          <ac:spMkLst>
            <pc:docMk/>
            <pc:sldMk cId="0" sldId="498"/>
            <ac:spMk id="15387" creationId="{00000000-0000-0000-0000-000000000000}"/>
          </ac:spMkLst>
        </pc:spChg>
        <pc:spChg chg="mod">
          <ac:chgData name="tien.nguyenduc@hust.edu.vn" userId="1d425f06-52f5-490b-9f00-5a0d395ba4e9" providerId="ADAL" clId="{33A89E23-18E9-4F2F-9903-23E97B136C4F}" dt="2019-09-25T05:46:30.513" v="61"/>
          <ac:spMkLst>
            <pc:docMk/>
            <pc:sldMk cId="0" sldId="498"/>
            <ac:spMk id="15388" creationId="{00000000-0000-0000-0000-000000000000}"/>
          </ac:spMkLst>
        </pc:spChg>
        <pc:spChg chg="mod">
          <ac:chgData name="tien.nguyenduc@hust.edu.vn" userId="1d425f06-52f5-490b-9f00-5a0d395ba4e9" providerId="ADAL" clId="{33A89E23-18E9-4F2F-9903-23E97B136C4F}" dt="2019-09-25T05:46:30.513" v="61"/>
          <ac:spMkLst>
            <pc:docMk/>
            <pc:sldMk cId="0" sldId="498"/>
            <ac:spMk id="15391" creationId="{00000000-0000-0000-0000-000000000000}"/>
          </ac:spMkLst>
        </pc:spChg>
        <pc:spChg chg="mod">
          <ac:chgData name="tien.nguyenduc@hust.edu.vn" userId="1d425f06-52f5-490b-9f00-5a0d395ba4e9" providerId="ADAL" clId="{33A89E23-18E9-4F2F-9903-23E97B136C4F}" dt="2019-09-25T05:46:30.513" v="61"/>
          <ac:spMkLst>
            <pc:docMk/>
            <pc:sldMk cId="0" sldId="498"/>
            <ac:spMk id="15393" creationId="{00000000-0000-0000-0000-000000000000}"/>
          </ac:spMkLst>
        </pc:spChg>
        <pc:spChg chg="mod">
          <ac:chgData name="tien.nguyenduc@hust.edu.vn" userId="1d425f06-52f5-490b-9f00-5a0d395ba4e9" providerId="ADAL" clId="{33A89E23-18E9-4F2F-9903-23E97B136C4F}" dt="2019-09-25T05:46:30.513" v="61"/>
          <ac:spMkLst>
            <pc:docMk/>
            <pc:sldMk cId="0" sldId="498"/>
            <ac:spMk id="15394" creationId="{00000000-0000-0000-0000-000000000000}"/>
          </ac:spMkLst>
        </pc:spChg>
        <pc:spChg chg="mod">
          <ac:chgData name="tien.nguyenduc@hust.edu.vn" userId="1d425f06-52f5-490b-9f00-5a0d395ba4e9" providerId="ADAL" clId="{33A89E23-18E9-4F2F-9903-23E97B136C4F}" dt="2019-09-25T05:46:30.513" v="61"/>
          <ac:spMkLst>
            <pc:docMk/>
            <pc:sldMk cId="0" sldId="498"/>
            <ac:spMk id="15396" creationId="{00000000-0000-0000-0000-000000000000}"/>
          </ac:spMkLst>
        </pc:spChg>
        <pc:spChg chg="mod">
          <ac:chgData name="tien.nguyenduc@hust.edu.vn" userId="1d425f06-52f5-490b-9f00-5a0d395ba4e9" providerId="ADAL" clId="{33A89E23-18E9-4F2F-9903-23E97B136C4F}" dt="2019-09-25T05:46:30.513" v="61"/>
          <ac:spMkLst>
            <pc:docMk/>
            <pc:sldMk cId="0" sldId="498"/>
            <ac:spMk id="15397" creationId="{00000000-0000-0000-0000-000000000000}"/>
          </ac:spMkLst>
        </pc:spChg>
        <pc:spChg chg="mod">
          <ac:chgData name="tien.nguyenduc@hust.edu.vn" userId="1d425f06-52f5-490b-9f00-5a0d395ba4e9" providerId="ADAL" clId="{33A89E23-18E9-4F2F-9903-23E97B136C4F}" dt="2019-09-25T05:46:30.513" v="61"/>
          <ac:spMkLst>
            <pc:docMk/>
            <pc:sldMk cId="0" sldId="498"/>
            <ac:spMk id="15398" creationId="{00000000-0000-0000-0000-000000000000}"/>
          </ac:spMkLst>
        </pc:spChg>
        <pc:spChg chg="mod">
          <ac:chgData name="tien.nguyenduc@hust.edu.vn" userId="1d425f06-52f5-490b-9f00-5a0d395ba4e9" providerId="ADAL" clId="{33A89E23-18E9-4F2F-9903-23E97B136C4F}" dt="2019-09-25T05:46:30.513" v="61"/>
          <ac:spMkLst>
            <pc:docMk/>
            <pc:sldMk cId="0" sldId="498"/>
            <ac:spMk id="15399" creationId="{00000000-0000-0000-0000-000000000000}"/>
          </ac:spMkLst>
        </pc:spChg>
        <pc:spChg chg="mod">
          <ac:chgData name="tien.nguyenduc@hust.edu.vn" userId="1d425f06-52f5-490b-9f00-5a0d395ba4e9" providerId="ADAL" clId="{33A89E23-18E9-4F2F-9903-23E97B136C4F}" dt="2019-09-25T05:46:30.513" v="61"/>
          <ac:spMkLst>
            <pc:docMk/>
            <pc:sldMk cId="0" sldId="498"/>
            <ac:spMk id="15401" creationId="{00000000-0000-0000-0000-000000000000}"/>
          </ac:spMkLst>
        </pc:spChg>
        <pc:spChg chg="mod">
          <ac:chgData name="tien.nguyenduc@hust.edu.vn" userId="1d425f06-52f5-490b-9f00-5a0d395ba4e9" providerId="ADAL" clId="{33A89E23-18E9-4F2F-9903-23E97B136C4F}" dt="2019-09-25T05:46:30.513" v="61"/>
          <ac:spMkLst>
            <pc:docMk/>
            <pc:sldMk cId="0" sldId="498"/>
            <ac:spMk id="15402" creationId="{00000000-0000-0000-0000-000000000000}"/>
          </ac:spMkLst>
        </pc:spChg>
        <pc:spChg chg="mod">
          <ac:chgData name="tien.nguyenduc@hust.edu.vn" userId="1d425f06-52f5-490b-9f00-5a0d395ba4e9" providerId="ADAL" clId="{33A89E23-18E9-4F2F-9903-23E97B136C4F}" dt="2019-09-25T05:46:30.513" v="61"/>
          <ac:spMkLst>
            <pc:docMk/>
            <pc:sldMk cId="0" sldId="498"/>
            <ac:spMk id="15403" creationId="{00000000-0000-0000-0000-000000000000}"/>
          </ac:spMkLst>
        </pc:spChg>
        <pc:spChg chg="mod">
          <ac:chgData name="tien.nguyenduc@hust.edu.vn" userId="1d425f06-52f5-490b-9f00-5a0d395ba4e9" providerId="ADAL" clId="{33A89E23-18E9-4F2F-9903-23E97B136C4F}" dt="2019-09-25T05:46:30.513" v="61"/>
          <ac:spMkLst>
            <pc:docMk/>
            <pc:sldMk cId="0" sldId="498"/>
            <ac:spMk id="15405" creationId="{00000000-0000-0000-0000-000000000000}"/>
          </ac:spMkLst>
        </pc:spChg>
        <pc:spChg chg="mod">
          <ac:chgData name="tien.nguyenduc@hust.edu.vn" userId="1d425f06-52f5-490b-9f00-5a0d395ba4e9" providerId="ADAL" clId="{33A89E23-18E9-4F2F-9903-23E97B136C4F}" dt="2019-09-25T05:46:30.513" v="61"/>
          <ac:spMkLst>
            <pc:docMk/>
            <pc:sldMk cId="0" sldId="498"/>
            <ac:spMk id="15407" creationId="{00000000-0000-0000-0000-000000000000}"/>
          </ac:spMkLst>
        </pc:spChg>
        <pc:spChg chg="mod">
          <ac:chgData name="tien.nguyenduc@hust.edu.vn" userId="1d425f06-52f5-490b-9f00-5a0d395ba4e9" providerId="ADAL" clId="{33A89E23-18E9-4F2F-9903-23E97B136C4F}" dt="2019-09-25T05:46:30.513" v="61"/>
          <ac:spMkLst>
            <pc:docMk/>
            <pc:sldMk cId="0" sldId="498"/>
            <ac:spMk id="15408" creationId="{00000000-0000-0000-0000-000000000000}"/>
          </ac:spMkLst>
        </pc:spChg>
        <pc:spChg chg="mod">
          <ac:chgData name="tien.nguyenduc@hust.edu.vn" userId="1d425f06-52f5-490b-9f00-5a0d395ba4e9" providerId="ADAL" clId="{33A89E23-18E9-4F2F-9903-23E97B136C4F}" dt="2019-09-25T05:46:30.513" v="61"/>
          <ac:spMkLst>
            <pc:docMk/>
            <pc:sldMk cId="0" sldId="498"/>
            <ac:spMk id="15409" creationId="{00000000-0000-0000-0000-000000000000}"/>
          </ac:spMkLst>
        </pc:spChg>
        <pc:spChg chg="mod">
          <ac:chgData name="tien.nguyenduc@hust.edu.vn" userId="1d425f06-52f5-490b-9f00-5a0d395ba4e9" providerId="ADAL" clId="{33A89E23-18E9-4F2F-9903-23E97B136C4F}" dt="2019-09-25T05:46:30.513" v="61"/>
          <ac:spMkLst>
            <pc:docMk/>
            <pc:sldMk cId="0" sldId="498"/>
            <ac:spMk id="15410" creationId="{00000000-0000-0000-0000-000000000000}"/>
          </ac:spMkLst>
        </pc:spChg>
        <pc:spChg chg="mod">
          <ac:chgData name="tien.nguyenduc@hust.edu.vn" userId="1d425f06-52f5-490b-9f00-5a0d395ba4e9" providerId="ADAL" clId="{33A89E23-18E9-4F2F-9903-23E97B136C4F}" dt="2019-09-25T05:46:30.513" v="61"/>
          <ac:spMkLst>
            <pc:docMk/>
            <pc:sldMk cId="0" sldId="498"/>
            <ac:spMk id="15411" creationId="{00000000-0000-0000-0000-000000000000}"/>
          </ac:spMkLst>
        </pc:spChg>
        <pc:spChg chg="mod">
          <ac:chgData name="tien.nguyenduc@hust.edu.vn" userId="1d425f06-52f5-490b-9f00-5a0d395ba4e9" providerId="ADAL" clId="{33A89E23-18E9-4F2F-9903-23E97B136C4F}" dt="2019-09-25T05:46:30.513" v="61"/>
          <ac:spMkLst>
            <pc:docMk/>
            <pc:sldMk cId="0" sldId="498"/>
            <ac:spMk id="15412" creationId="{00000000-0000-0000-0000-000000000000}"/>
          </ac:spMkLst>
        </pc:spChg>
        <pc:spChg chg="mod">
          <ac:chgData name="tien.nguyenduc@hust.edu.vn" userId="1d425f06-52f5-490b-9f00-5a0d395ba4e9" providerId="ADAL" clId="{33A89E23-18E9-4F2F-9903-23E97B136C4F}" dt="2019-09-25T05:46:30.513" v="61"/>
          <ac:spMkLst>
            <pc:docMk/>
            <pc:sldMk cId="0" sldId="498"/>
            <ac:spMk id="15413" creationId="{00000000-0000-0000-0000-000000000000}"/>
          </ac:spMkLst>
        </pc:spChg>
        <pc:spChg chg="mod">
          <ac:chgData name="tien.nguyenduc@hust.edu.vn" userId="1d425f06-52f5-490b-9f00-5a0d395ba4e9" providerId="ADAL" clId="{33A89E23-18E9-4F2F-9903-23E97B136C4F}" dt="2019-09-25T05:46:30.513" v="61"/>
          <ac:spMkLst>
            <pc:docMk/>
            <pc:sldMk cId="0" sldId="498"/>
            <ac:spMk id="15415" creationId="{00000000-0000-0000-0000-000000000000}"/>
          </ac:spMkLst>
        </pc:spChg>
        <pc:spChg chg="mod">
          <ac:chgData name="tien.nguyenduc@hust.edu.vn" userId="1d425f06-52f5-490b-9f00-5a0d395ba4e9" providerId="ADAL" clId="{33A89E23-18E9-4F2F-9903-23E97B136C4F}" dt="2019-09-25T05:46:30.513" v="61"/>
          <ac:spMkLst>
            <pc:docMk/>
            <pc:sldMk cId="0" sldId="498"/>
            <ac:spMk id="15416" creationId="{00000000-0000-0000-0000-000000000000}"/>
          </ac:spMkLst>
        </pc:spChg>
        <pc:spChg chg="mod">
          <ac:chgData name="tien.nguyenduc@hust.edu.vn" userId="1d425f06-52f5-490b-9f00-5a0d395ba4e9" providerId="ADAL" clId="{33A89E23-18E9-4F2F-9903-23E97B136C4F}" dt="2019-09-25T05:46:30.513" v="61"/>
          <ac:spMkLst>
            <pc:docMk/>
            <pc:sldMk cId="0" sldId="498"/>
            <ac:spMk id="15417" creationId="{00000000-0000-0000-0000-000000000000}"/>
          </ac:spMkLst>
        </pc:spChg>
        <pc:spChg chg="mod">
          <ac:chgData name="tien.nguyenduc@hust.edu.vn" userId="1d425f06-52f5-490b-9f00-5a0d395ba4e9" providerId="ADAL" clId="{33A89E23-18E9-4F2F-9903-23E97B136C4F}" dt="2019-09-25T05:46:30.513" v="61"/>
          <ac:spMkLst>
            <pc:docMk/>
            <pc:sldMk cId="0" sldId="498"/>
            <ac:spMk id="15418" creationId="{00000000-0000-0000-0000-000000000000}"/>
          </ac:spMkLst>
        </pc:spChg>
        <pc:spChg chg="mod">
          <ac:chgData name="tien.nguyenduc@hust.edu.vn" userId="1d425f06-52f5-490b-9f00-5a0d395ba4e9" providerId="ADAL" clId="{33A89E23-18E9-4F2F-9903-23E97B136C4F}" dt="2019-09-25T05:46:30.513" v="61"/>
          <ac:spMkLst>
            <pc:docMk/>
            <pc:sldMk cId="0" sldId="498"/>
            <ac:spMk id="15419" creationId="{00000000-0000-0000-0000-000000000000}"/>
          </ac:spMkLst>
        </pc:spChg>
        <pc:spChg chg="mod">
          <ac:chgData name="tien.nguyenduc@hust.edu.vn" userId="1d425f06-52f5-490b-9f00-5a0d395ba4e9" providerId="ADAL" clId="{33A89E23-18E9-4F2F-9903-23E97B136C4F}" dt="2019-09-25T05:46:30.513" v="61"/>
          <ac:spMkLst>
            <pc:docMk/>
            <pc:sldMk cId="0" sldId="498"/>
            <ac:spMk id="15420" creationId="{00000000-0000-0000-0000-000000000000}"/>
          </ac:spMkLst>
        </pc:spChg>
        <pc:spChg chg="mod">
          <ac:chgData name="tien.nguyenduc@hust.edu.vn" userId="1d425f06-52f5-490b-9f00-5a0d395ba4e9" providerId="ADAL" clId="{33A89E23-18E9-4F2F-9903-23E97B136C4F}" dt="2019-09-25T05:46:30.513" v="61"/>
          <ac:spMkLst>
            <pc:docMk/>
            <pc:sldMk cId="0" sldId="498"/>
            <ac:spMk id="15421" creationId="{00000000-0000-0000-0000-000000000000}"/>
          </ac:spMkLst>
        </pc:spChg>
        <pc:spChg chg="mod">
          <ac:chgData name="tien.nguyenduc@hust.edu.vn" userId="1d425f06-52f5-490b-9f00-5a0d395ba4e9" providerId="ADAL" clId="{33A89E23-18E9-4F2F-9903-23E97B136C4F}" dt="2019-09-25T05:46:30.513" v="61"/>
          <ac:spMkLst>
            <pc:docMk/>
            <pc:sldMk cId="0" sldId="498"/>
            <ac:spMk id="15425" creationId="{00000000-0000-0000-0000-000000000000}"/>
          </ac:spMkLst>
        </pc:spChg>
        <pc:spChg chg="mod">
          <ac:chgData name="tien.nguyenduc@hust.edu.vn" userId="1d425f06-52f5-490b-9f00-5a0d395ba4e9" providerId="ADAL" clId="{33A89E23-18E9-4F2F-9903-23E97B136C4F}" dt="2019-09-25T05:46:30.513" v="61"/>
          <ac:spMkLst>
            <pc:docMk/>
            <pc:sldMk cId="0" sldId="498"/>
            <ac:spMk id="15427" creationId="{00000000-0000-0000-0000-000000000000}"/>
          </ac:spMkLst>
        </pc:spChg>
        <pc:spChg chg="mod">
          <ac:chgData name="tien.nguyenduc@hust.edu.vn" userId="1d425f06-52f5-490b-9f00-5a0d395ba4e9" providerId="ADAL" clId="{33A89E23-18E9-4F2F-9903-23E97B136C4F}" dt="2019-09-25T05:46:30.513" v="61"/>
          <ac:spMkLst>
            <pc:docMk/>
            <pc:sldMk cId="0" sldId="498"/>
            <ac:spMk id="15428" creationId="{00000000-0000-0000-0000-000000000000}"/>
          </ac:spMkLst>
        </pc:spChg>
        <pc:spChg chg="mod">
          <ac:chgData name="tien.nguyenduc@hust.edu.vn" userId="1d425f06-52f5-490b-9f00-5a0d395ba4e9" providerId="ADAL" clId="{33A89E23-18E9-4F2F-9903-23E97B136C4F}" dt="2019-09-25T05:46:30.513" v="61"/>
          <ac:spMkLst>
            <pc:docMk/>
            <pc:sldMk cId="0" sldId="498"/>
            <ac:spMk id="15429" creationId="{00000000-0000-0000-0000-000000000000}"/>
          </ac:spMkLst>
        </pc:spChg>
        <pc:spChg chg="mod">
          <ac:chgData name="tien.nguyenduc@hust.edu.vn" userId="1d425f06-52f5-490b-9f00-5a0d395ba4e9" providerId="ADAL" clId="{33A89E23-18E9-4F2F-9903-23E97B136C4F}" dt="2019-09-25T05:46:30.513" v="61"/>
          <ac:spMkLst>
            <pc:docMk/>
            <pc:sldMk cId="0" sldId="498"/>
            <ac:spMk id="15430" creationId="{00000000-0000-0000-0000-000000000000}"/>
          </ac:spMkLst>
        </pc:spChg>
        <pc:spChg chg="mod">
          <ac:chgData name="tien.nguyenduc@hust.edu.vn" userId="1d425f06-52f5-490b-9f00-5a0d395ba4e9" providerId="ADAL" clId="{33A89E23-18E9-4F2F-9903-23E97B136C4F}" dt="2019-09-25T05:46:30.513" v="61"/>
          <ac:spMkLst>
            <pc:docMk/>
            <pc:sldMk cId="0" sldId="498"/>
            <ac:spMk id="15431" creationId="{00000000-0000-0000-0000-000000000000}"/>
          </ac:spMkLst>
        </pc:spChg>
        <pc:spChg chg="mod">
          <ac:chgData name="tien.nguyenduc@hust.edu.vn" userId="1d425f06-52f5-490b-9f00-5a0d395ba4e9" providerId="ADAL" clId="{33A89E23-18E9-4F2F-9903-23E97B136C4F}" dt="2019-09-25T05:46:30.513" v="61"/>
          <ac:spMkLst>
            <pc:docMk/>
            <pc:sldMk cId="0" sldId="498"/>
            <ac:spMk id="15434" creationId="{00000000-0000-0000-0000-000000000000}"/>
          </ac:spMkLst>
        </pc:spChg>
        <pc:spChg chg="mod">
          <ac:chgData name="tien.nguyenduc@hust.edu.vn" userId="1d425f06-52f5-490b-9f00-5a0d395ba4e9" providerId="ADAL" clId="{33A89E23-18E9-4F2F-9903-23E97B136C4F}" dt="2019-09-25T05:46:30.513" v="61"/>
          <ac:spMkLst>
            <pc:docMk/>
            <pc:sldMk cId="0" sldId="498"/>
            <ac:spMk id="15435" creationId="{00000000-0000-0000-0000-000000000000}"/>
          </ac:spMkLst>
        </pc:spChg>
        <pc:spChg chg="mod">
          <ac:chgData name="tien.nguyenduc@hust.edu.vn" userId="1d425f06-52f5-490b-9f00-5a0d395ba4e9" providerId="ADAL" clId="{33A89E23-18E9-4F2F-9903-23E97B136C4F}" dt="2019-09-25T05:46:30.513" v="61"/>
          <ac:spMkLst>
            <pc:docMk/>
            <pc:sldMk cId="0" sldId="498"/>
            <ac:spMk id="15436" creationId="{00000000-0000-0000-0000-000000000000}"/>
          </ac:spMkLst>
        </pc:spChg>
        <pc:spChg chg="mod">
          <ac:chgData name="tien.nguyenduc@hust.edu.vn" userId="1d425f06-52f5-490b-9f00-5a0d395ba4e9" providerId="ADAL" clId="{33A89E23-18E9-4F2F-9903-23E97B136C4F}" dt="2019-09-25T05:46:30.513" v="61"/>
          <ac:spMkLst>
            <pc:docMk/>
            <pc:sldMk cId="0" sldId="498"/>
            <ac:spMk id="15437" creationId="{00000000-0000-0000-0000-000000000000}"/>
          </ac:spMkLst>
        </pc:spChg>
        <pc:spChg chg="mod">
          <ac:chgData name="tien.nguyenduc@hust.edu.vn" userId="1d425f06-52f5-490b-9f00-5a0d395ba4e9" providerId="ADAL" clId="{33A89E23-18E9-4F2F-9903-23E97B136C4F}" dt="2019-09-25T05:46:30.513" v="61"/>
          <ac:spMkLst>
            <pc:docMk/>
            <pc:sldMk cId="0" sldId="498"/>
            <ac:spMk id="15438" creationId="{00000000-0000-0000-0000-000000000000}"/>
          </ac:spMkLst>
        </pc:spChg>
        <pc:spChg chg="mod">
          <ac:chgData name="tien.nguyenduc@hust.edu.vn" userId="1d425f06-52f5-490b-9f00-5a0d395ba4e9" providerId="ADAL" clId="{33A89E23-18E9-4F2F-9903-23E97B136C4F}" dt="2019-09-25T05:46:30.513" v="61"/>
          <ac:spMkLst>
            <pc:docMk/>
            <pc:sldMk cId="0" sldId="498"/>
            <ac:spMk id="15439" creationId="{00000000-0000-0000-0000-000000000000}"/>
          </ac:spMkLst>
        </pc:spChg>
        <pc:spChg chg="mod">
          <ac:chgData name="tien.nguyenduc@hust.edu.vn" userId="1d425f06-52f5-490b-9f00-5a0d395ba4e9" providerId="ADAL" clId="{33A89E23-18E9-4F2F-9903-23E97B136C4F}" dt="2019-09-25T05:46:30.513" v="61"/>
          <ac:spMkLst>
            <pc:docMk/>
            <pc:sldMk cId="0" sldId="498"/>
            <ac:spMk id="15440" creationId="{00000000-0000-0000-0000-000000000000}"/>
          </ac:spMkLst>
        </pc:spChg>
        <pc:spChg chg="mod">
          <ac:chgData name="tien.nguyenduc@hust.edu.vn" userId="1d425f06-52f5-490b-9f00-5a0d395ba4e9" providerId="ADAL" clId="{33A89E23-18E9-4F2F-9903-23E97B136C4F}" dt="2019-09-25T05:46:30.513" v="61"/>
          <ac:spMkLst>
            <pc:docMk/>
            <pc:sldMk cId="0" sldId="498"/>
            <ac:spMk id="15441" creationId="{00000000-0000-0000-0000-000000000000}"/>
          </ac:spMkLst>
        </pc:spChg>
        <pc:spChg chg="mod">
          <ac:chgData name="tien.nguyenduc@hust.edu.vn" userId="1d425f06-52f5-490b-9f00-5a0d395ba4e9" providerId="ADAL" clId="{33A89E23-18E9-4F2F-9903-23E97B136C4F}" dt="2019-09-25T05:46:30.513" v="61"/>
          <ac:spMkLst>
            <pc:docMk/>
            <pc:sldMk cId="0" sldId="498"/>
            <ac:spMk id="15442" creationId="{00000000-0000-0000-0000-000000000000}"/>
          </ac:spMkLst>
        </pc:spChg>
        <pc:spChg chg="mod">
          <ac:chgData name="tien.nguyenduc@hust.edu.vn" userId="1d425f06-52f5-490b-9f00-5a0d395ba4e9" providerId="ADAL" clId="{33A89E23-18E9-4F2F-9903-23E97B136C4F}" dt="2019-09-25T05:46:30.513" v="61"/>
          <ac:spMkLst>
            <pc:docMk/>
            <pc:sldMk cId="0" sldId="498"/>
            <ac:spMk id="15443" creationId="{00000000-0000-0000-0000-000000000000}"/>
          </ac:spMkLst>
        </pc:spChg>
        <pc:spChg chg="mod">
          <ac:chgData name="tien.nguyenduc@hust.edu.vn" userId="1d425f06-52f5-490b-9f00-5a0d395ba4e9" providerId="ADAL" clId="{33A89E23-18E9-4F2F-9903-23E97B136C4F}" dt="2019-09-25T05:46:30.513" v="61"/>
          <ac:spMkLst>
            <pc:docMk/>
            <pc:sldMk cId="0" sldId="498"/>
            <ac:spMk id="15444" creationId="{00000000-0000-0000-0000-000000000000}"/>
          </ac:spMkLst>
        </pc:spChg>
        <pc:spChg chg="mod">
          <ac:chgData name="tien.nguyenduc@hust.edu.vn" userId="1d425f06-52f5-490b-9f00-5a0d395ba4e9" providerId="ADAL" clId="{33A89E23-18E9-4F2F-9903-23E97B136C4F}" dt="2019-09-25T05:46:30.513" v="61"/>
          <ac:spMkLst>
            <pc:docMk/>
            <pc:sldMk cId="0" sldId="498"/>
            <ac:spMk id="15445" creationId="{00000000-0000-0000-0000-000000000000}"/>
          </ac:spMkLst>
        </pc:spChg>
        <pc:spChg chg="mod">
          <ac:chgData name="tien.nguyenduc@hust.edu.vn" userId="1d425f06-52f5-490b-9f00-5a0d395ba4e9" providerId="ADAL" clId="{33A89E23-18E9-4F2F-9903-23E97B136C4F}" dt="2019-09-25T05:46:30.513" v="61"/>
          <ac:spMkLst>
            <pc:docMk/>
            <pc:sldMk cId="0" sldId="498"/>
            <ac:spMk id="15446" creationId="{00000000-0000-0000-0000-000000000000}"/>
          </ac:spMkLst>
        </pc:spChg>
        <pc:spChg chg="mod">
          <ac:chgData name="tien.nguyenduc@hust.edu.vn" userId="1d425f06-52f5-490b-9f00-5a0d395ba4e9" providerId="ADAL" clId="{33A89E23-18E9-4F2F-9903-23E97B136C4F}" dt="2019-09-25T05:46:30.513" v="61"/>
          <ac:spMkLst>
            <pc:docMk/>
            <pc:sldMk cId="0" sldId="498"/>
            <ac:spMk id="15447" creationId="{00000000-0000-0000-0000-000000000000}"/>
          </ac:spMkLst>
        </pc:spChg>
        <pc:spChg chg="mod">
          <ac:chgData name="tien.nguyenduc@hust.edu.vn" userId="1d425f06-52f5-490b-9f00-5a0d395ba4e9" providerId="ADAL" clId="{33A89E23-18E9-4F2F-9903-23E97B136C4F}" dt="2019-09-25T05:46:30.513" v="61"/>
          <ac:spMkLst>
            <pc:docMk/>
            <pc:sldMk cId="0" sldId="498"/>
            <ac:spMk id="15448" creationId="{00000000-0000-0000-0000-000000000000}"/>
          </ac:spMkLst>
        </pc:spChg>
        <pc:spChg chg="mod">
          <ac:chgData name="tien.nguyenduc@hust.edu.vn" userId="1d425f06-52f5-490b-9f00-5a0d395ba4e9" providerId="ADAL" clId="{33A89E23-18E9-4F2F-9903-23E97B136C4F}" dt="2019-09-25T05:46:30.513" v="61"/>
          <ac:spMkLst>
            <pc:docMk/>
            <pc:sldMk cId="0" sldId="498"/>
            <ac:spMk id="15449" creationId="{00000000-0000-0000-0000-000000000000}"/>
          </ac:spMkLst>
        </pc:spChg>
        <pc:spChg chg="mod">
          <ac:chgData name="tien.nguyenduc@hust.edu.vn" userId="1d425f06-52f5-490b-9f00-5a0d395ba4e9" providerId="ADAL" clId="{33A89E23-18E9-4F2F-9903-23E97B136C4F}" dt="2019-09-25T05:46:30.513" v="61"/>
          <ac:spMkLst>
            <pc:docMk/>
            <pc:sldMk cId="0" sldId="498"/>
            <ac:spMk id="15450" creationId="{00000000-0000-0000-0000-000000000000}"/>
          </ac:spMkLst>
        </pc:spChg>
        <pc:spChg chg="mod">
          <ac:chgData name="tien.nguyenduc@hust.edu.vn" userId="1d425f06-52f5-490b-9f00-5a0d395ba4e9" providerId="ADAL" clId="{33A89E23-18E9-4F2F-9903-23E97B136C4F}" dt="2019-09-25T05:46:30.513" v="61"/>
          <ac:spMkLst>
            <pc:docMk/>
            <pc:sldMk cId="0" sldId="498"/>
            <ac:spMk id="15451" creationId="{00000000-0000-0000-0000-000000000000}"/>
          </ac:spMkLst>
        </pc:spChg>
        <pc:spChg chg="mod">
          <ac:chgData name="tien.nguyenduc@hust.edu.vn" userId="1d425f06-52f5-490b-9f00-5a0d395ba4e9" providerId="ADAL" clId="{33A89E23-18E9-4F2F-9903-23E97B136C4F}" dt="2019-09-25T05:46:30.513" v="61"/>
          <ac:spMkLst>
            <pc:docMk/>
            <pc:sldMk cId="0" sldId="498"/>
            <ac:spMk id="15452" creationId="{00000000-0000-0000-0000-000000000000}"/>
          </ac:spMkLst>
        </pc:spChg>
        <pc:spChg chg="mod">
          <ac:chgData name="tien.nguyenduc@hust.edu.vn" userId="1d425f06-52f5-490b-9f00-5a0d395ba4e9" providerId="ADAL" clId="{33A89E23-18E9-4F2F-9903-23E97B136C4F}" dt="2019-09-25T05:46:30.513" v="61"/>
          <ac:spMkLst>
            <pc:docMk/>
            <pc:sldMk cId="0" sldId="498"/>
            <ac:spMk id="15453" creationId="{00000000-0000-0000-0000-000000000000}"/>
          </ac:spMkLst>
        </pc:spChg>
        <pc:spChg chg="mod">
          <ac:chgData name="tien.nguyenduc@hust.edu.vn" userId="1d425f06-52f5-490b-9f00-5a0d395ba4e9" providerId="ADAL" clId="{33A89E23-18E9-4F2F-9903-23E97B136C4F}" dt="2019-09-25T05:46:30.513" v="61"/>
          <ac:spMkLst>
            <pc:docMk/>
            <pc:sldMk cId="0" sldId="498"/>
            <ac:spMk id="15454" creationId="{00000000-0000-0000-0000-000000000000}"/>
          </ac:spMkLst>
        </pc:spChg>
        <pc:spChg chg="mod">
          <ac:chgData name="tien.nguyenduc@hust.edu.vn" userId="1d425f06-52f5-490b-9f00-5a0d395ba4e9" providerId="ADAL" clId="{33A89E23-18E9-4F2F-9903-23E97B136C4F}" dt="2019-09-25T05:46:30.513" v="61"/>
          <ac:spMkLst>
            <pc:docMk/>
            <pc:sldMk cId="0" sldId="498"/>
            <ac:spMk id="15455" creationId="{00000000-0000-0000-0000-000000000000}"/>
          </ac:spMkLst>
        </pc:spChg>
        <pc:spChg chg="mod">
          <ac:chgData name="tien.nguyenduc@hust.edu.vn" userId="1d425f06-52f5-490b-9f00-5a0d395ba4e9" providerId="ADAL" clId="{33A89E23-18E9-4F2F-9903-23E97B136C4F}" dt="2019-09-25T05:46:30.513" v="61"/>
          <ac:spMkLst>
            <pc:docMk/>
            <pc:sldMk cId="0" sldId="498"/>
            <ac:spMk id="15456" creationId="{00000000-0000-0000-0000-000000000000}"/>
          </ac:spMkLst>
        </pc:spChg>
        <pc:spChg chg="mod">
          <ac:chgData name="tien.nguyenduc@hust.edu.vn" userId="1d425f06-52f5-490b-9f00-5a0d395ba4e9" providerId="ADAL" clId="{33A89E23-18E9-4F2F-9903-23E97B136C4F}" dt="2019-09-25T05:46:30.513" v="61"/>
          <ac:spMkLst>
            <pc:docMk/>
            <pc:sldMk cId="0" sldId="498"/>
            <ac:spMk id="15457" creationId="{00000000-0000-0000-0000-000000000000}"/>
          </ac:spMkLst>
        </pc:spChg>
        <pc:spChg chg="mod">
          <ac:chgData name="tien.nguyenduc@hust.edu.vn" userId="1d425f06-52f5-490b-9f00-5a0d395ba4e9" providerId="ADAL" clId="{33A89E23-18E9-4F2F-9903-23E97B136C4F}" dt="2019-09-25T05:46:30.513" v="61"/>
          <ac:spMkLst>
            <pc:docMk/>
            <pc:sldMk cId="0" sldId="498"/>
            <ac:spMk id="15458" creationId="{00000000-0000-0000-0000-000000000000}"/>
          </ac:spMkLst>
        </pc:spChg>
        <pc:spChg chg="mod">
          <ac:chgData name="tien.nguyenduc@hust.edu.vn" userId="1d425f06-52f5-490b-9f00-5a0d395ba4e9" providerId="ADAL" clId="{33A89E23-18E9-4F2F-9903-23E97B136C4F}" dt="2019-09-25T05:46:30.513" v="61"/>
          <ac:spMkLst>
            <pc:docMk/>
            <pc:sldMk cId="0" sldId="498"/>
            <ac:spMk id="15459" creationId="{00000000-0000-0000-0000-000000000000}"/>
          </ac:spMkLst>
        </pc:spChg>
        <pc:spChg chg="mod">
          <ac:chgData name="tien.nguyenduc@hust.edu.vn" userId="1d425f06-52f5-490b-9f00-5a0d395ba4e9" providerId="ADAL" clId="{33A89E23-18E9-4F2F-9903-23E97B136C4F}" dt="2019-09-25T05:46:30.513" v="61"/>
          <ac:spMkLst>
            <pc:docMk/>
            <pc:sldMk cId="0" sldId="498"/>
            <ac:spMk id="15460" creationId="{00000000-0000-0000-0000-000000000000}"/>
          </ac:spMkLst>
        </pc:spChg>
        <pc:spChg chg="mod">
          <ac:chgData name="tien.nguyenduc@hust.edu.vn" userId="1d425f06-52f5-490b-9f00-5a0d395ba4e9" providerId="ADAL" clId="{33A89E23-18E9-4F2F-9903-23E97B136C4F}" dt="2019-09-25T05:46:30.513" v="61"/>
          <ac:spMkLst>
            <pc:docMk/>
            <pc:sldMk cId="0" sldId="498"/>
            <ac:spMk id="15461" creationId="{00000000-0000-0000-0000-000000000000}"/>
          </ac:spMkLst>
        </pc:spChg>
        <pc:spChg chg="mod">
          <ac:chgData name="tien.nguyenduc@hust.edu.vn" userId="1d425f06-52f5-490b-9f00-5a0d395ba4e9" providerId="ADAL" clId="{33A89E23-18E9-4F2F-9903-23E97B136C4F}" dt="2019-09-25T05:46:30.513" v="61"/>
          <ac:spMkLst>
            <pc:docMk/>
            <pc:sldMk cId="0" sldId="498"/>
            <ac:spMk id="15462" creationId="{00000000-0000-0000-0000-000000000000}"/>
          </ac:spMkLst>
        </pc:spChg>
        <pc:spChg chg="mod">
          <ac:chgData name="tien.nguyenduc@hust.edu.vn" userId="1d425f06-52f5-490b-9f00-5a0d395ba4e9" providerId="ADAL" clId="{33A89E23-18E9-4F2F-9903-23E97B136C4F}" dt="2019-09-25T05:46:30.513" v="61"/>
          <ac:spMkLst>
            <pc:docMk/>
            <pc:sldMk cId="0" sldId="498"/>
            <ac:spMk id="15463" creationId="{00000000-0000-0000-0000-000000000000}"/>
          </ac:spMkLst>
        </pc:spChg>
        <pc:spChg chg="mod">
          <ac:chgData name="tien.nguyenduc@hust.edu.vn" userId="1d425f06-52f5-490b-9f00-5a0d395ba4e9" providerId="ADAL" clId="{33A89E23-18E9-4F2F-9903-23E97B136C4F}" dt="2019-09-25T05:46:30.513" v="61"/>
          <ac:spMkLst>
            <pc:docMk/>
            <pc:sldMk cId="0" sldId="498"/>
            <ac:spMk id="15464" creationId="{00000000-0000-0000-0000-000000000000}"/>
          </ac:spMkLst>
        </pc:spChg>
        <pc:spChg chg="mod">
          <ac:chgData name="tien.nguyenduc@hust.edu.vn" userId="1d425f06-52f5-490b-9f00-5a0d395ba4e9" providerId="ADAL" clId="{33A89E23-18E9-4F2F-9903-23E97B136C4F}" dt="2019-09-25T05:46:30.513" v="61"/>
          <ac:spMkLst>
            <pc:docMk/>
            <pc:sldMk cId="0" sldId="498"/>
            <ac:spMk id="15465" creationId="{00000000-0000-0000-0000-000000000000}"/>
          </ac:spMkLst>
        </pc:spChg>
        <pc:spChg chg="mod">
          <ac:chgData name="tien.nguyenduc@hust.edu.vn" userId="1d425f06-52f5-490b-9f00-5a0d395ba4e9" providerId="ADAL" clId="{33A89E23-18E9-4F2F-9903-23E97B136C4F}" dt="2019-09-25T05:46:30.513" v="61"/>
          <ac:spMkLst>
            <pc:docMk/>
            <pc:sldMk cId="0" sldId="498"/>
            <ac:spMk id="15466" creationId="{00000000-0000-0000-0000-000000000000}"/>
          </ac:spMkLst>
        </pc:spChg>
        <pc:spChg chg="mod">
          <ac:chgData name="tien.nguyenduc@hust.edu.vn" userId="1d425f06-52f5-490b-9f00-5a0d395ba4e9" providerId="ADAL" clId="{33A89E23-18E9-4F2F-9903-23E97B136C4F}" dt="2019-09-25T05:46:30.513" v="61"/>
          <ac:spMkLst>
            <pc:docMk/>
            <pc:sldMk cId="0" sldId="498"/>
            <ac:spMk id="15467" creationId="{00000000-0000-0000-0000-000000000000}"/>
          </ac:spMkLst>
        </pc:spChg>
        <pc:spChg chg="mod">
          <ac:chgData name="tien.nguyenduc@hust.edu.vn" userId="1d425f06-52f5-490b-9f00-5a0d395ba4e9" providerId="ADAL" clId="{33A89E23-18E9-4F2F-9903-23E97B136C4F}" dt="2019-09-25T05:46:30.513" v="61"/>
          <ac:spMkLst>
            <pc:docMk/>
            <pc:sldMk cId="0" sldId="498"/>
            <ac:spMk id="15468" creationId="{00000000-0000-0000-0000-000000000000}"/>
          </ac:spMkLst>
        </pc:spChg>
        <pc:spChg chg="mod">
          <ac:chgData name="tien.nguyenduc@hust.edu.vn" userId="1d425f06-52f5-490b-9f00-5a0d395ba4e9" providerId="ADAL" clId="{33A89E23-18E9-4F2F-9903-23E97B136C4F}" dt="2019-09-25T05:46:30.513" v="61"/>
          <ac:spMkLst>
            <pc:docMk/>
            <pc:sldMk cId="0" sldId="498"/>
            <ac:spMk id="15469" creationId="{00000000-0000-0000-0000-000000000000}"/>
          </ac:spMkLst>
        </pc:spChg>
        <pc:spChg chg="mod">
          <ac:chgData name="tien.nguyenduc@hust.edu.vn" userId="1d425f06-52f5-490b-9f00-5a0d395ba4e9" providerId="ADAL" clId="{33A89E23-18E9-4F2F-9903-23E97B136C4F}" dt="2019-09-25T05:46:30.513" v="61"/>
          <ac:spMkLst>
            <pc:docMk/>
            <pc:sldMk cId="0" sldId="498"/>
            <ac:spMk id="15470" creationId="{00000000-0000-0000-0000-000000000000}"/>
          </ac:spMkLst>
        </pc:spChg>
        <pc:spChg chg="mod">
          <ac:chgData name="tien.nguyenduc@hust.edu.vn" userId="1d425f06-52f5-490b-9f00-5a0d395ba4e9" providerId="ADAL" clId="{33A89E23-18E9-4F2F-9903-23E97B136C4F}" dt="2019-09-25T05:46:30.513" v="61"/>
          <ac:spMkLst>
            <pc:docMk/>
            <pc:sldMk cId="0" sldId="498"/>
            <ac:spMk id="15471" creationId="{00000000-0000-0000-0000-000000000000}"/>
          </ac:spMkLst>
        </pc:spChg>
        <pc:spChg chg="mod">
          <ac:chgData name="tien.nguyenduc@hust.edu.vn" userId="1d425f06-52f5-490b-9f00-5a0d395ba4e9" providerId="ADAL" clId="{33A89E23-18E9-4F2F-9903-23E97B136C4F}" dt="2019-09-25T05:46:30.513" v="61"/>
          <ac:spMkLst>
            <pc:docMk/>
            <pc:sldMk cId="0" sldId="498"/>
            <ac:spMk id="15472" creationId="{00000000-0000-0000-0000-000000000000}"/>
          </ac:spMkLst>
        </pc:spChg>
        <pc:spChg chg="mod">
          <ac:chgData name="tien.nguyenduc@hust.edu.vn" userId="1d425f06-52f5-490b-9f00-5a0d395ba4e9" providerId="ADAL" clId="{33A89E23-18E9-4F2F-9903-23E97B136C4F}" dt="2019-09-25T05:46:30.513" v="61"/>
          <ac:spMkLst>
            <pc:docMk/>
            <pc:sldMk cId="0" sldId="498"/>
            <ac:spMk id="15473" creationId="{00000000-0000-0000-0000-000000000000}"/>
          </ac:spMkLst>
        </pc:spChg>
        <pc:spChg chg="mod">
          <ac:chgData name="tien.nguyenduc@hust.edu.vn" userId="1d425f06-52f5-490b-9f00-5a0d395ba4e9" providerId="ADAL" clId="{33A89E23-18E9-4F2F-9903-23E97B136C4F}" dt="2019-09-25T05:46:30.513" v="61"/>
          <ac:spMkLst>
            <pc:docMk/>
            <pc:sldMk cId="0" sldId="498"/>
            <ac:spMk id="15474" creationId="{00000000-0000-0000-0000-000000000000}"/>
          </ac:spMkLst>
        </pc:spChg>
        <pc:spChg chg="mod">
          <ac:chgData name="tien.nguyenduc@hust.edu.vn" userId="1d425f06-52f5-490b-9f00-5a0d395ba4e9" providerId="ADAL" clId="{33A89E23-18E9-4F2F-9903-23E97B136C4F}" dt="2019-09-25T05:46:30.513" v="61"/>
          <ac:spMkLst>
            <pc:docMk/>
            <pc:sldMk cId="0" sldId="498"/>
            <ac:spMk id="15475" creationId="{00000000-0000-0000-0000-000000000000}"/>
          </ac:spMkLst>
        </pc:spChg>
        <pc:spChg chg="mod">
          <ac:chgData name="tien.nguyenduc@hust.edu.vn" userId="1d425f06-52f5-490b-9f00-5a0d395ba4e9" providerId="ADAL" clId="{33A89E23-18E9-4F2F-9903-23E97B136C4F}" dt="2019-09-25T05:46:30.513" v="61"/>
          <ac:spMkLst>
            <pc:docMk/>
            <pc:sldMk cId="0" sldId="498"/>
            <ac:spMk id="15476" creationId="{00000000-0000-0000-0000-000000000000}"/>
          </ac:spMkLst>
        </pc:spChg>
        <pc:spChg chg="mod">
          <ac:chgData name="tien.nguyenduc@hust.edu.vn" userId="1d425f06-52f5-490b-9f00-5a0d395ba4e9" providerId="ADAL" clId="{33A89E23-18E9-4F2F-9903-23E97B136C4F}" dt="2019-09-25T05:46:30.513" v="61"/>
          <ac:spMkLst>
            <pc:docMk/>
            <pc:sldMk cId="0" sldId="498"/>
            <ac:spMk id="15477" creationId="{00000000-0000-0000-0000-000000000000}"/>
          </ac:spMkLst>
        </pc:spChg>
        <pc:spChg chg="mod">
          <ac:chgData name="tien.nguyenduc@hust.edu.vn" userId="1d425f06-52f5-490b-9f00-5a0d395ba4e9" providerId="ADAL" clId="{33A89E23-18E9-4F2F-9903-23E97B136C4F}" dt="2019-09-25T05:46:30.513" v="61"/>
          <ac:spMkLst>
            <pc:docMk/>
            <pc:sldMk cId="0" sldId="498"/>
            <ac:spMk id="15478" creationId="{00000000-0000-0000-0000-000000000000}"/>
          </ac:spMkLst>
        </pc:spChg>
        <pc:spChg chg="mod">
          <ac:chgData name="tien.nguyenduc@hust.edu.vn" userId="1d425f06-52f5-490b-9f00-5a0d395ba4e9" providerId="ADAL" clId="{33A89E23-18E9-4F2F-9903-23E97B136C4F}" dt="2019-09-25T05:46:30.513" v="61"/>
          <ac:spMkLst>
            <pc:docMk/>
            <pc:sldMk cId="0" sldId="498"/>
            <ac:spMk id="15479" creationId="{00000000-0000-0000-0000-000000000000}"/>
          </ac:spMkLst>
        </pc:spChg>
        <pc:spChg chg="mod">
          <ac:chgData name="tien.nguyenduc@hust.edu.vn" userId="1d425f06-52f5-490b-9f00-5a0d395ba4e9" providerId="ADAL" clId="{33A89E23-18E9-4F2F-9903-23E97B136C4F}" dt="2019-09-25T05:46:30.513" v="61"/>
          <ac:spMkLst>
            <pc:docMk/>
            <pc:sldMk cId="0" sldId="498"/>
            <ac:spMk id="15480" creationId="{00000000-0000-0000-0000-000000000000}"/>
          </ac:spMkLst>
        </pc:spChg>
        <pc:spChg chg="mod">
          <ac:chgData name="tien.nguyenduc@hust.edu.vn" userId="1d425f06-52f5-490b-9f00-5a0d395ba4e9" providerId="ADAL" clId="{33A89E23-18E9-4F2F-9903-23E97B136C4F}" dt="2019-09-25T05:46:30.513" v="61"/>
          <ac:spMkLst>
            <pc:docMk/>
            <pc:sldMk cId="0" sldId="498"/>
            <ac:spMk id="15481" creationId="{00000000-0000-0000-0000-000000000000}"/>
          </ac:spMkLst>
        </pc:spChg>
        <pc:spChg chg="mod">
          <ac:chgData name="tien.nguyenduc@hust.edu.vn" userId="1d425f06-52f5-490b-9f00-5a0d395ba4e9" providerId="ADAL" clId="{33A89E23-18E9-4F2F-9903-23E97B136C4F}" dt="2019-09-25T05:46:30.513" v="61"/>
          <ac:spMkLst>
            <pc:docMk/>
            <pc:sldMk cId="0" sldId="498"/>
            <ac:spMk id="15482" creationId="{00000000-0000-0000-0000-000000000000}"/>
          </ac:spMkLst>
        </pc:spChg>
        <pc:spChg chg="mod">
          <ac:chgData name="tien.nguyenduc@hust.edu.vn" userId="1d425f06-52f5-490b-9f00-5a0d395ba4e9" providerId="ADAL" clId="{33A89E23-18E9-4F2F-9903-23E97B136C4F}" dt="2019-09-25T05:46:30.513" v="61"/>
          <ac:spMkLst>
            <pc:docMk/>
            <pc:sldMk cId="0" sldId="498"/>
            <ac:spMk id="15483" creationId="{00000000-0000-0000-0000-000000000000}"/>
          </ac:spMkLst>
        </pc:spChg>
        <pc:spChg chg="mod">
          <ac:chgData name="tien.nguyenduc@hust.edu.vn" userId="1d425f06-52f5-490b-9f00-5a0d395ba4e9" providerId="ADAL" clId="{33A89E23-18E9-4F2F-9903-23E97B136C4F}" dt="2019-09-25T05:46:30.513" v="61"/>
          <ac:spMkLst>
            <pc:docMk/>
            <pc:sldMk cId="0" sldId="498"/>
            <ac:spMk id="15484" creationId="{00000000-0000-0000-0000-000000000000}"/>
          </ac:spMkLst>
        </pc:spChg>
        <pc:spChg chg="mod">
          <ac:chgData name="tien.nguyenduc@hust.edu.vn" userId="1d425f06-52f5-490b-9f00-5a0d395ba4e9" providerId="ADAL" clId="{33A89E23-18E9-4F2F-9903-23E97B136C4F}" dt="2019-09-25T05:46:30.513" v="61"/>
          <ac:spMkLst>
            <pc:docMk/>
            <pc:sldMk cId="0" sldId="498"/>
            <ac:spMk id="15485" creationId="{00000000-0000-0000-0000-000000000000}"/>
          </ac:spMkLst>
        </pc:spChg>
        <pc:spChg chg="mod">
          <ac:chgData name="tien.nguyenduc@hust.edu.vn" userId="1d425f06-52f5-490b-9f00-5a0d395ba4e9" providerId="ADAL" clId="{33A89E23-18E9-4F2F-9903-23E97B136C4F}" dt="2019-09-25T05:46:30.513" v="61"/>
          <ac:spMkLst>
            <pc:docMk/>
            <pc:sldMk cId="0" sldId="498"/>
            <ac:spMk id="15486" creationId="{00000000-0000-0000-0000-000000000000}"/>
          </ac:spMkLst>
        </pc:spChg>
        <pc:spChg chg="mod">
          <ac:chgData name="tien.nguyenduc@hust.edu.vn" userId="1d425f06-52f5-490b-9f00-5a0d395ba4e9" providerId="ADAL" clId="{33A89E23-18E9-4F2F-9903-23E97B136C4F}" dt="2019-09-25T05:46:30.513" v="61"/>
          <ac:spMkLst>
            <pc:docMk/>
            <pc:sldMk cId="0" sldId="498"/>
            <ac:spMk id="15487" creationId="{00000000-0000-0000-0000-000000000000}"/>
          </ac:spMkLst>
        </pc:spChg>
        <pc:spChg chg="mod">
          <ac:chgData name="tien.nguyenduc@hust.edu.vn" userId="1d425f06-52f5-490b-9f00-5a0d395ba4e9" providerId="ADAL" clId="{33A89E23-18E9-4F2F-9903-23E97B136C4F}" dt="2019-09-25T05:46:30.513" v="61"/>
          <ac:spMkLst>
            <pc:docMk/>
            <pc:sldMk cId="0" sldId="498"/>
            <ac:spMk id="15488" creationId="{00000000-0000-0000-0000-000000000000}"/>
          </ac:spMkLst>
        </pc:spChg>
        <pc:spChg chg="mod">
          <ac:chgData name="tien.nguyenduc@hust.edu.vn" userId="1d425f06-52f5-490b-9f00-5a0d395ba4e9" providerId="ADAL" clId="{33A89E23-18E9-4F2F-9903-23E97B136C4F}" dt="2019-09-25T05:46:30.513" v="61"/>
          <ac:spMkLst>
            <pc:docMk/>
            <pc:sldMk cId="0" sldId="498"/>
            <ac:spMk id="15489" creationId="{00000000-0000-0000-0000-000000000000}"/>
          </ac:spMkLst>
        </pc:spChg>
        <pc:spChg chg="mod">
          <ac:chgData name="tien.nguyenduc@hust.edu.vn" userId="1d425f06-52f5-490b-9f00-5a0d395ba4e9" providerId="ADAL" clId="{33A89E23-18E9-4F2F-9903-23E97B136C4F}" dt="2019-09-25T05:46:30.513" v="61"/>
          <ac:spMkLst>
            <pc:docMk/>
            <pc:sldMk cId="0" sldId="498"/>
            <ac:spMk id="15490" creationId="{00000000-0000-0000-0000-000000000000}"/>
          </ac:spMkLst>
        </pc:spChg>
        <pc:spChg chg="mod">
          <ac:chgData name="tien.nguyenduc@hust.edu.vn" userId="1d425f06-52f5-490b-9f00-5a0d395ba4e9" providerId="ADAL" clId="{33A89E23-18E9-4F2F-9903-23E97B136C4F}" dt="2019-09-25T05:46:30.513" v="61"/>
          <ac:spMkLst>
            <pc:docMk/>
            <pc:sldMk cId="0" sldId="498"/>
            <ac:spMk id="15491" creationId="{00000000-0000-0000-0000-000000000000}"/>
          </ac:spMkLst>
        </pc:spChg>
        <pc:spChg chg="mod">
          <ac:chgData name="tien.nguyenduc@hust.edu.vn" userId="1d425f06-52f5-490b-9f00-5a0d395ba4e9" providerId="ADAL" clId="{33A89E23-18E9-4F2F-9903-23E97B136C4F}" dt="2019-09-25T05:46:30.513" v="61"/>
          <ac:spMkLst>
            <pc:docMk/>
            <pc:sldMk cId="0" sldId="498"/>
            <ac:spMk id="15492" creationId="{00000000-0000-0000-0000-000000000000}"/>
          </ac:spMkLst>
        </pc:spChg>
        <pc:spChg chg="mod">
          <ac:chgData name="tien.nguyenduc@hust.edu.vn" userId="1d425f06-52f5-490b-9f00-5a0d395ba4e9" providerId="ADAL" clId="{33A89E23-18E9-4F2F-9903-23E97B136C4F}" dt="2019-09-25T05:46:30.513" v="61"/>
          <ac:spMkLst>
            <pc:docMk/>
            <pc:sldMk cId="0" sldId="498"/>
            <ac:spMk id="15493" creationId="{00000000-0000-0000-0000-000000000000}"/>
          </ac:spMkLst>
        </pc:spChg>
        <pc:spChg chg="mod">
          <ac:chgData name="tien.nguyenduc@hust.edu.vn" userId="1d425f06-52f5-490b-9f00-5a0d395ba4e9" providerId="ADAL" clId="{33A89E23-18E9-4F2F-9903-23E97B136C4F}" dt="2019-09-25T05:46:30.513" v="61"/>
          <ac:spMkLst>
            <pc:docMk/>
            <pc:sldMk cId="0" sldId="498"/>
            <ac:spMk id="15494" creationId="{00000000-0000-0000-0000-000000000000}"/>
          </ac:spMkLst>
        </pc:spChg>
        <pc:spChg chg="mod">
          <ac:chgData name="tien.nguyenduc@hust.edu.vn" userId="1d425f06-52f5-490b-9f00-5a0d395ba4e9" providerId="ADAL" clId="{33A89E23-18E9-4F2F-9903-23E97B136C4F}" dt="2019-09-25T05:46:30.513" v="61"/>
          <ac:spMkLst>
            <pc:docMk/>
            <pc:sldMk cId="0" sldId="498"/>
            <ac:spMk id="15495" creationId="{00000000-0000-0000-0000-000000000000}"/>
          </ac:spMkLst>
        </pc:spChg>
        <pc:spChg chg="mod">
          <ac:chgData name="tien.nguyenduc@hust.edu.vn" userId="1d425f06-52f5-490b-9f00-5a0d395ba4e9" providerId="ADAL" clId="{33A89E23-18E9-4F2F-9903-23E97B136C4F}" dt="2019-09-25T05:46:30.513" v="61"/>
          <ac:spMkLst>
            <pc:docMk/>
            <pc:sldMk cId="0" sldId="498"/>
            <ac:spMk id="15496" creationId="{00000000-0000-0000-0000-000000000000}"/>
          </ac:spMkLst>
        </pc:spChg>
        <pc:spChg chg="mod">
          <ac:chgData name="tien.nguyenduc@hust.edu.vn" userId="1d425f06-52f5-490b-9f00-5a0d395ba4e9" providerId="ADAL" clId="{33A89E23-18E9-4F2F-9903-23E97B136C4F}" dt="2019-09-25T05:46:30.513" v="61"/>
          <ac:spMkLst>
            <pc:docMk/>
            <pc:sldMk cId="0" sldId="498"/>
            <ac:spMk id="15497" creationId="{00000000-0000-0000-0000-000000000000}"/>
          </ac:spMkLst>
        </pc:spChg>
        <pc:spChg chg="mod">
          <ac:chgData name="tien.nguyenduc@hust.edu.vn" userId="1d425f06-52f5-490b-9f00-5a0d395ba4e9" providerId="ADAL" clId="{33A89E23-18E9-4F2F-9903-23E97B136C4F}" dt="2019-09-25T05:46:30.513" v="61"/>
          <ac:spMkLst>
            <pc:docMk/>
            <pc:sldMk cId="0" sldId="498"/>
            <ac:spMk id="15498" creationId="{00000000-0000-0000-0000-000000000000}"/>
          </ac:spMkLst>
        </pc:spChg>
        <pc:spChg chg="mod">
          <ac:chgData name="tien.nguyenduc@hust.edu.vn" userId="1d425f06-52f5-490b-9f00-5a0d395ba4e9" providerId="ADAL" clId="{33A89E23-18E9-4F2F-9903-23E97B136C4F}" dt="2019-09-25T05:46:30.513" v="61"/>
          <ac:spMkLst>
            <pc:docMk/>
            <pc:sldMk cId="0" sldId="498"/>
            <ac:spMk id="15499" creationId="{00000000-0000-0000-0000-000000000000}"/>
          </ac:spMkLst>
        </pc:spChg>
        <pc:spChg chg="mod">
          <ac:chgData name="tien.nguyenduc@hust.edu.vn" userId="1d425f06-52f5-490b-9f00-5a0d395ba4e9" providerId="ADAL" clId="{33A89E23-18E9-4F2F-9903-23E97B136C4F}" dt="2019-09-25T05:46:30.513" v="61"/>
          <ac:spMkLst>
            <pc:docMk/>
            <pc:sldMk cId="0" sldId="498"/>
            <ac:spMk id="15500" creationId="{00000000-0000-0000-0000-000000000000}"/>
          </ac:spMkLst>
        </pc:spChg>
        <pc:spChg chg="mod">
          <ac:chgData name="tien.nguyenduc@hust.edu.vn" userId="1d425f06-52f5-490b-9f00-5a0d395ba4e9" providerId="ADAL" clId="{33A89E23-18E9-4F2F-9903-23E97B136C4F}" dt="2019-09-25T05:46:30.513" v="61"/>
          <ac:spMkLst>
            <pc:docMk/>
            <pc:sldMk cId="0" sldId="498"/>
            <ac:spMk id="15501" creationId="{00000000-0000-0000-0000-000000000000}"/>
          </ac:spMkLst>
        </pc:spChg>
        <pc:spChg chg="mod">
          <ac:chgData name="tien.nguyenduc@hust.edu.vn" userId="1d425f06-52f5-490b-9f00-5a0d395ba4e9" providerId="ADAL" clId="{33A89E23-18E9-4F2F-9903-23E97B136C4F}" dt="2019-09-25T05:46:30.513" v="61"/>
          <ac:spMkLst>
            <pc:docMk/>
            <pc:sldMk cId="0" sldId="498"/>
            <ac:spMk id="15502" creationId="{00000000-0000-0000-0000-000000000000}"/>
          </ac:spMkLst>
        </pc:spChg>
        <pc:spChg chg="mod">
          <ac:chgData name="tien.nguyenduc@hust.edu.vn" userId="1d425f06-52f5-490b-9f00-5a0d395ba4e9" providerId="ADAL" clId="{33A89E23-18E9-4F2F-9903-23E97B136C4F}" dt="2019-09-25T05:46:30.513" v="61"/>
          <ac:spMkLst>
            <pc:docMk/>
            <pc:sldMk cId="0" sldId="498"/>
            <ac:spMk id="15503" creationId="{00000000-0000-0000-0000-000000000000}"/>
          </ac:spMkLst>
        </pc:spChg>
        <pc:spChg chg="mod">
          <ac:chgData name="tien.nguyenduc@hust.edu.vn" userId="1d425f06-52f5-490b-9f00-5a0d395ba4e9" providerId="ADAL" clId="{33A89E23-18E9-4F2F-9903-23E97B136C4F}" dt="2019-09-25T05:46:30.513" v="61"/>
          <ac:spMkLst>
            <pc:docMk/>
            <pc:sldMk cId="0" sldId="498"/>
            <ac:spMk id="15504" creationId="{00000000-0000-0000-0000-000000000000}"/>
          </ac:spMkLst>
        </pc:spChg>
        <pc:spChg chg="mod">
          <ac:chgData name="tien.nguyenduc@hust.edu.vn" userId="1d425f06-52f5-490b-9f00-5a0d395ba4e9" providerId="ADAL" clId="{33A89E23-18E9-4F2F-9903-23E97B136C4F}" dt="2019-09-25T05:46:30.513" v="61"/>
          <ac:spMkLst>
            <pc:docMk/>
            <pc:sldMk cId="0" sldId="498"/>
            <ac:spMk id="15505" creationId="{00000000-0000-0000-0000-000000000000}"/>
          </ac:spMkLst>
        </pc:spChg>
        <pc:spChg chg="mod">
          <ac:chgData name="tien.nguyenduc@hust.edu.vn" userId="1d425f06-52f5-490b-9f00-5a0d395ba4e9" providerId="ADAL" clId="{33A89E23-18E9-4F2F-9903-23E97B136C4F}" dt="2019-09-25T05:46:30.513" v="61"/>
          <ac:spMkLst>
            <pc:docMk/>
            <pc:sldMk cId="0" sldId="498"/>
            <ac:spMk id="15506" creationId="{00000000-0000-0000-0000-000000000000}"/>
          </ac:spMkLst>
        </pc:spChg>
        <pc:spChg chg="mod">
          <ac:chgData name="tien.nguyenduc@hust.edu.vn" userId="1d425f06-52f5-490b-9f00-5a0d395ba4e9" providerId="ADAL" clId="{33A89E23-18E9-4F2F-9903-23E97B136C4F}" dt="2019-09-25T05:46:30.513" v="61"/>
          <ac:spMkLst>
            <pc:docMk/>
            <pc:sldMk cId="0" sldId="498"/>
            <ac:spMk id="15507" creationId="{00000000-0000-0000-0000-000000000000}"/>
          </ac:spMkLst>
        </pc:spChg>
        <pc:spChg chg="mod">
          <ac:chgData name="tien.nguyenduc@hust.edu.vn" userId="1d425f06-52f5-490b-9f00-5a0d395ba4e9" providerId="ADAL" clId="{33A89E23-18E9-4F2F-9903-23E97B136C4F}" dt="2019-09-25T05:46:30.513" v="61"/>
          <ac:spMkLst>
            <pc:docMk/>
            <pc:sldMk cId="0" sldId="498"/>
            <ac:spMk id="15509" creationId="{00000000-0000-0000-0000-000000000000}"/>
          </ac:spMkLst>
        </pc:spChg>
        <pc:spChg chg="mod">
          <ac:chgData name="tien.nguyenduc@hust.edu.vn" userId="1d425f06-52f5-490b-9f00-5a0d395ba4e9" providerId="ADAL" clId="{33A89E23-18E9-4F2F-9903-23E97B136C4F}" dt="2019-09-25T05:46:30.513" v="61"/>
          <ac:spMkLst>
            <pc:docMk/>
            <pc:sldMk cId="0" sldId="498"/>
            <ac:spMk id="15512" creationId="{00000000-0000-0000-0000-000000000000}"/>
          </ac:spMkLst>
        </pc:spChg>
        <pc:spChg chg="mod">
          <ac:chgData name="tien.nguyenduc@hust.edu.vn" userId="1d425f06-52f5-490b-9f00-5a0d395ba4e9" providerId="ADAL" clId="{33A89E23-18E9-4F2F-9903-23E97B136C4F}" dt="2019-09-25T05:46:30.513" v="61"/>
          <ac:spMkLst>
            <pc:docMk/>
            <pc:sldMk cId="0" sldId="498"/>
            <ac:spMk id="15513" creationId="{00000000-0000-0000-0000-000000000000}"/>
          </ac:spMkLst>
        </pc:spChg>
        <pc:spChg chg="mod">
          <ac:chgData name="tien.nguyenduc@hust.edu.vn" userId="1d425f06-52f5-490b-9f00-5a0d395ba4e9" providerId="ADAL" clId="{33A89E23-18E9-4F2F-9903-23E97B136C4F}" dt="2019-09-25T05:46:30.513" v="61"/>
          <ac:spMkLst>
            <pc:docMk/>
            <pc:sldMk cId="0" sldId="498"/>
            <ac:spMk id="15514" creationId="{00000000-0000-0000-0000-000000000000}"/>
          </ac:spMkLst>
        </pc:spChg>
        <pc:spChg chg="mod">
          <ac:chgData name="tien.nguyenduc@hust.edu.vn" userId="1d425f06-52f5-490b-9f00-5a0d395ba4e9" providerId="ADAL" clId="{33A89E23-18E9-4F2F-9903-23E97B136C4F}" dt="2019-09-25T05:46:30.513" v="61"/>
          <ac:spMkLst>
            <pc:docMk/>
            <pc:sldMk cId="0" sldId="498"/>
            <ac:spMk id="15516" creationId="{00000000-0000-0000-0000-000000000000}"/>
          </ac:spMkLst>
        </pc:spChg>
        <pc:spChg chg="mod">
          <ac:chgData name="tien.nguyenduc@hust.edu.vn" userId="1d425f06-52f5-490b-9f00-5a0d395ba4e9" providerId="ADAL" clId="{33A89E23-18E9-4F2F-9903-23E97B136C4F}" dt="2019-09-25T05:46:30.513" v="61"/>
          <ac:spMkLst>
            <pc:docMk/>
            <pc:sldMk cId="0" sldId="498"/>
            <ac:spMk id="15517" creationId="{00000000-0000-0000-0000-000000000000}"/>
          </ac:spMkLst>
        </pc:spChg>
        <pc:spChg chg="mod">
          <ac:chgData name="tien.nguyenduc@hust.edu.vn" userId="1d425f06-52f5-490b-9f00-5a0d395ba4e9" providerId="ADAL" clId="{33A89E23-18E9-4F2F-9903-23E97B136C4F}" dt="2019-09-25T05:46:30.513" v="61"/>
          <ac:spMkLst>
            <pc:docMk/>
            <pc:sldMk cId="0" sldId="498"/>
            <ac:spMk id="15518" creationId="{00000000-0000-0000-0000-000000000000}"/>
          </ac:spMkLst>
        </pc:spChg>
        <pc:spChg chg="mod">
          <ac:chgData name="tien.nguyenduc@hust.edu.vn" userId="1d425f06-52f5-490b-9f00-5a0d395ba4e9" providerId="ADAL" clId="{33A89E23-18E9-4F2F-9903-23E97B136C4F}" dt="2019-09-25T05:46:30.513" v="61"/>
          <ac:spMkLst>
            <pc:docMk/>
            <pc:sldMk cId="0" sldId="498"/>
            <ac:spMk id="15519" creationId="{00000000-0000-0000-0000-000000000000}"/>
          </ac:spMkLst>
        </pc:spChg>
        <pc:spChg chg="mod">
          <ac:chgData name="tien.nguyenduc@hust.edu.vn" userId="1d425f06-52f5-490b-9f00-5a0d395ba4e9" providerId="ADAL" clId="{33A89E23-18E9-4F2F-9903-23E97B136C4F}" dt="2019-09-25T05:46:30.513" v="61"/>
          <ac:spMkLst>
            <pc:docMk/>
            <pc:sldMk cId="0" sldId="498"/>
            <ac:spMk id="15520" creationId="{00000000-0000-0000-0000-000000000000}"/>
          </ac:spMkLst>
        </pc:spChg>
        <pc:spChg chg="mod">
          <ac:chgData name="tien.nguyenduc@hust.edu.vn" userId="1d425f06-52f5-490b-9f00-5a0d395ba4e9" providerId="ADAL" clId="{33A89E23-18E9-4F2F-9903-23E97B136C4F}" dt="2019-09-25T05:46:30.513" v="61"/>
          <ac:spMkLst>
            <pc:docMk/>
            <pc:sldMk cId="0" sldId="498"/>
            <ac:spMk id="15521" creationId="{00000000-0000-0000-0000-000000000000}"/>
          </ac:spMkLst>
        </pc:spChg>
        <pc:spChg chg="mod">
          <ac:chgData name="tien.nguyenduc@hust.edu.vn" userId="1d425f06-52f5-490b-9f00-5a0d395ba4e9" providerId="ADAL" clId="{33A89E23-18E9-4F2F-9903-23E97B136C4F}" dt="2019-09-25T05:46:30.513" v="61"/>
          <ac:spMkLst>
            <pc:docMk/>
            <pc:sldMk cId="0" sldId="498"/>
            <ac:spMk id="15522" creationId="{00000000-0000-0000-0000-000000000000}"/>
          </ac:spMkLst>
        </pc:spChg>
        <pc:spChg chg="mod">
          <ac:chgData name="tien.nguyenduc@hust.edu.vn" userId="1d425f06-52f5-490b-9f00-5a0d395ba4e9" providerId="ADAL" clId="{33A89E23-18E9-4F2F-9903-23E97B136C4F}" dt="2019-09-25T05:46:30.513" v="61"/>
          <ac:spMkLst>
            <pc:docMk/>
            <pc:sldMk cId="0" sldId="498"/>
            <ac:spMk id="15523" creationId="{00000000-0000-0000-0000-000000000000}"/>
          </ac:spMkLst>
        </pc:spChg>
        <pc:spChg chg="mod">
          <ac:chgData name="tien.nguyenduc@hust.edu.vn" userId="1d425f06-52f5-490b-9f00-5a0d395ba4e9" providerId="ADAL" clId="{33A89E23-18E9-4F2F-9903-23E97B136C4F}" dt="2019-09-25T05:46:30.513" v="61"/>
          <ac:spMkLst>
            <pc:docMk/>
            <pc:sldMk cId="0" sldId="498"/>
            <ac:spMk id="15524" creationId="{00000000-0000-0000-0000-000000000000}"/>
          </ac:spMkLst>
        </pc:spChg>
        <pc:spChg chg="mod">
          <ac:chgData name="tien.nguyenduc@hust.edu.vn" userId="1d425f06-52f5-490b-9f00-5a0d395ba4e9" providerId="ADAL" clId="{33A89E23-18E9-4F2F-9903-23E97B136C4F}" dt="2019-09-25T05:46:30.513" v="61"/>
          <ac:spMkLst>
            <pc:docMk/>
            <pc:sldMk cId="0" sldId="498"/>
            <ac:spMk id="15525" creationId="{00000000-0000-0000-0000-000000000000}"/>
          </ac:spMkLst>
        </pc:spChg>
        <pc:spChg chg="mod">
          <ac:chgData name="tien.nguyenduc@hust.edu.vn" userId="1d425f06-52f5-490b-9f00-5a0d395ba4e9" providerId="ADAL" clId="{33A89E23-18E9-4F2F-9903-23E97B136C4F}" dt="2019-09-25T05:46:30.513" v="61"/>
          <ac:spMkLst>
            <pc:docMk/>
            <pc:sldMk cId="0" sldId="498"/>
            <ac:spMk id="15526" creationId="{00000000-0000-0000-0000-000000000000}"/>
          </ac:spMkLst>
        </pc:spChg>
        <pc:spChg chg="mod">
          <ac:chgData name="tien.nguyenduc@hust.edu.vn" userId="1d425f06-52f5-490b-9f00-5a0d395ba4e9" providerId="ADAL" clId="{33A89E23-18E9-4F2F-9903-23E97B136C4F}" dt="2019-09-25T05:46:30.513" v="61"/>
          <ac:spMkLst>
            <pc:docMk/>
            <pc:sldMk cId="0" sldId="498"/>
            <ac:spMk id="15527" creationId="{00000000-0000-0000-0000-000000000000}"/>
          </ac:spMkLst>
        </pc:spChg>
        <pc:spChg chg="mod">
          <ac:chgData name="tien.nguyenduc@hust.edu.vn" userId="1d425f06-52f5-490b-9f00-5a0d395ba4e9" providerId="ADAL" clId="{33A89E23-18E9-4F2F-9903-23E97B136C4F}" dt="2019-09-25T05:46:30.513" v="61"/>
          <ac:spMkLst>
            <pc:docMk/>
            <pc:sldMk cId="0" sldId="498"/>
            <ac:spMk id="15528" creationId="{00000000-0000-0000-0000-000000000000}"/>
          </ac:spMkLst>
        </pc:spChg>
        <pc:spChg chg="mod">
          <ac:chgData name="tien.nguyenduc@hust.edu.vn" userId="1d425f06-52f5-490b-9f00-5a0d395ba4e9" providerId="ADAL" clId="{33A89E23-18E9-4F2F-9903-23E97B136C4F}" dt="2019-09-25T05:46:30.513" v="61"/>
          <ac:spMkLst>
            <pc:docMk/>
            <pc:sldMk cId="0" sldId="498"/>
            <ac:spMk id="15529" creationId="{00000000-0000-0000-0000-000000000000}"/>
          </ac:spMkLst>
        </pc:spChg>
        <pc:spChg chg="mod">
          <ac:chgData name="tien.nguyenduc@hust.edu.vn" userId="1d425f06-52f5-490b-9f00-5a0d395ba4e9" providerId="ADAL" clId="{33A89E23-18E9-4F2F-9903-23E97B136C4F}" dt="2019-09-25T05:46:30.513" v="61"/>
          <ac:spMkLst>
            <pc:docMk/>
            <pc:sldMk cId="0" sldId="498"/>
            <ac:spMk id="15530" creationId="{00000000-0000-0000-0000-000000000000}"/>
          </ac:spMkLst>
        </pc:spChg>
        <pc:spChg chg="mod">
          <ac:chgData name="tien.nguyenduc@hust.edu.vn" userId="1d425f06-52f5-490b-9f00-5a0d395ba4e9" providerId="ADAL" clId="{33A89E23-18E9-4F2F-9903-23E97B136C4F}" dt="2019-09-25T05:46:30.513" v="61"/>
          <ac:spMkLst>
            <pc:docMk/>
            <pc:sldMk cId="0" sldId="498"/>
            <ac:spMk id="15531" creationId="{00000000-0000-0000-0000-000000000000}"/>
          </ac:spMkLst>
        </pc:spChg>
        <pc:spChg chg="mod">
          <ac:chgData name="tien.nguyenduc@hust.edu.vn" userId="1d425f06-52f5-490b-9f00-5a0d395ba4e9" providerId="ADAL" clId="{33A89E23-18E9-4F2F-9903-23E97B136C4F}" dt="2019-09-25T05:46:30.513" v="61"/>
          <ac:spMkLst>
            <pc:docMk/>
            <pc:sldMk cId="0" sldId="498"/>
            <ac:spMk id="15532" creationId="{00000000-0000-0000-0000-000000000000}"/>
          </ac:spMkLst>
        </pc:spChg>
        <pc:spChg chg="mod">
          <ac:chgData name="tien.nguyenduc@hust.edu.vn" userId="1d425f06-52f5-490b-9f00-5a0d395ba4e9" providerId="ADAL" clId="{33A89E23-18E9-4F2F-9903-23E97B136C4F}" dt="2019-09-25T05:46:30.513" v="61"/>
          <ac:spMkLst>
            <pc:docMk/>
            <pc:sldMk cId="0" sldId="498"/>
            <ac:spMk id="15533" creationId="{00000000-0000-0000-0000-000000000000}"/>
          </ac:spMkLst>
        </pc:spChg>
        <pc:spChg chg="mod">
          <ac:chgData name="tien.nguyenduc@hust.edu.vn" userId="1d425f06-52f5-490b-9f00-5a0d395ba4e9" providerId="ADAL" clId="{33A89E23-18E9-4F2F-9903-23E97B136C4F}" dt="2019-09-25T05:46:30.513" v="61"/>
          <ac:spMkLst>
            <pc:docMk/>
            <pc:sldMk cId="0" sldId="498"/>
            <ac:spMk id="15534" creationId="{00000000-0000-0000-0000-000000000000}"/>
          </ac:spMkLst>
        </pc:spChg>
        <pc:spChg chg="mod">
          <ac:chgData name="tien.nguyenduc@hust.edu.vn" userId="1d425f06-52f5-490b-9f00-5a0d395ba4e9" providerId="ADAL" clId="{33A89E23-18E9-4F2F-9903-23E97B136C4F}" dt="2019-09-25T05:46:30.513" v="61"/>
          <ac:spMkLst>
            <pc:docMk/>
            <pc:sldMk cId="0" sldId="498"/>
            <ac:spMk id="15535" creationId="{00000000-0000-0000-0000-000000000000}"/>
          </ac:spMkLst>
        </pc:spChg>
        <pc:spChg chg="mod">
          <ac:chgData name="tien.nguyenduc@hust.edu.vn" userId="1d425f06-52f5-490b-9f00-5a0d395ba4e9" providerId="ADAL" clId="{33A89E23-18E9-4F2F-9903-23E97B136C4F}" dt="2019-09-25T05:46:30.513" v="61"/>
          <ac:spMkLst>
            <pc:docMk/>
            <pc:sldMk cId="0" sldId="498"/>
            <ac:spMk id="15536" creationId="{00000000-0000-0000-0000-000000000000}"/>
          </ac:spMkLst>
        </pc:spChg>
        <pc:spChg chg="mod">
          <ac:chgData name="tien.nguyenduc@hust.edu.vn" userId="1d425f06-52f5-490b-9f00-5a0d395ba4e9" providerId="ADAL" clId="{33A89E23-18E9-4F2F-9903-23E97B136C4F}" dt="2019-09-25T05:46:30.513" v="61"/>
          <ac:spMkLst>
            <pc:docMk/>
            <pc:sldMk cId="0" sldId="498"/>
            <ac:spMk id="15537" creationId="{00000000-0000-0000-0000-000000000000}"/>
          </ac:spMkLst>
        </pc:spChg>
        <pc:spChg chg="mod">
          <ac:chgData name="tien.nguyenduc@hust.edu.vn" userId="1d425f06-52f5-490b-9f00-5a0d395ba4e9" providerId="ADAL" clId="{33A89E23-18E9-4F2F-9903-23E97B136C4F}" dt="2019-09-25T05:46:30.513" v="61"/>
          <ac:spMkLst>
            <pc:docMk/>
            <pc:sldMk cId="0" sldId="498"/>
            <ac:spMk id="15538" creationId="{00000000-0000-0000-0000-000000000000}"/>
          </ac:spMkLst>
        </pc:spChg>
        <pc:spChg chg="mod">
          <ac:chgData name="tien.nguyenduc@hust.edu.vn" userId="1d425f06-52f5-490b-9f00-5a0d395ba4e9" providerId="ADAL" clId="{33A89E23-18E9-4F2F-9903-23E97B136C4F}" dt="2019-09-25T05:46:30.513" v="61"/>
          <ac:spMkLst>
            <pc:docMk/>
            <pc:sldMk cId="0" sldId="498"/>
            <ac:spMk id="15539" creationId="{00000000-0000-0000-0000-000000000000}"/>
          </ac:spMkLst>
        </pc:spChg>
        <pc:spChg chg="mod">
          <ac:chgData name="tien.nguyenduc@hust.edu.vn" userId="1d425f06-52f5-490b-9f00-5a0d395ba4e9" providerId="ADAL" clId="{33A89E23-18E9-4F2F-9903-23E97B136C4F}" dt="2019-09-25T05:46:30.513" v="61"/>
          <ac:spMkLst>
            <pc:docMk/>
            <pc:sldMk cId="0" sldId="498"/>
            <ac:spMk id="15540" creationId="{00000000-0000-0000-0000-000000000000}"/>
          </ac:spMkLst>
        </pc:spChg>
        <pc:spChg chg="mod">
          <ac:chgData name="tien.nguyenduc@hust.edu.vn" userId="1d425f06-52f5-490b-9f00-5a0d395ba4e9" providerId="ADAL" clId="{33A89E23-18E9-4F2F-9903-23E97B136C4F}" dt="2019-09-25T05:46:30.513" v="61"/>
          <ac:spMkLst>
            <pc:docMk/>
            <pc:sldMk cId="0" sldId="498"/>
            <ac:spMk id="15541" creationId="{00000000-0000-0000-0000-000000000000}"/>
          </ac:spMkLst>
        </pc:spChg>
        <pc:spChg chg="mod">
          <ac:chgData name="tien.nguyenduc@hust.edu.vn" userId="1d425f06-52f5-490b-9f00-5a0d395ba4e9" providerId="ADAL" clId="{33A89E23-18E9-4F2F-9903-23E97B136C4F}" dt="2019-09-25T05:46:30.513" v="61"/>
          <ac:spMkLst>
            <pc:docMk/>
            <pc:sldMk cId="0" sldId="498"/>
            <ac:spMk id="15542" creationId="{00000000-0000-0000-0000-000000000000}"/>
          </ac:spMkLst>
        </pc:spChg>
        <pc:spChg chg="mod">
          <ac:chgData name="tien.nguyenduc@hust.edu.vn" userId="1d425f06-52f5-490b-9f00-5a0d395ba4e9" providerId="ADAL" clId="{33A89E23-18E9-4F2F-9903-23E97B136C4F}" dt="2019-09-25T05:46:30.513" v="61"/>
          <ac:spMkLst>
            <pc:docMk/>
            <pc:sldMk cId="0" sldId="498"/>
            <ac:spMk id="15543" creationId="{00000000-0000-0000-0000-000000000000}"/>
          </ac:spMkLst>
        </pc:spChg>
        <pc:spChg chg="mod">
          <ac:chgData name="tien.nguyenduc@hust.edu.vn" userId="1d425f06-52f5-490b-9f00-5a0d395ba4e9" providerId="ADAL" clId="{33A89E23-18E9-4F2F-9903-23E97B136C4F}" dt="2019-09-25T05:46:30.513" v="61"/>
          <ac:spMkLst>
            <pc:docMk/>
            <pc:sldMk cId="0" sldId="498"/>
            <ac:spMk id="15544" creationId="{00000000-0000-0000-0000-000000000000}"/>
          </ac:spMkLst>
        </pc:spChg>
        <pc:spChg chg="mod">
          <ac:chgData name="tien.nguyenduc@hust.edu.vn" userId="1d425f06-52f5-490b-9f00-5a0d395ba4e9" providerId="ADAL" clId="{33A89E23-18E9-4F2F-9903-23E97B136C4F}" dt="2019-09-25T05:46:30.513" v="61"/>
          <ac:spMkLst>
            <pc:docMk/>
            <pc:sldMk cId="0" sldId="498"/>
            <ac:spMk id="15545" creationId="{00000000-0000-0000-0000-000000000000}"/>
          </ac:spMkLst>
        </pc:spChg>
        <pc:spChg chg="mod">
          <ac:chgData name="tien.nguyenduc@hust.edu.vn" userId="1d425f06-52f5-490b-9f00-5a0d395ba4e9" providerId="ADAL" clId="{33A89E23-18E9-4F2F-9903-23E97B136C4F}" dt="2019-09-25T05:46:30.513" v="61"/>
          <ac:spMkLst>
            <pc:docMk/>
            <pc:sldMk cId="0" sldId="498"/>
            <ac:spMk id="15546" creationId="{00000000-0000-0000-0000-000000000000}"/>
          </ac:spMkLst>
        </pc:spChg>
        <pc:spChg chg="mod">
          <ac:chgData name="tien.nguyenduc@hust.edu.vn" userId="1d425f06-52f5-490b-9f00-5a0d395ba4e9" providerId="ADAL" clId="{33A89E23-18E9-4F2F-9903-23E97B136C4F}" dt="2019-09-25T05:46:30.513" v="61"/>
          <ac:spMkLst>
            <pc:docMk/>
            <pc:sldMk cId="0" sldId="498"/>
            <ac:spMk id="15548" creationId="{00000000-0000-0000-0000-000000000000}"/>
          </ac:spMkLst>
        </pc:spChg>
        <pc:spChg chg="mod">
          <ac:chgData name="tien.nguyenduc@hust.edu.vn" userId="1d425f06-52f5-490b-9f00-5a0d395ba4e9" providerId="ADAL" clId="{33A89E23-18E9-4F2F-9903-23E97B136C4F}" dt="2019-09-25T05:46:30.513" v="61"/>
          <ac:spMkLst>
            <pc:docMk/>
            <pc:sldMk cId="0" sldId="498"/>
            <ac:spMk id="15549" creationId="{00000000-0000-0000-0000-000000000000}"/>
          </ac:spMkLst>
        </pc:spChg>
        <pc:spChg chg="mod">
          <ac:chgData name="tien.nguyenduc@hust.edu.vn" userId="1d425f06-52f5-490b-9f00-5a0d395ba4e9" providerId="ADAL" clId="{33A89E23-18E9-4F2F-9903-23E97B136C4F}" dt="2019-09-25T05:46:30.513" v="61"/>
          <ac:spMkLst>
            <pc:docMk/>
            <pc:sldMk cId="0" sldId="498"/>
            <ac:spMk id="15550" creationId="{00000000-0000-0000-0000-000000000000}"/>
          </ac:spMkLst>
        </pc:spChg>
        <pc:spChg chg="mod">
          <ac:chgData name="tien.nguyenduc@hust.edu.vn" userId="1d425f06-52f5-490b-9f00-5a0d395ba4e9" providerId="ADAL" clId="{33A89E23-18E9-4F2F-9903-23E97B136C4F}" dt="2019-09-25T05:46:30.513" v="61"/>
          <ac:spMkLst>
            <pc:docMk/>
            <pc:sldMk cId="0" sldId="498"/>
            <ac:spMk id="15551" creationId="{00000000-0000-0000-0000-000000000000}"/>
          </ac:spMkLst>
        </pc:spChg>
        <pc:spChg chg="mod">
          <ac:chgData name="tien.nguyenduc@hust.edu.vn" userId="1d425f06-52f5-490b-9f00-5a0d395ba4e9" providerId="ADAL" clId="{33A89E23-18E9-4F2F-9903-23E97B136C4F}" dt="2019-09-25T05:46:30.513" v="61"/>
          <ac:spMkLst>
            <pc:docMk/>
            <pc:sldMk cId="0" sldId="498"/>
            <ac:spMk id="15552" creationId="{00000000-0000-0000-0000-000000000000}"/>
          </ac:spMkLst>
        </pc:spChg>
        <pc:spChg chg="mod">
          <ac:chgData name="tien.nguyenduc@hust.edu.vn" userId="1d425f06-52f5-490b-9f00-5a0d395ba4e9" providerId="ADAL" clId="{33A89E23-18E9-4F2F-9903-23E97B136C4F}" dt="2019-09-25T05:46:30.513" v="61"/>
          <ac:spMkLst>
            <pc:docMk/>
            <pc:sldMk cId="0" sldId="498"/>
            <ac:spMk id="15553" creationId="{00000000-0000-0000-0000-000000000000}"/>
          </ac:spMkLst>
        </pc:spChg>
        <pc:spChg chg="mod">
          <ac:chgData name="tien.nguyenduc@hust.edu.vn" userId="1d425f06-52f5-490b-9f00-5a0d395ba4e9" providerId="ADAL" clId="{33A89E23-18E9-4F2F-9903-23E97B136C4F}" dt="2019-09-25T05:46:30.513" v="61"/>
          <ac:spMkLst>
            <pc:docMk/>
            <pc:sldMk cId="0" sldId="498"/>
            <ac:spMk id="15554" creationId="{00000000-0000-0000-0000-000000000000}"/>
          </ac:spMkLst>
        </pc:spChg>
        <pc:spChg chg="mod">
          <ac:chgData name="tien.nguyenduc@hust.edu.vn" userId="1d425f06-52f5-490b-9f00-5a0d395ba4e9" providerId="ADAL" clId="{33A89E23-18E9-4F2F-9903-23E97B136C4F}" dt="2019-09-25T05:46:30.513" v="61"/>
          <ac:spMkLst>
            <pc:docMk/>
            <pc:sldMk cId="0" sldId="498"/>
            <ac:spMk id="15555" creationId="{00000000-0000-0000-0000-000000000000}"/>
          </ac:spMkLst>
        </pc:spChg>
        <pc:spChg chg="mod">
          <ac:chgData name="tien.nguyenduc@hust.edu.vn" userId="1d425f06-52f5-490b-9f00-5a0d395ba4e9" providerId="ADAL" clId="{33A89E23-18E9-4F2F-9903-23E97B136C4F}" dt="2019-09-25T05:46:30.513" v="61"/>
          <ac:spMkLst>
            <pc:docMk/>
            <pc:sldMk cId="0" sldId="498"/>
            <ac:spMk id="15556" creationId="{00000000-0000-0000-0000-000000000000}"/>
          </ac:spMkLst>
        </pc:spChg>
        <pc:spChg chg="mod">
          <ac:chgData name="tien.nguyenduc@hust.edu.vn" userId="1d425f06-52f5-490b-9f00-5a0d395ba4e9" providerId="ADAL" clId="{33A89E23-18E9-4F2F-9903-23E97B136C4F}" dt="2019-09-25T05:46:30.513" v="61"/>
          <ac:spMkLst>
            <pc:docMk/>
            <pc:sldMk cId="0" sldId="498"/>
            <ac:spMk id="15557" creationId="{00000000-0000-0000-0000-000000000000}"/>
          </ac:spMkLst>
        </pc:spChg>
        <pc:spChg chg="mod">
          <ac:chgData name="tien.nguyenduc@hust.edu.vn" userId="1d425f06-52f5-490b-9f00-5a0d395ba4e9" providerId="ADAL" clId="{33A89E23-18E9-4F2F-9903-23E97B136C4F}" dt="2019-09-25T05:46:30.513" v="61"/>
          <ac:spMkLst>
            <pc:docMk/>
            <pc:sldMk cId="0" sldId="498"/>
            <ac:spMk id="15558" creationId="{00000000-0000-0000-0000-000000000000}"/>
          </ac:spMkLst>
        </pc:spChg>
        <pc:spChg chg="mod">
          <ac:chgData name="tien.nguyenduc@hust.edu.vn" userId="1d425f06-52f5-490b-9f00-5a0d395ba4e9" providerId="ADAL" clId="{33A89E23-18E9-4F2F-9903-23E97B136C4F}" dt="2019-09-25T05:46:30.513" v="61"/>
          <ac:spMkLst>
            <pc:docMk/>
            <pc:sldMk cId="0" sldId="498"/>
            <ac:spMk id="15559" creationId="{00000000-0000-0000-0000-000000000000}"/>
          </ac:spMkLst>
        </pc:spChg>
        <pc:spChg chg="mod">
          <ac:chgData name="tien.nguyenduc@hust.edu.vn" userId="1d425f06-52f5-490b-9f00-5a0d395ba4e9" providerId="ADAL" clId="{33A89E23-18E9-4F2F-9903-23E97B136C4F}" dt="2019-09-25T05:46:30.513" v="61"/>
          <ac:spMkLst>
            <pc:docMk/>
            <pc:sldMk cId="0" sldId="498"/>
            <ac:spMk id="15560" creationId="{00000000-0000-0000-0000-000000000000}"/>
          </ac:spMkLst>
        </pc:spChg>
        <pc:spChg chg="mod">
          <ac:chgData name="tien.nguyenduc@hust.edu.vn" userId="1d425f06-52f5-490b-9f00-5a0d395ba4e9" providerId="ADAL" clId="{33A89E23-18E9-4F2F-9903-23E97B136C4F}" dt="2019-09-25T05:46:30.513" v="61"/>
          <ac:spMkLst>
            <pc:docMk/>
            <pc:sldMk cId="0" sldId="498"/>
            <ac:spMk id="15561" creationId="{00000000-0000-0000-0000-000000000000}"/>
          </ac:spMkLst>
        </pc:spChg>
        <pc:spChg chg="mod">
          <ac:chgData name="tien.nguyenduc@hust.edu.vn" userId="1d425f06-52f5-490b-9f00-5a0d395ba4e9" providerId="ADAL" clId="{33A89E23-18E9-4F2F-9903-23E97B136C4F}" dt="2019-09-25T05:46:30.513" v="61"/>
          <ac:spMkLst>
            <pc:docMk/>
            <pc:sldMk cId="0" sldId="498"/>
            <ac:spMk id="15563" creationId="{00000000-0000-0000-0000-000000000000}"/>
          </ac:spMkLst>
        </pc:spChg>
        <pc:spChg chg="mod">
          <ac:chgData name="tien.nguyenduc@hust.edu.vn" userId="1d425f06-52f5-490b-9f00-5a0d395ba4e9" providerId="ADAL" clId="{33A89E23-18E9-4F2F-9903-23E97B136C4F}" dt="2019-09-25T05:46:30.513" v="61"/>
          <ac:spMkLst>
            <pc:docMk/>
            <pc:sldMk cId="0" sldId="498"/>
            <ac:spMk id="15564" creationId="{00000000-0000-0000-0000-000000000000}"/>
          </ac:spMkLst>
        </pc:spChg>
        <pc:spChg chg="mod">
          <ac:chgData name="tien.nguyenduc@hust.edu.vn" userId="1d425f06-52f5-490b-9f00-5a0d395ba4e9" providerId="ADAL" clId="{33A89E23-18E9-4F2F-9903-23E97B136C4F}" dt="2019-09-25T05:46:30.513" v="61"/>
          <ac:spMkLst>
            <pc:docMk/>
            <pc:sldMk cId="0" sldId="498"/>
            <ac:spMk id="15565" creationId="{00000000-0000-0000-0000-000000000000}"/>
          </ac:spMkLst>
        </pc:spChg>
        <pc:spChg chg="mod">
          <ac:chgData name="tien.nguyenduc@hust.edu.vn" userId="1d425f06-52f5-490b-9f00-5a0d395ba4e9" providerId="ADAL" clId="{33A89E23-18E9-4F2F-9903-23E97B136C4F}" dt="2019-09-25T05:46:30.513" v="61"/>
          <ac:spMkLst>
            <pc:docMk/>
            <pc:sldMk cId="0" sldId="498"/>
            <ac:spMk id="15566" creationId="{00000000-0000-0000-0000-000000000000}"/>
          </ac:spMkLst>
        </pc:spChg>
        <pc:spChg chg="mod">
          <ac:chgData name="tien.nguyenduc@hust.edu.vn" userId="1d425f06-52f5-490b-9f00-5a0d395ba4e9" providerId="ADAL" clId="{33A89E23-18E9-4F2F-9903-23E97B136C4F}" dt="2019-09-25T05:46:30.513" v="61"/>
          <ac:spMkLst>
            <pc:docMk/>
            <pc:sldMk cId="0" sldId="498"/>
            <ac:spMk id="15567" creationId="{00000000-0000-0000-0000-000000000000}"/>
          </ac:spMkLst>
        </pc:spChg>
        <pc:spChg chg="mod">
          <ac:chgData name="tien.nguyenduc@hust.edu.vn" userId="1d425f06-52f5-490b-9f00-5a0d395ba4e9" providerId="ADAL" clId="{33A89E23-18E9-4F2F-9903-23E97B136C4F}" dt="2019-09-25T05:46:30.513" v="61"/>
          <ac:spMkLst>
            <pc:docMk/>
            <pc:sldMk cId="0" sldId="498"/>
            <ac:spMk id="15568" creationId="{00000000-0000-0000-0000-000000000000}"/>
          </ac:spMkLst>
        </pc:spChg>
        <pc:spChg chg="mod">
          <ac:chgData name="tien.nguyenduc@hust.edu.vn" userId="1d425f06-52f5-490b-9f00-5a0d395ba4e9" providerId="ADAL" clId="{33A89E23-18E9-4F2F-9903-23E97B136C4F}" dt="2019-09-25T05:46:30.513" v="61"/>
          <ac:spMkLst>
            <pc:docMk/>
            <pc:sldMk cId="0" sldId="498"/>
            <ac:spMk id="15569" creationId="{00000000-0000-0000-0000-000000000000}"/>
          </ac:spMkLst>
        </pc:spChg>
        <pc:spChg chg="mod">
          <ac:chgData name="tien.nguyenduc@hust.edu.vn" userId="1d425f06-52f5-490b-9f00-5a0d395ba4e9" providerId="ADAL" clId="{33A89E23-18E9-4F2F-9903-23E97B136C4F}" dt="2019-09-25T05:46:30.513" v="61"/>
          <ac:spMkLst>
            <pc:docMk/>
            <pc:sldMk cId="0" sldId="498"/>
            <ac:spMk id="15570" creationId="{00000000-0000-0000-0000-000000000000}"/>
          </ac:spMkLst>
        </pc:spChg>
        <pc:spChg chg="mod">
          <ac:chgData name="tien.nguyenduc@hust.edu.vn" userId="1d425f06-52f5-490b-9f00-5a0d395ba4e9" providerId="ADAL" clId="{33A89E23-18E9-4F2F-9903-23E97B136C4F}" dt="2019-09-25T05:46:30.513" v="61"/>
          <ac:spMkLst>
            <pc:docMk/>
            <pc:sldMk cId="0" sldId="498"/>
            <ac:spMk id="15571" creationId="{00000000-0000-0000-0000-000000000000}"/>
          </ac:spMkLst>
        </pc:spChg>
        <pc:spChg chg="mod">
          <ac:chgData name="tien.nguyenduc@hust.edu.vn" userId="1d425f06-52f5-490b-9f00-5a0d395ba4e9" providerId="ADAL" clId="{33A89E23-18E9-4F2F-9903-23E97B136C4F}" dt="2019-09-25T05:46:30.513" v="61"/>
          <ac:spMkLst>
            <pc:docMk/>
            <pc:sldMk cId="0" sldId="498"/>
            <ac:spMk id="15572" creationId="{00000000-0000-0000-0000-000000000000}"/>
          </ac:spMkLst>
        </pc:spChg>
        <pc:spChg chg="mod">
          <ac:chgData name="tien.nguyenduc@hust.edu.vn" userId="1d425f06-52f5-490b-9f00-5a0d395ba4e9" providerId="ADAL" clId="{33A89E23-18E9-4F2F-9903-23E97B136C4F}" dt="2019-09-25T05:46:30.513" v="61"/>
          <ac:spMkLst>
            <pc:docMk/>
            <pc:sldMk cId="0" sldId="498"/>
            <ac:spMk id="15573" creationId="{00000000-0000-0000-0000-000000000000}"/>
          </ac:spMkLst>
        </pc:spChg>
        <pc:spChg chg="mod">
          <ac:chgData name="tien.nguyenduc@hust.edu.vn" userId="1d425f06-52f5-490b-9f00-5a0d395ba4e9" providerId="ADAL" clId="{33A89E23-18E9-4F2F-9903-23E97B136C4F}" dt="2019-09-25T05:46:30.513" v="61"/>
          <ac:spMkLst>
            <pc:docMk/>
            <pc:sldMk cId="0" sldId="498"/>
            <ac:spMk id="15574" creationId="{00000000-0000-0000-0000-000000000000}"/>
          </ac:spMkLst>
        </pc:spChg>
        <pc:spChg chg="mod">
          <ac:chgData name="tien.nguyenduc@hust.edu.vn" userId="1d425f06-52f5-490b-9f00-5a0d395ba4e9" providerId="ADAL" clId="{33A89E23-18E9-4F2F-9903-23E97B136C4F}" dt="2019-09-25T05:46:30.513" v="61"/>
          <ac:spMkLst>
            <pc:docMk/>
            <pc:sldMk cId="0" sldId="498"/>
            <ac:spMk id="15575" creationId="{00000000-0000-0000-0000-000000000000}"/>
          </ac:spMkLst>
        </pc:spChg>
        <pc:spChg chg="mod">
          <ac:chgData name="tien.nguyenduc@hust.edu.vn" userId="1d425f06-52f5-490b-9f00-5a0d395ba4e9" providerId="ADAL" clId="{33A89E23-18E9-4F2F-9903-23E97B136C4F}" dt="2019-09-25T05:46:30.513" v="61"/>
          <ac:spMkLst>
            <pc:docMk/>
            <pc:sldMk cId="0" sldId="498"/>
            <ac:spMk id="15576" creationId="{00000000-0000-0000-0000-000000000000}"/>
          </ac:spMkLst>
        </pc:spChg>
        <pc:spChg chg="mod">
          <ac:chgData name="tien.nguyenduc@hust.edu.vn" userId="1d425f06-52f5-490b-9f00-5a0d395ba4e9" providerId="ADAL" clId="{33A89E23-18E9-4F2F-9903-23E97B136C4F}" dt="2019-09-25T05:46:30.513" v="61"/>
          <ac:spMkLst>
            <pc:docMk/>
            <pc:sldMk cId="0" sldId="498"/>
            <ac:spMk id="15578" creationId="{00000000-0000-0000-0000-000000000000}"/>
          </ac:spMkLst>
        </pc:spChg>
        <pc:spChg chg="mod">
          <ac:chgData name="tien.nguyenduc@hust.edu.vn" userId="1d425f06-52f5-490b-9f00-5a0d395ba4e9" providerId="ADAL" clId="{33A89E23-18E9-4F2F-9903-23E97B136C4F}" dt="2019-09-25T05:46:30.513" v="61"/>
          <ac:spMkLst>
            <pc:docMk/>
            <pc:sldMk cId="0" sldId="498"/>
            <ac:spMk id="15579" creationId="{00000000-0000-0000-0000-000000000000}"/>
          </ac:spMkLst>
        </pc:spChg>
        <pc:spChg chg="mod">
          <ac:chgData name="tien.nguyenduc@hust.edu.vn" userId="1d425f06-52f5-490b-9f00-5a0d395ba4e9" providerId="ADAL" clId="{33A89E23-18E9-4F2F-9903-23E97B136C4F}" dt="2019-09-25T05:46:30.513" v="61"/>
          <ac:spMkLst>
            <pc:docMk/>
            <pc:sldMk cId="0" sldId="498"/>
            <ac:spMk id="15580" creationId="{00000000-0000-0000-0000-000000000000}"/>
          </ac:spMkLst>
        </pc:spChg>
        <pc:spChg chg="mod">
          <ac:chgData name="tien.nguyenduc@hust.edu.vn" userId="1d425f06-52f5-490b-9f00-5a0d395ba4e9" providerId="ADAL" clId="{33A89E23-18E9-4F2F-9903-23E97B136C4F}" dt="2019-09-25T05:46:30.513" v="61"/>
          <ac:spMkLst>
            <pc:docMk/>
            <pc:sldMk cId="0" sldId="498"/>
            <ac:spMk id="15581" creationId="{00000000-0000-0000-0000-000000000000}"/>
          </ac:spMkLst>
        </pc:spChg>
        <pc:spChg chg="mod">
          <ac:chgData name="tien.nguyenduc@hust.edu.vn" userId="1d425f06-52f5-490b-9f00-5a0d395ba4e9" providerId="ADAL" clId="{33A89E23-18E9-4F2F-9903-23E97B136C4F}" dt="2019-09-25T05:46:30.513" v="61"/>
          <ac:spMkLst>
            <pc:docMk/>
            <pc:sldMk cId="0" sldId="498"/>
            <ac:spMk id="15582" creationId="{00000000-0000-0000-0000-000000000000}"/>
          </ac:spMkLst>
        </pc:spChg>
        <pc:spChg chg="mod">
          <ac:chgData name="tien.nguyenduc@hust.edu.vn" userId="1d425f06-52f5-490b-9f00-5a0d395ba4e9" providerId="ADAL" clId="{33A89E23-18E9-4F2F-9903-23E97B136C4F}" dt="2019-09-25T05:46:30.513" v="61"/>
          <ac:spMkLst>
            <pc:docMk/>
            <pc:sldMk cId="0" sldId="498"/>
            <ac:spMk id="15583" creationId="{00000000-0000-0000-0000-000000000000}"/>
          </ac:spMkLst>
        </pc:spChg>
        <pc:spChg chg="mod">
          <ac:chgData name="tien.nguyenduc@hust.edu.vn" userId="1d425f06-52f5-490b-9f00-5a0d395ba4e9" providerId="ADAL" clId="{33A89E23-18E9-4F2F-9903-23E97B136C4F}" dt="2019-09-25T05:46:30.513" v="61"/>
          <ac:spMkLst>
            <pc:docMk/>
            <pc:sldMk cId="0" sldId="498"/>
            <ac:spMk id="15584" creationId="{00000000-0000-0000-0000-000000000000}"/>
          </ac:spMkLst>
        </pc:spChg>
        <pc:spChg chg="mod">
          <ac:chgData name="tien.nguyenduc@hust.edu.vn" userId="1d425f06-52f5-490b-9f00-5a0d395ba4e9" providerId="ADAL" clId="{33A89E23-18E9-4F2F-9903-23E97B136C4F}" dt="2019-09-25T05:46:30.513" v="61"/>
          <ac:spMkLst>
            <pc:docMk/>
            <pc:sldMk cId="0" sldId="498"/>
            <ac:spMk id="15585" creationId="{00000000-0000-0000-0000-000000000000}"/>
          </ac:spMkLst>
        </pc:spChg>
        <pc:spChg chg="mod">
          <ac:chgData name="tien.nguyenduc@hust.edu.vn" userId="1d425f06-52f5-490b-9f00-5a0d395ba4e9" providerId="ADAL" clId="{33A89E23-18E9-4F2F-9903-23E97B136C4F}" dt="2019-09-25T05:46:30.513" v="61"/>
          <ac:spMkLst>
            <pc:docMk/>
            <pc:sldMk cId="0" sldId="498"/>
            <ac:spMk id="15586" creationId="{00000000-0000-0000-0000-000000000000}"/>
          </ac:spMkLst>
        </pc:spChg>
        <pc:spChg chg="mod">
          <ac:chgData name="tien.nguyenduc@hust.edu.vn" userId="1d425f06-52f5-490b-9f00-5a0d395ba4e9" providerId="ADAL" clId="{33A89E23-18E9-4F2F-9903-23E97B136C4F}" dt="2019-09-25T05:46:30.513" v="61"/>
          <ac:spMkLst>
            <pc:docMk/>
            <pc:sldMk cId="0" sldId="498"/>
            <ac:spMk id="15587" creationId="{00000000-0000-0000-0000-000000000000}"/>
          </ac:spMkLst>
        </pc:spChg>
        <pc:spChg chg="mod">
          <ac:chgData name="tien.nguyenduc@hust.edu.vn" userId="1d425f06-52f5-490b-9f00-5a0d395ba4e9" providerId="ADAL" clId="{33A89E23-18E9-4F2F-9903-23E97B136C4F}" dt="2019-09-25T05:46:30.513" v="61"/>
          <ac:spMkLst>
            <pc:docMk/>
            <pc:sldMk cId="0" sldId="498"/>
            <ac:spMk id="15588" creationId="{00000000-0000-0000-0000-000000000000}"/>
          </ac:spMkLst>
        </pc:spChg>
        <pc:spChg chg="mod">
          <ac:chgData name="tien.nguyenduc@hust.edu.vn" userId="1d425f06-52f5-490b-9f00-5a0d395ba4e9" providerId="ADAL" clId="{33A89E23-18E9-4F2F-9903-23E97B136C4F}" dt="2019-09-25T05:46:30.513" v="61"/>
          <ac:spMkLst>
            <pc:docMk/>
            <pc:sldMk cId="0" sldId="498"/>
            <ac:spMk id="15589" creationId="{00000000-0000-0000-0000-000000000000}"/>
          </ac:spMkLst>
        </pc:spChg>
        <pc:spChg chg="mod">
          <ac:chgData name="tien.nguyenduc@hust.edu.vn" userId="1d425f06-52f5-490b-9f00-5a0d395ba4e9" providerId="ADAL" clId="{33A89E23-18E9-4F2F-9903-23E97B136C4F}" dt="2019-09-25T05:46:30.513" v="61"/>
          <ac:spMkLst>
            <pc:docMk/>
            <pc:sldMk cId="0" sldId="498"/>
            <ac:spMk id="15590" creationId="{00000000-0000-0000-0000-000000000000}"/>
          </ac:spMkLst>
        </pc:spChg>
        <pc:spChg chg="mod">
          <ac:chgData name="tien.nguyenduc@hust.edu.vn" userId="1d425f06-52f5-490b-9f00-5a0d395ba4e9" providerId="ADAL" clId="{33A89E23-18E9-4F2F-9903-23E97B136C4F}" dt="2019-09-25T05:46:30.513" v="61"/>
          <ac:spMkLst>
            <pc:docMk/>
            <pc:sldMk cId="0" sldId="498"/>
            <ac:spMk id="15591" creationId="{00000000-0000-0000-0000-000000000000}"/>
          </ac:spMkLst>
        </pc:spChg>
        <pc:spChg chg="mod">
          <ac:chgData name="tien.nguyenduc@hust.edu.vn" userId="1d425f06-52f5-490b-9f00-5a0d395ba4e9" providerId="ADAL" clId="{33A89E23-18E9-4F2F-9903-23E97B136C4F}" dt="2019-09-25T05:46:30.513" v="61"/>
          <ac:spMkLst>
            <pc:docMk/>
            <pc:sldMk cId="0" sldId="498"/>
            <ac:spMk id="15592" creationId="{00000000-0000-0000-0000-000000000000}"/>
          </ac:spMkLst>
        </pc:spChg>
        <pc:spChg chg="mod">
          <ac:chgData name="tien.nguyenduc@hust.edu.vn" userId="1d425f06-52f5-490b-9f00-5a0d395ba4e9" providerId="ADAL" clId="{33A89E23-18E9-4F2F-9903-23E97B136C4F}" dt="2019-09-25T05:46:30.513" v="61"/>
          <ac:spMkLst>
            <pc:docMk/>
            <pc:sldMk cId="0" sldId="498"/>
            <ac:spMk id="15593" creationId="{00000000-0000-0000-0000-000000000000}"/>
          </ac:spMkLst>
        </pc:spChg>
        <pc:spChg chg="mod">
          <ac:chgData name="tien.nguyenduc@hust.edu.vn" userId="1d425f06-52f5-490b-9f00-5a0d395ba4e9" providerId="ADAL" clId="{33A89E23-18E9-4F2F-9903-23E97B136C4F}" dt="2019-09-25T05:46:30.513" v="61"/>
          <ac:spMkLst>
            <pc:docMk/>
            <pc:sldMk cId="0" sldId="498"/>
            <ac:spMk id="15594" creationId="{00000000-0000-0000-0000-000000000000}"/>
          </ac:spMkLst>
        </pc:spChg>
        <pc:spChg chg="mod">
          <ac:chgData name="tien.nguyenduc@hust.edu.vn" userId="1d425f06-52f5-490b-9f00-5a0d395ba4e9" providerId="ADAL" clId="{33A89E23-18E9-4F2F-9903-23E97B136C4F}" dt="2019-09-25T05:46:30.513" v="61"/>
          <ac:spMkLst>
            <pc:docMk/>
            <pc:sldMk cId="0" sldId="498"/>
            <ac:spMk id="15595" creationId="{00000000-0000-0000-0000-000000000000}"/>
          </ac:spMkLst>
        </pc:spChg>
        <pc:spChg chg="mod">
          <ac:chgData name="tien.nguyenduc@hust.edu.vn" userId="1d425f06-52f5-490b-9f00-5a0d395ba4e9" providerId="ADAL" clId="{33A89E23-18E9-4F2F-9903-23E97B136C4F}" dt="2019-09-25T05:46:30.513" v="61"/>
          <ac:spMkLst>
            <pc:docMk/>
            <pc:sldMk cId="0" sldId="498"/>
            <ac:spMk id="15596" creationId="{00000000-0000-0000-0000-000000000000}"/>
          </ac:spMkLst>
        </pc:spChg>
        <pc:spChg chg="mod">
          <ac:chgData name="tien.nguyenduc@hust.edu.vn" userId="1d425f06-52f5-490b-9f00-5a0d395ba4e9" providerId="ADAL" clId="{33A89E23-18E9-4F2F-9903-23E97B136C4F}" dt="2019-09-25T05:46:30.513" v="61"/>
          <ac:spMkLst>
            <pc:docMk/>
            <pc:sldMk cId="0" sldId="498"/>
            <ac:spMk id="15597" creationId="{00000000-0000-0000-0000-000000000000}"/>
          </ac:spMkLst>
        </pc:spChg>
        <pc:spChg chg="mod">
          <ac:chgData name="tien.nguyenduc@hust.edu.vn" userId="1d425f06-52f5-490b-9f00-5a0d395ba4e9" providerId="ADAL" clId="{33A89E23-18E9-4F2F-9903-23E97B136C4F}" dt="2019-09-25T05:46:30.513" v="61"/>
          <ac:spMkLst>
            <pc:docMk/>
            <pc:sldMk cId="0" sldId="498"/>
            <ac:spMk id="15598" creationId="{00000000-0000-0000-0000-000000000000}"/>
          </ac:spMkLst>
        </pc:spChg>
        <pc:spChg chg="mod">
          <ac:chgData name="tien.nguyenduc@hust.edu.vn" userId="1d425f06-52f5-490b-9f00-5a0d395ba4e9" providerId="ADAL" clId="{33A89E23-18E9-4F2F-9903-23E97B136C4F}" dt="2019-09-25T05:46:30.513" v="61"/>
          <ac:spMkLst>
            <pc:docMk/>
            <pc:sldMk cId="0" sldId="498"/>
            <ac:spMk id="15599" creationId="{00000000-0000-0000-0000-000000000000}"/>
          </ac:spMkLst>
        </pc:spChg>
        <pc:spChg chg="mod">
          <ac:chgData name="tien.nguyenduc@hust.edu.vn" userId="1d425f06-52f5-490b-9f00-5a0d395ba4e9" providerId="ADAL" clId="{33A89E23-18E9-4F2F-9903-23E97B136C4F}" dt="2019-09-25T05:46:30.513" v="61"/>
          <ac:spMkLst>
            <pc:docMk/>
            <pc:sldMk cId="0" sldId="498"/>
            <ac:spMk id="15600" creationId="{00000000-0000-0000-0000-000000000000}"/>
          </ac:spMkLst>
        </pc:spChg>
        <pc:spChg chg="mod">
          <ac:chgData name="tien.nguyenduc@hust.edu.vn" userId="1d425f06-52f5-490b-9f00-5a0d395ba4e9" providerId="ADAL" clId="{33A89E23-18E9-4F2F-9903-23E97B136C4F}" dt="2019-09-25T05:46:30.513" v="61"/>
          <ac:spMkLst>
            <pc:docMk/>
            <pc:sldMk cId="0" sldId="498"/>
            <ac:spMk id="15601" creationId="{00000000-0000-0000-0000-000000000000}"/>
          </ac:spMkLst>
        </pc:spChg>
        <pc:spChg chg="mod">
          <ac:chgData name="tien.nguyenduc@hust.edu.vn" userId="1d425f06-52f5-490b-9f00-5a0d395ba4e9" providerId="ADAL" clId="{33A89E23-18E9-4F2F-9903-23E97B136C4F}" dt="2019-09-25T05:46:30.513" v="61"/>
          <ac:spMkLst>
            <pc:docMk/>
            <pc:sldMk cId="0" sldId="498"/>
            <ac:spMk id="15602" creationId="{00000000-0000-0000-0000-000000000000}"/>
          </ac:spMkLst>
        </pc:spChg>
        <pc:spChg chg="mod">
          <ac:chgData name="tien.nguyenduc@hust.edu.vn" userId="1d425f06-52f5-490b-9f00-5a0d395ba4e9" providerId="ADAL" clId="{33A89E23-18E9-4F2F-9903-23E97B136C4F}" dt="2019-09-25T05:46:30.513" v="61"/>
          <ac:spMkLst>
            <pc:docMk/>
            <pc:sldMk cId="0" sldId="498"/>
            <ac:spMk id="15603" creationId="{00000000-0000-0000-0000-000000000000}"/>
          </ac:spMkLst>
        </pc:spChg>
        <pc:spChg chg="mod">
          <ac:chgData name="tien.nguyenduc@hust.edu.vn" userId="1d425f06-52f5-490b-9f00-5a0d395ba4e9" providerId="ADAL" clId="{33A89E23-18E9-4F2F-9903-23E97B136C4F}" dt="2019-09-25T05:46:30.513" v="61"/>
          <ac:spMkLst>
            <pc:docMk/>
            <pc:sldMk cId="0" sldId="498"/>
            <ac:spMk id="15604" creationId="{00000000-0000-0000-0000-000000000000}"/>
          </ac:spMkLst>
        </pc:spChg>
        <pc:spChg chg="mod">
          <ac:chgData name="tien.nguyenduc@hust.edu.vn" userId="1d425f06-52f5-490b-9f00-5a0d395ba4e9" providerId="ADAL" clId="{33A89E23-18E9-4F2F-9903-23E97B136C4F}" dt="2019-09-25T05:46:30.513" v="61"/>
          <ac:spMkLst>
            <pc:docMk/>
            <pc:sldMk cId="0" sldId="498"/>
            <ac:spMk id="15605" creationId="{00000000-0000-0000-0000-000000000000}"/>
          </ac:spMkLst>
        </pc:spChg>
        <pc:spChg chg="mod">
          <ac:chgData name="tien.nguyenduc@hust.edu.vn" userId="1d425f06-52f5-490b-9f00-5a0d395ba4e9" providerId="ADAL" clId="{33A89E23-18E9-4F2F-9903-23E97B136C4F}" dt="2019-09-25T05:46:30.513" v="61"/>
          <ac:spMkLst>
            <pc:docMk/>
            <pc:sldMk cId="0" sldId="498"/>
            <ac:spMk id="15606" creationId="{00000000-0000-0000-0000-000000000000}"/>
          </ac:spMkLst>
        </pc:spChg>
        <pc:spChg chg="mod">
          <ac:chgData name="tien.nguyenduc@hust.edu.vn" userId="1d425f06-52f5-490b-9f00-5a0d395ba4e9" providerId="ADAL" clId="{33A89E23-18E9-4F2F-9903-23E97B136C4F}" dt="2019-09-25T05:46:30.513" v="61"/>
          <ac:spMkLst>
            <pc:docMk/>
            <pc:sldMk cId="0" sldId="498"/>
            <ac:spMk id="15608" creationId="{00000000-0000-0000-0000-000000000000}"/>
          </ac:spMkLst>
        </pc:spChg>
        <pc:spChg chg="mod">
          <ac:chgData name="tien.nguyenduc@hust.edu.vn" userId="1d425f06-52f5-490b-9f00-5a0d395ba4e9" providerId="ADAL" clId="{33A89E23-18E9-4F2F-9903-23E97B136C4F}" dt="2019-09-25T05:46:30.513" v="61"/>
          <ac:spMkLst>
            <pc:docMk/>
            <pc:sldMk cId="0" sldId="498"/>
            <ac:spMk id="15609" creationId="{00000000-0000-0000-0000-000000000000}"/>
          </ac:spMkLst>
        </pc:spChg>
        <pc:spChg chg="mod">
          <ac:chgData name="tien.nguyenduc@hust.edu.vn" userId="1d425f06-52f5-490b-9f00-5a0d395ba4e9" providerId="ADAL" clId="{33A89E23-18E9-4F2F-9903-23E97B136C4F}" dt="2019-09-25T05:46:30.513" v="61"/>
          <ac:spMkLst>
            <pc:docMk/>
            <pc:sldMk cId="0" sldId="498"/>
            <ac:spMk id="15610" creationId="{00000000-0000-0000-0000-000000000000}"/>
          </ac:spMkLst>
        </pc:spChg>
        <pc:spChg chg="mod">
          <ac:chgData name="tien.nguyenduc@hust.edu.vn" userId="1d425f06-52f5-490b-9f00-5a0d395ba4e9" providerId="ADAL" clId="{33A89E23-18E9-4F2F-9903-23E97B136C4F}" dt="2019-09-25T05:46:30.513" v="61"/>
          <ac:spMkLst>
            <pc:docMk/>
            <pc:sldMk cId="0" sldId="498"/>
            <ac:spMk id="15611" creationId="{00000000-0000-0000-0000-000000000000}"/>
          </ac:spMkLst>
        </pc:spChg>
        <pc:spChg chg="mod">
          <ac:chgData name="tien.nguyenduc@hust.edu.vn" userId="1d425f06-52f5-490b-9f00-5a0d395ba4e9" providerId="ADAL" clId="{33A89E23-18E9-4F2F-9903-23E97B136C4F}" dt="2019-09-25T05:46:09.143" v="60"/>
          <ac:spMkLst>
            <pc:docMk/>
            <pc:sldMk cId="0" sldId="498"/>
            <ac:spMk id="15619" creationId="{00000000-0000-0000-0000-000000000000}"/>
          </ac:spMkLst>
        </pc:spChg>
        <pc:spChg chg="mod">
          <ac:chgData name="tien.nguyenduc@hust.edu.vn" userId="1d425f06-52f5-490b-9f00-5a0d395ba4e9" providerId="ADAL" clId="{33A89E23-18E9-4F2F-9903-23E97B136C4F}" dt="2019-09-25T05:46:09.143" v="60"/>
          <ac:spMkLst>
            <pc:docMk/>
            <pc:sldMk cId="0" sldId="498"/>
            <ac:spMk id="15686" creationId="{00000000-0000-0000-0000-000000000000}"/>
          </ac:spMkLst>
        </pc:spChg>
        <pc:spChg chg="mod">
          <ac:chgData name="tien.nguyenduc@hust.edu.vn" userId="1d425f06-52f5-490b-9f00-5a0d395ba4e9" providerId="ADAL" clId="{33A89E23-18E9-4F2F-9903-23E97B136C4F}" dt="2019-09-25T05:46:09.143" v="60"/>
          <ac:spMkLst>
            <pc:docMk/>
            <pc:sldMk cId="0" sldId="498"/>
            <ac:spMk id="15693" creationId="{00000000-0000-0000-0000-000000000000}"/>
          </ac:spMkLst>
        </pc:spChg>
        <pc:spChg chg="mod">
          <ac:chgData name="tien.nguyenduc@hust.edu.vn" userId="1d425f06-52f5-490b-9f00-5a0d395ba4e9" providerId="ADAL" clId="{33A89E23-18E9-4F2F-9903-23E97B136C4F}" dt="2019-09-25T05:46:09.143" v="60"/>
          <ac:spMkLst>
            <pc:docMk/>
            <pc:sldMk cId="0" sldId="498"/>
            <ac:spMk id="15701" creationId="{00000000-0000-0000-0000-000000000000}"/>
          </ac:spMkLst>
        </pc:spChg>
        <pc:grpChg chg="mod">
          <ac:chgData name="tien.nguyenduc@hust.edu.vn" userId="1d425f06-52f5-490b-9f00-5a0d395ba4e9" providerId="ADAL" clId="{33A89E23-18E9-4F2F-9903-23E97B136C4F}" dt="2019-09-25T05:46:30.513" v="61"/>
          <ac:grpSpMkLst>
            <pc:docMk/>
            <pc:sldMk cId="0" sldId="498"/>
            <ac:grpSpMk id="15389" creationId="{00000000-0000-0000-0000-000000000000}"/>
          </ac:grpSpMkLst>
        </pc:grpChg>
        <pc:grpChg chg="mod">
          <ac:chgData name="tien.nguyenduc@hust.edu.vn" userId="1d425f06-52f5-490b-9f00-5a0d395ba4e9" providerId="ADAL" clId="{33A89E23-18E9-4F2F-9903-23E97B136C4F}" dt="2019-09-25T05:46:30.513" v="61"/>
          <ac:grpSpMkLst>
            <pc:docMk/>
            <pc:sldMk cId="0" sldId="498"/>
            <ac:grpSpMk id="15390" creationId="{00000000-0000-0000-0000-000000000000}"/>
          </ac:grpSpMkLst>
        </pc:grpChg>
        <pc:grpChg chg="mod">
          <ac:chgData name="tien.nguyenduc@hust.edu.vn" userId="1d425f06-52f5-490b-9f00-5a0d395ba4e9" providerId="ADAL" clId="{33A89E23-18E9-4F2F-9903-23E97B136C4F}" dt="2019-09-25T05:46:30.513" v="61"/>
          <ac:grpSpMkLst>
            <pc:docMk/>
            <pc:sldMk cId="0" sldId="498"/>
            <ac:grpSpMk id="15392" creationId="{00000000-0000-0000-0000-000000000000}"/>
          </ac:grpSpMkLst>
        </pc:grpChg>
        <pc:grpChg chg="mod">
          <ac:chgData name="tien.nguyenduc@hust.edu.vn" userId="1d425f06-52f5-490b-9f00-5a0d395ba4e9" providerId="ADAL" clId="{33A89E23-18E9-4F2F-9903-23E97B136C4F}" dt="2019-09-25T05:46:30.513" v="61"/>
          <ac:grpSpMkLst>
            <pc:docMk/>
            <pc:sldMk cId="0" sldId="498"/>
            <ac:grpSpMk id="15400" creationId="{00000000-0000-0000-0000-000000000000}"/>
          </ac:grpSpMkLst>
        </pc:grpChg>
        <pc:grpChg chg="mod">
          <ac:chgData name="tien.nguyenduc@hust.edu.vn" userId="1d425f06-52f5-490b-9f00-5a0d395ba4e9" providerId="ADAL" clId="{33A89E23-18E9-4F2F-9903-23E97B136C4F}" dt="2019-09-25T05:46:30.513" v="61"/>
          <ac:grpSpMkLst>
            <pc:docMk/>
            <pc:sldMk cId="0" sldId="498"/>
            <ac:grpSpMk id="15404" creationId="{00000000-0000-0000-0000-000000000000}"/>
          </ac:grpSpMkLst>
        </pc:grpChg>
        <pc:grpChg chg="mod">
          <ac:chgData name="tien.nguyenduc@hust.edu.vn" userId="1d425f06-52f5-490b-9f00-5a0d395ba4e9" providerId="ADAL" clId="{33A89E23-18E9-4F2F-9903-23E97B136C4F}" dt="2019-09-25T05:46:30.513" v="61"/>
          <ac:grpSpMkLst>
            <pc:docMk/>
            <pc:sldMk cId="0" sldId="498"/>
            <ac:grpSpMk id="15406" creationId="{00000000-0000-0000-0000-000000000000}"/>
          </ac:grpSpMkLst>
        </pc:grpChg>
        <pc:grpChg chg="mod">
          <ac:chgData name="tien.nguyenduc@hust.edu.vn" userId="1d425f06-52f5-490b-9f00-5a0d395ba4e9" providerId="ADAL" clId="{33A89E23-18E9-4F2F-9903-23E97B136C4F}" dt="2019-09-25T05:46:30.513" v="61"/>
          <ac:grpSpMkLst>
            <pc:docMk/>
            <pc:sldMk cId="0" sldId="498"/>
            <ac:grpSpMk id="15414" creationId="{00000000-0000-0000-0000-000000000000}"/>
          </ac:grpSpMkLst>
        </pc:grpChg>
        <pc:grpChg chg="mod">
          <ac:chgData name="tien.nguyenduc@hust.edu.vn" userId="1d425f06-52f5-490b-9f00-5a0d395ba4e9" providerId="ADAL" clId="{33A89E23-18E9-4F2F-9903-23E97B136C4F}" dt="2019-09-25T05:46:30.513" v="61"/>
          <ac:grpSpMkLst>
            <pc:docMk/>
            <pc:sldMk cId="0" sldId="498"/>
            <ac:grpSpMk id="15422" creationId="{00000000-0000-0000-0000-000000000000}"/>
          </ac:grpSpMkLst>
        </pc:grpChg>
        <pc:grpChg chg="mod">
          <ac:chgData name="tien.nguyenduc@hust.edu.vn" userId="1d425f06-52f5-490b-9f00-5a0d395ba4e9" providerId="ADAL" clId="{33A89E23-18E9-4F2F-9903-23E97B136C4F}" dt="2019-09-25T05:46:30.513" v="61"/>
          <ac:grpSpMkLst>
            <pc:docMk/>
            <pc:sldMk cId="0" sldId="498"/>
            <ac:grpSpMk id="15423" creationId="{00000000-0000-0000-0000-000000000000}"/>
          </ac:grpSpMkLst>
        </pc:grpChg>
        <pc:grpChg chg="mod">
          <ac:chgData name="tien.nguyenduc@hust.edu.vn" userId="1d425f06-52f5-490b-9f00-5a0d395ba4e9" providerId="ADAL" clId="{33A89E23-18E9-4F2F-9903-23E97B136C4F}" dt="2019-09-25T05:46:30.513" v="61"/>
          <ac:grpSpMkLst>
            <pc:docMk/>
            <pc:sldMk cId="0" sldId="498"/>
            <ac:grpSpMk id="15424" creationId="{00000000-0000-0000-0000-000000000000}"/>
          </ac:grpSpMkLst>
        </pc:grpChg>
        <pc:grpChg chg="mod">
          <ac:chgData name="tien.nguyenduc@hust.edu.vn" userId="1d425f06-52f5-490b-9f00-5a0d395ba4e9" providerId="ADAL" clId="{33A89E23-18E9-4F2F-9903-23E97B136C4F}" dt="2019-09-25T05:46:30.513" v="61"/>
          <ac:grpSpMkLst>
            <pc:docMk/>
            <pc:sldMk cId="0" sldId="498"/>
            <ac:grpSpMk id="15426" creationId="{00000000-0000-0000-0000-000000000000}"/>
          </ac:grpSpMkLst>
        </pc:grpChg>
        <pc:grpChg chg="mod">
          <ac:chgData name="tien.nguyenduc@hust.edu.vn" userId="1d425f06-52f5-490b-9f00-5a0d395ba4e9" providerId="ADAL" clId="{33A89E23-18E9-4F2F-9903-23E97B136C4F}" dt="2019-09-25T05:46:30.513" v="61"/>
          <ac:grpSpMkLst>
            <pc:docMk/>
            <pc:sldMk cId="0" sldId="498"/>
            <ac:grpSpMk id="15432" creationId="{00000000-0000-0000-0000-000000000000}"/>
          </ac:grpSpMkLst>
        </pc:grpChg>
        <pc:grpChg chg="mod">
          <ac:chgData name="tien.nguyenduc@hust.edu.vn" userId="1d425f06-52f5-490b-9f00-5a0d395ba4e9" providerId="ADAL" clId="{33A89E23-18E9-4F2F-9903-23E97B136C4F}" dt="2019-09-25T05:46:30.513" v="61"/>
          <ac:grpSpMkLst>
            <pc:docMk/>
            <pc:sldMk cId="0" sldId="498"/>
            <ac:grpSpMk id="15433" creationId="{00000000-0000-0000-0000-000000000000}"/>
          </ac:grpSpMkLst>
        </pc:grpChg>
        <pc:grpChg chg="mod">
          <ac:chgData name="tien.nguyenduc@hust.edu.vn" userId="1d425f06-52f5-490b-9f00-5a0d395ba4e9" providerId="ADAL" clId="{33A89E23-18E9-4F2F-9903-23E97B136C4F}" dt="2019-09-25T05:46:30.513" v="61"/>
          <ac:grpSpMkLst>
            <pc:docMk/>
            <pc:sldMk cId="0" sldId="498"/>
            <ac:grpSpMk id="15508" creationId="{00000000-0000-0000-0000-000000000000}"/>
          </ac:grpSpMkLst>
        </pc:grpChg>
        <pc:grpChg chg="mod">
          <ac:chgData name="tien.nguyenduc@hust.edu.vn" userId="1d425f06-52f5-490b-9f00-5a0d395ba4e9" providerId="ADAL" clId="{33A89E23-18E9-4F2F-9903-23E97B136C4F}" dt="2019-09-25T05:46:30.513" v="61"/>
          <ac:grpSpMkLst>
            <pc:docMk/>
            <pc:sldMk cId="0" sldId="498"/>
            <ac:grpSpMk id="15515" creationId="{00000000-0000-0000-0000-000000000000}"/>
          </ac:grpSpMkLst>
        </pc:grpChg>
        <pc:grpChg chg="mod">
          <ac:chgData name="tien.nguyenduc@hust.edu.vn" userId="1d425f06-52f5-490b-9f00-5a0d395ba4e9" providerId="ADAL" clId="{33A89E23-18E9-4F2F-9903-23E97B136C4F}" dt="2019-09-25T05:46:30.513" v="61"/>
          <ac:grpSpMkLst>
            <pc:docMk/>
            <pc:sldMk cId="0" sldId="498"/>
            <ac:grpSpMk id="15547" creationId="{00000000-0000-0000-0000-000000000000}"/>
          </ac:grpSpMkLst>
        </pc:grpChg>
        <pc:grpChg chg="mod">
          <ac:chgData name="tien.nguyenduc@hust.edu.vn" userId="1d425f06-52f5-490b-9f00-5a0d395ba4e9" providerId="ADAL" clId="{33A89E23-18E9-4F2F-9903-23E97B136C4F}" dt="2019-09-25T05:46:30.513" v="61"/>
          <ac:grpSpMkLst>
            <pc:docMk/>
            <pc:sldMk cId="0" sldId="498"/>
            <ac:grpSpMk id="15562" creationId="{00000000-0000-0000-0000-000000000000}"/>
          </ac:grpSpMkLst>
        </pc:grpChg>
        <pc:grpChg chg="mod">
          <ac:chgData name="tien.nguyenduc@hust.edu.vn" userId="1d425f06-52f5-490b-9f00-5a0d395ba4e9" providerId="ADAL" clId="{33A89E23-18E9-4F2F-9903-23E97B136C4F}" dt="2019-09-25T05:46:30.513" v="61"/>
          <ac:grpSpMkLst>
            <pc:docMk/>
            <pc:sldMk cId="0" sldId="498"/>
            <ac:grpSpMk id="15577" creationId="{00000000-0000-0000-0000-000000000000}"/>
          </ac:grpSpMkLst>
        </pc:grpChg>
        <pc:grpChg chg="mod">
          <ac:chgData name="tien.nguyenduc@hust.edu.vn" userId="1d425f06-52f5-490b-9f00-5a0d395ba4e9" providerId="ADAL" clId="{33A89E23-18E9-4F2F-9903-23E97B136C4F}" dt="2019-09-25T05:46:30.513" v="61"/>
          <ac:grpSpMkLst>
            <pc:docMk/>
            <pc:sldMk cId="0" sldId="498"/>
            <ac:grpSpMk id="15607" creationId="{00000000-0000-0000-0000-000000000000}"/>
          </ac:grpSpMkLst>
        </pc:grpChg>
        <pc:grpChg chg="mod">
          <ac:chgData name="tien.nguyenduc@hust.edu.vn" userId="1d425f06-52f5-490b-9f00-5a0d395ba4e9" providerId="ADAL" clId="{33A89E23-18E9-4F2F-9903-23E97B136C4F}" dt="2019-09-25T05:46:30.513" v="61"/>
          <ac:grpSpMkLst>
            <pc:docMk/>
            <pc:sldMk cId="0" sldId="498"/>
            <ac:grpSpMk id="15684" creationId="{00000000-0000-0000-0000-000000000000}"/>
          </ac:grpSpMkLst>
        </pc:grpChg>
        <pc:grpChg chg="mod">
          <ac:chgData name="tien.nguyenduc@hust.edu.vn" userId="1d425f06-52f5-490b-9f00-5a0d395ba4e9" providerId="ADAL" clId="{33A89E23-18E9-4F2F-9903-23E97B136C4F}" dt="2019-09-25T05:46:30.513" v="61"/>
          <ac:grpSpMkLst>
            <pc:docMk/>
            <pc:sldMk cId="0" sldId="498"/>
            <ac:grpSpMk id="15691" creationId="{00000000-0000-0000-0000-000000000000}"/>
          </ac:grpSpMkLst>
        </pc:grpChg>
        <pc:grpChg chg="mod">
          <ac:chgData name="tien.nguyenduc@hust.edu.vn" userId="1d425f06-52f5-490b-9f00-5a0d395ba4e9" providerId="ADAL" clId="{33A89E23-18E9-4F2F-9903-23E97B136C4F}" dt="2019-09-25T05:46:30.513" v="61"/>
          <ac:grpSpMkLst>
            <pc:docMk/>
            <pc:sldMk cId="0" sldId="498"/>
            <ac:grpSpMk id="15699" creationId="{00000000-0000-0000-0000-000000000000}"/>
          </ac:grpSpMkLst>
        </pc:grpChg>
      </pc:sldChg>
      <pc:sldChg chg="modSp">
        <pc:chgData name="tien.nguyenduc@hust.edu.vn" userId="1d425f06-52f5-490b-9f00-5a0d395ba4e9" providerId="ADAL" clId="{33A89E23-18E9-4F2F-9903-23E97B136C4F}" dt="2019-09-25T05:46:30.513" v="61"/>
        <pc:sldMkLst>
          <pc:docMk/>
          <pc:sldMk cId="0" sldId="514"/>
        </pc:sldMkLst>
        <pc:spChg chg="mod">
          <ac:chgData name="tien.nguyenduc@hust.edu.vn" userId="1d425f06-52f5-490b-9f00-5a0d395ba4e9" providerId="ADAL" clId="{33A89E23-18E9-4F2F-9903-23E97B136C4F}" dt="2019-09-25T05:46:30.513" v="61"/>
          <ac:spMkLst>
            <pc:docMk/>
            <pc:sldMk cId="0" sldId="514"/>
            <ac:spMk id="18434" creationId="{00000000-0000-0000-0000-000000000000}"/>
          </ac:spMkLst>
        </pc:spChg>
        <pc:spChg chg="mod">
          <ac:chgData name="tien.nguyenduc@hust.edu.vn" userId="1d425f06-52f5-490b-9f00-5a0d395ba4e9" providerId="ADAL" clId="{33A89E23-18E9-4F2F-9903-23E97B136C4F}" dt="2019-09-25T05:46:30.513" v="61"/>
          <ac:spMkLst>
            <pc:docMk/>
            <pc:sldMk cId="0" sldId="514"/>
            <ac:spMk id="18435" creationId="{00000000-0000-0000-0000-000000000000}"/>
          </ac:spMkLst>
        </pc:spChg>
        <pc:picChg chg="mod">
          <ac:chgData name="tien.nguyenduc@hust.edu.vn" userId="1d425f06-52f5-490b-9f00-5a0d395ba4e9" providerId="ADAL" clId="{33A89E23-18E9-4F2F-9903-23E97B136C4F}" dt="2019-09-25T05:46:30.513" v="61"/>
          <ac:picMkLst>
            <pc:docMk/>
            <pc:sldMk cId="0" sldId="514"/>
            <ac:picMk id="2050" creationId="{576D6E73-A734-4199-BB3F-0538B215AC7D}"/>
          </ac:picMkLst>
        </pc:picChg>
      </pc:sldChg>
      <pc:sldChg chg="modSp">
        <pc:chgData name="tien.nguyenduc@hust.edu.vn" userId="1d425f06-52f5-490b-9f00-5a0d395ba4e9" providerId="ADAL" clId="{33A89E23-18E9-4F2F-9903-23E97B136C4F}" dt="2019-09-25T05:46:30.513" v="61"/>
        <pc:sldMkLst>
          <pc:docMk/>
          <pc:sldMk cId="0" sldId="515"/>
        </pc:sldMkLst>
        <pc:spChg chg="mod">
          <ac:chgData name="tien.nguyenduc@hust.edu.vn" userId="1d425f06-52f5-490b-9f00-5a0d395ba4e9" providerId="ADAL" clId="{33A89E23-18E9-4F2F-9903-23E97B136C4F}" dt="2019-09-25T05:46:30.513" v="61"/>
          <ac:spMkLst>
            <pc:docMk/>
            <pc:sldMk cId="0" sldId="515"/>
            <ac:spMk id="17410" creationId="{00000000-0000-0000-0000-000000000000}"/>
          </ac:spMkLst>
        </pc:spChg>
        <pc:spChg chg="mod">
          <ac:chgData name="tien.nguyenduc@hust.edu.vn" userId="1d425f06-52f5-490b-9f00-5a0d395ba4e9" providerId="ADAL" clId="{33A89E23-18E9-4F2F-9903-23E97B136C4F}" dt="2019-09-25T05:46:30.513" v="61"/>
          <ac:spMkLst>
            <pc:docMk/>
            <pc:sldMk cId="0" sldId="515"/>
            <ac:spMk id="17411" creationId="{00000000-0000-0000-0000-000000000000}"/>
          </ac:spMkLst>
        </pc:spChg>
      </pc:sldChg>
      <pc:sldChg chg="modSp">
        <pc:chgData name="tien.nguyenduc@hust.edu.vn" userId="1d425f06-52f5-490b-9f00-5a0d395ba4e9" providerId="ADAL" clId="{33A89E23-18E9-4F2F-9903-23E97B136C4F}" dt="2019-09-25T05:46:30.513" v="61"/>
        <pc:sldMkLst>
          <pc:docMk/>
          <pc:sldMk cId="0" sldId="517"/>
        </pc:sldMkLst>
        <pc:spChg chg="mod">
          <ac:chgData name="tien.nguyenduc@hust.edu.vn" userId="1d425f06-52f5-490b-9f00-5a0d395ba4e9" providerId="ADAL" clId="{33A89E23-18E9-4F2F-9903-23E97B136C4F}" dt="2019-09-25T05:46:30.513" v="61"/>
          <ac:spMkLst>
            <pc:docMk/>
            <pc:sldMk cId="0" sldId="517"/>
            <ac:spMk id="22530" creationId="{00000000-0000-0000-0000-000000000000}"/>
          </ac:spMkLst>
        </pc:spChg>
        <pc:spChg chg="mod">
          <ac:chgData name="tien.nguyenduc@hust.edu.vn" userId="1d425f06-52f5-490b-9f00-5a0d395ba4e9" providerId="ADAL" clId="{33A89E23-18E9-4F2F-9903-23E97B136C4F}" dt="2019-09-25T05:46:30.513" v="61"/>
          <ac:spMkLst>
            <pc:docMk/>
            <pc:sldMk cId="0" sldId="517"/>
            <ac:spMk id="22531" creationId="{00000000-0000-0000-0000-000000000000}"/>
          </ac:spMkLst>
        </pc:spChg>
        <pc:spChg chg="mod">
          <ac:chgData name="tien.nguyenduc@hust.edu.vn" userId="1d425f06-52f5-490b-9f00-5a0d395ba4e9" providerId="ADAL" clId="{33A89E23-18E9-4F2F-9903-23E97B136C4F}" dt="2019-09-25T05:46:30.513" v="61"/>
          <ac:spMkLst>
            <pc:docMk/>
            <pc:sldMk cId="0" sldId="517"/>
            <ac:spMk id="22532" creationId="{00000000-0000-0000-0000-000000000000}"/>
          </ac:spMkLst>
        </pc:spChg>
        <pc:picChg chg="mod">
          <ac:chgData name="tien.nguyenduc@hust.edu.vn" userId="1d425f06-52f5-490b-9f00-5a0d395ba4e9" providerId="ADAL" clId="{33A89E23-18E9-4F2F-9903-23E97B136C4F}" dt="2019-09-25T05:46:30.513" v="61"/>
          <ac:picMkLst>
            <pc:docMk/>
            <pc:sldMk cId="0" sldId="517"/>
            <ac:picMk id="4098" creationId="{58164B23-CD54-44E4-82D2-5EB20717561D}"/>
          </ac:picMkLst>
        </pc:picChg>
      </pc:sldChg>
      <pc:sldChg chg="modSp">
        <pc:chgData name="tien.nguyenduc@hust.edu.vn" userId="1d425f06-52f5-490b-9f00-5a0d395ba4e9" providerId="ADAL" clId="{33A89E23-18E9-4F2F-9903-23E97B136C4F}" dt="2019-09-25T05:46:30.513" v="61"/>
        <pc:sldMkLst>
          <pc:docMk/>
          <pc:sldMk cId="0" sldId="518"/>
        </pc:sldMkLst>
        <pc:spChg chg="mod">
          <ac:chgData name="tien.nguyenduc@hust.edu.vn" userId="1d425f06-52f5-490b-9f00-5a0d395ba4e9" providerId="ADAL" clId="{33A89E23-18E9-4F2F-9903-23E97B136C4F}" dt="2019-09-25T05:46:30.513" v="61"/>
          <ac:spMkLst>
            <pc:docMk/>
            <pc:sldMk cId="0" sldId="518"/>
            <ac:spMk id="27650" creationId="{00000000-0000-0000-0000-000000000000}"/>
          </ac:spMkLst>
        </pc:spChg>
        <pc:spChg chg="mod">
          <ac:chgData name="tien.nguyenduc@hust.edu.vn" userId="1d425f06-52f5-490b-9f00-5a0d395ba4e9" providerId="ADAL" clId="{33A89E23-18E9-4F2F-9903-23E97B136C4F}" dt="2019-09-25T05:46:30.513" v="61"/>
          <ac:spMkLst>
            <pc:docMk/>
            <pc:sldMk cId="0" sldId="518"/>
            <ac:spMk id="27651" creationId="{00000000-0000-0000-0000-000000000000}"/>
          </ac:spMkLst>
        </pc:spChg>
        <pc:spChg chg="mod">
          <ac:chgData name="tien.nguyenduc@hust.edu.vn" userId="1d425f06-52f5-490b-9f00-5a0d395ba4e9" providerId="ADAL" clId="{33A89E23-18E9-4F2F-9903-23E97B136C4F}" dt="2019-09-25T05:46:30.513" v="61"/>
          <ac:spMkLst>
            <pc:docMk/>
            <pc:sldMk cId="0" sldId="518"/>
            <ac:spMk id="27652" creationId="{00000000-0000-0000-0000-000000000000}"/>
          </ac:spMkLst>
        </pc:spChg>
        <pc:spChg chg="mod">
          <ac:chgData name="tien.nguyenduc@hust.edu.vn" userId="1d425f06-52f5-490b-9f00-5a0d395ba4e9" providerId="ADAL" clId="{33A89E23-18E9-4F2F-9903-23E97B136C4F}" dt="2019-09-25T05:46:30.513" v="61"/>
          <ac:spMkLst>
            <pc:docMk/>
            <pc:sldMk cId="0" sldId="518"/>
            <ac:spMk id="27653" creationId="{00000000-0000-0000-0000-000000000000}"/>
          </ac:spMkLst>
        </pc:spChg>
        <pc:spChg chg="mod">
          <ac:chgData name="tien.nguyenduc@hust.edu.vn" userId="1d425f06-52f5-490b-9f00-5a0d395ba4e9" providerId="ADAL" clId="{33A89E23-18E9-4F2F-9903-23E97B136C4F}" dt="2019-09-25T05:46:30.513" v="61"/>
          <ac:spMkLst>
            <pc:docMk/>
            <pc:sldMk cId="0" sldId="518"/>
            <ac:spMk id="27654" creationId="{00000000-0000-0000-0000-000000000000}"/>
          </ac:spMkLst>
        </pc:spChg>
        <pc:spChg chg="mod">
          <ac:chgData name="tien.nguyenduc@hust.edu.vn" userId="1d425f06-52f5-490b-9f00-5a0d395ba4e9" providerId="ADAL" clId="{33A89E23-18E9-4F2F-9903-23E97B136C4F}" dt="2019-09-25T05:46:30.513" v="61"/>
          <ac:spMkLst>
            <pc:docMk/>
            <pc:sldMk cId="0" sldId="518"/>
            <ac:spMk id="27655" creationId="{00000000-0000-0000-0000-000000000000}"/>
          </ac:spMkLst>
        </pc:spChg>
        <pc:spChg chg="mod">
          <ac:chgData name="tien.nguyenduc@hust.edu.vn" userId="1d425f06-52f5-490b-9f00-5a0d395ba4e9" providerId="ADAL" clId="{33A89E23-18E9-4F2F-9903-23E97B136C4F}" dt="2019-09-25T05:46:30.513" v="61"/>
          <ac:spMkLst>
            <pc:docMk/>
            <pc:sldMk cId="0" sldId="518"/>
            <ac:spMk id="27656" creationId="{00000000-0000-0000-0000-000000000000}"/>
          </ac:spMkLst>
        </pc:spChg>
        <pc:spChg chg="mod">
          <ac:chgData name="tien.nguyenduc@hust.edu.vn" userId="1d425f06-52f5-490b-9f00-5a0d395ba4e9" providerId="ADAL" clId="{33A89E23-18E9-4F2F-9903-23E97B136C4F}" dt="2019-09-25T05:46:30.513" v="61"/>
          <ac:spMkLst>
            <pc:docMk/>
            <pc:sldMk cId="0" sldId="518"/>
            <ac:spMk id="27657" creationId="{00000000-0000-0000-0000-000000000000}"/>
          </ac:spMkLst>
        </pc:spChg>
        <pc:spChg chg="mod">
          <ac:chgData name="tien.nguyenduc@hust.edu.vn" userId="1d425f06-52f5-490b-9f00-5a0d395ba4e9" providerId="ADAL" clId="{33A89E23-18E9-4F2F-9903-23E97B136C4F}" dt="2019-09-25T05:46:30.513" v="61"/>
          <ac:spMkLst>
            <pc:docMk/>
            <pc:sldMk cId="0" sldId="518"/>
            <ac:spMk id="27658" creationId="{00000000-0000-0000-0000-000000000000}"/>
          </ac:spMkLst>
        </pc:spChg>
        <pc:spChg chg="mod">
          <ac:chgData name="tien.nguyenduc@hust.edu.vn" userId="1d425f06-52f5-490b-9f00-5a0d395ba4e9" providerId="ADAL" clId="{33A89E23-18E9-4F2F-9903-23E97B136C4F}" dt="2019-09-25T05:46:30.513" v="61"/>
          <ac:spMkLst>
            <pc:docMk/>
            <pc:sldMk cId="0" sldId="518"/>
            <ac:spMk id="27659" creationId="{00000000-0000-0000-0000-000000000000}"/>
          </ac:spMkLst>
        </pc:spChg>
        <pc:spChg chg="mod">
          <ac:chgData name="tien.nguyenduc@hust.edu.vn" userId="1d425f06-52f5-490b-9f00-5a0d395ba4e9" providerId="ADAL" clId="{33A89E23-18E9-4F2F-9903-23E97B136C4F}" dt="2019-09-25T05:46:30.513" v="61"/>
          <ac:spMkLst>
            <pc:docMk/>
            <pc:sldMk cId="0" sldId="518"/>
            <ac:spMk id="27660" creationId="{00000000-0000-0000-0000-000000000000}"/>
          </ac:spMkLst>
        </pc:spChg>
        <pc:spChg chg="mod">
          <ac:chgData name="tien.nguyenduc@hust.edu.vn" userId="1d425f06-52f5-490b-9f00-5a0d395ba4e9" providerId="ADAL" clId="{33A89E23-18E9-4F2F-9903-23E97B136C4F}" dt="2019-09-25T05:46:30.513" v="61"/>
          <ac:spMkLst>
            <pc:docMk/>
            <pc:sldMk cId="0" sldId="518"/>
            <ac:spMk id="27661" creationId="{00000000-0000-0000-0000-000000000000}"/>
          </ac:spMkLst>
        </pc:spChg>
        <pc:spChg chg="mod">
          <ac:chgData name="tien.nguyenduc@hust.edu.vn" userId="1d425f06-52f5-490b-9f00-5a0d395ba4e9" providerId="ADAL" clId="{33A89E23-18E9-4F2F-9903-23E97B136C4F}" dt="2019-09-25T05:46:30.513" v="61"/>
          <ac:spMkLst>
            <pc:docMk/>
            <pc:sldMk cId="0" sldId="518"/>
            <ac:spMk id="27662" creationId="{00000000-0000-0000-0000-000000000000}"/>
          </ac:spMkLst>
        </pc:spChg>
        <pc:spChg chg="mod">
          <ac:chgData name="tien.nguyenduc@hust.edu.vn" userId="1d425f06-52f5-490b-9f00-5a0d395ba4e9" providerId="ADAL" clId="{33A89E23-18E9-4F2F-9903-23E97B136C4F}" dt="2019-09-25T05:46:30.513" v="61"/>
          <ac:spMkLst>
            <pc:docMk/>
            <pc:sldMk cId="0" sldId="518"/>
            <ac:spMk id="27663" creationId="{00000000-0000-0000-0000-000000000000}"/>
          </ac:spMkLst>
        </pc:spChg>
        <pc:spChg chg="mod">
          <ac:chgData name="tien.nguyenduc@hust.edu.vn" userId="1d425f06-52f5-490b-9f00-5a0d395ba4e9" providerId="ADAL" clId="{33A89E23-18E9-4F2F-9903-23E97B136C4F}" dt="2019-09-25T05:46:30.513" v="61"/>
          <ac:spMkLst>
            <pc:docMk/>
            <pc:sldMk cId="0" sldId="518"/>
            <ac:spMk id="27664" creationId="{00000000-0000-0000-0000-000000000000}"/>
          </ac:spMkLst>
        </pc:spChg>
        <pc:spChg chg="mod">
          <ac:chgData name="tien.nguyenduc@hust.edu.vn" userId="1d425f06-52f5-490b-9f00-5a0d395ba4e9" providerId="ADAL" clId="{33A89E23-18E9-4F2F-9903-23E97B136C4F}" dt="2019-09-25T05:46:30.513" v="61"/>
          <ac:spMkLst>
            <pc:docMk/>
            <pc:sldMk cId="0" sldId="518"/>
            <ac:spMk id="27665" creationId="{00000000-0000-0000-0000-000000000000}"/>
          </ac:spMkLst>
        </pc:spChg>
        <pc:spChg chg="mod">
          <ac:chgData name="tien.nguyenduc@hust.edu.vn" userId="1d425f06-52f5-490b-9f00-5a0d395ba4e9" providerId="ADAL" clId="{33A89E23-18E9-4F2F-9903-23E97B136C4F}" dt="2019-09-25T05:46:30.513" v="61"/>
          <ac:spMkLst>
            <pc:docMk/>
            <pc:sldMk cId="0" sldId="518"/>
            <ac:spMk id="27666" creationId="{00000000-0000-0000-0000-000000000000}"/>
          </ac:spMkLst>
        </pc:spChg>
        <pc:spChg chg="mod">
          <ac:chgData name="tien.nguyenduc@hust.edu.vn" userId="1d425f06-52f5-490b-9f00-5a0d395ba4e9" providerId="ADAL" clId="{33A89E23-18E9-4F2F-9903-23E97B136C4F}" dt="2019-09-25T05:46:30.513" v="61"/>
          <ac:spMkLst>
            <pc:docMk/>
            <pc:sldMk cId="0" sldId="518"/>
            <ac:spMk id="27667" creationId="{00000000-0000-0000-0000-000000000000}"/>
          </ac:spMkLst>
        </pc:spChg>
        <pc:spChg chg="mod">
          <ac:chgData name="tien.nguyenduc@hust.edu.vn" userId="1d425f06-52f5-490b-9f00-5a0d395ba4e9" providerId="ADAL" clId="{33A89E23-18E9-4F2F-9903-23E97B136C4F}" dt="2019-09-25T05:46:30.513" v="61"/>
          <ac:spMkLst>
            <pc:docMk/>
            <pc:sldMk cId="0" sldId="518"/>
            <ac:spMk id="27668" creationId="{00000000-0000-0000-0000-000000000000}"/>
          </ac:spMkLst>
        </pc:spChg>
      </pc:sldChg>
      <pc:sldChg chg="modSp">
        <pc:chgData name="tien.nguyenduc@hust.edu.vn" userId="1d425f06-52f5-490b-9f00-5a0d395ba4e9" providerId="ADAL" clId="{33A89E23-18E9-4F2F-9903-23E97B136C4F}" dt="2019-09-25T05:46:30.513" v="61"/>
        <pc:sldMkLst>
          <pc:docMk/>
          <pc:sldMk cId="0" sldId="521"/>
        </pc:sldMkLst>
        <pc:spChg chg="mod">
          <ac:chgData name="tien.nguyenduc@hust.edu.vn" userId="1d425f06-52f5-490b-9f00-5a0d395ba4e9" providerId="ADAL" clId="{33A89E23-18E9-4F2F-9903-23E97B136C4F}" dt="2019-09-25T05:46:30.513" v="61"/>
          <ac:spMkLst>
            <pc:docMk/>
            <pc:sldMk cId="0" sldId="521"/>
            <ac:spMk id="25602" creationId="{00000000-0000-0000-0000-000000000000}"/>
          </ac:spMkLst>
        </pc:spChg>
        <pc:graphicFrameChg chg="mod">
          <ac:chgData name="tien.nguyenduc@hust.edu.vn" userId="1d425f06-52f5-490b-9f00-5a0d395ba4e9" providerId="ADAL" clId="{33A89E23-18E9-4F2F-9903-23E97B136C4F}" dt="2019-09-25T05:46:30.513" v="61"/>
          <ac:graphicFrameMkLst>
            <pc:docMk/>
            <pc:sldMk cId="0" sldId="521"/>
            <ac:graphicFrameMk id="2" creationId="{A16175B3-138E-4CDD-B612-E31B63D891EB}"/>
          </ac:graphicFrameMkLst>
        </pc:graphicFrameChg>
      </pc:sldChg>
      <pc:sldChg chg="modSp">
        <pc:chgData name="tien.nguyenduc@hust.edu.vn" userId="1d425f06-52f5-490b-9f00-5a0d395ba4e9" providerId="ADAL" clId="{33A89E23-18E9-4F2F-9903-23E97B136C4F}" dt="2019-09-25T05:46:30.513" v="61"/>
        <pc:sldMkLst>
          <pc:docMk/>
          <pc:sldMk cId="0" sldId="522"/>
        </pc:sldMkLst>
        <pc:spChg chg="mod">
          <ac:chgData name="tien.nguyenduc@hust.edu.vn" userId="1d425f06-52f5-490b-9f00-5a0d395ba4e9" providerId="ADAL" clId="{33A89E23-18E9-4F2F-9903-23E97B136C4F}" dt="2019-09-25T05:46:30.513" v="61"/>
          <ac:spMkLst>
            <pc:docMk/>
            <pc:sldMk cId="0" sldId="522"/>
            <ac:spMk id="26626" creationId="{00000000-0000-0000-0000-000000000000}"/>
          </ac:spMkLst>
        </pc:spChg>
        <pc:spChg chg="mod">
          <ac:chgData name="tien.nguyenduc@hust.edu.vn" userId="1d425f06-52f5-490b-9f00-5a0d395ba4e9" providerId="ADAL" clId="{33A89E23-18E9-4F2F-9903-23E97B136C4F}" dt="2019-09-25T05:46:30.513" v="61"/>
          <ac:spMkLst>
            <pc:docMk/>
            <pc:sldMk cId="0" sldId="522"/>
            <ac:spMk id="26627" creationId="{00000000-0000-0000-0000-000000000000}"/>
          </ac:spMkLst>
        </pc:spChg>
        <pc:graphicFrameChg chg="mod">
          <ac:chgData name="tien.nguyenduc@hust.edu.vn" userId="1d425f06-52f5-490b-9f00-5a0d395ba4e9" providerId="ADAL" clId="{33A89E23-18E9-4F2F-9903-23E97B136C4F}" dt="2019-09-25T05:46:30.513" v="61"/>
          <ac:graphicFrameMkLst>
            <pc:docMk/>
            <pc:sldMk cId="0" sldId="522"/>
            <ac:graphicFrameMk id="2" creationId="{78A4CA83-C525-4779-A3FE-E226FB052AF8}"/>
          </ac:graphicFrameMkLst>
        </pc:graphicFrameChg>
        <pc:picChg chg="mod">
          <ac:chgData name="tien.nguyenduc@hust.edu.vn" userId="1d425f06-52f5-490b-9f00-5a0d395ba4e9" providerId="ADAL" clId="{33A89E23-18E9-4F2F-9903-23E97B136C4F}" dt="2019-09-25T05:46:30.513" v="61"/>
          <ac:picMkLst>
            <pc:docMk/>
            <pc:sldMk cId="0" sldId="522"/>
            <ac:picMk id="7170" creationId="{C96C768D-B279-4554-BC75-B6FCE704CE09}"/>
          </ac:picMkLst>
        </pc:picChg>
        <pc:picChg chg="mod">
          <ac:chgData name="tien.nguyenduc@hust.edu.vn" userId="1d425f06-52f5-490b-9f00-5a0d395ba4e9" providerId="ADAL" clId="{33A89E23-18E9-4F2F-9903-23E97B136C4F}" dt="2019-09-25T05:46:30.513" v="61"/>
          <ac:picMkLst>
            <pc:docMk/>
            <pc:sldMk cId="0" sldId="522"/>
            <ac:picMk id="7172" creationId="{856B711F-6339-441B-B795-D151286D086E}"/>
          </ac:picMkLst>
        </pc:picChg>
      </pc:sldChg>
      <pc:sldChg chg="modSp">
        <pc:chgData name="tien.nguyenduc@hust.edu.vn" userId="1d425f06-52f5-490b-9f00-5a0d395ba4e9" providerId="ADAL" clId="{33A89E23-18E9-4F2F-9903-23E97B136C4F}" dt="2019-09-25T05:46:30.513" v="61"/>
        <pc:sldMkLst>
          <pc:docMk/>
          <pc:sldMk cId="0" sldId="592"/>
        </pc:sldMkLst>
        <pc:spChg chg="mod">
          <ac:chgData name="tien.nguyenduc@hust.edu.vn" userId="1d425f06-52f5-490b-9f00-5a0d395ba4e9" providerId="ADAL" clId="{33A89E23-18E9-4F2F-9903-23E97B136C4F}" dt="2019-09-25T05:46:30.513" v="61"/>
          <ac:spMkLst>
            <pc:docMk/>
            <pc:sldMk cId="0" sldId="592"/>
            <ac:spMk id="24578" creationId="{00000000-0000-0000-0000-000000000000}"/>
          </ac:spMkLst>
        </pc:spChg>
        <pc:spChg chg="mod">
          <ac:chgData name="tien.nguyenduc@hust.edu.vn" userId="1d425f06-52f5-490b-9f00-5a0d395ba4e9" providerId="ADAL" clId="{33A89E23-18E9-4F2F-9903-23E97B136C4F}" dt="2019-09-25T05:46:30.513" v="61"/>
          <ac:spMkLst>
            <pc:docMk/>
            <pc:sldMk cId="0" sldId="592"/>
            <ac:spMk id="24579" creationId="{00000000-0000-0000-0000-000000000000}"/>
          </ac:spMkLst>
        </pc:spChg>
        <pc:spChg chg="mod">
          <ac:chgData name="tien.nguyenduc@hust.edu.vn" userId="1d425f06-52f5-490b-9f00-5a0d395ba4e9" providerId="ADAL" clId="{33A89E23-18E9-4F2F-9903-23E97B136C4F}" dt="2019-09-25T05:46:30.513" v="61"/>
          <ac:spMkLst>
            <pc:docMk/>
            <pc:sldMk cId="0" sldId="592"/>
            <ac:spMk id="24580" creationId="{00000000-0000-0000-0000-000000000000}"/>
          </ac:spMkLst>
        </pc:spChg>
        <pc:spChg chg="mod">
          <ac:chgData name="tien.nguyenduc@hust.edu.vn" userId="1d425f06-52f5-490b-9f00-5a0d395ba4e9" providerId="ADAL" clId="{33A89E23-18E9-4F2F-9903-23E97B136C4F}" dt="2019-09-25T05:46:30.513" v="61"/>
          <ac:spMkLst>
            <pc:docMk/>
            <pc:sldMk cId="0" sldId="592"/>
            <ac:spMk id="24581" creationId="{00000000-0000-0000-0000-000000000000}"/>
          </ac:spMkLst>
        </pc:spChg>
        <pc:spChg chg="mod">
          <ac:chgData name="tien.nguyenduc@hust.edu.vn" userId="1d425f06-52f5-490b-9f00-5a0d395ba4e9" providerId="ADAL" clId="{33A89E23-18E9-4F2F-9903-23E97B136C4F}" dt="2019-09-25T05:46:30.513" v="61"/>
          <ac:spMkLst>
            <pc:docMk/>
            <pc:sldMk cId="0" sldId="592"/>
            <ac:spMk id="24582" creationId="{00000000-0000-0000-0000-000000000000}"/>
          </ac:spMkLst>
        </pc:spChg>
        <pc:spChg chg="mod">
          <ac:chgData name="tien.nguyenduc@hust.edu.vn" userId="1d425f06-52f5-490b-9f00-5a0d395ba4e9" providerId="ADAL" clId="{33A89E23-18E9-4F2F-9903-23E97B136C4F}" dt="2019-09-25T05:46:30.513" v="61"/>
          <ac:spMkLst>
            <pc:docMk/>
            <pc:sldMk cId="0" sldId="592"/>
            <ac:spMk id="24583" creationId="{00000000-0000-0000-0000-000000000000}"/>
          </ac:spMkLst>
        </pc:spChg>
        <pc:spChg chg="mod">
          <ac:chgData name="tien.nguyenduc@hust.edu.vn" userId="1d425f06-52f5-490b-9f00-5a0d395ba4e9" providerId="ADAL" clId="{33A89E23-18E9-4F2F-9903-23E97B136C4F}" dt="2019-09-25T05:46:30.513" v="61"/>
          <ac:spMkLst>
            <pc:docMk/>
            <pc:sldMk cId="0" sldId="592"/>
            <ac:spMk id="24584" creationId="{00000000-0000-0000-0000-000000000000}"/>
          </ac:spMkLst>
        </pc:spChg>
        <pc:spChg chg="mod">
          <ac:chgData name="tien.nguyenduc@hust.edu.vn" userId="1d425f06-52f5-490b-9f00-5a0d395ba4e9" providerId="ADAL" clId="{33A89E23-18E9-4F2F-9903-23E97B136C4F}" dt="2019-09-25T05:46:30.513" v="61"/>
          <ac:spMkLst>
            <pc:docMk/>
            <pc:sldMk cId="0" sldId="592"/>
            <ac:spMk id="24585" creationId="{00000000-0000-0000-0000-000000000000}"/>
          </ac:spMkLst>
        </pc:spChg>
        <pc:spChg chg="mod">
          <ac:chgData name="tien.nguyenduc@hust.edu.vn" userId="1d425f06-52f5-490b-9f00-5a0d395ba4e9" providerId="ADAL" clId="{33A89E23-18E9-4F2F-9903-23E97B136C4F}" dt="2019-09-25T05:46:30.513" v="61"/>
          <ac:spMkLst>
            <pc:docMk/>
            <pc:sldMk cId="0" sldId="592"/>
            <ac:spMk id="24586" creationId="{00000000-0000-0000-0000-000000000000}"/>
          </ac:spMkLst>
        </pc:spChg>
        <pc:spChg chg="mod">
          <ac:chgData name="tien.nguyenduc@hust.edu.vn" userId="1d425f06-52f5-490b-9f00-5a0d395ba4e9" providerId="ADAL" clId="{33A89E23-18E9-4F2F-9903-23E97B136C4F}" dt="2019-09-25T05:46:30.513" v="61"/>
          <ac:spMkLst>
            <pc:docMk/>
            <pc:sldMk cId="0" sldId="592"/>
            <ac:spMk id="24587" creationId="{00000000-0000-0000-0000-000000000000}"/>
          </ac:spMkLst>
        </pc:spChg>
        <pc:spChg chg="mod">
          <ac:chgData name="tien.nguyenduc@hust.edu.vn" userId="1d425f06-52f5-490b-9f00-5a0d395ba4e9" providerId="ADAL" clId="{33A89E23-18E9-4F2F-9903-23E97B136C4F}" dt="2019-09-25T05:46:30.513" v="61"/>
          <ac:spMkLst>
            <pc:docMk/>
            <pc:sldMk cId="0" sldId="592"/>
            <ac:spMk id="24588" creationId="{00000000-0000-0000-0000-000000000000}"/>
          </ac:spMkLst>
        </pc:spChg>
        <pc:spChg chg="mod">
          <ac:chgData name="tien.nguyenduc@hust.edu.vn" userId="1d425f06-52f5-490b-9f00-5a0d395ba4e9" providerId="ADAL" clId="{33A89E23-18E9-4F2F-9903-23E97B136C4F}" dt="2019-09-25T05:46:30.513" v="61"/>
          <ac:spMkLst>
            <pc:docMk/>
            <pc:sldMk cId="0" sldId="592"/>
            <ac:spMk id="24589" creationId="{00000000-0000-0000-0000-000000000000}"/>
          </ac:spMkLst>
        </pc:spChg>
        <pc:spChg chg="mod">
          <ac:chgData name="tien.nguyenduc@hust.edu.vn" userId="1d425f06-52f5-490b-9f00-5a0d395ba4e9" providerId="ADAL" clId="{33A89E23-18E9-4F2F-9903-23E97B136C4F}" dt="2019-09-25T05:46:30.513" v="61"/>
          <ac:spMkLst>
            <pc:docMk/>
            <pc:sldMk cId="0" sldId="592"/>
            <ac:spMk id="24590" creationId="{00000000-0000-0000-0000-000000000000}"/>
          </ac:spMkLst>
        </pc:spChg>
        <pc:spChg chg="mod">
          <ac:chgData name="tien.nguyenduc@hust.edu.vn" userId="1d425f06-52f5-490b-9f00-5a0d395ba4e9" providerId="ADAL" clId="{33A89E23-18E9-4F2F-9903-23E97B136C4F}" dt="2019-09-25T05:46:30.513" v="61"/>
          <ac:spMkLst>
            <pc:docMk/>
            <pc:sldMk cId="0" sldId="592"/>
            <ac:spMk id="24591" creationId="{00000000-0000-0000-0000-000000000000}"/>
          </ac:spMkLst>
        </pc:spChg>
      </pc:sldChg>
      <pc:sldChg chg="modSp">
        <pc:chgData name="tien.nguyenduc@hust.edu.vn" userId="1d425f06-52f5-490b-9f00-5a0d395ba4e9" providerId="ADAL" clId="{33A89E23-18E9-4F2F-9903-23E97B136C4F}" dt="2019-09-25T05:46:30.513" v="61"/>
        <pc:sldMkLst>
          <pc:docMk/>
          <pc:sldMk cId="0" sldId="593"/>
        </pc:sldMkLst>
        <pc:spChg chg="mod">
          <ac:chgData name="tien.nguyenduc@hust.edu.vn" userId="1d425f06-52f5-490b-9f00-5a0d395ba4e9" providerId="ADAL" clId="{33A89E23-18E9-4F2F-9903-23E97B136C4F}" dt="2019-09-25T05:46:30.513" v="61"/>
          <ac:spMkLst>
            <pc:docMk/>
            <pc:sldMk cId="0" sldId="593"/>
            <ac:spMk id="20482" creationId="{00000000-0000-0000-0000-000000000000}"/>
          </ac:spMkLst>
        </pc:spChg>
        <pc:spChg chg="mod">
          <ac:chgData name="tien.nguyenduc@hust.edu.vn" userId="1d425f06-52f5-490b-9f00-5a0d395ba4e9" providerId="ADAL" clId="{33A89E23-18E9-4F2F-9903-23E97B136C4F}" dt="2019-09-25T05:46:30.513" v="61"/>
          <ac:spMkLst>
            <pc:docMk/>
            <pc:sldMk cId="0" sldId="593"/>
            <ac:spMk id="20483" creationId="{00000000-0000-0000-0000-000000000000}"/>
          </ac:spMkLst>
        </pc:spChg>
        <pc:spChg chg="mod">
          <ac:chgData name="tien.nguyenduc@hust.edu.vn" userId="1d425f06-52f5-490b-9f00-5a0d395ba4e9" providerId="ADAL" clId="{33A89E23-18E9-4F2F-9903-23E97B136C4F}" dt="2019-09-25T05:46:30.513" v="61"/>
          <ac:spMkLst>
            <pc:docMk/>
            <pc:sldMk cId="0" sldId="593"/>
            <ac:spMk id="20484" creationId="{00000000-0000-0000-0000-000000000000}"/>
          </ac:spMkLst>
        </pc:spChg>
        <pc:spChg chg="mod">
          <ac:chgData name="tien.nguyenduc@hust.edu.vn" userId="1d425f06-52f5-490b-9f00-5a0d395ba4e9" providerId="ADAL" clId="{33A89E23-18E9-4F2F-9903-23E97B136C4F}" dt="2019-09-25T05:46:30.513" v="61"/>
          <ac:spMkLst>
            <pc:docMk/>
            <pc:sldMk cId="0" sldId="593"/>
            <ac:spMk id="20485" creationId="{00000000-0000-0000-0000-000000000000}"/>
          </ac:spMkLst>
        </pc:spChg>
        <pc:spChg chg="mod">
          <ac:chgData name="tien.nguyenduc@hust.edu.vn" userId="1d425f06-52f5-490b-9f00-5a0d395ba4e9" providerId="ADAL" clId="{33A89E23-18E9-4F2F-9903-23E97B136C4F}" dt="2019-09-25T05:46:30.513" v="61"/>
          <ac:spMkLst>
            <pc:docMk/>
            <pc:sldMk cId="0" sldId="593"/>
            <ac:spMk id="20486" creationId="{00000000-0000-0000-0000-000000000000}"/>
          </ac:spMkLst>
        </pc:spChg>
        <pc:spChg chg="mod">
          <ac:chgData name="tien.nguyenduc@hust.edu.vn" userId="1d425f06-52f5-490b-9f00-5a0d395ba4e9" providerId="ADAL" clId="{33A89E23-18E9-4F2F-9903-23E97B136C4F}" dt="2019-09-25T05:46:30.513" v="61"/>
          <ac:spMkLst>
            <pc:docMk/>
            <pc:sldMk cId="0" sldId="593"/>
            <ac:spMk id="20487" creationId="{00000000-0000-0000-0000-000000000000}"/>
          </ac:spMkLst>
        </pc:spChg>
        <pc:spChg chg="mod">
          <ac:chgData name="tien.nguyenduc@hust.edu.vn" userId="1d425f06-52f5-490b-9f00-5a0d395ba4e9" providerId="ADAL" clId="{33A89E23-18E9-4F2F-9903-23E97B136C4F}" dt="2019-09-25T05:46:30.513" v="61"/>
          <ac:spMkLst>
            <pc:docMk/>
            <pc:sldMk cId="0" sldId="593"/>
            <ac:spMk id="20488" creationId="{00000000-0000-0000-0000-000000000000}"/>
          </ac:spMkLst>
        </pc:spChg>
        <pc:spChg chg="mod">
          <ac:chgData name="tien.nguyenduc@hust.edu.vn" userId="1d425f06-52f5-490b-9f00-5a0d395ba4e9" providerId="ADAL" clId="{33A89E23-18E9-4F2F-9903-23E97B136C4F}" dt="2019-09-25T05:46:30.513" v="61"/>
          <ac:spMkLst>
            <pc:docMk/>
            <pc:sldMk cId="0" sldId="593"/>
            <ac:spMk id="20489" creationId="{00000000-0000-0000-0000-000000000000}"/>
          </ac:spMkLst>
        </pc:spChg>
        <pc:spChg chg="mod">
          <ac:chgData name="tien.nguyenduc@hust.edu.vn" userId="1d425f06-52f5-490b-9f00-5a0d395ba4e9" providerId="ADAL" clId="{33A89E23-18E9-4F2F-9903-23E97B136C4F}" dt="2019-09-25T05:46:30.513" v="61"/>
          <ac:spMkLst>
            <pc:docMk/>
            <pc:sldMk cId="0" sldId="593"/>
            <ac:spMk id="20490" creationId="{00000000-0000-0000-0000-000000000000}"/>
          </ac:spMkLst>
        </pc:spChg>
        <pc:spChg chg="mod">
          <ac:chgData name="tien.nguyenduc@hust.edu.vn" userId="1d425f06-52f5-490b-9f00-5a0d395ba4e9" providerId="ADAL" clId="{33A89E23-18E9-4F2F-9903-23E97B136C4F}" dt="2019-09-25T05:46:30.513" v="61"/>
          <ac:spMkLst>
            <pc:docMk/>
            <pc:sldMk cId="0" sldId="593"/>
            <ac:spMk id="20491" creationId="{00000000-0000-0000-0000-000000000000}"/>
          </ac:spMkLst>
        </pc:spChg>
        <pc:spChg chg="mod">
          <ac:chgData name="tien.nguyenduc@hust.edu.vn" userId="1d425f06-52f5-490b-9f00-5a0d395ba4e9" providerId="ADAL" clId="{33A89E23-18E9-4F2F-9903-23E97B136C4F}" dt="2019-09-25T05:46:30.513" v="61"/>
          <ac:spMkLst>
            <pc:docMk/>
            <pc:sldMk cId="0" sldId="593"/>
            <ac:spMk id="20492" creationId="{00000000-0000-0000-0000-000000000000}"/>
          </ac:spMkLst>
        </pc:spChg>
        <pc:spChg chg="mod">
          <ac:chgData name="tien.nguyenduc@hust.edu.vn" userId="1d425f06-52f5-490b-9f00-5a0d395ba4e9" providerId="ADAL" clId="{33A89E23-18E9-4F2F-9903-23E97B136C4F}" dt="2019-09-25T05:46:30.513" v="61"/>
          <ac:spMkLst>
            <pc:docMk/>
            <pc:sldMk cId="0" sldId="593"/>
            <ac:spMk id="20493" creationId="{00000000-0000-0000-0000-000000000000}"/>
          </ac:spMkLst>
        </pc:spChg>
        <pc:spChg chg="mod">
          <ac:chgData name="tien.nguyenduc@hust.edu.vn" userId="1d425f06-52f5-490b-9f00-5a0d395ba4e9" providerId="ADAL" clId="{33A89E23-18E9-4F2F-9903-23E97B136C4F}" dt="2019-09-25T05:46:30.513" v="61"/>
          <ac:spMkLst>
            <pc:docMk/>
            <pc:sldMk cId="0" sldId="593"/>
            <ac:spMk id="20494" creationId="{00000000-0000-0000-0000-000000000000}"/>
          </ac:spMkLst>
        </pc:spChg>
        <pc:spChg chg="mod">
          <ac:chgData name="tien.nguyenduc@hust.edu.vn" userId="1d425f06-52f5-490b-9f00-5a0d395ba4e9" providerId="ADAL" clId="{33A89E23-18E9-4F2F-9903-23E97B136C4F}" dt="2019-09-25T05:46:30.513" v="61"/>
          <ac:spMkLst>
            <pc:docMk/>
            <pc:sldMk cId="0" sldId="593"/>
            <ac:spMk id="20495" creationId="{00000000-0000-0000-0000-000000000000}"/>
          </ac:spMkLst>
        </pc:spChg>
        <pc:spChg chg="mod">
          <ac:chgData name="tien.nguyenduc@hust.edu.vn" userId="1d425f06-52f5-490b-9f00-5a0d395ba4e9" providerId="ADAL" clId="{33A89E23-18E9-4F2F-9903-23E97B136C4F}" dt="2019-09-25T05:46:30.513" v="61"/>
          <ac:spMkLst>
            <pc:docMk/>
            <pc:sldMk cId="0" sldId="593"/>
            <ac:spMk id="20496" creationId="{00000000-0000-0000-0000-000000000000}"/>
          </ac:spMkLst>
        </pc:spChg>
        <pc:spChg chg="mod">
          <ac:chgData name="tien.nguyenduc@hust.edu.vn" userId="1d425f06-52f5-490b-9f00-5a0d395ba4e9" providerId="ADAL" clId="{33A89E23-18E9-4F2F-9903-23E97B136C4F}" dt="2019-09-25T05:46:30.513" v="61"/>
          <ac:spMkLst>
            <pc:docMk/>
            <pc:sldMk cId="0" sldId="593"/>
            <ac:spMk id="20497" creationId="{00000000-0000-0000-0000-000000000000}"/>
          </ac:spMkLst>
        </pc:spChg>
        <pc:spChg chg="mod">
          <ac:chgData name="tien.nguyenduc@hust.edu.vn" userId="1d425f06-52f5-490b-9f00-5a0d395ba4e9" providerId="ADAL" clId="{33A89E23-18E9-4F2F-9903-23E97B136C4F}" dt="2019-09-25T05:46:30.513" v="61"/>
          <ac:spMkLst>
            <pc:docMk/>
            <pc:sldMk cId="0" sldId="593"/>
            <ac:spMk id="20498" creationId="{00000000-0000-0000-0000-000000000000}"/>
          </ac:spMkLst>
        </pc:spChg>
        <pc:spChg chg="mod">
          <ac:chgData name="tien.nguyenduc@hust.edu.vn" userId="1d425f06-52f5-490b-9f00-5a0d395ba4e9" providerId="ADAL" clId="{33A89E23-18E9-4F2F-9903-23E97B136C4F}" dt="2019-09-25T05:46:30.513" v="61"/>
          <ac:spMkLst>
            <pc:docMk/>
            <pc:sldMk cId="0" sldId="593"/>
            <ac:spMk id="20499" creationId="{00000000-0000-0000-0000-000000000000}"/>
          </ac:spMkLst>
        </pc:spChg>
        <pc:spChg chg="mod">
          <ac:chgData name="tien.nguyenduc@hust.edu.vn" userId="1d425f06-52f5-490b-9f00-5a0d395ba4e9" providerId="ADAL" clId="{33A89E23-18E9-4F2F-9903-23E97B136C4F}" dt="2019-09-25T05:46:30.513" v="61"/>
          <ac:spMkLst>
            <pc:docMk/>
            <pc:sldMk cId="0" sldId="593"/>
            <ac:spMk id="20500" creationId="{00000000-0000-0000-0000-000000000000}"/>
          </ac:spMkLst>
        </pc:spChg>
        <pc:spChg chg="mod">
          <ac:chgData name="tien.nguyenduc@hust.edu.vn" userId="1d425f06-52f5-490b-9f00-5a0d395ba4e9" providerId="ADAL" clId="{33A89E23-18E9-4F2F-9903-23E97B136C4F}" dt="2019-09-25T05:46:30.513" v="61"/>
          <ac:spMkLst>
            <pc:docMk/>
            <pc:sldMk cId="0" sldId="593"/>
            <ac:spMk id="20501" creationId="{00000000-0000-0000-0000-000000000000}"/>
          </ac:spMkLst>
        </pc:spChg>
      </pc:sldChg>
      <pc:sldChg chg="modSp">
        <pc:chgData name="tien.nguyenduc@hust.edu.vn" userId="1d425f06-52f5-490b-9f00-5a0d395ba4e9" providerId="ADAL" clId="{33A89E23-18E9-4F2F-9903-23E97B136C4F}" dt="2019-09-25T05:46:30.513" v="61"/>
        <pc:sldMkLst>
          <pc:docMk/>
          <pc:sldMk cId="0" sldId="596"/>
        </pc:sldMkLst>
        <pc:spChg chg="mod">
          <ac:chgData name="tien.nguyenduc@hust.edu.vn" userId="1d425f06-52f5-490b-9f00-5a0d395ba4e9" providerId="ADAL" clId="{33A89E23-18E9-4F2F-9903-23E97B136C4F}" dt="2019-09-25T05:46:30.513" v="61"/>
          <ac:spMkLst>
            <pc:docMk/>
            <pc:sldMk cId="0" sldId="596"/>
            <ac:spMk id="18" creationId="{1F5173D7-ABF1-42D3-BC52-F631DB0E0B7C}"/>
          </ac:spMkLst>
        </pc:spChg>
        <pc:spChg chg="mod">
          <ac:chgData name="tien.nguyenduc@hust.edu.vn" userId="1d425f06-52f5-490b-9f00-5a0d395ba4e9" providerId="ADAL" clId="{33A89E23-18E9-4F2F-9903-23E97B136C4F}" dt="2019-09-25T05:46:30.513" v="61"/>
          <ac:spMkLst>
            <pc:docMk/>
            <pc:sldMk cId="0" sldId="596"/>
            <ac:spMk id="19" creationId="{3CAA8653-A0D4-4B20-9E26-7D4ECBC7DCEC}"/>
          </ac:spMkLst>
        </pc:spChg>
        <pc:spChg chg="mod">
          <ac:chgData name="tien.nguyenduc@hust.edu.vn" userId="1d425f06-52f5-490b-9f00-5a0d395ba4e9" providerId="ADAL" clId="{33A89E23-18E9-4F2F-9903-23E97B136C4F}" dt="2019-09-25T05:46:30.513" v="61"/>
          <ac:spMkLst>
            <pc:docMk/>
            <pc:sldMk cId="0" sldId="596"/>
            <ac:spMk id="28674" creationId="{00000000-0000-0000-0000-000000000000}"/>
          </ac:spMkLst>
        </pc:spChg>
        <pc:spChg chg="mod">
          <ac:chgData name="tien.nguyenduc@hust.edu.vn" userId="1d425f06-52f5-490b-9f00-5a0d395ba4e9" providerId="ADAL" clId="{33A89E23-18E9-4F2F-9903-23E97B136C4F}" dt="2019-09-25T05:46:30.513" v="61"/>
          <ac:spMkLst>
            <pc:docMk/>
            <pc:sldMk cId="0" sldId="596"/>
            <ac:spMk id="28675" creationId="{00000000-0000-0000-0000-000000000000}"/>
          </ac:spMkLst>
        </pc:spChg>
        <pc:spChg chg="mod">
          <ac:chgData name="tien.nguyenduc@hust.edu.vn" userId="1d425f06-52f5-490b-9f00-5a0d395ba4e9" providerId="ADAL" clId="{33A89E23-18E9-4F2F-9903-23E97B136C4F}" dt="2019-09-25T05:46:30.513" v="61"/>
          <ac:spMkLst>
            <pc:docMk/>
            <pc:sldMk cId="0" sldId="596"/>
            <ac:spMk id="28676" creationId="{00000000-0000-0000-0000-000000000000}"/>
          </ac:spMkLst>
        </pc:spChg>
        <pc:spChg chg="mod">
          <ac:chgData name="tien.nguyenduc@hust.edu.vn" userId="1d425f06-52f5-490b-9f00-5a0d395ba4e9" providerId="ADAL" clId="{33A89E23-18E9-4F2F-9903-23E97B136C4F}" dt="2019-09-25T05:46:30.513" v="61"/>
          <ac:spMkLst>
            <pc:docMk/>
            <pc:sldMk cId="0" sldId="596"/>
            <ac:spMk id="28677" creationId="{00000000-0000-0000-0000-000000000000}"/>
          </ac:spMkLst>
        </pc:spChg>
        <pc:spChg chg="mod">
          <ac:chgData name="tien.nguyenduc@hust.edu.vn" userId="1d425f06-52f5-490b-9f00-5a0d395ba4e9" providerId="ADAL" clId="{33A89E23-18E9-4F2F-9903-23E97B136C4F}" dt="2019-09-25T05:46:30.513" v="61"/>
          <ac:spMkLst>
            <pc:docMk/>
            <pc:sldMk cId="0" sldId="596"/>
            <ac:spMk id="28678" creationId="{00000000-0000-0000-0000-000000000000}"/>
          </ac:spMkLst>
        </pc:spChg>
        <pc:spChg chg="mod">
          <ac:chgData name="tien.nguyenduc@hust.edu.vn" userId="1d425f06-52f5-490b-9f00-5a0d395ba4e9" providerId="ADAL" clId="{33A89E23-18E9-4F2F-9903-23E97B136C4F}" dt="2019-09-25T05:46:30.513" v="61"/>
          <ac:spMkLst>
            <pc:docMk/>
            <pc:sldMk cId="0" sldId="596"/>
            <ac:spMk id="28679" creationId="{00000000-0000-0000-0000-000000000000}"/>
          </ac:spMkLst>
        </pc:spChg>
        <pc:spChg chg="mod">
          <ac:chgData name="tien.nguyenduc@hust.edu.vn" userId="1d425f06-52f5-490b-9f00-5a0d395ba4e9" providerId="ADAL" clId="{33A89E23-18E9-4F2F-9903-23E97B136C4F}" dt="2019-09-25T05:46:30.513" v="61"/>
          <ac:spMkLst>
            <pc:docMk/>
            <pc:sldMk cId="0" sldId="596"/>
            <ac:spMk id="28680" creationId="{00000000-0000-0000-0000-000000000000}"/>
          </ac:spMkLst>
        </pc:spChg>
        <pc:spChg chg="mod">
          <ac:chgData name="tien.nguyenduc@hust.edu.vn" userId="1d425f06-52f5-490b-9f00-5a0d395ba4e9" providerId="ADAL" clId="{33A89E23-18E9-4F2F-9903-23E97B136C4F}" dt="2019-09-25T05:46:30.513" v="61"/>
          <ac:spMkLst>
            <pc:docMk/>
            <pc:sldMk cId="0" sldId="596"/>
            <ac:spMk id="28681" creationId="{00000000-0000-0000-0000-000000000000}"/>
          </ac:spMkLst>
        </pc:spChg>
        <pc:spChg chg="mod">
          <ac:chgData name="tien.nguyenduc@hust.edu.vn" userId="1d425f06-52f5-490b-9f00-5a0d395ba4e9" providerId="ADAL" clId="{33A89E23-18E9-4F2F-9903-23E97B136C4F}" dt="2019-09-25T05:46:30.513" v="61"/>
          <ac:spMkLst>
            <pc:docMk/>
            <pc:sldMk cId="0" sldId="596"/>
            <ac:spMk id="28682" creationId="{00000000-0000-0000-0000-000000000000}"/>
          </ac:spMkLst>
        </pc:spChg>
        <pc:spChg chg="mod">
          <ac:chgData name="tien.nguyenduc@hust.edu.vn" userId="1d425f06-52f5-490b-9f00-5a0d395ba4e9" providerId="ADAL" clId="{33A89E23-18E9-4F2F-9903-23E97B136C4F}" dt="2019-09-25T05:46:30.513" v="61"/>
          <ac:spMkLst>
            <pc:docMk/>
            <pc:sldMk cId="0" sldId="596"/>
            <ac:spMk id="28685" creationId="{00000000-0000-0000-0000-000000000000}"/>
          </ac:spMkLst>
        </pc:spChg>
        <pc:spChg chg="mod">
          <ac:chgData name="tien.nguyenduc@hust.edu.vn" userId="1d425f06-52f5-490b-9f00-5a0d395ba4e9" providerId="ADAL" clId="{33A89E23-18E9-4F2F-9903-23E97B136C4F}" dt="2019-09-25T05:46:30.513" v="61"/>
          <ac:spMkLst>
            <pc:docMk/>
            <pc:sldMk cId="0" sldId="596"/>
            <ac:spMk id="28686" creationId="{00000000-0000-0000-0000-000000000000}"/>
          </ac:spMkLst>
        </pc:spChg>
        <pc:spChg chg="mod">
          <ac:chgData name="tien.nguyenduc@hust.edu.vn" userId="1d425f06-52f5-490b-9f00-5a0d395ba4e9" providerId="ADAL" clId="{33A89E23-18E9-4F2F-9903-23E97B136C4F}" dt="2019-09-25T05:46:30.513" v="61"/>
          <ac:spMkLst>
            <pc:docMk/>
            <pc:sldMk cId="0" sldId="596"/>
            <ac:spMk id="28687" creationId="{00000000-0000-0000-0000-000000000000}"/>
          </ac:spMkLst>
        </pc:spChg>
        <pc:spChg chg="mod">
          <ac:chgData name="tien.nguyenduc@hust.edu.vn" userId="1d425f06-52f5-490b-9f00-5a0d395ba4e9" providerId="ADAL" clId="{33A89E23-18E9-4F2F-9903-23E97B136C4F}" dt="2019-09-25T05:46:30.513" v="61"/>
          <ac:spMkLst>
            <pc:docMk/>
            <pc:sldMk cId="0" sldId="596"/>
            <ac:spMk id="28688" creationId="{00000000-0000-0000-0000-000000000000}"/>
          </ac:spMkLst>
        </pc:spChg>
        <pc:spChg chg="mod">
          <ac:chgData name="tien.nguyenduc@hust.edu.vn" userId="1d425f06-52f5-490b-9f00-5a0d395ba4e9" providerId="ADAL" clId="{33A89E23-18E9-4F2F-9903-23E97B136C4F}" dt="2019-09-25T05:46:30.513" v="61"/>
          <ac:spMkLst>
            <pc:docMk/>
            <pc:sldMk cId="0" sldId="596"/>
            <ac:spMk id="28689" creationId="{00000000-0000-0000-0000-000000000000}"/>
          </ac:spMkLst>
        </pc:spChg>
      </pc:sldChg>
      <pc:sldChg chg="modSp">
        <pc:chgData name="tien.nguyenduc@hust.edu.vn" userId="1d425f06-52f5-490b-9f00-5a0d395ba4e9" providerId="ADAL" clId="{33A89E23-18E9-4F2F-9903-23E97B136C4F}" dt="2019-09-25T05:46:30.513" v="61"/>
        <pc:sldMkLst>
          <pc:docMk/>
          <pc:sldMk cId="0" sldId="597"/>
        </pc:sldMkLst>
        <pc:spChg chg="mod">
          <ac:chgData name="tien.nguyenduc@hust.edu.vn" userId="1d425f06-52f5-490b-9f00-5a0d395ba4e9" providerId="ADAL" clId="{33A89E23-18E9-4F2F-9903-23E97B136C4F}" dt="2019-09-25T05:46:30.513" v="61"/>
          <ac:spMkLst>
            <pc:docMk/>
            <pc:sldMk cId="0" sldId="597"/>
            <ac:spMk id="15" creationId="{00000000-0000-0000-0000-000000000000}"/>
          </ac:spMkLst>
        </pc:spChg>
        <pc:spChg chg="mod">
          <ac:chgData name="tien.nguyenduc@hust.edu.vn" userId="1d425f06-52f5-490b-9f00-5a0d395ba4e9" providerId="ADAL" clId="{33A89E23-18E9-4F2F-9903-23E97B136C4F}" dt="2019-09-25T05:46:30.513" v="61"/>
          <ac:spMkLst>
            <pc:docMk/>
            <pc:sldMk cId="0" sldId="597"/>
            <ac:spMk id="21" creationId="{00000000-0000-0000-0000-000000000000}"/>
          </ac:spMkLst>
        </pc:spChg>
        <pc:spChg chg="mod">
          <ac:chgData name="tien.nguyenduc@hust.edu.vn" userId="1d425f06-52f5-490b-9f00-5a0d395ba4e9" providerId="ADAL" clId="{33A89E23-18E9-4F2F-9903-23E97B136C4F}" dt="2019-09-25T05:46:30.513" v="61"/>
          <ac:spMkLst>
            <pc:docMk/>
            <pc:sldMk cId="0" sldId="597"/>
            <ac:spMk id="22" creationId="{00000000-0000-0000-0000-000000000000}"/>
          </ac:spMkLst>
        </pc:spChg>
        <pc:spChg chg="mod">
          <ac:chgData name="tien.nguyenduc@hust.edu.vn" userId="1d425f06-52f5-490b-9f00-5a0d395ba4e9" providerId="ADAL" clId="{33A89E23-18E9-4F2F-9903-23E97B136C4F}" dt="2019-09-25T05:46:30.513" v="61"/>
          <ac:spMkLst>
            <pc:docMk/>
            <pc:sldMk cId="0" sldId="597"/>
            <ac:spMk id="24" creationId="{63B9DE53-E005-456F-B065-79C929A6DC76}"/>
          </ac:spMkLst>
        </pc:spChg>
        <pc:spChg chg="mod">
          <ac:chgData name="tien.nguyenduc@hust.edu.vn" userId="1d425f06-52f5-490b-9f00-5a0d395ba4e9" providerId="ADAL" clId="{33A89E23-18E9-4F2F-9903-23E97B136C4F}" dt="2019-09-25T05:46:30.513" v="61"/>
          <ac:spMkLst>
            <pc:docMk/>
            <pc:sldMk cId="0" sldId="597"/>
            <ac:spMk id="25" creationId="{F7F219BC-6C0A-48A5-952B-BC1F5BEC691D}"/>
          </ac:spMkLst>
        </pc:spChg>
        <pc:spChg chg="mod">
          <ac:chgData name="tien.nguyenduc@hust.edu.vn" userId="1d425f06-52f5-490b-9f00-5a0d395ba4e9" providerId="ADAL" clId="{33A89E23-18E9-4F2F-9903-23E97B136C4F}" dt="2019-09-25T05:46:30.513" v="61"/>
          <ac:spMkLst>
            <pc:docMk/>
            <pc:sldMk cId="0" sldId="597"/>
            <ac:spMk id="29698" creationId="{00000000-0000-0000-0000-000000000000}"/>
          </ac:spMkLst>
        </pc:spChg>
        <pc:spChg chg="mod">
          <ac:chgData name="tien.nguyenduc@hust.edu.vn" userId="1d425f06-52f5-490b-9f00-5a0d395ba4e9" providerId="ADAL" clId="{33A89E23-18E9-4F2F-9903-23E97B136C4F}" dt="2019-09-25T05:46:30.513" v="61"/>
          <ac:spMkLst>
            <pc:docMk/>
            <pc:sldMk cId="0" sldId="597"/>
            <ac:spMk id="29699" creationId="{00000000-0000-0000-0000-000000000000}"/>
          </ac:spMkLst>
        </pc:spChg>
        <pc:spChg chg="mod">
          <ac:chgData name="tien.nguyenduc@hust.edu.vn" userId="1d425f06-52f5-490b-9f00-5a0d395ba4e9" providerId="ADAL" clId="{33A89E23-18E9-4F2F-9903-23E97B136C4F}" dt="2019-09-25T05:46:30.513" v="61"/>
          <ac:spMkLst>
            <pc:docMk/>
            <pc:sldMk cId="0" sldId="597"/>
            <ac:spMk id="29700" creationId="{00000000-0000-0000-0000-000000000000}"/>
          </ac:spMkLst>
        </pc:spChg>
        <pc:spChg chg="mod">
          <ac:chgData name="tien.nguyenduc@hust.edu.vn" userId="1d425f06-52f5-490b-9f00-5a0d395ba4e9" providerId="ADAL" clId="{33A89E23-18E9-4F2F-9903-23E97B136C4F}" dt="2019-09-25T05:46:30.513" v="61"/>
          <ac:spMkLst>
            <pc:docMk/>
            <pc:sldMk cId="0" sldId="597"/>
            <ac:spMk id="29701" creationId="{00000000-0000-0000-0000-000000000000}"/>
          </ac:spMkLst>
        </pc:spChg>
        <pc:spChg chg="mod">
          <ac:chgData name="tien.nguyenduc@hust.edu.vn" userId="1d425f06-52f5-490b-9f00-5a0d395ba4e9" providerId="ADAL" clId="{33A89E23-18E9-4F2F-9903-23E97B136C4F}" dt="2019-09-25T05:46:30.513" v="61"/>
          <ac:spMkLst>
            <pc:docMk/>
            <pc:sldMk cId="0" sldId="597"/>
            <ac:spMk id="29702" creationId="{00000000-0000-0000-0000-000000000000}"/>
          </ac:spMkLst>
        </pc:spChg>
        <pc:spChg chg="mod">
          <ac:chgData name="tien.nguyenduc@hust.edu.vn" userId="1d425f06-52f5-490b-9f00-5a0d395ba4e9" providerId="ADAL" clId="{33A89E23-18E9-4F2F-9903-23E97B136C4F}" dt="2019-09-25T05:46:30.513" v="61"/>
          <ac:spMkLst>
            <pc:docMk/>
            <pc:sldMk cId="0" sldId="597"/>
            <ac:spMk id="29703" creationId="{00000000-0000-0000-0000-000000000000}"/>
          </ac:spMkLst>
        </pc:spChg>
        <pc:spChg chg="mod">
          <ac:chgData name="tien.nguyenduc@hust.edu.vn" userId="1d425f06-52f5-490b-9f00-5a0d395ba4e9" providerId="ADAL" clId="{33A89E23-18E9-4F2F-9903-23E97B136C4F}" dt="2019-09-25T05:46:30.513" v="61"/>
          <ac:spMkLst>
            <pc:docMk/>
            <pc:sldMk cId="0" sldId="597"/>
            <ac:spMk id="29704" creationId="{00000000-0000-0000-0000-000000000000}"/>
          </ac:spMkLst>
        </pc:spChg>
        <pc:spChg chg="mod">
          <ac:chgData name="tien.nguyenduc@hust.edu.vn" userId="1d425f06-52f5-490b-9f00-5a0d395ba4e9" providerId="ADAL" clId="{33A89E23-18E9-4F2F-9903-23E97B136C4F}" dt="2019-09-25T05:46:30.513" v="61"/>
          <ac:spMkLst>
            <pc:docMk/>
            <pc:sldMk cId="0" sldId="597"/>
            <ac:spMk id="29705" creationId="{00000000-0000-0000-0000-000000000000}"/>
          </ac:spMkLst>
        </pc:spChg>
        <pc:spChg chg="mod">
          <ac:chgData name="tien.nguyenduc@hust.edu.vn" userId="1d425f06-52f5-490b-9f00-5a0d395ba4e9" providerId="ADAL" clId="{33A89E23-18E9-4F2F-9903-23E97B136C4F}" dt="2019-09-25T05:46:30.513" v="61"/>
          <ac:spMkLst>
            <pc:docMk/>
            <pc:sldMk cId="0" sldId="597"/>
            <ac:spMk id="29706" creationId="{00000000-0000-0000-0000-000000000000}"/>
          </ac:spMkLst>
        </pc:spChg>
        <pc:spChg chg="mod">
          <ac:chgData name="tien.nguyenduc@hust.edu.vn" userId="1d425f06-52f5-490b-9f00-5a0d395ba4e9" providerId="ADAL" clId="{33A89E23-18E9-4F2F-9903-23E97B136C4F}" dt="2019-09-25T05:46:30.513" v="61"/>
          <ac:spMkLst>
            <pc:docMk/>
            <pc:sldMk cId="0" sldId="597"/>
            <ac:spMk id="29708" creationId="{00000000-0000-0000-0000-000000000000}"/>
          </ac:spMkLst>
        </pc:spChg>
        <pc:spChg chg="mod">
          <ac:chgData name="tien.nguyenduc@hust.edu.vn" userId="1d425f06-52f5-490b-9f00-5a0d395ba4e9" providerId="ADAL" clId="{33A89E23-18E9-4F2F-9903-23E97B136C4F}" dt="2019-09-25T05:46:30.513" v="61"/>
          <ac:spMkLst>
            <pc:docMk/>
            <pc:sldMk cId="0" sldId="597"/>
            <ac:spMk id="29710" creationId="{00000000-0000-0000-0000-000000000000}"/>
          </ac:spMkLst>
        </pc:spChg>
        <pc:spChg chg="mod">
          <ac:chgData name="tien.nguyenduc@hust.edu.vn" userId="1d425f06-52f5-490b-9f00-5a0d395ba4e9" providerId="ADAL" clId="{33A89E23-18E9-4F2F-9903-23E97B136C4F}" dt="2019-09-25T05:46:30.513" v="61"/>
          <ac:spMkLst>
            <pc:docMk/>
            <pc:sldMk cId="0" sldId="597"/>
            <ac:spMk id="29711" creationId="{00000000-0000-0000-0000-000000000000}"/>
          </ac:spMkLst>
        </pc:spChg>
        <pc:spChg chg="mod">
          <ac:chgData name="tien.nguyenduc@hust.edu.vn" userId="1d425f06-52f5-490b-9f00-5a0d395ba4e9" providerId="ADAL" clId="{33A89E23-18E9-4F2F-9903-23E97B136C4F}" dt="2019-09-25T05:46:30.513" v="61"/>
          <ac:spMkLst>
            <pc:docMk/>
            <pc:sldMk cId="0" sldId="597"/>
            <ac:spMk id="29712" creationId="{00000000-0000-0000-0000-000000000000}"/>
          </ac:spMkLst>
        </pc:spChg>
        <pc:spChg chg="mod">
          <ac:chgData name="tien.nguyenduc@hust.edu.vn" userId="1d425f06-52f5-490b-9f00-5a0d395ba4e9" providerId="ADAL" clId="{33A89E23-18E9-4F2F-9903-23E97B136C4F}" dt="2019-09-25T05:46:30.513" v="61"/>
          <ac:spMkLst>
            <pc:docMk/>
            <pc:sldMk cId="0" sldId="597"/>
            <ac:spMk id="29713" creationId="{00000000-0000-0000-0000-000000000000}"/>
          </ac:spMkLst>
        </pc:spChg>
        <pc:spChg chg="mod">
          <ac:chgData name="tien.nguyenduc@hust.edu.vn" userId="1d425f06-52f5-490b-9f00-5a0d395ba4e9" providerId="ADAL" clId="{33A89E23-18E9-4F2F-9903-23E97B136C4F}" dt="2019-09-25T05:46:30.513" v="61"/>
          <ac:spMkLst>
            <pc:docMk/>
            <pc:sldMk cId="0" sldId="597"/>
            <ac:spMk id="29716" creationId="{00000000-0000-0000-0000-000000000000}"/>
          </ac:spMkLst>
        </pc:spChg>
        <pc:spChg chg="mod">
          <ac:chgData name="tien.nguyenduc@hust.edu.vn" userId="1d425f06-52f5-490b-9f00-5a0d395ba4e9" providerId="ADAL" clId="{33A89E23-18E9-4F2F-9903-23E97B136C4F}" dt="2019-09-25T05:46:30.513" v="61"/>
          <ac:spMkLst>
            <pc:docMk/>
            <pc:sldMk cId="0" sldId="597"/>
            <ac:spMk id="29717" creationId="{00000000-0000-0000-0000-000000000000}"/>
          </ac:spMkLst>
        </pc:spChg>
      </pc:sldChg>
      <pc:sldChg chg="modSp">
        <pc:chgData name="tien.nguyenduc@hust.edu.vn" userId="1d425f06-52f5-490b-9f00-5a0d395ba4e9" providerId="ADAL" clId="{33A89E23-18E9-4F2F-9903-23E97B136C4F}" dt="2019-09-25T05:46:30.513" v="61"/>
        <pc:sldMkLst>
          <pc:docMk/>
          <pc:sldMk cId="0" sldId="643"/>
        </pc:sldMkLst>
        <pc:spChg chg="mod">
          <ac:chgData name="tien.nguyenduc@hust.edu.vn" userId="1d425f06-52f5-490b-9f00-5a0d395ba4e9" providerId="ADAL" clId="{33A89E23-18E9-4F2F-9903-23E97B136C4F}" dt="2019-09-25T05:46:30.513" v="61"/>
          <ac:spMkLst>
            <pc:docMk/>
            <pc:sldMk cId="0" sldId="643"/>
            <ac:spMk id="3" creationId="{3F50450A-39E0-457F-A258-A25813099CE2}"/>
          </ac:spMkLst>
        </pc:spChg>
        <pc:spChg chg="mod">
          <ac:chgData name="tien.nguyenduc@hust.edu.vn" userId="1d425f06-52f5-490b-9f00-5a0d395ba4e9" providerId="ADAL" clId="{33A89E23-18E9-4F2F-9903-23E97B136C4F}" dt="2019-09-25T05:46:30.513" v="61"/>
          <ac:spMkLst>
            <pc:docMk/>
            <pc:sldMk cId="0" sldId="643"/>
            <ac:spMk id="4" creationId="{4FE5571B-D489-4B19-A3F2-53D44A860280}"/>
          </ac:spMkLst>
        </pc:spChg>
        <pc:spChg chg="mod">
          <ac:chgData name="tien.nguyenduc@hust.edu.vn" userId="1d425f06-52f5-490b-9f00-5a0d395ba4e9" providerId="ADAL" clId="{33A89E23-18E9-4F2F-9903-23E97B136C4F}" dt="2019-09-25T05:46:30.513" v="61"/>
          <ac:spMkLst>
            <pc:docMk/>
            <pc:sldMk cId="0" sldId="643"/>
            <ac:spMk id="12" creationId="{709EC5CF-CE83-44C3-B330-6129851B2AF6}"/>
          </ac:spMkLst>
        </pc:spChg>
        <pc:spChg chg="mod">
          <ac:chgData name="tien.nguyenduc@hust.edu.vn" userId="1d425f06-52f5-490b-9f00-5a0d395ba4e9" providerId="ADAL" clId="{33A89E23-18E9-4F2F-9903-23E97B136C4F}" dt="2019-09-25T05:46:30.513" v="61"/>
          <ac:spMkLst>
            <pc:docMk/>
            <pc:sldMk cId="0" sldId="643"/>
            <ac:spMk id="21506" creationId="{00000000-0000-0000-0000-000000000000}"/>
          </ac:spMkLst>
        </pc:spChg>
        <pc:spChg chg="mod">
          <ac:chgData name="tien.nguyenduc@hust.edu.vn" userId="1d425f06-52f5-490b-9f00-5a0d395ba4e9" providerId="ADAL" clId="{33A89E23-18E9-4F2F-9903-23E97B136C4F}" dt="2019-09-25T05:46:30.513" v="61"/>
          <ac:spMkLst>
            <pc:docMk/>
            <pc:sldMk cId="0" sldId="643"/>
            <ac:spMk id="21507" creationId="{00000000-0000-0000-0000-000000000000}"/>
          </ac:spMkLst>
        </pc:spChg>
        <pc:spChg chg="mod">
          <ac:chgData name="tien.nguyenduc@hust.edu.vn" userId="1d425f06-52f5-490b-9f00-5a0d395ba4e9" providerId="ADAL" clId="{33A89E23-18E9-4F2F-9903-23E97B136C4F}" dt="2019-09-25T05:46:30.513" v="61"/>
          <ac:spMkLst>
            <pc:docMk/>
            <pc:sldMk cId="0" sldId="643"/>
            <ac:spMk id="21508" creationId="{00000000-0000-0000-0000-000000000000}"/>
          </ac:spMkLst>
        </pc:spChg>
        <pc:picChg chg="mod">
          <ac:chgData name="tien.nguyenduc@hust.edu.vn" userId="1d425f06-52f5-490b-9f00-5a0d395ba4e9" providerId="ADAL" clId="{33A89E23-18E9-4F2F-9903-23E97B136C4F}" dt="2019-09-25T05:46:30.513" v="61"/>
          <ac:picMkLst>
            <pc:docMk/>
            <pc:sldMk cId="0" sldId="643"/>
            <ac:picMk id="3076" creationId="{FE7BDD8C-65F2-4DB1-9DDF-F86C52E9F01E}"/>
          </ac:picMkLst>
        </pc:picChg>
        <pc:picChg chg="mod">
          <ac:chgData name="tien.nguyenduc@hust.edu.vn" userId="1d425f06-52f5-490b-9f00-5a0d395ba4e9" providerId="ADAL" clId="{33A89E23-18E9-4F2F-9903-23E97B136C4F}" dt="2019-09-25T05:46:30.513" v="61"/>
          <ac:picMkLst>
            <pc:docMk/>
            <pc:sldMk cId="0" sldId="643"/>
            <ac:picMk id="3078" creationId="{66B39FC1-9050-4B6E-98E7-432A29CADEE1}"/>
          </ac:picMkLst>
        </pc:picChg>
      </pc:sldChg>
      <pc:sldChg chg="modSp">
        <pc:chgData name="tien.nguyenduc@hust.edu.vn" userId="1d425f06-52f5-490b-9f00-5a0d395ba4e9" providerId="ADAL" clId="{33A89E23-18E9-4F2F-9903-23E97B136C4F}" dt="2019-09-25T05:46:30.513" v="61"/>
        <pc:sldMkLst>
          <pc:docMk/>
          <pc:sldMk cId="0" sldId="652"/>
        </pc:sldMkLst>
        <pc:spChg chg="mod">
          <ac:chgData name="tien.nguyenduc@hust.edu.vn" userId="1d425f06-52f5-490b-9f00-5a0d395ba4e9" providerId="ADAL" clId="{33A89E23-18E9-4F2F-9903-23E97B136C4F}" dt="2019-09-25T05:46:30.513" v="61"/>
          <ac:spMkLst>
            <pc:docMk/>
            <pc:sldMk cId="0" sldId="652"/>
            <ac:spMk id="14338" creationId="{00000000-0000-0000-0000-000000000000}"/>
          </ac:spMkLst>
        </pc:spChg>
        <pc:spChg chg="mod">
          <ac:chgData name="tien.nguyenduc@hust.edu.vn" userId="1d425f06-52f5-490b-9f00-5a0d395ba4e9" providerId="ADAL" clId="{33A89E23-18E9-4F2F-9903-23E97B136C4F}" dt="2019-09-25T05:46:30.513" v="61"/>
          <ac:spMkLst>
            <pc:docMk/>
            <pc:sldMk cId="0" sldId="652"/>
            <ac:spMk id="14339" creationId="{00000000-0000-0000-0000-000000000000}"/>
          </ac:spMkLst>
        </pc:spChg>
        <pc:spChg chg="mod">
          <ac:chgData name="tien.nguyenduc@hust.edu.vn" userId="1d425f06-52f5-490b-9f00-5a0d395ba4e9" providerId="ADAL" clId="{33A89E23-18E9-4F2F-9903-23E97B136C4F}" dt="2019-09-25T05:46:30.513" v="61"/>
          <ac:spMkLst>
            <pc:docMk/>
            <pc:sldMk cId="0" sldId="652"/>
            <ac:spMk id="14340" creationId="{00000000-0000-0000-0000-000000000000}"/>
          </ac:spMkLst>
        </pc:spChg>
        <pc:spChg chg="mod">
          <ac:chgData name="tien.nguyenduc@hust.edu.vn" userId="1d425f06-52f5-490b-9f00-5a0d395ba4e9" providerId="ADAL" clId="{33A89E23-18E9-4F2F-9903-23E97B136C4F}" dt="2019-09-25T05:46:30.513" v="61"/>
          <ac:spMkLst>
            <pc:docMk/>
            <pc:sldMk cId="0" sldId="652"/>
            <ac:spMk id="14341" creationId="{00000000-0000-0000-0000-000000000000}"/>
          </ac:spMkLst>
        </pc:spChg>
        <pc:spChg chg="mod">
          <ac:chgData name="tien.nguyenduc@hust.edu.vn" userId="1d425f06-52f5-490b-9f00-5a0d395ba4e9" providerId="ADAL" clId="{33A89E23-18E9-4F2F-9903-23E97B136C4F}" dt="2019-09-25T05:46:30.513" v="61"/>
          <ac:spMkLst>
            <pc:docMk/>
            <pc:sldMk cId="0" sldId="652"/>
            <ac:spMk id="14342" creationId="{00000000-0000-0000-0000-000000000000}"/>
          </ac:spMkLst>
        </pc:spChg>
        <pc:spChg chg="mod">
          <ac:chgData name="tien.nguyenduc@hust.edu.vn" userId="1d425f06-52f5-490b-9f00-5a0d395ba4e9" providerId="ADAL" clId="{33A89E23-18E9-4F2F-9903-23E97B136C4F}" dt="2019-09-25T05:46:30.513" v="61"/>
          <ac:spMkLst>
            <pc:docMk/>
            <pc:sldMk cId="0" sldId="652"/>
            <ac:spMk id="14343" creationId="{00000000-0000-0000-0000-000000000000}"/>
          </ac:spMkLst>
        </pc:spChg>
        <pc:spChg chg="mod">
          <ac:chgData name="tien.nguyenduc@hust.edu.vn" userId="1d425f06-52f5-490b-9f00-5a0d395ba4e9" providerId="ADAL" clId="{33A89E23-18E9-4F2F-9903-23E97B136C4F}" dt="2019-09-25T05:46:30.513" v="61"/>
          <ac:spMkLst>
            <pc:docMk/>
            <pc:sldMk cId="0" sldId="652"/>
            <ac:spMk id="14344" creationId="{00000000-0000-0000-0000-000000000000}"/>
          </ac:spMkLst>
        </pc:spChg>
        <pc:spChg chg="mod">
          <ac:chgData name="tien.nguyenduc@hust.edu.vn" userId="1d425f06-52f5-490b-9f00-5a0d395ba4e9" providerId="ADAL" clId="{33A89E23-18E9-4F2F-9903-23E97B136C4F}" dt="2019-09-25T05:46:30.513" v="61"/>
          <ac:spMkLst>
            <pc:docMk/>
            <pc:sldMk cId="0" sldId="652"/>
            <ac:spMk id="14345" creationId="{00000000-0000-0000-0000-000000000000}"/>
          </ac:spMkLst>
        </pc:spChg>
        <pc:spChg chg="mod">
          <ac:chgData name="tien.nguyenduc@hust.edu.vn" userId="1d425f06-52f5-490b-9f00-5a0d395ba4e9" providerId="ADAL" clId="{33A89E23-18E9-4F2F-9903-23E97B136C4F}" dt="2019-09-25T05:46:30.513" v="61"/>
          <ac:spMkLst>
            <pc:docMk/>
            <pc:sldMk cId="0" sldId="652"/>
            <ac:spMk id="14346" creationId="{00000000-0000-0000-0000-000000000000}"/>
          </ac:spMkLst>
        </pc:spChg>
        <pc:spChg chg="mod">
          <ac:chgData name="tien.nguyenduc@hust.edu.vn" userId="1d425f06-52f5-490b-9f00-5a0d395ba4e9" providerId="ADAL" clId="{33A89E23-18E9-4F2F-9903-23E97B136C4F}" dt="2019-09-25T05:46:30.513" v="61"/>
          <ac:spMkLst>
            <pc:docMk/>
            <pc:sldMk cId="0" sldId="652"/>
            <ac:spMk id="14347" creationId="{00000000-0000-0000-0000-000000000000}"/>
          </ac:spMkLst>
        </pc:spChg>
        <pc:spChg chg="mod">
          <ac:chgData name="tien.nguyenduc@hust.edu.vn" userId="1d425f06-52f5-490b-9f00-5a0d395ba4e9" providerId="ADAL" clId="{33A89E23-18E9-4F2F-9903-23E97B136C4F}" dt="2019-09-25T05:46:30.513" v="61"/>
          <ac:spMkLst>
            <pc:docMk/>
            <pc:sldMk cId="0" sldId="652"/>
            <ac:spMk id="14348" creationId="{00000000-0000-0000-0000-000000000000}"/>
          </ac:spMkLst>
        </pc:spChg>
        <pc:spChg chg="mod">
          <ac:chgData name="tien.nguyenduc@hust.edu.vn" userId="1d425f06-52f5-490b-9f00-5a0d395ba4e9" providerId="ADAL" clId="{33A89E23-18E9-4F2F-9903-23E97B136C4F}" dt="2019-09-25T05:46:30.513" v="61"/>
          <ac:spMkLst>
            <pc:docMk/>
            <pc:sldMk cId="0" sldId="652"/>
            <ac:spMk id="14349" creationId="{00000000-0000-0000-0000-000000000000}"/>
          </ac:spMkLst>
        </pc:spChg>
        <pc:spChg chg="mod">
          <ac:chgData name="tien.nguyenduc@hust.edu.vn" userId="1d425f06-52f5-490b-9f00-5a0d395ba4e9" providerId="ADAL" clId="{33A89E23-18E9-4F2F-9903-23E97B136C4F}" dt="2019-09-25T05:46:30.513" v="61"/>
          <ac:spMkLst>
            <pc:docMk/>
            <pc:sldMk cId="0" sldId="652"/>
            <ac:spMk id="14350" creationId="{00000000-0000-0000-0000-000000000000}"/>
          </ac:spMkLst>
        </pc:spChg>
        <pc:spChg chg="mod">
          <ac:chgData name="tien.nguyenduc@hust.edu.vn" userId="1d425f06-52f5-490b-9f00-5a0d395ba4e9" providerId="ADAL" clId="{33A89E23-18E9-4F2F-9903-23E97B136C4F}" dt="2019-09-25T05:46:30.513" v="61"/>
          <ac:spMkLst>
            <pc:docMk/>
            <pc:sldMk cId="0" sldId="652"/>
            <ac:spMk id="14351" creationId="{00000000-0000-0000-0000-000000000000}"/>
          </ac:spMkLst>
        </pc:spChg>
        <pc:spChg chg="mod">
          <ac:chgData name="tien.nguyenduc@hust.edu.vn" userId="1d425f06-52f5-490b-9f00-5a0d395ba4e9" providerId="ADAL" clId="{33A89E23-18E9-4F2F-9903-23E97B136C4F}" dt="2019-09-25T05:46:30.513" v="61"/>
          <ac:spMkLst>
            <pc:docMk/>
            <pc:sldMk cId="0" sldId="652"/>
            <ac:spMk id="14352" creationId="{00000000-0000-0000-0000-000000000000}"/>
          </ac:spMkLst>
        </pc:spChg>
        <pc:spChg chg="mod">
          <ac:chgData name="tien.nguyenduc@hust.edu.vn" userId="1d425f06-52f5-490b-9f00-5a0d395ba4e9" providerId="ADAL" clId="{33A89E23-18E9-4F2F-9903-23E97B136C4F}" dt="2019-09-25T05:46:30.513" v="61"/>
          <ac:spMkLst>
            <pc:docMk/>
            <pc:sldMk cId="0" sldId="652"/>
            <ac:spMk id="14353" creationId="{00000000-0000-0000-0000-000000000000}"/>
          </ac:spMkLst>
        </pc:spChg>
        <pc:spChg chg="mod">
          <ac:chgData name="tien.nguyenduc@hust.edu.vn" userId="1d425f06-52f5-490b-9f00-5a0d395ba4e9" providerId="ADAL" clId="{33A89E23-18E9-4F2F-9903-23E97B136C4F}" dt="2019-09-25T05:46:30.513" v="61"/>
          <ac:spMkLst>
            <pc:docMk/>
            <pc:sldMk cId="0" sldId="652"/>
            <ac:spMk id="14354" creationId="{00000000-0000-0000-0000-000000000000}"/>
          </ac:spMkLst>
        </pc:spChg>
        <pc:spChg chg="mod">
          <ac:chgData name="tien.nguyenduc@hust.edu.vn" userId="1d425f06-52f5-490b-9f00-5a0d395ba4e9" providerId="ADAL" clId="{33A89E23-18E9-4F2F-9903-23E97B136C4F}" dt="2019-09-25T05:46:30.513" v="61"/>
          <ac:spMkLst>
            <pc:docMk/>
            <pc:sldMk cId="0" sldId="652"/>
            <ac:spMk id="14355" creationId="{00000000-0000-0000-0000-000000000000}"/>
          </ac:spMkLst>
        </pc:spChg>
        <pc:spChg chg="mod">
          <ac:chgData name="tien.nguyenduc@hust.edu.vn" userId="1d425f06-52f5-490b-9f00-5a0d395ba4e9" providerId="ADAL" clId="{33A89E23-18E9-4F2F-9903-23E97B136C4F}" dt="2019-09-25T05:46:30.513" v="61"/>
          <ac:spMkLst>
            <pc:docMk/>
            <pc:sldMk cId="0" sldId="652"/>
            <ac:spMk id="14356" creationId="{00000000-0000-0000-0000-000000000000}"/>
          </ac:spMkLst>
        </pc:spChg>
        <pc:spChg chg="mod">
          <ac:chgData name="tien.nguyenduc@hust.edu.vn" userId="1d425f06-52f5-490b-9f00-5a0d395ba4e9" providerId="ADAL" clId="{33A89E23-18E9-4F2F-9903-23E97B136C4F}" dt="2019-09-25T05:46:30.513" v="61"/>
          <ac:spMkLst>
            <pc:docMk/>
            <pc:sldMk cId="0" sldId="652"/>
            <ac:spMk id="14357" creationId="{00000000-0000-0000-0000-000000000000}"/>
          </ac:spMkLst>
        </pc:spChg>
        <pc:spChg chg="mod">
          <ac:chgData name="tien.nguyenduc@hust.edu.vn" userId="1d425f06-52f5-490b-9f00-5a0d395ba4e9" providerId="ADAL" clId="{33A89E23-18E9-4F2F-9903-23E97B136C4F}" dt="2019-09-25T05:46:30.513" v="61"/>
          <ac:spMkLst>
            <pc:docMk/>
            <pc:sldMk cId="0" sldId="652"/>
            <ac:spMk id="14358" creationId="{00000000-0000-0000-0000-000000000000}"/>
          </ac:spMkLst>
        </pc:spChg>
        <pc:spChg chg="mod">
          <ac:chgData name="tien.nguyenduc@hust.edu.vn" userId="1d425f06-52f5-490b-9f00-5a0d395ba4e9" providerId="ADAL" clId="{33A89E23-18E9-4F2F-9903-23E97B136C4F}" dt="2019-09-25T05:46:30.513" v="61"/>
          <ac:spMkLst>
            <pc:docMk/>
            <pc:sldMk cId="0" sldId="652"/>
            <ac:spMk id="14359" creationId="{00000000-0000-0000-0000-000000000000}"/>
          </ac:spMkLst>
        </pc:spChg>
        <pc:spChg chg="mod">
          <ac:chgData name="tien.nguyenduc@hust.edu.vn" userId="1d425f06-52f5-490b-9f00-5a0d395ba4e9" providerId="ADAL" clId="{33A89E23-18E9-4F2F-9903-23E97B136C4F}" dt="2019-09-25T05:46:30.513" v="61"/>
          <ac:spMkLst>
            <pc:docMk/>
            <pc:sldMk cId="0" sldId="652"/>
            <ac:spMk id="14360" creationId="{00000000-0000-0000-0000-000000000000}"/>
          </ac:spMkLst>
        </pc:spChg>
        <pc:spChg chg="mod">
          <ac:chgData name="tien.nguyenduc@hust.edu.vn" userId="1d425f06-52f5-490b-9f00-5a0d395ba4e9" providerId="ADAL" clId="{33A89E23-18E9-4F2F-9903-23E97B136C4F}" dt="2019-09-25T05:46:30.513" v="61"/>
          <ac:spMkLst>
            <pc:docMk/>
            <pc:sldMk cId="0" sldId="652"/>
            <ac:spMk id="14361" creationId="{00000000-0000-0000-0000-000000000000}"/>
          </ac:spMkLst>
        </pc:spChg>
        <pc:spChg chg="mod">
          <ac:chgData name="tien.nguyenduc@hust.edu.vn" userId="1d425f06-52f5-490b-9f00-5a0d395ba4e9" providerId="ADAL" clId="{33A89E23-18E9-4F2F-9903-23E97B136C4F}" dt="2019-09-25T05:46:30.513" v="61"/>
          <ac:spMkLst>
            <pc:docMk/>
            <pc:sldMk cId="0" sldId="652"/>
            <ac:spMk id="14362" creationId="{00000000-0000-0000-0000-000000000000}"/>
          </ac:spMkLst>
        </pc:spChg>
      </pc:sldChg>
      <pc:sldChg chg="modSp">
        <pc:chgData name="tien.nguyenduc@hust.edu.vn" userId="1d425f06-52f5-490b-9f00-5a0d395ba4e9" providerId="ADAL" clId="{33A89E23-18E9-4F2F-9903-23E97B136C4F}" dt="2019-09-25T05:46:30.513" v="61"/>
        <pc:sldMkLst>
          <pc:docMk/>
          <pc:sldMk cId="0" sldId="653"/>
        </pc:sldMkLst>
        <pc:spChg chg="mod">
          <ac:chgData name="tien.nguyenduc@hust.edu.vn" userId="1d425f06-52f5-490b-9f00-5a0d395ba4e9" providerId="ADAL" clId="{33A89E23-18E9-4F2F-9903-23E97B136C4F}" dt="2019-09-25T05:46:30.513" v="61"/>
          <ac:spMkLst>
            <pc:docMk/>
            <pc:sldMk cId="0" sldId="653"/>
            <ac:spMk id="23554" creationId="{00000000-0000-0000-0000-000000000000}"/>
          </ac:spMkLst>
        </pc:spChg>
        <pc:spChg chg="mod">
          <ac:chgData name="tien.nguyenduc@hust.edu.vn" userId="1d425f06-52f5-490b-9f00-5a0d395ba4e9" providerId="ADAL" clId="{33A89E23-18E9-4F2F-9903-23E97B136C4F}" dt="2019-09-25T05:46:30.513" v="61"/>
          <ac:spMkLst>
            <pc:docMk/>
            <pc:sldMk cId="0" sldId="653"/>
            <ac:spMk id="23555" creationId="{00000000-0000-0000-0000-000000000000}"/>
          </ac:spMkLst>
        </pc:spChg>
        <pc:picChg chg="mod">
          <ac:chgData name="tien.nguyenduc@hust.edu.vn" userId="1d425f06-52f5-490b-9f00-5a0d395ba4e9" providerId="ADAL" clId="{33A89E23-18E9-4F2F-9903-23E97B136C4F}" dt="2019-09-25T05:46:30.513" v="61"/>
          <ac:picMkLst>
            <pc:docMk/>
            <pc:sldMk cId="0" sldId="653"/>
            <ac:picMk id="5122" creationId="{61F9044B-145F-4370-9CF7-9271B085AE1F}"/>
          </ac:picMkLst>
        </pc:picChg>
        <pc:picChg chg="mod">
          <ac:chgData name="tien.nguyenduc@hust.edu.vn" userId="1d425f06-52f5-490b-9f00-5a0d395ba4e9" providerId="ADAL" clId="{33A89E23-18E9-4F2F-9903-23E97B136C4F}" dt="2019-09-25T05:46:30.513" v="61"/>
          <ac:picMkLst>
            <pc:docMk/>
            <pc:sldMk cId="0" sldId="653"/>
            <ac:picMk id="5124" creationId="{AC6EEB72-94F0-42A9-80AE-5152864E1BD6}"/>
          </ac:picMkLst>
        </pc:picChg>
        <pc:picChg chg="mod">
          <ac:chgData name="tien.nguyenduc@hust.edu.vn" userId="1d425f06-52f5-490b-9f00-5a0d395ba4e9" providerId="ADAL" clId="{33A89E23-18E9-4F2F-9903-23E97B136C4F}" dt="2019-09-25T05:46:30.513" v="61"/>
          <ac:picMkLst>
            <pc:docMk/>
            <pc:sldMk cId="0" sldId="653"/>
            <ac:picMk id="5126" creationId="{EA0268BD-010F-4723-98D2-585150BD2EE1}"/>
          </ac:picMkLst>
        </pc:picChg>
        <pc:picChg chg="mod">
          <ac:chgData name="tien.nguyenduc@hust.edu.vn" userId="1d425f06-52f5-490b-9f00-5a0d395ba4e9" providerId="ADAL" clId="{33A89E23-18E9-4F2F-9903-23E97B136C4F}" dt="2019-09-25T05:46:30.513" v="61"/>
          <ac:picMkLst>
            <pc:docMk/>
            <pc:sldMk cId="0" sldId="653"/>
            <ac:picMk id="5128" creationId="{9C4F6CA7-9FC4-405F-B3AE-B8A2576342BB}"/>
          </ac:picMkLst>
        </pc:picChg>
      </pc:sldChg>
      <pc:sldChg chg="modSp">
        <pc:chgData name="tien.nguyenduc@hust.edu.vn" userId="1d425f06-52f5-490b-9f00-5a0d395ba4e9" providerId="ADAL" clId="{33A89E23-18E9-4F2F-9903-23E97B136C4F}" dt="2019-09-25T05:46:30.513" v="61"/>
        <pc:sldMkLst>
          <pc:docMk/>
          <pc:sldMk cId="0" sldId="654"/>
        </pc:sldMkLst>
        <pc:spChg chg="mod">
          <ac:chgData name="tien.nguyenduc@hust.edu.vn" userId="1d425f06-52f5-490b-9f00-5a0d395ba4e9" providerId="ADAL" clId="{33A89E23-18E9-4F2F-9903-23E97B136C4F}" dt="2019-09-25T05:46:30.513" v="61"/>
          <ac:spMkLst>
            <pc:docMk/>
            <pc:sldMk cId="0" sldId="654"/>
            <ac:spMk id="16386" creationId="{00000000-0000-0000-0000-000000000000}"/>
          </ac:spMkLst>
        </pc:spChg>
        <pc:spChg chg="mod">
          <ac:chgData name="tien.nguyenduc@hust.edu.vn" userId="1d425f06-52f5-490b-9f00-5a0d395ba4e9" providerId="ADAL" clId="{33A89E23-18E9-4F2F-9903-23E97B136C4F}" dt="2019-09-25T05:46:30.513" v="61"/>
          <ac:spMkLst>
            <pc:docMk/>
            <pc:sldMk cId="0" sldId="654"/>
            <ac:spMk id="16387" creationId="{00000000-0000-0000-0000-000000000000}"/>
          </ac:spMkLst>
        </pc:spChg>
        <pc:spChg chg="mod">
          <ac:chgData name="tien.nguyenduc@hust.edu.vn" userId="1d425f06-52f5-490b-9f00-5a0d395ba4e9" providerId="ADAL" clId="{33A89E23-18E9-4F2F-9903-23E97B136C4F}" dt="2019-09-25T05:46:30.513" v="61"/>
          <ac:spMkLst>
            <pc:docMk/>
            <pc:sldMk cId="0" sldId="654"/>
            <ac:spMk id="16388" creationId="{00000000-0000-0000-0000-000000000000}"/>
          </ac:spMkLst>
        </pc:spChg>
      </pc:sldChg>
      <pc:sldChg chg="modSp">
        <pc:chgData name="tien.nguyenduc@hust.edu.vn" userId="1d425f06-52f5-490b-9f00-5a0d395ba4e9" providerId="ADAL" clId="{33A89E23-18E9-4F2F-9903-23E97B136C4F}" dt="2019-09-25T05:46:30.513" v="61"/>
        <pc:sldMkLst>
          <pc:docMk/>
          <pc:sldMk cId="0" sldId="656"/>
        </pc:sldMkLst>
        <pc:spChg chg="mod">
          <ac:chgData name="tien.nguyenduc@hust.edu.vn" userId="1d425f06-52f5-490b-9f00-5a0d395ba4e9" providerId="ADAL" clId="{33A89E23-18E9-4F2F-9903-23E97B136C4F}" dt="2019-09-25T05:46:30.513" v="61"/>
          <ac:spMkLst>
            <pc:docMk/>
            <pc:sldMk cId="0" sldId="656"/>
            <ac:spMk id="2" creationId="{1C9F084F-EFDE-42BD-AA2A-822A5EDDD662}"/>
          </ac:spMkLst>
        </pc:spChg>
        <pc:spChg chg="mod">
          <ac:chgData name="tien.nguyenduc@hust.edu.vn" userId="1d425f06-52f5-490b-9f00-5a0d395ba4e9" providerId="ADAL" clId="{33A89E23-18E9-4F2F-9903-23E97B136C4F}" dt="2019-09-25T05:46:30.513" v="61"/>
          <ac:spMkLst>
            <pc:docMk/>
            <pc:sldMk cId="0" sldId="656"/>
            <ac:spMk id="11266" creationId="{00000000-0000-0000-0000-000000000000}"/>
          </ac:spMkLst>
        </pc:spChg>
        <pc:graphicFrameChg chg="mod">
          <ac:chgData name="tien.nguyenduc@hust.edu.vn" userId="1d425f06-52f5-490b-9f00-5a0d395ba4e9" providerId="ADAL" clId="{33A89E23-18E9-4F2F-9903-23E97B136C4F}" dt="2019-09-25T05:46:30.513" v="61"/>
          <ac:graphicFrameMkLst>
            <pc:docMk/>
            <pc:sldMk cId="0" sldId="656"/>
            <ac:graphicFrameMk id="4" creationId="{17EED126-FDF9-4FA1-8029-B3B835363AF5}"/>
          </ac:graphicFrameMkLst>
        </pc:graphicFrameChg>
      </pc:sldChg>
      <pc:sldChg chg="modSp">
        <pc:chgData name="tien.nguyenduc@hust.edu.vn" userId="1d425f06-52f5-490b-9f00-5a0d395ba4e9" providerId="ADAL" clId="{33A89E23-18E9-4F2F-9903-23E97B136C4F}" dt="2019-09-25T05:46:30.513" v="61"/>
        <pc:sldMkLst>
          <pc:docMk/>
          <pc:sldMk cId="0" sldId="657"/>
        </pc:sldMkLst>
        <pc:spChg chg="mod">
          <ac:chgData name="tien.nguyenduc@hust.edu.vn" userId="1d425f06-52f5-490b-9f00-5a0d395ba4e9" providerId="ADAL" clId="{33A89E23-18E9-4F2F-9903-23E97B136C4F}" dt="2019-09-25T05:46:30.513" v="61"/>
          <ac:spMkLst>
            <pc:docMk/>
            <pc:sldMk cId="0" sldId="657"/>
            <ac:spMk id="2" creationId="{E9863129-27BE-4AD7-8D34-E854A134DB5E}"/>
          </ac:spMkLst>
        </pc:spChg>
        <pc:spChg chg="mod">
          <ac:chgData name="tien.nguyenduc@hust.edu.vn" userId="1d425f06-52f5-490b-9f00-5a0d395ba4e9" providerId="ADAL" clId="{33A89E23-18E9-4F2F-9903-23E97B136C4F}" dt="2019-09-25T05:46:30.513" v="61"/>
          <ac:spMkLst>
            <pc:docMk/>
            <pc:sldMk cId="0" sldId="657"/>
            <ac:spMk id="6" creationId="{270AF601-6A41-4C9E-AE5A-5CAC663A5C6F}"/>
          </ac:spMkLst>
        </pc:spChg>
        <pc:spChg chg="mod">
          <ac:chgData name="tien.nguyenduc@hust.edu.vn" userId="1d425f06-52f5-490b-9f00-5a0d395ba4e9" providerId="ADAL" clId="{33A89E23-18E9-4F2F-9903-23E97B136C4F}" dt="2019-09-25T05:46:30.513" v="61"/>
          <ac:spMkLst>
            <pc:docMk/>
            <pc:sldMk cId="0" sldId="657"/>
            <ac:spMk id="12290" creationId="{00000000-0000-0000-0000-000000000000}"/>
          </ac:spMkLst>
        </pc:spChg>
        <pc:spChg chg="mod">
          <ac:chgData name="tien.nguyenduc@hust.edu.vn" userId="1d425f06-52f5-490b-9f00-5a0d395ba4e9" providerId="ADAL" clId="{33A89E23-18E9-4F2F-9903-23E97B136C4F}" dt="2019-09-25T05:46:30.513" v="61"/>
          <ac:spMkLst>
            <pc:docMk/>
            <pc:sldMk cId="0" sldId="657"/>
            <ac:spMk id="12292" creationId="{00000000-0000-0000-0000-000000000000}"/>
          </ac:spMkLst>
        </pc:spChg>
        <pc:picChg chg="mod">
          <ac:chgData name="tien.nguyenduc@hust.edu.vn" userId="1d425f06-52f5-490b-9f00-5a0d395ba4e9" providerId="ADAL" clId="{33A89E23-18E9-4F2F-9903-23E97B136C4F}" dt="2019-09-25T05:46:30.513" v="61"/>
          <ac:picMkLst>
            <pc:docMk/>
            <pc:sldMk cId="0" sldId="657"/>
            <ac:picMk id="12291" creationId="{00000000-0000-0000-0000-000000000000}"/>
          </ac:picMkLst>
        </pc:picChg>
      </pc:sldChg>
      <pc:sldChg chg="modSp">
        <pc:chgData name="tien.nguyenduc@hust.edu.vn" userId="1d425f06-52f5-490b-9f00-5a0d395ba4e9" providerId="ADAL" clId="{33A89E23-18E9-4F2F-9903-23E97B136C4F}" dt="2019-09-25T05:46:30.513" v="61"/>
        <pc:sldMkLst>
          <pc:docMk/>
          <pc:sldMk cId="0" sldId="658"/>
        </pc:sldMkLst>
        <pc:spChg chg="mod">
          <ac:chgData name="tien.nguyenduc@hust.edu.vn" userId="1d425f06-52f5-490b-9f00-5a0d395ba4e9" providerId="ADAL" clId="{33A89E23-18E9-4F2F-9903-23E97B136C4F}" dt="2019-09-25T05:46:30.513" v="61"/>
          <ac:spMkLst>
            <pc:docMk/>
            <pc:sldMk cId="0" sldId="658"/>
            <ac:spMk id="3" creationId="{8F07AA2D-C5C0-41B4-8A2F-D6D690587549}"/>
          </ac:spMkLst>
        </pc:spChg>
        <pc:spChg chg="mod">
          <ac:chgData name="tien.nguyenduc@hust.edu.vn" userId="1d425f06-52f5-490b-9f00-5a0d395ba4e9" providerId="ADAL" clId="{33A89E23-18E9-4F2F-9903-23E97B136C4F}" dt="2019-09-25T05:46:30.513" v="61"/>
          <ac:spMkLst>
            <pc:docMk/>
            <pc:sldMk cId="0" sldId="658"/>
            <ac:spMk id="18" creationId="{AF7DE9DE-AB9D-402D-BDF5-2D6E337F8443}"/>
          </ac:spMkLst>
        </pc:spChg>
        <pc:spChg chg="mod">
          <ac:chgData name="tien.nguyenduc@hust.edu.vn" userId="1d425f06-52f5-490b-9f00-5a0d395ba4e9" providerId="ADAL" clId="{33A89E23-18E9-4F2F-9903-23E97B136C4F}" dt="2019-09-25T05:46:30.513" v="61"/>
          <ac:spMkLst>
            <pc:docMk/>
            <pc:sldMk cId="0" sldId="658"/>
            <ac:spMk id="19" creationId="{C632A216-4F0E-4397-9454-121BCBA6F7F0}"/>
          </ac:spMkLst>
        </pc:spChg>
        <pc:spChg chg="mod">
          <ac:chgData name="tien.nguyenduc@hust.edu.vn" userId="1d425f06-52f5-490b-9f00-5a0d395ba4e9" providerId="ADAL" clId="{33A89E23-18E9-4F2F-9903-23E97B136C4F}" dt="2019-09-25T05:46:30.513" v="61"/>
          <ac:spMkLst>
            <pc:docMk/>
            <pc:sldMk cId="0" sldId="658"/>
            <ac:spMk id="20" creationId="{034D89CD-AC6E-451F-8B75-292B1CA8949A}"/>
          </ac:spMkLst>
        </pc:spChg>
        <pc:spChg chg="mod">
          <ac:chgData name="tien.nguyenduc@hust.edu.vn" userId="1d425f06-52f5-490b-9f00-5a0d395ba4e9" providerId="ADAL" clId="{33A89E23-18E9-4F2F-9903-23E97B136C4F}" dt="2019-09-25T05:46:30.513" v="61"/>
          <ac:spMkLst>
            <pc:docMk/>
            <pc:sldMk cId="0" sldId="658"/>
            <ac:spMk id="13314" creationId="{00000000-0000-0000-0000-000000000000}"/>
          </ac:spMkLst>
        </pc:spChg>
        <pc:spChg chg="mod">
          <ac:chgData name="tien.nguyenduc@hust.edu.vn" userId="1d425f06-52f5-490b-9f00-5a0d395ba4e9" providerId="ADAL" clId="{33A89E23-18E9-4F2F-9903-23E97B136C4F}" dt="2019-09-25T05:46:30.513" v="61"/>
          <ac:spMkLst>
            <pc:docMk/>
            <pc:sldMk cId="0" sldId="658"/>
            <ac:spMk id="13327" creationId="{00000000-0000-0000-0000-000000000000}"/>
          </ac:spMkLst>
        </pc:spChg>
        <pc:graphicFrameChg chg="mod">
          <ac:chgData name="tien.nguyenduc@hust.edu.vn" userId="1d425f06-52f5-490b-9f00-5a0d395ba4e9" providerId="ADAL" clId="{33A89E23-18E9-4F2F-9903-23E97B136C4F}" dt="2019-09-25T05:46:30.513" v="61"/>
          <ac:graphicFrameMkLst>
            <pc:docMk/>
            <pc:sldMk cId="0" sldId="658"/>
            <ac:graphicFrameMk id="2" creationId="{772B3487-AC0B-41C1-8F2B-FF67A185C83D}"/>
          </ac:graphicFrameMkLst>
        </pc:graphicFrameChg>
      </pc:sldChg>
      <pc:sldChg chg="modSp">
        <pc:chgData name="tien.nguyenduc@hust.edu.vn" userId="1d425f06-52f5-490b-9f00-5a0d395ba4e9" providerId="ADAL" clId="{33A89E23-18E9-4F2F-9903-23E97B136C4F}" dt="2019-09-25T05:46:30.513" v="61"/>
        <pc:sldMkLst>
          <pc:docMk/>
          <pc:sldMk cId="0" sldId="681"/>
        </pc:sldMkLst>
        <pc:spChg chg="mod">
          <ac:chgData name="tien.nguyenduc@hust.edu.vn" userId="1d425f06-52f5-490b-9f00-5a0d395ba4e9" providerId="ADAL" clId="{33A89E23-18E9-4F2F-9903-23E97B136C4F}" dt="2019-09-25T05:46:30.513" v="61"/>
          <ac:spMkLst>
            <pc:docMk/>
            <pc:sldMk cId="0" sldId="681"/>
            <ac:spMk id="5122" creationId="{00000000-0000-0000-0000-000000000000}"/>
          </ac:spMkLst>
        </pc:spChg>
        <pc:spChg chg="mod">
          <ac:chgData name="tien.nguyenduc@hust.edu.vn" userId="1d425f06-52f5-490b-9f00-5a0d395ba4e9" providerId="ADAL" clId="{33A89E23-18E9-4F2F-9903-23E97B136C4F}" dt="2019-09-25T05:46:30.513" v="61"/>
          <ac:spMkLst>
            <pc:docMk/>
            <pc:sldMk cId="0" sldId="681"/>
            <ac:spMk id="5123" creationId="{00000000-0000-0000-0000-000000000000}"/>
          </ac:spMkLst>
        </pc:spChg>
      </pc:sldChg>
      <pc:sldChg chg="modSp">
        <pc:chgData name="tien.nguyenduc@hust.edu.vn" userId="1d425f06-52f5-490b-9f00-5a0d395ba4e9" providerId="ADAL" clId="{33A89E23-18E9-4F2F-9903-23E97B136C4F}" dt="2019-09-25T05:46:30.513" v="61"/>
        <pc:sldMkLst>
          <pc:docMk/>
          <pc:sldMk cId="0" sldId="682"/>
        </pc:sldMkLst>
        <pc:spChg chg="mod">
          <ac:chgData name="tien.nguyenduc@hust.edu.vn" userId="1d425f06-52f5-490b-9f00-5a0d395ba4e9" providerId="ADAL" clId="{33A89E23-18E9-4F2F-9903-23E97B136C4F}" dt="2019-09-25T05:46:30.513" v="61"/>
          <ac:spMkLst>
            <pc:docMk/>
            <pc:sldMk cId="0" sldId="682"/>
            <ac:spMk id="3" creationId="{28C5F931-0AA5-4879-BB0B-A3A90ED9D0F1}"/>
          </ac:spMkLst>
        </pc:spChg>
        <pc:spChg chg="mod">
          <ac:chgData name="tien.nguyenduc@hust.edu.vn" userId="1d425f06-52f5-490b-9f00-5a0d395ba4e9" providerId="ADAL" clId="{33A89E23-18E9-4F2F-9903-23E97B136C4F}" dt="2019-09-25T05:46:30.513" v="61"/>
          <ac:spMkLst>
            <pc:docMk/>
            <pc:sldMk cId="0" sldId="682"/>
            <ac:spMk id="19458" creationId="{00000000-0000-0000-0000-000000000000}"/>
          </ac:spMkLst>
        </pc:spChg>
        <pc:graphicFrameChg chg="mod">
          <ac:chgData name="tien.nguyenduc@hust.edu.vn" userId="1d425f06-52f5-490b-9f00-5a0d395ba4e9" providerId="ADAL" clId="{33A89E23-18E9-4F2F-9903-23E97B136C4F}" dt="2019-09-25T05:46:30.513" v="61"/>
          <ac:graphicFrameMkLst>
            <pc:docMk/>
            <pc:sldMk cId="0" sldId="682"/>
            <ac:graphicFrameMk id="2" creationId="{B0DC1CEE-5663-407B-BB0B-4B73CB75BCED}"/>
          </ac:graphicFrameMkLst>
        </pc:graphicFrameChg>
      </pc:sldChg>
      <pc:sldChg chg="modSp">
        <pc:chgData name="tien.nguyenduc@hust.edu.vn" userId="1d425f06-52f5-490b-9f00-5a0d395ba4e9" providerId="ADAL" clId="{33A89E23-18E9-4F2F-9903-23E97B136C4F}" dt="2019-09-25T05:46:30.513" v="61"/>
        <pc:sldMkLst>
          <pc:docMk/>
          <pc:sldMk cId="925568708" sldId="686"/>
        </pc:sldMkLst>
        <pc:spChg chg="mod">
          <ac:chgData name="tien.nguyenduc@hust.edu.vn" userId="1d425f06-52f5-490b-9f00-5a0d395ba4e9" providerId="ADAL" clId="{33A89E23-18E9-4F2F-9903-23E97B136C4F}" dt="2019-09-25T05:46:30.513" v="61"/>
          <ac:spMkLst>
            <pc:docMk/>
            <pc:sldMk cId="925568708" sldId="686"/>
            <ac:spMk id="2" creationId="{72C54821-CE7D-4E46-8E1C-EA67695B6690}"/>
          </ac:spMkLst>
        </pc:spChg>
        <pc:spChg chg="mod">
          <ac:chgData name="tien.nguyenduc@hust.edu.vn" userId="1d425f06-52f5-490b-9f00-5a0d395ba4e9" providerId="ADAL" clId="{33A89E23-18E9-4F2F-9903-23E97B136C4F}" dt="2019-09-25T05:46:30.513" v="61"/>
          <ac:spMkLst>
            <pc:docMk/>
            <pc:sldMk cId="925568708" sldId="686"/>
            <ac:spMk id="3" creationId="{910D027F-24C0-446B-B968-DE1CFA859908}"/>
          </ac:spMkLst>
        </pc:spChg>
        <pc:spChg chg="mod">
          <ac:chgData name="tien.nguyenduc@hust.edu.vn" userId="1d425f06-52f5-490b-9f00-5a0d395ba4e9" providerId="ADAL" clId="{33A89E23-18E9-4F2F-9903-23E97B136C4F}" dt="2019-09-25T05:46:30.513" v="61"/>
          <ac:spMkLst>
            <pc:docMk/>
            <pc:sldMk cId="925568708" sldId="686"/>
            <ac:spMk id="5" creationId="{7B7BBC58-8214-4032-B62E-AC4DD94D9466}"/>
          </ac:spMkLst>
        </pc:spChg>
        <pc:graphicFrameChg chg="mod">
          <ac:chgData name="tien.nguyenduc@hust.edu.vn" userId="1d425f06-52f5-490b-9f00-5a0d395ba4e9" providerId="ADAL" clId="{33A89E23-18E9-4F2F-9903-23E97B136C4F}" dt="2019-09-25T05:46:30.513" v="61"/>
          <ac:graphicFrameMkLst>
            <pc:docMk/>
            <pc:sldMk cId="925568708" sldId="686"/>
            <ac:graphicFrameMk id="4" creationId="{E03FD376-D5E7-47D9-9051-29F86606C5FE}"/>
          </ac:graphicFrameMkLst>
        </pc:graphicFrameChg>
      </pc:sldChg>
      <pc:sldChg chg="modSp">
        <pc:chgData name="tien.nguyenduc@hust.edu.vn" userId="1d425f06-52f5-490b-9f00-5a0d395ba4e9" providerId="ADAL" clId="{33A89E23-18E9-4F2F-9903-23E97B136C4F}" dt="2019-09-25T05:46:30.513" v="61"/>
        <pc:sldMkLst>
          <pc:docMk/>
          <pc:sldMk cId="3611633793" sldId="687"/>
        </pc:sldMkLst>
        <pc:spChg chg="mod">
          <ac:chgData name="tien.nguyenduc@hust.edu.vn" userId="1d425f06-52f5-490b-9f00-5a0d395ba4e9" providerId="ADAL" clId="{33A89E23-18E9-4F2F-9903-23E97B136C4F}" dt="2019-09-25T05:46:30.513" v="61"/>
          <ac:spMkLst>
            <pc:docMk/>
            <pc:sldMk cId="3611633793" sldId="687"/>
            <ac:spMk id="2" creationId="{C12FF695-EC24-4DC1-B44F-D49A0B86ABA8}"/>
          </ac:spMkLst>
        </pc:spChg>
        <pc:picChg chg="mod">
          <ac:chgData name="tien.nguyenduc@hust.edu.vn" userId="1d425f06-52f5-490b-9f00-5a0d395ba4e9" providerId="ADAL" clId="{33A89E23-18E9-4F2F-9903-23E97B136C4F}" dt="2019-09-25T05:46:30.513" v="61"/>
          <ac:picMkLst>
            <pc:docMk/>
            <pc:sldMk cId="3611633793" sldId="687"/>
            <ac:picMk id="9218" creationId="{4039223D-732C-43BC-9B66-2D896DB5934A}"/>
          </ac:picMkLst>
        </pc:picChg>
      </pc:sldChg>
      <pc:sldMasterChg chg="modSp modSldLayout">
        <pc:chgData name="tien.nguyenduc@hust.edu.vn" userId="1d425f06-52f5-490b-9f00-5a0d395ba4e9" providerId="ADAL" clId="{33A89E23-18E9-4F2F-9903-23E97B136C4F}" dt="2019-09-25T05:46:30.513" v="61"/>
        <pc:sldMasterMkLst>
          <pc:docMk/>
          <pc:sldMasterMk cId="0" sldId="2147483649"/>
        </pc:sldMasterMkLst>
        <pc:spChg chg="mod">
          <ac:chgData name="tien.nguyenduc@hust.edu.vn" userId="1d425f06-52f5-490b-9f00-5a0d395ba4e9" providerId="ADAL" clId="{33A89E23-18E9-4F2F-9903-23E97B136C4F}" dt="2019-09-25T05:46:30.513" v="61"/>
          <ac:spMkLst>
            <pc:docMk/>
            <pc:sldMasterMk cId="0" sldId="2147483649"/>
            <ac:spMk id="1026" creationId="{00000000-0000-0000-0000-000000000000}"/>
          </ac:spMkLst>
        </pc:spChg>
        <pc:spChg chg="mod">
          <ac:chgData name="tien.nguyenduc@hust.edu.vn" userId="1d425f06-52f5-490b-9f00-5a0d395ba4e9" providerId="ADAL" clId="{33A89E23-18E9-4F2F-9903-23E97B136C4F}" dt="2019-09-25T05:46:30.513" v="61"/>
          <ac:spMkLst>
            <pc:docMk/>
            <pc:sldMasterMk cId="0" sldId="2147483649"/>
            <ac:spMk id="1028" creationId="{00000000-0000-0000-0000-000000000000}"/>
          </ac:spMkLst>
        </pc:spChg>
        <pc:spChg chg="mod">
          <ac:chgData name="tien.nguyenduc@hust.edu.vn" userId="1d425f06-52f5-490b-9f00-5a0d395ba4e9" providerId="ADAL" clId="{33A89E23-18E9-4F2F-9903-23E97B136C4F}" dt="2019-09-25T05:46:30.513" v="61"/>
          <ac:spMkLst>
            <pc:docMk/>
            <pc:sldMasterMk cId="0" sldId="2147483649"/>
            <ac:spMk id="1029" creationId="{00000000-0000-0000-0000-000000000000}"/>
          </ac:spMkLst>
        </pc:spChg>
        <pc:spChg chg="mod">
          <ac:chgData name="tien.nguyenduc@hust.edu.vn" userId="1d425f06-52f5-490b-9f00-5a0d395ba4e9" providerId="ADAL" clId="{33A89E23-18E9-4F2F-9903-23E97B136C4F}" dt="2019-09-25T05:46:30.513" v="61"/>
          <ac:spMkLst>
            <pc:docMk/>
            <pc:sldMasterMk cId="0" sldId="2147483649"/>
            <ac:spMk id="1033" creationId="{00000000-0000-0000-0000-000000000000}"/>
          </ac:spMkLst>
        </pc:spChg>
        <pc:spChg chg="mod">
          <ac:chgData name="tien.nguyenduc@hust.edu.vn" userId="1d425f06-52f5-490b-9f00-5a0d395ba4e9" providerId="ADAL" clId="{33A89E23-18E9-4F2F-9903-23E97B136C4F}" dt="2019-09-25T05:46:30.513" v="61"/>
          <ac:spMkLst>
            <pc:docMk/>
            <pc:sldMasterMk cId="0" sldId="2147483649"/>
            <ac:spMk id="180233" creationId="{00000000-0000-0000-0000-000000000000}"/>
          </ac:spMkLst>
        </pc:spChg>
        <pc:spChg chg="mod">
          <ac:chgData name="tien.nguyenduc@hust.edu.vn" userId="1d425f06-52f5-490b-9f00-5a0d395ba4e9" providerId="ADAL" clId="{33A89E23-18E9-4F2F-9903-23E97B136C4F}" dt="2019-09-25T05:46:30.513" v="61"/>
          <ac:spMkLst>
            <pc:docMk/>
            <pc:sldMasterMk cId="0" sldId="2147483649"/>
            <ac:spMk id="180234" creationId="{00000000-0000-0000-0000-000000000000}"/>
          </ac:spMkLst>
        </pc:spChg>
        <pc:spChg chg="mod">
          <ac:chgData name="tien.nguyenduc@hust.edu.vn" userId="1d425f06-52f5-490b-9f00-5a0d395ba4e9" providerId="ADAL" clId="{33A89E23-18E9-4F2F-9903-23E97B136C4F}" dt="2019-09-25T05:46:30.513" v="61"/>
          <ac:spMkLst>
            <pc:docMk/>
            <pc:sldMasterMk cId="0" sldId="2147483649"/>
            <ac:spMk id="180235" creationId="{00000000-0000-0000-0000-000000000000}"/>
          </ac:spMkLst>
        </pc:spChg>
        <pc:grpChg chg="mod">
          <ac:chgData name="tien.nguyenduc@hust.edu.vn" userId="1d425f06-52f5-490b-9f00-5a0d395ba4e9" providerId="ADAL" clId="{33A89E23-18E9-4F2F-9903-23E97B136C4F}" dt="2019-09-25T05:46:30.513" v="61"/>
          <ac:grpSpMkLst>
            <pc:docMk/>
            <pc:sldMasterMk cId="0" sldId="2147483649"/>
            <ac:grpSpMk id="1027" creationId="{00000000-0000-0000-0000-000000000000}"/>
          </ac:grpSpMkLst>
        </pc:grpChg>
        <pc:sldLayoutChg chg="modSp">
          <pc:chgData name="tien.nguyenduc@hust.edu.vn" userId="1d425f06-52f5-490b-9f00-5a0d395ba4e9" providerId="ADAL" clId="{33A89E23-18E9-4F2F-9903-23E97B136C4F}" dt="2019-09-25T05:46:30.513" v="61"/>
          <pc:sldLayoutMkLst>
            <pc:docMk/>
            <pc:sldMasterMk cId="0" sldId="2147483649"/>
            <pc:sldLayoutMk cId="512959440" sldId="2147483984"/>
          </pc:sldLayoutMkLst>
          <pc:spChg chg="mod">
            <ac:chgData name="tien.nguyenduc@hust.edu.vn" userId="1d425f06-52f5-490b-9f00-5a0d395ba4e9" providerId="ADAL" clId="{33A89E23-18E9-4F2F-9903-23E97B136C4F}" dt="2019-09-25T05:46:30.513" v="61"/>
            <ac:spMkLst>
              <pc:docMk/>
              <pc:sldMasterMk cId="0" sldId="2147483649"/>
              <pc:sldLayoutMk cId="512959440" sldId="2147483984"/>
              <ac:spMk id="2" creationId="{00000000-0000-0000-0000-000000000000}"/>
            </ac:spMkLst>
          </pc:spChg>
          <pc:spChg chg="mod">
            <ac:chgData name="tien.nguyenduc@hust.edu.vn" userId="1d425f06-52f5-490b-9f00-5a0d395ba4e9" providerId="ADAL" clId="{33A89E23-18E9-4F2F-9903-23E97B136C4F}" dt="2019-09-25T05:46:30.513" v="61"/>
            <ac:spMkLst>
              <pc:docMk/>
              <pc:sldMasterMk cId="0" sldId="2147483649"/>
              <pc:sldLayoutMk cId="512959440" sldId="2147483984"/>
              <ac:spMk id="3" creationId="{00000000-0000-0000-0000-000000000000}"/>
            </ac:spMkLst>
          </pc:spChg>
        </pc:sldLayoutChg>
        <pc:sldLayoutChg chg="modSp">
          <pc:chgData name="tien.nguyenduc@hust.edu.vn" userId="1d425f06-52f5-490b-9f00-5a0d395ba4e9" providerId="ADAL" clId="{33A89E23-18E9-4F2F-9903-23E97B136C4F}" dt="2019-09-25T05:46:30.513" v="61"/>
          <pc:sldLayoutMkLst>
            <pc:docMk/>
            <pc:sldMasterMk cId="0" sldId="2147483649"/>
            <pc:sldLayoutMk cId="4110834862" sldId="2147483985"/>
          </pc:sldLayoutMkLst>
          <pc:spChg chg="mod">
            <ac:chgData name="tien.nguyenduc@hust.edu.vn" userId="1d425f06-52f5-490b-9f00-5a0d395ba4e9" providerId="ADAL" clId="{33A89E23-18E9-4F2F-9903-23E97B136C4F}" dt="2019-09-25T05:46:30.513" v="61"/>
            <ac:spMkLst>
              <pc:docMk/>
              <pc:sldMasterMk cId="0" sldId="2147483649"/>
              <pc:sldLayoutMk cId="4110834862" sldId="2147483985"/>
              <ac:spMk id="3" creationId="{00000000-0000-0000-0000-000000000000}"/>
            </ac:spMkLst>
          </pc:spChg>
          <pc:spChg chg="mod">
            <ac:chgData name="tien.nguyenduc@hust.edu.vn" userId="1d425f06-52f5-490b-9f00-5a0d395ba4e9" providerId="ADAL" clId="{33A89E23-18E9-4F2F-9903-23E97B136C4F}" dt="2019-09-25T05:46:30.513" v="61"/>
            <ac:spMkLst>
              <pc:docMk/>
              <pc:sldMasterMk cId="0" sldId="2147483649"/>
              <pc:sldLayoutMk cId="4110834862" sldId="2147483985"/>
              <ac:spMk id="4" creationId="{00000000-0000-0000-0000-000000000000}"/>
            </ac:spMkLst>
          </pc:spChg>
        </pc:sldLayoutChg>
        <pc:sldLayoutChg chg="modSp">
          <pc:chgData name="tien.nguyenduc@hust.edu.vn" userId="1d425f06-52f5-490b-9f00-5a0d395ba4e9" providerId="ADAL" clId="{33A89E23-18E9-4F2F-9903-23E97B136C4F}" dt="2019-09-25T05:46:30.513" v="61"/>
          <pc:sldLayoutMkLst>
            <pc:docMk/>
            <pc:sldMasterMk cId="0" sldId="2147483649"/>
            <pc:sldLayoutMk cId="2376758488" sldId="2147483986"/>
          </pc:sldLayoutMkLst>
          <pc:spChg chg="mod">
            <ac:chgData name="tien.nguyenduc@hust.edu.vn" userId="1d425f06-52f5-490b-9f00-5a0d395ba4e9" providerId="ADAL" clId="{33A89E23-18E9-4F2F-9903-23E97B136C4F}" dt="2019-09-25T05:46:30.513" v="61"/>
            <ac:spMkLst>
              <pc:docMk/>
              <pc:sldMasterMk cId="0" sldId="2147483649"/>
              <pc:sldLayoutMk cId="2376758488" sldId="2147483986"/>
              <ac:spMk id="2" creationId="{00000000-0000-0000-0000-000000000000}"/>
            </ac:spMkLst>
          </pc:spChg>
          <pc:spChg chg="mod">
            <ac:chgData name="tien.nguyenduc@hust.edu.vn" userId="1d425f06-52f5-490b-9f00-5a0d395ba4e9" providerId="ADAL" clId="{33A89E23-18E9-4F2F-9903-23E97B136C4F}" dt="2019-09-25T05:46:30.513" v="61"/>
            <ac:spMkLst>
              <pc:docMk/>
              <pc:sldMasterMk cId="0" sldId="2147483649"/>
              <pc:sldLayoutMk cId="2376758488" sldId="2147483986"/>
              <ac:spMk id="3" creationId="{00000000-0000-0000-0000-000000000000}"/>
            </ac:spMkLst>
          </pc:spChg>
          <pc:spChg chg="mod">
            <ac:chgData name="tien.nguyenduc@hust.edu.vn" userId="1d425f06-52f5-490b-9f00-5a0d395ba4e9" providerId="ADAL" clId="{33A89E23-18E9-4F2F-9903-23E97B136C4F}" dt="2019-09-25T05:46:30.513" v="61"/>
            <ac:spMkLst>
              <pc:docMk/>
              <pc:sldMasterMk cId="0" sldId="2147483649"/>
              <pc:sldLayoutMk cId="2376758488" sldId="2147483986"/>
              <ac:spMk id="4" creationId="{00000000-0000-0000-0000-000000000000}"/>
            </ac:spMkLst>
          </pc:spChg>
          <pc:spChg chg="mod">
            <ac:chgData name="tien.nguyenduc@hust.edu.vn" userId="1d425f06-52f5-490b-9f00-5a0d395ba4e9" providerId="ADAL" clId="{33A89E23-18E9-4F2F-9903-23E97B136C4F}" dt="2019-09-25T05:46:30.513" v="61"/>
            <ac:spMkLst>
              <pc:docMk/>
              <pc:sldMasterMk cId="0" sldId="2147483649"/>
              <pc:sldLayoutMk cId="2376758488" sldId="2147483986"/>
              <ac:spMk id="5" creationId="{00000000-0000-0000-0000-000000000000}"/>
            </ac:spMkLst>
          </pc:spChg>
          <pc:spChg chg="mod">
            <ac:chgData name="tien.nguyenduc@hust.edu.vn" userId="1d425f06-52f5-490b-9f00-5a0d395ba4e9" providerId="ADAL" clId="{33A89E23-18E9-4F2F-9903-23E97B136C4F}" dt="2019-09-25T05:46:30.513" v="61"/>
            <ac:spMkLst>
              <pc:docMk/>
              <pc:sldMasterMk cId="0" sldId="2147483649"/>
              <pc:sldLayoutMk cId="2376758488" sldId="2147483986"/>
              <ac:spMk id="6" creationId="{00000000-0000-0000-0000-000000000000}"/>
            </ac:spMkLst>
          </pc:spChg>
        </pc:sldLayoutChg>
        <pc:sldLayoutChg chg="modSp">
          <pc:chgData name="tien.nguyenduc@hust.edu.vn" userId="1d425f06-52f5-490b-9f00-5a0d395ba4e9" providerId="ADAL" clId="{33A89E23-18E9-4F2F-9903-23E97B136C4F}" dt="2019-09-25T05:46:30.513" v="61"/>
          <pc:sldLayoutMkLst>
            <pc:docMk/>
            <pc:sldMasterMk cId="0" sldId="2147483649"/>
            <pc:sldLayoutMk cId="3187801202" sldId="2147483989"/>
          </pc:sldLayoutMkLst>
          <pc:spChg chg="mod">
            <ac:chgData name="tien.nguyenduc@hust.edu.vn" userId="1d425f06-52f5-490b-9f00-5a0d395ba4e9" providerId="ADAL" clId="{33A89E23-18E9-4F2F-9903-23E97B136C4F}" dt="2019-09-25T05:46:30.513" v="61"/>
            <ac:spMkLst>
              <pc:docMk/>
              <pc:sldMasterMk cId="0" sldId="2147483649"/>
              <pc:sldLayoutMk cId="3187801202" sldId="2147483989"/>
              <ac:spMk id="2" creationId="{00000000-0000-0000-0000-000000000000}"/>
            </ac:spMkLst>
          </pc:spChg>
          <pc:spChg chg="mod">
            <ac:chgData name="tien.nguyenduc@hust.edu.vn" userId="1d425f06-52f5-490b-9f00-5a0d395ba4e9" providerId="ADAL" clId="{33A89E23-18E9-4F2F-9903-23E97B136C4F}" dt="2019-09-25T05:46:30.513" v="61"/>
            <ac:spMkLst>
              <pc:docMk/>
              <pc:sldMasterMk cId="0" sldId="2147483649"/>
              <pc:sldLayoutMk cId="3187801202" sldId="2147483989"/>
              <ac:spMk id="3" creationId="{00000000-0000-0000-0000-000000000000}"/>
            </ac:spMkLst>
          </pc:spChg>
          <pc:spChg chg="mod">
            <ac:chgData name="tien.nguyenduc@hust.edu.vn" userId="1d425f06-52f5-490b-9f00-5a0d395ba4e9" providerId="ADAL" clId="{33A89E23-18E9-4F2F-9903-23E97B136C4F}" dt="2019-09-25T05:46:30.513" v="61"/>
            <ac:spMkLst>
              <pc:docMk/>
              <pc:sldMasterMk cId="0" sldId="2147483649"/>
              <pc:sldLayoutMk cId="3187801202" sldId="2147483989"/>
              <ac:spMk id="4" creationId="{00000000-0000-0000-0000-000000000000}"/>
            </ac:spMkLst>
          </pc:spChg>
        </pc:sldLayoutChg>
        <pc:sldLayoutChg chg="modSp">
          <pc:chgData name="tien.nguyenduc@hust.edu.vn" userId="1d425f06-52f5-490b-9f00-5a0d395ba4e9" providerId="ADAL" clId="{33A89E23-18E9-4F2F-9903-23E97B136C4F}" dt="2019-09-25T05:46:30.513" v="61"/>
          <pc:sldLayoutMkLst>
            <pc:docMk/>
            <pc:sldMasterMk cId="0" sldId="2147483649"/>
            <pc:sldLayoutMk cId="2894815670" sldId="2147483990"/>
          </pc:sldLayoutMkLst>
          <pc:spChg chg="mod">
            <ac:chgData name="tien.nguyenduc@hust.edu.vn" userId="1d425f06-52f5-490b-9f00-5a0d395ba4e9" providerId="ADAL" clId="{33A89E23-18E9-4F2F-9903-23E97B136C4F}" dt="2019-09-25T05:46:30.513" v="61"/>
            <ac:spMkLst>
              <pc:docMk/>
              <pc:sldMasterMk cId="0" sldId="2147483649"/>
              <pc:sldLayoutMk cId="2894815670" sldId="2147483990"/>
              <ac:spMk id="2" creationId="{00000000-0000-0000-0000-000000000000}"/>
            </ac:spMkLst>
          </pc:spChg>
          <pc:spChg chg="mod">
            <ac:chgData name="tien.nguyenduc@hust.edu.vn" userId="1d425f06-52f5-490b-9f00-5a0d395ba4e9" providerId="ADAL" clId="{33A89E23-18E9-4F2F-9903-23E97B136C4F}" dt="2019-09-25T05:46:30.513" v="61"/>
            <ac:spMkLst>
              <pc:docMk/>
              <pc:sldMasterMk cId="0" sldId="2147483649"/>
              <pc:sldLayoutMk cId="2894815670" sldId="2147483990"/>
              <ac:spMk id="3" creationId="{00000000-0000-0000-0000-000000000000}"/>
            </ac:spMkLst>
          </pc:spChg>
          <pc:spChg chg="mod">
            <ac:chgData name="tien.nguyenduc@hust.edu.vn" userId="1d425f06-52f5-490b-9f00-5a0d395ba4e9" providerId="ADAL" clId="{33A89E23-18E9-4F2F-9903-23E97B136C4F}" dt="2019-09-25T05:46:30.513" v="61"/>
            <ac:spMkLst>
              <pc:docMk/>
              <pc:sldMasterMk cId="0" sldId="2147483649"/>
              <pc:sldLayoutMk cId="2894815670" sldId="2147483990"/>
              <ac:spMk id="4" creationId="{00000000-0000-0000-0000-000000000000}"/>
            </ac:spMkLst>
          </pc:spChg>
        </pc:sldLayoutChg>
        <pc:sldLayoutChg chg="modSp">
          <pc:chgData name="tien.nguyenduc@hust.edu.vn" userId="1d425f06-52f5-490b-9f00-5a0d395ba4e9" providerId="ADAL" clId="{33A89E23-18E9-4F2F-9903-23E97B136C4F}" dt="2019-09-25T05:46:30.513" v="61"/>
          <pc:sldLayoutMkLst>
            <pc:docMk/>
            <pc:sldMasterMk cId="0" sldId="2147483649"/>
            <pc:sldLayoutMk cId="2454973886" sldId="2147483992"/>
          </pc:sldLayoutMkLst>
          <pc:spChg chg="mod">
            <ac:chgData name="tien.nguyenduc@hust.edu.vn" userId="1d425f06-52f5-490b-9f00-5a0d395ba4e9" providerId="ADAL" clId="{33A89E23-18E9-4F2F-9903-23E97B136C4F}" dt="2019-09-25T05:46:30.513" v="61"/>
            <ac:spMkLst>
              <pc:docMk/>
              <pc:sldMasterMk cId="0" sldId="2147483649"/>
              <pc:sldLayoutMk cId="2454973886" sldId="2147483992"/>
              <ac:spMk id="2" creationId="{00000000-0000-0000-0000-000000000000}"/>
            </ac:spMkLst>
          </pc:spChg>
          <pc:spChg chg="mod">
            <ac:chgData name="tien.nguyenduc@hust.edu.vn" userId="1d425f06-52f5-490b-9f00-5a0d395ba4e9" providerId="ADAL" clId="{33A89E23-18E9-4F2F-9903-23E97B136C4F}" dt="2019-09-25T05:46:30.513" v="61"/>
            <ac:spMkLst>
              <pc:docMk/>
              <pc:sldMasterMk cId="0" sldId="2147483649"/>
              <pc:sldLayoutMk cId="2454973886" sldId="2147483992"/>
              <ac:spMk id="3" creationId="{00000000-0000-0000-0000-000000000000}"/>
            </ac:spMkLst>
          </pc:spChg>
        </pc:sldLayoutChg>
        <pc:sldLayoutChg chg="modSp">
          <pc:chgData name="tien.nguyenduc@hust.edu.vn" userId="1d425f06-52f5-490b-9f00-5a0d395ba4e9" providerId="ADAL" clId="{33A89E23-18E9-4F2F-9903-23E97B136C4F}" dt="2019-09-25T05:46:30.513" v="61"/>
          <pc:sldLayoutMkLst>
            <pc:docMk/>
            <pc:sldMasterMk cId="0" sldId="2147483649"/>
            <pc:sldLayoutMk cId="4272241361" sldId="2147483993"/>
          </pc:sldLayoutMkLst>
          <pc:spChg chg="mod">
            <ac:chgData name="tien.nguyenduc@hust.edu.vn" userId="1d425f06-52f5-490b-9f00-5a0d395ba4e9" providerId="ADAL" clId="{33A89E23-18E9-4F2F-9903-23E97B136C4F}" dt="2019-09-25T05:46:30.513" v="61"/>
            <ac:spMkLst>
              <pc:docMk/>
              <pc:sldMasterMk cId="0" sldId="2147483649"/>
              <pc:sldLayoutMk cId="4272241361" sldId="2147483993"/>
              <ac:spMk id="2" creationId="{00000000-0000-0000-0000-000000000000}"/>
            </ac:spMkLst>
          </pc:spChg>
          <pc:spChg chg="mod">
            <ac:chgData name="tien.nguyenduc@hust.edu.vn" userId="1d425f06-52f5-490b-9f00-5a0d395ba4e9" providerId="ADAL" clId="{33A89E23-18E9-4F2F-9903-23E97B136C4F}" dt="2019-09-25T05:46:30.513" v="61"/>
            <ac:spMkLst>
              <pc:docMk/>
              <pc:sldMasterMk cId="0" sldId="2147483649"/>
              <pc:sldLayoutMk cId="4272241361" sldId="2147483993"/>
              <ac:spMk id="3" creationId="{00000000-0000-0000-0000-000000000000}"/>
            </ac:spMkLst>
          </pc:spChg>
        </pc:sldLayoutChg>
        <pc:sldLayoutChg chg="modSp">
          <pc:chgData name="tien.nguyenduc@hust.edu.vn" userId="1d425f06-52f5-490b-9f00-5a0d395ba4e9" providerId="ADAL" clId="{33A89E23-18E9-4F2F-9903-23E97B136C4F}" dt="2019-09-25T05:46:30.513" v="61"/>
          <pc:sldLayoutMkLst>
            <pc:docMk/>
            <pc:sldMasterMk cId="0" sldId="2147483649"/>
            <pc:sldLayoutMk cId="65374941" sldId="2147483994"/>
          </pc:sldLayoutMkLst>
          <pc:spChg chg="mod">
            <ac:chgData name="tien.nguyenduc@hust.edu.vn" userId="1d425f06-52f5-490b-9f00-5a0d395ba4e9" providerId="ADAL" clId="{33A89E23-18E9-4F2F-9903-23E97B136C4F}" dt="2019-09-25T05:46:30.513" v="61"/>
            <ac:spMkLst>
              <pc:docMk/>
              <pc:sldMasterMk cId="0" sldId="2147483649"/>
              <pc:sldLayoutMk cId="65374941" sldId="2147483994"/>
              <ac:spMk id="2" creationId="{00000000-0000-0000-0000-000000000000}"/>
            </ac:spMkLst>
          </pc:spChg>
          <pc:spChg chg="mod">
            <ac:chgData name="tien.nguyenduc@hust.edu.vn" userId="1d425f06-52f5-490b-9f00-5a0d395ba4e9" providerId="ADAL" clId="{33A89E23-18E9-4F2F-9903-23E97B136C4F}" dt="2019-09-25T05:46:30.513" v="61"/>
            <ac:spMkLst>
              <pc:docMk/>
              <pc:sldMasterMk cId="0" sldId="2147483649"/>
              <pc:sldLayoutMk cId="65374941" sldId="2147483994"/>
              <ac:spMk id="3" creationId="{00000000-0000-0000-0000-000000000000}"/>
            </ac:spMkLst>
          </pc:spChg>
        </pc:sldLayoutChg>
        <pc:sldLayoutChg chg="modSp">
          <pc:chgData name="tien.nguyenduc@hust.edu.vn" userId="1d425f06-52f5-490b-9f00-5a0d395ba4e9" providerId="ADAL" clId="{33A89E23-18E9-4F2F-9903-23E97B136C4F}" dt="2019-09-25T05:46:30.513" v="61"/>
          <pc:sldLayoutMkLst>
            <pc:docMk/>
            <pc:sldMasterMk cId="0" sldId="2147483649"/>
            <pc:sldLayoutMk cId="2420315041" sldId="2147483995"/>
          </pc:sldLayoutMkLst>
          <pc:spChg chg="mod">
            <ac:chgData name="tien.nguyenduc@hust.edu.vn" userId="1d425f06-52f5-490b-9f00-5a0d395ba4e9" providerId="ADAL" clId="{33A89E23-18E9-4F2F-9903-23E97B136C4F}" dt="2019-09-25T05:46:30.513" v="61"/>
            <ac:spMkLst>
              <pc:docMk/>
              <pc:sldMasterMk cId="0" sldId="2147483649"/>
              <pc:sldLayoutMk cId="2420315041" sldId="2147483995"/>
              <ac:spMk id="13" creationId="{00000000-0000-0000-0000-000000000000}"/>
            </ac:spMkLst>
          </pc:spChg>
          <pc:spChg chg="mod">
            <ac:chgData name="tien.nguyenduc@hust.edu.vn" userId="1d425f06-52f5-490b-9f00-5a0d395ba4e9" providerId="ADAL" clId="{33A89E23-18E9-4F2F-9903-23E97B136C4F}" dt="2019-09-25T05:46:30.513" v="61"/>
            <ac:spMkLst>
              <pc:docMk/>
              <pc:sldMasterMk cId="0" sldId="2147483649"/>
              <pc:sldLayoutMk cId="2420315041" sldId="2147483995"/>
              <ac:spMk id="14" creationId="{00000000-0000-0000-0000-000000000000}"/>
            </ac:spMkLst>
          </pc:spChg>
          <pc:spChg chg="mod">
            <ac:chgData name="tien.nguyenduc@hust.edu.vn" userId="1d425f06-52f5-490b-9f00-5a0d395ba4e9" providerId="ADAL" clId="{33A89E23-18E9-4F2F-9903-23E97B136C4F}" dt="2019-09-25T05:46:30.513" v="61"/>
            <ac:spMkLst>
              <pc:docMk/>
              <pc:sldMasterMk cId="0" sldId="2147483649"/>
              <pc:sldLayoutMk cId="2420315041" sldId="2147483995"/>
              <ac:spMk id="181259" creationId="{00000000-0000-0000-0000-000000000000}"/>
            </ac:spMkLst>
          </pc:spChg>
          <pc:spChg chg="mod">
            <ac:chgData name="tien.nguyenduc@hust.edu.vn" userId="1d425f06-52f5-490b-9f00-5a0d395ba4e9" providerId="ADAL" clId="{33A89E23-18E9-4F2F-9903-23E97B136C4F}" dt="2019-09-25T05:46:30.513" v="61"/>
            <ac:spMkLst>
              <pc:docMk/>
              <pc:sldMasterMk cId="0" sldId="2147483649"/>
              <pc:sldLayoutMk cId="2420315041" sldId="2147483995"/>
              <ac:spMk id="181260" creationId="{00000000-0000-0000-0000-000000000000}"/>
            </ac:spMkLst>
          </pc:spChg>
          <pc:grpChg chg="mod">
            <ac:chgData name="tien.nguyenduc@hust.edu.vn" userId="1d425f06-52f5-490b-9f00-5a0d395ba4e9" providerId="ADAL" clId="{33A89E23-18E9-4F2F-9903-23E97B136C4F}" dt="2019-09-25T05:46:30.513" v="61"/>
            <ac:grpSpMkLst>
              <pc:docMk/>
              <pc:sldMasterMk cId="0" sldId="2147483649"/>
              <pc:sldLayoutMk cId="2420315041" sldId="2147483995"/>
              <ac:grpSpMk id="4" creationId="{00000000-0000-0000-0000-000000000000}"/>
            </ac:grpSpMkLst>
          </pc:grpChg>
          <pc:grpChg chg="mod">
            <ac:chgData name="tien.nguyenduc@hust.edu.vn" userId="1d425f06-52f5-490b-9f00-5a0d395ba4e9" providerId="ADAL" clId="{33A89E23-18E9-4F2F-9903-23E97B136C4F}" dt="2019-09-25T05:46:30.513" v="61"/>
            <ac:grpSpMkLst>
              <pc:docMk/>
              <pc:sldMasterMk cId="0" sldId="2147483649"/>
              <pc:sldLayoutMk cId="2420315041" sldId="2147483995"/>
              <ac:grpSpMk id="6" creationId="{00000000-0000-0000-0000-000000000000}"/>
            </ac:grpSpMkLst>
          </pc:grpChg>
          <pc:grpChg chg="mod">
            <ac:chgData name="tien.nguyenduc@hust.edu.vn" userId="1d425f06-52f5-490b-9f00-5a0d395ba4e9" providerId="ADAL" clId="{33A89E23-18E9-4F2F-9903-23E97B136C4F}" dt="2019-09-25T05:46:30.513" v="61"/>
            <ac:grpSpMkLst>
              <pc:docMk/>
              <pc:sldMasterMk cId="0" sldId="2147483649"/>
              <pc:sldLayoutMk cId="2420315041" sldId="2147483995"/>
              <ac:grpSpMk id="7" creationId="{00000000-0000-0000-0000-000000000000}"/>
            </ac:grpSpMkLst>
          </pc:grpChg>
        </pc:sldLayoutChg>
      </pc:sldMasterChg>
    </pc:docChg>
  </pc:docChgLst>
  <pc:docChgLst>
    <pc:chgData name="Nguyen Duc Tien" userId="1d425f06-52f5-490b-9f00-5a0d395ba4e9" providerId="ADAL" clId="{846D49F7-DC59-49F0-8BB3-08D6C5F385BB}"/>
    <pc:docChg chg="undo redo custSel addSld delSld modSld sldOrd addMainMaster delMainMaster modMainMaster">
      <pc:chgData name="Nguyen Duc Tien" userId="1d425f06-52f5-490b-9f00-5a0d395ba4e9" providerId="ADAL" clId="{846D49F7-DC59-49F0-8BB3-08D6C5F385BB}" dt="2021-10-15T10:57:29.530" v="608" actId="1076"/>
      <pc:docMkLst>
        <pc:docMk/>
      </pc:docMkLst>
      <pc:sldChg chg="addSp delSp modSp del mod modClrScheme chgLayout">
        <pc:chgData name="Nguyen Duc Tien" userId="1d425f06-52f5-490b-9f00-5a0d395ba4e9" providerId="ADAL" clId="{846D49F7-DC59-49F0-8BB3-08D6C5F385BB}" dt="2021-09-26T07:45:56.283" v="189" actId="47"/>
        <pc:sldMkLst>
          <pc:docMk/>
          <pc:sldMk cId="0" sldId="256"/>
        </pc:sldMkLst>
        <pc:spChg chg="mod ord">
          <ac:chgData name="Nguyen Duc Tien" userId="1d425f06-52f5-490b-9f00-5a0d395ba4e9" providerId="ADAL" clId="{846D49F7-DC59-49F0-8BB3-08D6C5F385BB}" dt="2021-09-26T07:40:44.683" v="71" actId="113"/>
          <ac:spMkLst>
            <pc:docMk/>
            <pc:sldMk cId="0" sldId="256"/>
            <ac:spMk id="3074" creationId="{00000000-0000-0000-0000-000000000000}"/>
          </ac:spMkLst>
        </pc:spChg>
        <pc:spChg chg="mod ord">
          <ac:chgData name="Nguyen Duc Tien" userId="1d425f06-52f5-490b-9f00-5a0d395ba4e9" providerId="ADAL" clId="{846D49F7-DC59-49F0-8BB3-08D6C5F385BB}" dt="2021-09-26T07:40:34.805" v="64" actId="1076"/>
          <ac:spMkLst>
            <pc:docMk/>
            <pc:sldMk cId="0" sldId="256"/>
            <ac:spMk id="3075" creationId="{00000000-0000-0000-0000-000000000000}"/>
          </ac:spMkLst>
        </pc:spChg>
        <pc:picChg chg="add del mod">
          <ac:chgData name="Nguyen Duc Tien" userId="1d425f06-52f5-490b-9f00-5a0d395ba4e9" providerId="ADAL" clId="{846D49F7-DC59-49F0-8BB3-08D6C5F385BB}" dt="2021-09-26T07:43:37.186" v="73"/>
          <ac:picMkLst>
            <pc:docMk/>
            <pc:sldMk cId="0" sldId="256"/>
            <ac:picMk id="3" creationId="{69AAF191-C1B6-45E1-ABD1-F7A1C432723F}"/>
          </ac:picMkLst>
        </pc:picChg>
      </pc:sldChg>
      <pc:sldChg chg="delSp modSp mod modClrScheme chgLayout">
        <pc:chgData name="Nguyen Duc Tien" userId="1d425f06-52f5-490b-9f00-5a0d395ba4e9" providerId="ADAL" clId="{846D49F7-DC59-49F0-8BB3-08D6C5F385BB}" dt="2021-09-26T09:45:11.514" v="553"/>
        <pc:sldMkLst>
          <pc:docMk/>
          <pc:sldMk cId="0" sldId="257"/>
        </pc:sldMkLst>
        <pc:spChg chg="del">
          <ac:chgData name="Nguyen Duc Tien" userId="1d425f06-52f5-490b-9f00-5a0d395ba4e9" providerId="ADAL" clId="{846D49F7-DC59-49F0-8BB3-08D6C5F385BB}" dt="2021-09-26T09:45:11.514" v="553"/>
          <ac:spMkLst>
            <pc:docMk/>
            <pc:sldMk cId="0" sldId="257"/>
            <ac:spMk id="2" creationId="{68A9C130-E12F-474B-AC78-78151284F9AF}"/>
          </ac:spMkLst>
        </pc:spChg>
        <pc:spChg chg="mod ord">
          <ac:chgData name="Nguyen Duc Tien" userId="1d425f06-52f5-490b-9f00-5a0d395ba4e9" providerId="ADAL" clId="{846D49F7-DC59-49F0-8BB3-08D6C5F385BB}" dt="2021-09-26T07:58:51.134" v="390" actId="700"/>
          <ac:spMkLst>
            <pc:docMk/>
            <pc:sldMk cId="0" sldId="257"/>
            <ac:spMk id="6146" creationId="{00000000-0000-0000-0000-000000000000}"/>
          </ac:spMkLst>
        </pc:spChg>
        <pc:spChg chg="mod ord">
          <ac:chgData name="Nguyen Duc Tien" userId="1d425f06-52f5-490b-9f00-5a0d395ba4e9" providerId="ADAL" clId="{846D49F7-DC59-49F0-8BB3-08D6C5F385BB}" dt="2021-09-26T07:58:51.134" v="390" actId="700"/>
          <ac:spMkLst>
            <pc:docMk/>
            <pc:sldMk cId="0" sldId="257"/>
            <ac:spMk id="6147" creationId="{00000000-0000-0000-0000-000000000000}"/>
          </ac:spMkLst>
        </pc:spChg>
      </pc:sldChg>
      <pc:sldChg chg="delSp modSp mod modClrScheme chgLayout">
        <pc:chgData name="Nguyen Duc Tien" userId="1d425f06-52f5-490b-9f00-5a0d395ba4e9" providerId="ADAL" clId="{846D49F7-DC59-49F0-8BB3-08D6C5F385BB}" dt="2021-09-26T09:45:11.514" v="553"/>
        <pc:sldMkLst>
          <pc:docMk/>
          <pc:sldMk cId="0" sldId="258"/>
        </pc:sldMkLst>
        <pc:spChg chg="del">
          <ac:chgData name="Nguyen Duc Tien" userId="1d425f06-52f5-490b-9f00-5a0d395ba4e9" providerId="ADAL" clId="{846D49F7-DC59-49F0-8BB3-08D6C5F385BB}" dt="2021-09-26T09:45:11.514" v="553"/>
          <ac:spMkLst>
            <pc:docMk/>
            <pc:sldMk cId="0" sldId="258"/>
            <ac:spMk id="2" creationId="{8E0F2964-9874-4E58-ADCB-D9CD7BA46D02}"/>
          </ac:spMkLst>
        </pc:spChg>
        <pc:spChg chg="mod ord">
          <ac:chgData name="Nguyen Duc Tien" userId="1d425f06-52f5-490b-9f00-5a0d395ba4e9" providerId="ADAL" clId="{846D49F7-DC59-49F0-8BB3-08D6C5F385BB}" dt="2021-09-26T08:00:22.511" v="395" actId="700"/>
          <ac:spMkLst>
            <pc:docMk/>
            <pc:sldMk cId="0" sldId="258"/>
            <ac:spMk id="7170" creationId="{00000000-0000-0000-0000-000000000000}"/>
          </ac:spMkLst>
        </pc:spChg>
        <pc:spChg chg="mod ord">
          <ac:chgData name="Nguyen Duc Tien" userId="1d425f06-52f5-490b-9f00-5a0d395ba4e9" providerId="ADAL" clId="{846D49F7-DC59-49F0-8BB3-08D6C5F385BB}" dt="2021-09-26T08:00:32.872" v="396" actId="14100"/>
          <ac:spMkLst>
            <pc:docMk/>
            <pc:sldMk cId="0" sldId="258"/>
            <ac:spMk id="7171" creationId="{00000000-0000-0000-0000-000000000000}"/>
          </ac:spMkLst>
        </pc:spChg>
        <pc:spChg chg="mod">
          <ac:chgData name="Nguyen Duc Tien" userId="1d425f06-52f5-490b-9f00-5a0d395ba4e9" providerId="ADAL" clId="{846D49F7-DC59-49F0-8BB3-08D6C5F385BB}" dt="2021-09-26T07:59:08.985" v="391" actId="1076"/>
          <ac:spMkLst>
            <pc:docMk/>
            <pc:sldMk cId="0" sldId="258"/>
            <ac:spMk id="7172" creationId="{00000000-0000-0000-0000-000000000000}"/>
          </ac:spMkLst>
        </pc:spChg>
      </pc:sldChg>
      <pc:sldChg chg="add del">
        <pc:chgData name="Nguyen Duc Tien" userId="1d425f06-52f5-490b-9f00-5a0d395ba4e9" providerId="ADAL" clId="{846D49F7-DC59-49F0-8BB3-08D6C5F385BB}" dt="2021-09-26T08:31:14.054" v="541" actId="47"/>
        <pc:sldMkLst>
          <pc:docMk/>
          <pc:sldMk cId="64084651" sldId="261"/>
        </pc:sldMkLst>
      </pc:sldChg>
      <pc:sldChg chg="add del">
        <pc:chgData name="Nguyen Duc Tien" userId="1d425f06-52f5-490b-9f00-5a0d395ba4e9" providerId="ADAL" clId="{846D49F7-DC59-49F0-8BB3-08D6C5F385BB}" dt="2021-09-26T08:31:14.054" v="541" actId="47"/>
        <pc:sldMkLst>
          <pc:docMk/>
          <pc:sldMk cId="292364014" sldId="265"/>
        </pc:sldMkLst>
      </pc:sldChg>
      <pc:sldChg chg="add del">
        <pc:chgData name="Nguyen Duc Tien" userId="1d425f06-52f5-490b-9f00-5a0d395ba4e9" providerId="ADAL" clId="{846D49F7-DC59-49F0-8BB3-08D6C5F385BB}" dt="2021-09-26T08:31:14.054" v="541" actId="47"/>
        <pc:sldMkLst>
          <pc:docMk/>
          <pc:sldMk cId="2751358436" sldId="266"/>
        </pc:sldMkLst>
      </pc:sldChg>
      <pc:sldChg chg="add del">
        <pc:chgData name="Nguyen Duc Tien" userId="1d425f06-52f5-490b-9f00-5a0d395ba4e9" providerId="ADAL" clId="{846D49F7-DC59-49F0-8BB3-08D6C5F385BB}" dt="2021-09-26T08:31:14.054" v="541" actId="47"/>
        <pc:sldMkLst>
          <pc:docMk/>
          <pc:sldMk cId="3194012731" sldId="267"/>
        </pc:sldMkLst>
      </pc:sldChg>
      <pc:sldChg chg="add del">
        <pc:chgData name="Nguyen Duc Tien" userId="1d425f06-52f5-490b-9f00-5a0d395ba4e9" providerId="ADAL" clId="{846D49F7-DC59-49F0-8BB3-08D6C5F385BB}" dt="2021-09-26T08:31:14.054" v="541" actId="47"/>
        <pc:sldMkLst>
          <pc:docMk/>
          <pc:sldMk cId="870228455" sldId="268"/>
        </pc:sldMkLst>
      </pc:sldChg>
      <pc:sldChg chg="addSp delSp add del ord">
        <pc:chgData name="Nguyen Duc Tien" userId="1d425f06-52f5-490b-9f00-5a0d395ba4e9" providerId="ADAL" clId="{846D49F7-DC59-49F0-8BB3-08D6C5F385BB}" dt="2021-09-26T09:45:11.514" v="553"/>
        <pc:sldMkLst>
          <pc:docMk/>
          <pc:sldMk cId="2830535683" sldId="269"/>
        </pc:sldMkLst>
        <pc:spChg chg="add">
          <ac:chgData name="Nguyen Duc Tien" userId="1d425f06-52f5-490b-9f00-5a0d395ba4e9" providerId="ADAL" clId="{846D49F7-DC59-49F0-8BB3-08D6C5F385BB}" dt="2021-09-26T09:45:11.514" v="553"/>
          <ac:spMkLst>
            <pc:docMk/>
            <pc:sldMk cId="2830535683" sldId="269"/>
            <ac:spMk id="2" creationId="{DA37B5C8-2095-4D2D-97FE-E4E8D89379E1}"/>
          </ac:spMkLst>
        </pc:spChg>
        <pc:spChg chg="del">
          <ac:chgData name="Nguyen Duc Tien" userId="1d425f06-52f5-490b-9f00-5a0d395ba4e9" providerId="ADAL" clId="{846D49F7-DC59-49F0-8BB3-08D6C5F385BB}" dt="2021-09-26T09:45:11.514" v="553"/>
          <ac:spMkLst>
            <pc:docMk/>
            <pc:sldMk cId="2830535683" sldId="269"/>
            <ac:spMk id="4" creationId="{1EEBC656-EFB5-48FB-9575-11FFE0062110}"/>
          </ac:spMkLst>
        </pc:spChg>
      </pc:sldChg>
      <pc:sldChg chg="addSp delSp modSp mod modMedia setBg modClrScheme delAnim chgLayout">
        <pc:chgData name="Nguyen Duc Tien" userId="1d425f06-52f5-490b-9f00-5a0d395ba4e9" providerId="ADAL" clId="{846D49F7-DC59-49F0-8BB3-08D6C5F385BB}" dt="2021-09-26T09:45:11.514" v="553"/>
        <pc:sldMkLst>
          <pc:docMk/>
          <pc:sldMk cId="0" sldId="338"/>
        </pc:sldMkLst>
        <pc:spChg chg="del">
          <ac:chgData name="Nguyen Duc Tien" userId="1d425f06-52f5-490b-9f00-5a0d395ba4e9" providerId="ADAL" clId="{846D49F7-DC59-49F0-8BB3-08D6C5F385BB}" dt="2021-09-26T09:45:11.514" v="553"/>
          <ac:spMkLst>
            <pc:docMk/>
            <pc:sldMk cId="0" sldId="338"/>
            <ac:spMk id="2" creationId="{0DC947D5-6DE7-43C9-BD9A-A787A71F35AC}"/>
          </ac:spMkLst>
        </pc:spChg>
        <pc:spChg chg="add del mod ord">
          <ac:chgData name="Nguyen Duc Tien" userId="1d425f06-52f5-490b-9f00-5a0d395ba4e9" providerId="ADAL" clId="{846D49F7-DC59-49F0-8BB3-08D6C5F385BB}" dt="2021-09-26T07:54:06.148" v="262" actId="700"/>
          <ac:spMkLst>
            <pc:docMk/>
            <pc:sldMk cId="0" sldId="338"/>
            <ac:spMk id="2" creationId="{D289B0B2-0074-4C2D-8C4C-B6E850D7EAF4}"/>
          </ac:spMkLst>
        </pc:spChg>
        <pc:spChg chg="add del mod ord">
          <ac:chgData name="Nguyen Duc Tien" userId="1d425f06-52f5-490b-9f00-5a0d395ba4e9" providerId="ADAL" clId="{846D49F7-DC59-49F0-8BB3-08D6C5F385BB}" dt="2021-09-26T07:54:30.427" v="268" actId="478"/>
          <ac:spMkLst>
            <pc:docMk/>
            <pc:sldMk cId="0" sldId="338"/>
            <ac:spMk id="3" creationId="{C070801C-2534-4D0A-9450-60E79B0BEB6B}"/>
          </ac:spMkLst>
        </pc:spChg>
        <pc:spChg chg="add del">
          <ac:chgData name="Nguyen Duc Tien" userId="1d425f06-52f5-490b-9f00-5a0d395ba4e9" providerId="ADAL" clId="{846D49F7-DC59-49F0-8BB3-08D6C5F385BB}" dt="2021-09-26T07:55:07.858" v="273" actId="26606"/>
          <ac:spMkLst>
            <pc:docMk/>
            <pc:sldMk cId="0" sldId="338"/>
            <ac:spMk id="72" creationId="{C1DD1A8A-57D5-4A81-AD04-532B043C5611}"/>
          </ac:spMkLst>
        </pc:spChg>
        <pc:spChg chg="add del">
          <ac:chgData name="Nguyen Duc Tien" userId="1d425f06-52f5-490b-9f00-5a0d395ba4e9" providerId="ADAL" clId="{846D49F7-DC59-49F0-8BB3-08D6C5F385BB}" dt="2021-09-26T07:55:07.858" v="273" actId="26606"/>
          <ac:spMkLst>
            <pc:docMk/>
            <pc:sldMk cId="0" sldId="338"/>
            <ac:spMk id="74" creationId="{007891EC-4501-44ED-A8C8-B11B6DB767AB}"/>
          </ac:spMkLst>
        </pc:spChg>
        <pc:spChg chg="mod ord">
          <ac:chgData name="Nguyen Duc Tien" userId="1d425f06-52f5-490b-9f00-5a0d395ba4e9" providerId="ADAL" clId="{846D49F7-DC59-49F0-8BB3-08D6C5F385BB}" dt="2021-09-26T07:55:20.941" v="274" actId="26606"/>
          <ac:spMkLst>
            <pc:docMk/>
            <pc:sldMk cId="0" sldId="338"/>
            <ac:spMk id="4098" creationId="{00000000-0000-0000-0000-000000000000}"/>
          </ac:spMkLst>
        </pc:spChg>
        <pc:spChg chg="add del mod ord">
          <ac:chgData name="Nguyen Duc Tien" userId="1d425f06-52f5-490b-9f00-5a0d395ba4e9" providerId="ADAL" clId="{846D49F7-DC59-49F0-8BB3-08D6C5F385BB}" dt="2021-09-26T07:54:27.692" v="267" actId="700"/>
          <ac:spMkLst>
            <pc:docMk/>
            <pc:sldMk cId="0" sldId="338"/>
            <ac:spMk id="4099" creationId="{00000000-0000-0000-0000-000000000000}"/>
          </ac:spMkLst>
        </pc:spChg>
        <pc:spChg chg="add">
          <ac:chgData name="Nguyen Duc Tien" userId="1d425f06-52f5-490b-9f00-5a0d395ba4e9" providerId="ADAL" clId="{846D49F7-DC59-49F0-8BB3-08D6C5F385BB}" dt="2021-09-26T07:55:20.941" v="274" actId="26606"/>
          <ac:spMkLst>
            <pc:docMk/>
            <pc:sldMk cId="0" sldId="338"/>
            <ac:spMk id="4101" creationId="{C1DD1A8A-57D5-4A81-AD04-532B043C5611}"/>
          </ac:spMkLst>
        </pc:spChg>
        <pc:spChg chg="add">
          <ac:chgData name="Nguyen Duc Tien" userId="1d425f06-52f5-490b-9f00-5a0d395ba4e9" providerId="ADAL" clId="{846D49F7-DC59-49F0-8BB3-08D6C5F385BB}" dt="2021-09-26T07:55:20.941" v="274" actId="26606"/>
          <ac:spMkLst>
            <pc:docMk/>
            <pc:sldMk cId="0" sldId="338"/>
            <ac:spMk id="4103" creationId="{007891EC-4501-44ED-A8C8-B11B6DB767AB}"/>
          </ac:spMkLst>
        </pc:spChg>
        <pc:picChg chg="add del mod">
          <ac:chgData name="Nguyen Duc Tien" userId="1d425f06-52f5-490b-9f00-5a0d395ba4e9" providerId="ADAL" clId="{846D49F7-DC59-49F0-8BB3-08D6C5F385BB}" dt="2021-09-26T07:55:07.858" v="273" actId="26606"/>
          <ac:picMkLst>
            <pc:docMk/>
            <pc:sldMk cId="0" sldId="338"/>
            <ac:picMk id="4100" creationId="{055361EC-8BBB-425E-86C0-583D73F5488F}"/>
          </ac:picMkLst>
        </pc:picChg>
        <pc:picChg chg="add mod">
          <ac:chgData name="Nguyen Duc Tien" userId="1d425f06-52f5-490b-9f00-5a0d395ba4e9" providerId="ADAL" clId="{846D49F7-DC59-49F0-8BB3-08D6C5F385BB}" dt="2021-09-26T07:55:24.221" v="277" actId="27614"/>
          <ac:picMkLst>
            <pc:docMk/>
            <pc:sldMk cId="0" sldId="338"/>
            <ac:picMk id="4102" creationId="{543EFFDE-1F91-406F-9EE3-45649BC55BF3}"/>
          </ac:picMkLst>
        </pc:picChg>
      </pc:sldChg>
      <pc:sldChg chg="delSp modSp mod modClrScheme chgLayout">
        <pc:chgData name="Nguyen Duc Tien" userId="1d425f06-52f5-490b-9f00-5a0d395ba4e9" providerId="ADAL" clId="{846D49F7-DC59-49F0-8BB3-08D6C5F385BB}" dt="2021-09-26T09:45:11.514" v="553"/>
        <pc:sldMkLst>
          <pc:docMk/>
          <pc:sldMk cId="0" sldId="339"/>
        </pc:sldMkLst>
        <pc:spChg chg="del">
          <ac:chgData name="Nguyen Duc Tien" userId="1d425f06-52f5-490b-9f00-5a0d395ba4e9" providerId="ADAL" clId="{846D49F7-DC59-49F0-8BB3-08D6C5F385BB}" dt="2021-09-26T09:45:11.514" v="553"/>
          <ac:spMkLst>
            <pc:docMk/>
            <pc:sldMk cId="0" sldId="339"/>
            <ac:spMk id="2" creationId="{43ED4DF4-CFF7-45F6-AFA8-EB6C0185E504}"/>
          </ac:spMkLst>
        </pc:spChg>
        <pc:spChg chg="mod ord">
          <ac:chgData name="Nguyen Duc Tien" userId="1d425f06-52f5-490b-9f00-5a0d395ba4e9" providerId="ADAL" clId="{846D49F7-DC59-49F0-8BB3-08D6C5F385BB}" dt="2021-09-26T08:00:22.511" v="395" actId="700"/>
          <ac:spMkLst>
            <pc:docMk/>
            <pc:sldMk cId="0" sldId="339"/>
            <ac:spMk id="9218" creationId="{00000000-0000-0000-0000-000000000000}"/>
          </ac:spMkLst>
        </pc:spChg>
        <pc:spChg chg="mod ord">
          <ac:chgData name="Nguyen Duc Tien" userId="1d425f06-52f5-490b-9f00-5a0d395ba4e9" providerId="ADAL" clId="{846D49F7-DC59-49F0-8BB3-08D6C5F385BB}" dt="2021-09-26T08:00:22.511" v="395" actId="700"/>
          <ac:spMkLst>
            <pc:docMk/>
            <pc:sldMk cId="0" sldId="339"/>
            <ac:spMk id="9219" creationId="{00000000-0000-0000-0000-000000000000}"/>
          </ac:spMkLst>
        </pc:spChg>
      </pc:sldChg>
      <pc:sldChg chg="delSp modSp mod modClrScheme chgLayout">
        <pc:chgData name="Nguyen Duc Tien" userId="1d425f06-52f5-490b-9f00-5a0d395ba4e9" providerId="ADAL" clId="{846D49F7-DC59-49F0-8BB3-08D6C5F385BB}" dt="2021-09-26T09:45:11.514" v="553"/>
        <pc:sldMkLst>
          <pc:docMk/>
          <pc:sldMk cId="0" sldId="419"/>
        </pc:sldMkLst>
        <pc:spChg chg="del">
          <ac:chgData name="Nguyen Duc Tien" userId="1d425f06-52f5-490b-9f00-5a0d395ba4e9" providerId="ADAL" clId="{846D49F7-DC59-49F0-8BB3-08D6C5F385BB}" dt="2021-09-26T09:45:11.514" v="553"/>
          <ac:spMkLst>
            <pc:docMk/>
            <pc:sldMk cId="0" sldId="419"/>
            <ac:spMk id="5" creationId="{F47AE38A-F839-416A-85F6-226C73369A43}"/>
          </ac:spMkLst>
        </pc:spChg>
        <pc:spChg chg="mod ord">
          <ac:chgData name="Nguyen Duc Tien" userId="1d425f06-52f5-490b-9f00-5a0d395ba4e9" providerId="ADAL" clId="{846D49F7-DC59-49F0-8BB3-08D6C5F385BB}" dt="2021-09-26T08:00:22.511" v="395" actId="700"/>
          <ac:spMkLst>
            <pc:docMk/>
            <pc:sldMk cId="0" sldId="419"/>
            <ac:spMk id="10242" creationId="{00000000-0000-0000-0000-000000000000}"/>
          </ac:spMkLst>
        </pc:spChg>
        <pc:spChg chg="mod ord">
          <ac:chgData name="Nguyen Duc Tien" userId="1d425f06-52f5-490b-9f00-5a0d395ba4e9" providerId="ADAL" clId="{846D49F7-DC59-49F0-8BB3-08D6C5F385BB}" dt="2021-09-26T08:00:22.511" v="395" actId="700"/>
          <ac:spMkLst>
            <pc:docMk/>
            <pc:sldMk cId="0" sldId="419"/>
            <ac:spMk id="10243" creationId="{00000000-0000-0000-0000-000000000000}"/>
          </ac:spMkLst>
        </pc:spChg>
      </pc:sldChg>
      <pc:sldChg chg="delSp modSp mod modClrScheme chgLayout">
        <pc:chgData name="Nguyen Duc Tien" userId="1d425f06-52f5-490b-9f00-5a0d395ba4e9" providerId="ADAL" clId="{846D49F7-DC59-49F0-8BB3-08D6C5F385BB}" dt="2021-09-26T09:45:11.514" v="553"/>
        <pc:sldMkLst>
          <pc:docMk/>
          <pc:sldMk cId="0" sldId="421"/>
        </pc:sldMkLst>
        <pc:spChg chg="del">
          <ac:chgData name="Nguyen Duc Tien" userId="1d425f06-52f5-490b-9f00-5a0d395ba4e9" providerId="ADAL" clId="{846D49F7-DC59-49F0-8BB3-08D6C5F385BB}" dt="2021-09-26T09:45:11.514" v="553"/>
          <ac:spMkLst>
            <pc:docMk/>
            <pc:sldMk cId="0" sldId="421"/>
            <ac:spMk id="2" creationId="{D36C3FA2-CF0A-44AA-B247-8C0885027C40}"/>
          </ac:spMkLst>
        </pc:spChg>
        <pc:spChg chg="mod ord">
          <ac:chgData name="Nguyen Duc Tien" userId="1d425f06-52f5-490b-9f00-5a0d395ba4e9" providerId="ADAL" clId="{846D49F7-DC59-49F0-8BB3-08D6C5F385BB}" dt="2021-09-26T08:00:22.511" v="395" actId="700"/>
          <ac:spMkLst>
            <pc:docMk/>
            <pc:sldMk cId="0" sldId="421"/>
            <ac:spMk id="8194" creationId="{00000000-0000-0000-0000-000000000000}"/>
          </ac:spMkLst>
        </pc:spChg>
        <pc:spChg chg="mod ord">
          <ac:chgData name="Nguyen Duc Tien" userId="1d425f06-52f5-490b-9f00-5a0d395ba4e9" providerId="ADAL" clId="{846D49F7-DC59-49F0-8BB3-08D6C5F385BB}" dt="2021-09-26T08:00:22.511" v="395" actId="700"/>
          <ac:spMkLst>
            <pc:docMk/>
            <pc:sldMk cId="0" sldId="421"/>
            <ac:spMk id="8195" creationId="{00000000-0000-0000-0000-000000000000}"/>
          </ac:spMkLst>
        </pc:spChg>
      </pc:sldChg>
      <pc:sldChg chg="addSp delSp modSp mod modClrScheme chgLayout">
        <pc:chgData name="Nguyen Duc Tien" userId="1d425f06-52f5-490b-9f00-5a0d395ba4e9" providerId="ADAL" clId="{846D49F7-DC59-49F0-8BB3-08D6C5F385BB}" dt="2021-09-26T09:45:11.514" v="553"/>
        <pc:sldMkLst>
          <pc:docMk/>
          <pc:sldMk cId="0" sldId="498"/>
        </pc:sldMkLst>
        <pc:spChg chg="del">
          <ac:chgData name="Nguyen Duc Tien" userId="1d425f06-52f5-490b-9f00-5a0d395ba4e9" providerId="ADAL" clId="{846D49F7-DC59-49F0-8BB3-08D6C5F385BB}" dt="2021-09-26T09:45:11.514" v="553"/>
          <ac:spMkLst>
            <pc:docMk/>
            <pc:sldMk cId="0" sldId="498"/>
            <ac:spMk id="2" creationId="{6F998069-7262-4BEE-85D7-8A4D94D209AB}"/>
          </ac:spMkLst>
        </pc:spChg>
        <pc:spChg chg="add del mod ord">
          <ac:chgData name="Nguyen Duc Tien" userId="1d425f06-52f5-490b-9f00-5a0d395ba4e9" providerId="ADAL" clId="{846D49F7-DC59-49F0-8BB3-08D6C5F385BB}" dt="2021-09-26T08:00:22.511" v="395" actId="700"/>
          <ac:spMkLst>
            <pc:docMk/>
            <pc:sldMk cId="0" sldId="498"/>
            <ac:spMk id="2" creationId="{924647AB-C411-40BB-BC74-F52FF7F11110}"/>
          </ac:spMkLst>
        </pc:spChg>
        <pc:spChg chg="add del mod ord">
          <ac:chgData name="Nguyen Duc Tien" userId="1d425f06-52f5-490b-9f00-5a0d395ba4e9" providerId="ADAL" clId="{846D49F7-DC59-49F0-8BB3-08D6C5F385BB}" dt="2021-09-26T08:09:27.408" v="416" actId="478"/>
          <ac:spMkLst>
            <pc:docMk/>
            <pc:sldMk cId="0" sldId="498"/>
            <ac:spMk id="3" creationId="{77D94E49-1E27-4199-83C2-4F6186EC8636}"/>
          </ac:spMkLst>
        </pc:spChg>
        <pc:spChg chg="mod ord">
          <ac:chgData name="Nguyen Duc Tien" userId="1d425f06-52f5-490b-9f00-5a0d395ba4e9" providerId="ADAL" clId="{846D49F7-DC59-49F0-8BB3-08D6C5F385BB}" dt="2021-09-26T08:00:22.511" v="395" actId="700"/>
          <ac:spMkLst>
            <pc:docMk/>
            <pc:sldMk cId="0" sldId="498"/>
            <ac:spMk id="15362" creationId="{00000000-0000-0000-0000-000000000000}"/>
          </ac:spMkLst>
        </pc:spChg>
      </pc:sldChg>
      <pc:sldChg chg="addSp delSp modSp mod modClrScheme chgLayout">
        <pc:chgData name="Nguyen Duc Tien" userId="1d425f06-52f5-490b-9f00-5a0d395ba4e9" providerId="ADAL" clId="{846D49F7-DC59-49F0-8BB3-08D6C5F385BB}" dt="2021-10-06T02:19:52.512" v="606"/>
        <pc:sldMkLst>
          <pc:docMk/>
          <pc:sldMk cId="0" sldId="514"/>
        </pc:sldMkLst>
        <pc:spChg chg="del">
          <ac:chgData name="Nguyen Duc Tien" userId="1d425f06-52f5-490b-9f00-5a0d395ba4e9" providerId="ADAL" clId="{846D49F7-DC59-49F0-8BB3-08D6C5F385BB}" dt="2021-09-26T09:45:11.514" v="553"/>
          <ac:spMkLst>
            <pc:docMk/>
            <pc:sldMk cId="0" sldId="514"/>
            <ac:spMk id="2" creationId="{C87D992C-C89D-4303-B057-3A41492D0C53}"/>
          </ac:spMkLst>
        </pc:spChg>
        <pc:spChg chg="mod ord">
          <ac:chgData name="Nguyen Duc Tien" userId="1d425f06-52f5-490b-9f00-5a0d395ba4e9" providerId="ADAL" clId="{846D49F7-DC59-49F0-8BB3-08D6C5F385BB}" dt="2021-09-26T08:23:06.957" v="435" actId="207"/>
          <ac:spMkLst>
            <pc:docMk/>
            <pc:sldMk cId="0" sldId="514"/>
            <ac:spMk id="18434" creationId="{00000000-0000-0000-0000-000000000000}"/>
          </ac:spMkLst>
        </pc:spChg>
        <pc:spChg chg="mod ord">
          <ac:chgData name="Nguyen Duc Tien" userId="1d425f06-52f5-490b-9f00-5a0d395ba4e9" providerId="ADAL" clId="{846D49F7-DC59-49F0-8BB3-08D6C5F385BB}" dt="2021-09-26T08:23:21.439" v="436" actId="948"/>
          <ac:spMkLst>
            <pc:docMk/>
            <pc:sldMk cId="0" sldId="514"/>
            <ac:spMk id="18435" creationId="{00000000-0000-0000-0000-000000000000}"/>
          </ac:spMkLst>
        </pc:spChg>
        <pc:picChg chg="mod">
          <ac:chgData name="Nguyen Duc Tien" userId="1d425f06-52f5-490b-9f00-5a0d395ba4e9" providerId="ADAL" clId="{846D49F7-DC59-49F0-8BB3-08D6C5F385BB}" dt="2021-09-26T08:23:26.083" v="437" actId="1076"/>
          <ac:picMkLst>
            <pc:docMk/>
            <pc:sldMk cId="0" sldId="514"/>
            <ac:picMk id="2050" creationId="{576D6E73-A734-4199-BB3F-0538B215AC7D}"/>
          </ac:picMkLst>
        </pc:picChg>
        <pc:inkChg chg="add">
          <ac:chgData name="Nguyen Duc Tien" userId="1d425f06-52f5-490b-9f00-5a0d395ba4e9" providerId="ADAL" clId="{846D49F7-DC59-49F0-8BB3-08D6C5F385BB}" dt="2021-10-06T02:19:52.512" v="606"/>
          <ac:inkMkLst>
            <pc:docMk/>
            <pc:sldMk cId="0" sldId="514"/>
            <ac:inkMk id="2" creationId="{9E788619-CC99-463F-BAFF-EEC3115CD55E}"/>
          </ac:inkMkLst>
        </pc:inkChg>
      </pc:sldChg>
      <pc:sldChg chg="addSp delSp modSp mod modClrScheme chgLayout">
        <pc:chgData name="Nguyen Duc Tien" userId="1d425f06-52f5-490b-9f00-5a0d395ba4e9" providerId="ADAL" clId="{846D49F7-DC59-49F0-8BB3-08D6C5F385BB}" dt="2021-10-06T02:19:52.512" v="606"/>
        <pc:sldMkLst>
          <pc:docMk/>
          <pc:sldMk cId="0" sldId="515"/>
        </pc:sldMkLst>
        <pc:spChg chg="del">
          <ac:chgData name="Nguyen Duc Tien" userId="1d425f06-52f5-490b-9f00-5a0d395ba4e9" providerId="ADAL" clId="{846D49F7-DC59-49F0-8BB3-08D6C5F385BB}" dt="2021-09-26T09:45:11.514" v="553"/>
          <ac:spMkLst>
            <pc:docMk/>
            <pc:sldMk cId="0" sldId="515"/>
            <ac:spMk id="2" creationId="{B28B8671-0FBE-4DD8-B7C5-8924052E9640}"/>
          </ac:spMkLst>
        </pc:spChg>
        <pc:spChg chg="mod ord">
          <ac:chgData name="Nguyen Duc Tien" userId="1d425f06-52f5-490b-9f00-5a0d395ba4e9" providerId="ADAL" clId="{846D49F7-DC59-49F0-8BB3-08D6C5F385BB}" dt="2021-09-26T08:11:45.278" v="428" actId="207"/>
          <ac:spMkLst>
            <pc:docMk/>
            <pc:sldMk cId="0" sldId="515"/>
            <ac:spMk id="17410" creationId="{00000000-0000-0000-0000-000000000000}"/>
          </ac:spMkLst>
        </pc:spChg>
        <pc:spChg chg="mod ord">
          <ac:chgData name="Nguyen Duc Tien" userId="1d425f06-52f5-490b-9f00-5a0d395ba4e9" providerId="ADAL" clId="{846D49F7-DC59-49F0-8BB3-08D6C5F385BB}" dt="2021-09-26T08:12:13.884" v="432" actId="948"/>
          <ac:spMkLst>
            <pc:docMk/>
            <pc:sldMk cId="0" sldId="515"/>
            <ac:spMk id="17411" creationId="{00000000-0000-0000-0000-000000000000}"/>
          </ac:spMkLst>
        </pc:spChg>
        <pc:inkChg chg="add">
          <ac:chgData name="Nguyen Duc Tien" userId="1d425f06-52f5-490b-9f00-5a0d395ba4e9" providerId="ADAL" clId="{846D49F7-DC59-49F0-8BB3-08D6C5F385BB}" dt="2021-10-06T02:19:52.512" v="606"/>
          <ac:inkMkLst>
            <pc:docMk/>
            <pc:sldMk cId="0" sldId="515"/>
            <ac:inkMk id="2" creationId="{1A7E9405-B8C0-4E5C-BDEE-DF44094D0746}"/>
          </ac:inkMkLst>
        </pc:inkChg>
      </pc:sldChg>
      <pc:sldChg chg="addSp delSp modSp mod modClrScheme chgLayout">
        <pc:chgData name="Nguyen Duc Tien" userId="1d425f06-52f5-490b-9f00-5a0d395ba4e9" providerId="ADAL" clId="{846D49F7-DC59-49F0-8BB3-08D6C5F385BB}" dt="2021-10-06T02:19:52.512" v="606"/>
        <pc:sldMkLst>
          <pc:docMk/>
          <pc:sldMk cId="0" sldId="517"/>
        </pc:sldMkLst>
        <pc:spChg chg="del">
          <ac:chgData name="Nguyen Duc Tien" userId="1d425f06-52f5-490b-9f00-5a0d395ba4e9" providerId="ADAL" clId="{846D49F7-DC59-49F0-8BB3-08D6C5F385BB}" dt="2021-09-26T09:45:11.514" v="553"/>
          <ac:spMkLst>
            <pc:docMk/>
            <pc:sldMk cId="0" sldId="517"/>
            <ac:spMk id="2" creationId="{163B242D-7251-4E48-A93C-E4D57340149A}"/>
          </ac:spMkLst>
        </pc:spChg>
        <pc:spChg chg="mod ord">
          <ac:chgData name="Nguyen Duc Tien" userId="1d425f06-52f5-490b-9f00-5a0d395ba4e9" providerId="ADAL" clId="{846D49F7-DC59-49F0-8BB3-08D6C5F385BB}" dt="2021-09-26T08:00:22.511" v="395" actId="700"/>
          <ac:spMkLst>
            <pc:docMk/>
            <pc:sldMk cId="0" sldId="517"/>
            <ac:spMk id="22530" creationId="{00000000-0000-0000-0000-000000000000}"/>
          </ac:spMkLst>
        </pc:spChg>
        <pc:spChg chg="mod ord">
          <ac:chgData name="Nguyen Duc Tien" userId="1d425f06-52f5-490b-9f00-5a0d395ba4e9" providerId="ADAL" clId="{846D49F7-DC59-49F0-8BB3-08D6C5F385BB}" dt="2021-09-26T08:27:27.955" v="481" actId="1076"/>
          <ac:spMkLst>
            <pc:docMk/>
            <pc:sldMk cId="0" sldId="517"/>
            <ac:spMk id="22531" creationId="{00000000-0000-0000-0000-000000000000}"/>
          </ac:spMkLst>
        </pc:spChg>
        <pc:spChg chg="mod">
          <ac:chgData name="Nguyen Duc Tien" userId="1d425f06-52f5-490b-9f00-5a0d395ba4e9" providerId="ADAL" clId="{846D49F7-DC59-49F0-8BB3-08D6C5F385BB}" dt="2021-09-26T08:27:01.401" v="463" actId="1076"/>
          <ac:spMkLst>
            <pc:docMk/>
            <pc:sldMk cId="0" sldId="517"/>
            <ac:spMk id="22532" creationId="{00000000-0000-0000-0000-000000000000}"/>
          </ac:spMkLst>
        </pc:spChg>
        <pc:picChg chg="mod">
          <ac:chgData name="Nguyen Duc Tien" userId="1d425f06-52f5-490b-9f00-5a0d395ba4e9" providerId="ADAL" clId="{846D49F7-DC59-49F0-8BB3-08D6C5F385BB}" dt="2021-09-26T08:27:30.592" v="482" actId="1076"/>
          <ac:picMkLst>
            <pc:docMk/>
            <pc:sldMk cId="0" sldId="517"/>
            <ac:picMk id="4098" creationId="{58164B23-CD54-44E4-82D2-5EB20717561D}"/>
          </ac:picMkLst>
        </pc:picChg>
        <pc:inkChg chg="add">
          <ac:chgData name="Nguyen Duc Tien" userId="1d425f06-52f5-490b-9f00-5a0d395ba4e9" providerId="ADAL" clId="{846D49F7-DC59-49F0-8BB3-08D6C5F385BB}" dt="2021-10-06T02:19:52.512" v="606"/>
          <ac:inkMkLst>
            <pc:docMk/>
            <pc:sldMk cId="0" sldId="517"/>
            <ac:inkMk id="2" creationId="{F0C33020-7757-4B51-9002-8389CDE76F38}"/>
          </ac:inkMkLst>
        </pc:inkChg>
      </pc:sldChg>
      <pc:sldChg chg="addSp delSp modSp mod modClrScheme chgLayout">
        <pc:chgData name="Nguyen Duc Tien" userId="1d425f06-52f5-490b-9f00-5a0d395ba4e9" providerId="ADAL" clId="{846D49F7-DC59-49F0-8BB3-08D6C5F385BB}" dt="2021-09-26T09:45:11.514" v="553"/>
        <pc:sldMkLst>
          <pc:docMk/>
          <pc:sldMk cId="0" sldId="518"/>
        </pc:sldMkLst>
        <pc:spChg chg="del">
          <ac:chgData name="Nguyen Duc Tien" userId="1d425f06-52f5-490b-9f00-5a0d395ba4e9" providerId="ADAL" clId="{846D49F7-DC59-49F0-8BB3-08D6C5F385BB}" dt="2021-09-26T09:45:11.514" v="553"/>
          <ac:spMkLst>
            <pc:docMk/>
            <pc:sldMk cId="0" sldId="518"/>
            <ac:spMk id="2" creationId="{AAED8C6B-15E6-49EB-8373-2EB299EB47AA}"/>
          </ac:spMkLst>
        </pc:spChg>
        <pc:spChg chg="add del mod ord">
          <ac:chgData name="Nguyen Duc Tien" userId="1d425f06-52f5-490b-9f00-5a0d395ba4e9" providerId="ADAL" clId="{846D49F7-DC59-49F0-8BB3-08D6C5F385BB}" dt="2021-09-26T08:00:22.511" v="395" actId="700"/>
          <ac:spMkLst>
            <pc:docMk/>
            <pc:sldMk cId="0" sldId="518"/>
            <ac:spMk id="2" creationId="{E9B41751-818E-4138-B40F-EA3A5D82FFFE}"/>
          </ac:spMkLst>
        </pc:spChg>
        <pc:spChg chg="add del mod ord">
          <ac:chgData name="Nguyen Duc Tien" userId="1d425f06-52f5-490b-9f00-5a0d395ba4e9" providerId="ADAL" clId="{846D49F7-DC59-49F0-8BB3-08D6C5F385BB}" dt="2021-09-26T08:28:59.286" v="511" actId="478"/>
          <ac:spMkLst>
            <pc:docMk/>
            <pc:sldMk cId="0" sldId="518"/>
            <ac:spMk id="3" creationId="{2E4FD4DE-1E99-4872-8CB5-92B0AED1C6C1}"/>
          </ac:spMkLst>
        </pc:spChg>
        <pc:spChg chg="mod ord">
          <ac:chgData name="Nguyen Duc Tien" userId="1d425f06-52f5-490b-9f00-5a0d395ba4e9" providerId="ADAL" clId="{846D49F7-DC59-49F0-8BB3-08D6C5F385BB}" dt="2021-09-26T08:00:22.511" v="395" actId="700"/>
          <ac:spMkLst>
            <pc:docMk/>
            <pc:sldMk cId="0" sldId="518"/>
            <ac:spMk id="27650" creationId="{00000000-0000-0000-0000-000000000000}"/>
          </ac:spMkLst>
        </pc:spChg>
        <pc:spChg chg="mod">
          <ac:chgData name="Nguyen Duc Tien" userId="1d425f06-52f5-490b-9f00-5a0d395ba4e9" providerId="ADAL" clId="{846D49F7-DC59-49F0-8BB3-08D6C5F385BB}" dt="2021-09-26T08:29:35.650" v="530" actId="1036"/>
          <ac:spMkLst>
            <pc:docMk/>
            <pc:sldMk cId="0" sldId="518"/>
            <ac:spMk id="27651" creationId="{00000000-0000-0000-0000-000000000000}"/>
          </ac:spMkLst>
        </pc:spChg>
        <pc:spChg chg="mod">
          <ac:chgData name="Nguyen Duc Tien" userId="1d425f06-52f5-490b-9f00-5a0d395ba4e9" providerId="ADAL" clId="{846D49F7-DC59-49F0-8BB3-08D6C5F385BB}" dt="2021-09-26T08:29:35.650" v="530" actId="1036"/>
          <ac:spMkLst>
            <pc:docMk/>
            <pc:sldMk cId="0" sldId="518"/>
            <ac:spMk id="27652" creationId="{00000000-0000-0000-0000-000000000000}"/>
          </ac:spMkLst>
        </pc:spChg>
        <pc:spChg chg="mod">
          <ac:chgData name="Nguyen Duc Tien" userId="1d425f06-52f5-490b-9f00-5a0d395ba4e9" providerId="ADAL" clId="{846D49F7-DC59-49F0-8BB3-08D6C5F385BB}" dt="2021-09-26T08:29:35.650" v="530" actId="1036"/>
          <ac:spMkLst>
            <pc:docMk/>
            <pc:sldMk cId="0" sldId="518"/>
            <ac:spMk id="27653" creationId="{00000000-0000-0000-0000-000000000000}"/>
          </ac:spMkLst>
        </pc:spChg>
        <pc:spChg chg="mod">
          <ac:chgData name="Nguyen Duc Tien" userId="1d425f06-52f5-490b-9f00-5a0d395ba4e9" providerId="ADAL" clId="{846D49F7-DC59-49F0-8BB3-08D6C5F385BB}" dt="2021-09-26T08:29:35.650" v="530" actId="1036"/>
          <ac:spMkLst>
            <pc:docMk/>
            <pc:sldMk cId="0" sldId="518"/>
            <ac:spMk id="27654" creationId="{00000000-0000-0000-0000-000000000000}"/>
          </ac:spMkLst>
        </pc:spChg>
        <pc:spChg chg="mod">
          <ac:chgData name="Nguyen Duc Tien" userId="1d425f06-52f5-490b-9f00-5a0d395ba4e9" providerId="ADAL" clId="{846D49F7-DC59-49F0-8BB3-08D6C5F385BB}" dt="2021-09-26T08:29:35.650" v="530" actId="1036"/>
          <ac:spMkLst>
            <pc:docMk/>
            <pc:sldMk cId="0" sldId="518"/>
            <ac:spMk id="27655" creationId="{00000000-0000-0000-0000-000000000000}"/>
          </ac:spMkLst>
        </pc:spChg>
        <pc:spChg chg="mod">
          <ac:chgData name="Nguyen Duc Tien" userId="1d425f06-52f5-490b-9f00-5a0d395ba4e9" providerId="ADAL" clId="{846D49F7-DC59-49F0-8BB3-08D6C5F385BB}" dt="2021-09-26T08:29:39" v="531" actId="14100"/>
          <ac:spMkLst>
            <pc:docMk/>
            <pc:sldMk cId="0" sldId="518"/>
            <ac:spMk id="27656" creationId="{00000000-0000-0000-0000-000000000000}"/>
          </ac:spMkLst>
        </pc:spChg>
        <pc:spChg chg="mod">
          <ac:chgData name="Nguyen Duc Tien" userId="1d425f06-52f5-490b-9f00-5a0d395ba4e9" providerId="ADAL" clId="{846D49F7-DC59-49F0-8BB3-08D6C5F385BB}" dt="2021-09-26T08:29:35.650" v="530" actId="1036"/>
          <ac:spMkLst>
            <pc:docMk/>
            <pc:sldMk cId="0" sldId="518"/>
            <ac:spMk id="27657" creationId="{00000000-0000-0000-0000-000000000000}"/>
          </ac:spMkLst>
        </pc:spChg>
        <pc:spChg chg="mod">
          <ac:chgData name="Nguyen Duc Tien" userId="1d425f06-52f5-490b-9f00-5a0d395ba4e9" providerId="ADAL" clId="{846D49F7-DC59-49F0-8BB3-08D6C5F385BB}" dt="2021-09-26T08:29:35.650" v="530" actId="1036"/>
          <ac:spMkLst>
            <pc:docMk/>
            <pc:sldMk cId="0" sldId="518"/>
            <ac:spMk id="27658" creationId="{00000000-0000-0000-0000-000000000000}"/>
          </ac:spMkLst>
        </pc:spChg>
        <pc:spChg chg="mod">
          <ac:chgData name="Nguyen Duc Tien" userId="1d425f06-52f5-490b-9f00-5a0d395ba4e9" providerId="ADAL" clId="{846D49F7-DC59-49F0-8BB3-08D6C5F385BB}" dt="2021-09-26T08:29:35.650" v="530" actId="1036"/>
          <ac:spMkLst>
            <pc:docMk/>
            <pc:sldMk cId="0" sldId="518"/>
            <ac:spMk id="27659" creationId="{00000000-0000-0000-0000-000000000000}"/>
          </ac:spMkLst>
        </pc:spChg>
        <pc:spChg chg="mod">
          <ac:chgData name="Nguyen Duc Tien" userId="1d425f06-52f5-490b-9f00-5a0d395ba4e9" providerId="ADAL" clId="{846D49F7-DC59-49F0-8BB3-08D6C5F385BB}" dt="2021-09-26T08:29:35.650" v="530" actId="1036"/>
          <ac:spMkLst>
            <pc:docMk/>
            <pc:sldMk cId="0" sldId="518"/>
            <ac:spMk id="27660" creationId="{00000000-0000-0000-0000-000000000000}"/>
          </ac:spMkLst>
        </pc:spChg>
        <pc:spChg chg="mod">
          <ac:chgData name="Nguyen Duc Tien" userId="1d425f06-52f5-490b-9f00-5a0d395ba4e9" providerId="ADAL" clId="{846D49F7-DC59-49F0-8BB3-08D6C5F385BB}" dt="2021-09-26T08:29:35.650" v="530" actId="1036"/>
          <ac:spMkLst>
            <pc:docMk/>
            <pc:sldMk cId="0" sldId="518"/>
            <ac:spMk id="27661" creationId="{00000000-0000-0000-0000-000000000000}"/>
          </ac:spMkLst>
        </pc:spChg>
        <pc:spChg chg="mod">
          <ac:chgData name="Nguyen Duc Tien" userId="1d425f06-52f5-490b-9f00-5a0d395ba4e9" providerId="ADAL" clId="{846D49F7-DC59-49F0-8BB3-08D6C5F385BB}" dt="2021-09-26T08:29:35.650" v="530" actId="1036"/>
          <ac:spMkLst>
            <pc:docMk/>
            <pc:sldMk cId="0" sldId="518"/>
            <ac:spMk id="27662" creationId="{00000000-0000-0000-0000-000000000000}"/>
          </ac:spMkLst>
        </pc:spChg>
        <pc:spChg chg="mod">
          <ac:chgData name="Nguyen Duc Tien" userId="1d425f06-52f5-490b-9f00-5a0d395ba4e9" providerId="ADAL" clId="{846D49F7-DC59-49F0-8BB3-08D6C5F385BB}" dt="2021-09-26T08:29:35.650" v="530" actId="1036"/>
          <ac:spMkLst>
            <pc:docMk/>
            <pc:sldMk cId="0" sldId="518"/>
            <ac:spMk id="27663" creationId="{00000000-0000-0000-0000-000000000000}"/>
          </ac:spMkLst>
        </pc:spChg>
        <pc:spChg chg="mod">
          <ac:chgData name="Nguyen Duc Tien" userId="1d425f06-52f5-490b-9f00-5a0d395ba4e9" providerId="ADAL" clId="{846D49F7-DC59-49F0-8BB3-08D6C5F385BB}" dt="2021-09-26T08:29:35.650" v="530" actId="1036"/>
          <ac:spMkLst>
            <pc:docMk/>
            <pc:sldMk cId="0" sldId="518"/>
            <ac:spMk id="27664" creationId="{00000000-0000-0000-0000-000000000000}"/>
          </ac:spMkLst>
        </pc:spChg>
        <pc:spChg chg="mod">
          <ac:chgData name="Nguyen Duc Tien" userId="1d425f06-52f5-490b-9f00-5a0d395ba4e9" providerId="ADAL" clId="{846D49F7-DC59-49F0-8BB3-08D6C5F385BB}" dt="2021-09-26T08:29:35.650" v="530" actId="1036"/>
          <ac:spMkLst>
            <pc:docMk/>
            <pc:sldMk cId="0" sldId="518"/>
            <ac:spMk id="27665" creationId="{00000000-0000-0000-0000-000000000000}"/>
          </ac:spMkLst>
        </pc:spChg>
        <pc:spChg chg="mod">
          <ac:chgData name="Nguyen Duc Tien" userId="1d425f06-52f5-490b-9f00-5a0d395ba4e9" providerId="ADAL" clId="{846D49F7-DC59-49F0-8BB3-08D6C5F385BB}" dt="2021-09-26T08:29:35.650" v="530" actId="1036"/>
          <ac:spMkLst>
            <pc:docMk/>
            <pc:sldMk cId="0" sldId="518"/>
            <ac:spMk id="27666" creationId="{00000000-0000-0000-0000-000000000000}"/>
          </ac:spMkLst>
        </pc:spChg>
        <pc:spChg chg="mod">
          <ac:chgData name="Nguyen Duc Tien" userId="1d425f06-52f5-490b-9f00-5a0d395ba4e9" providerId="ADAL" clId="{846D49F7-DC59-49F0-8BB3-08D6C5F385BB}" dt="2021-09-26T08:29:35.650" v="530" actId="1036"/>
          <ac:spMkLst>
            <pc:docMk/>
            <pc:sldMk cId="0" sldId="518"/>
            <ac:spMk id="27667" creationId="{00000000-0000-0000-0000-000000000000}"/>
          </ac:spMkLst>
        </pc:spChg>
        <pc:spChg chg="mod">
          <ac:chgData name="Nguyen Duc Tien" userId="1d425f06-52f5-490b-9f00-5a0d395ba4e9" providerId="ADAL" clId="{846D49F7-DC59-49F0-8BB3-08D6C5F385BB}" dt="2021-09-26T08:29:35.650" v="530" actId="1036"/>
          <ac:spMkLst>
            <pc:docMk/>
            <pc:sldMk cId="0" sldId="518"/>
            <ac:spMk id="27668" creationId="{00000000-0000-0000-0000-000000000000}"/>
          </ac:spMkLst>
        </pc:spChg>
      </pc:sldChg>
      <pc:sldChg chg="addSp delSp modSp mod modClrScheme chgLayout">
        <pc:chgData name="Nguyen Duc Tien" userId="1d425f06-52f5-490b-9f00-5a0d395ba4e9" providerId="ADAL" clId="{846D49F7-DC59-49F0-8BB3-08D6C5F385BB}" dt="2021-09-26T09:45:11.514" v="553"/>
        <pc:sldMkLst>
          <pc:docMk/>
          <pc:sldMk cId="0" sldId="521"/>
        </pc:sldMkLst>
        <pc:spChg chg="add del mod ord">
          <ac:chgData name="Nguyen Duc Tien" userId="1d425f06-52f5-490b-9f00-5a0d395ba4e9" providerId="ADAL" clId="{846D49F7-DC59-49F0-8BB3-08D6C5F385BB}" dt="2021-09-26T08:00:22.511" v="395" actId="700"/>
          <ac:spMkLst>
            <pc:docMk/>
            <pc:sldMk cId="0" sldId="521"/>
            <ac:spMk id="3" creationId="{6D110FCF-2AED-445A-95FE-63264D2535D2}"/>
          </ac:spMkLst>
        </pc:spChg>
        <pc:spChg chg="del">
          <ac:chgData name="Nguyen Duc Tien" userId="1d425f06-52f5-490b-9f00-5a0d395ba4e9" providerId="ADAL" clId="{846D49F7-DC59-49F0-8BB3-08D6C5F385BB}" dt="2021-09-26T09:45:11.514" v="553"/>
          <ac:spMkLst>
            <pc:docMk/>
            <pc:sldMk cId="0" sldId="521"/>
            <ac:spMk id="3" creationId="{6D915B01-A250-4C8D-B28C-7913165A1845}"/>
          </ac:spMkLst>
        </pc:spChg>
        <pc:spChg chg="add del mod ord">
          <ac:chgData name="Nguyen Duc Tien" userId="1d425f06-52f5-490b-9f00-5a0d395ba4e9" providerId="ADAL" clId="{846D49F7-DC59-49F0-8BB3-08D6C5F385BB}" dt="2021-09-26T08:28:34.338" v="507" actId="478"/>
          <ac:spMkLst>
            <pc:docMk/>
            <pc:sldMk cId="0" sldId="521"/>
            <ac:spMk id="4" creationId="{03302A98-2C37-4F31-B8AF-04F31BB9E785}"/>
          </ac:spMkLst>
        </pc:spChg>
        <pc:spChg chg="mod ord">
          <ac:chgData name="Nguyen Duc Tien" userId="1d425f06-52f5-490b-9f00-5a0d395ba4e9" providerId="ADAL" clId="{846D49F7-DC59-49F0-8BB3-08D6C5F385BB}" dt="2021-09-26T08:00:22.511" v="395" actId="700"/>
          <ac:spMkLst>
            <pc:docMk/>
            <pc:sldMk cId="0" sldId="521"/>
            <ac:spMk id="25602" creationId="{00000000-0000-0000-0000-000000000000}"/>
          </ac:spMkLst>
        </pc:spChg>
        <pc:graphicFrameChg chg="mod">
          <ac:chgData name="Nguyen Duc Tien" userId="1d425f06-52f5-490b-9f00-5a0d395ba4e9" providerId="ADAL" clId="{846D49F7-DC59-49F0-8BB3-08D6C5F385BB}" dt="2021-09-26T08:29:17.315" v="523" actId="1035"/>
          <ac:graphicFrameMkLst>
            <pc:docMk/>
            <pc:sldMk cId="0" sldId="521"/>
            <ac:graphicFrameMk id="2" creationId="{A16175B3-138E-4CDD-B612-E31B63D891EB}"/>
          </ac:graphicFrameMkLst>
        </pc:graphicFrameChg>
      </pc:sldChg>
      <pc:sldChg chg="delSp modSp mod modClrScheme chgLayout">
        <pc:chgData name="Nguyen Duc Tien" userId="1d425f06-52f5-490b-9f00-5a0d395ba4e9" providerId="ADAL" clId="{846D49F7-DC59-49F0-8BB3-08D6C5F385BB}" dt="2021-09-26T09:45:11.514" v="553"/>
        <pc:sldMkLst>
          <pc:docMk/>
          <pc:sldMk cId="0" sldId="522"/>
        </pc:sldMkLst>
        <pc:spChg chg="del">
          <ac:chgData name="Nguyen Duc Tien" userId="1d425f06-52f5-490b-9f00-5a0d395ba4e9" providerId="ADAL" clId="{846D49F7-DC59-49F0-8BB3-08D6C5F385BB}" dt="2021-09-26T09:45:11.514" v="553"/>
          <ac:spMkLst>
            <pc:docMk/>
            <pc:sldMk cId="0" sldId="522"/>
            <ac:spMk id="3" creationId="{0896898C-40B8-4EE6-9941-74ACBAC4C4FF}"/>
          </ac:spMkLst>
        </pc:spChg>
        <pc:spChg chg="mod ord">
          <ac:chgData name="Nguyen Duc Tien" userId="1d425f06-52f5-490b-9f00-5a0d395ba4e9" providerId="ADAL" clId="{846D49F7-DC59-49F0-8BB3-08D6C5F385BB}" dt="2021-09-26T08:00:22.511" v="395" actId="700"/>
          <ac:spMkLst>
            <pc:docMk/>
            <pc:sldMk cId="0" sldId="522"/>
            <ac:spMk id="26626" creationId="{00000000-0000-0000-0000-000000000000}"/>
          </ac:spMkLst>
        </pc:spChg>
        <pc:spChg chg="mod ord">
          <ac:chgData name="Nguyen Duc Tien" userId="1d425f06-52f5-490b-9f00-5a0d395ba4e9" providerId="ADAL" clId="{846D49F7-DC59-49F0-8BB3-08D6C5F385BB}" dt="2021-09-26T08:00:22.511" v="395" actId="700"/>
          <ac:spMkLst>
            <pc:docMk/>
            <pc:sldMk cId="0" sldId="522"/>
            <ac:spMk id="26627" creationId="{00000000-0000-0000-0000-000000000000}"/>
          </ac:spMkLst>
        </pc:spChg>
        <pc:picChg chg="mod">
          <ac:chgData name="Nguyen Duc Tien" userId="1d425f06-52f5-490b-9f00-5a0d395ba4e9" providerId="ADAL" clId="{846D49F7-DC59-49F0-8BB3-08D6C5F385BB}" dt="2021-09-26T08:28:44.580" v="508" actId="1076"/>
          <ac:picMkLst>
            <pc:docMk/>
            <pc:sldMk cId="0" sldId="522"/>
            <ac:picMk id="7170" creationId="{C96C768D-B279-4554-BC75-B6FCE704CE09}"/>
          </ac:picMkLst>
        </pc:picChg>
        <pc:picChg chg="mod">
          <ac:chgData name="Nguyen Duc Tien" userId="1d425f06-52f5-490b-9f00-5a0d395ba4e9" providerId="ADAL" clId="{846D49F7-DC59-49F0-8BB3-08D6C5F385BB}" dt="2021-09-26T08:28:52.156" v="510"/>
          <ac:picMkLst>
            <pc:docMk/>
            <pc:sldMk cId="0" sldId="522"/>
            <ac:picMk id="7172" creationId="{856B711F-6339-441B-B795-D151286D086E}"/>
          </ac:picMkLst>
        </pc:picChg>
      </pc:sldChg>
      <pc:sldChg chg="addSp delSp modSp mod modClrScheme chgLayout">
        <pc:chgData name="Nguyen Duc Tien" userId="1d425f06-52f5-490b-9f00-5a0d395ba4e9" providerId="ADAL" clId="{846D49F7-DC59-49F0-8BB3-08D6C5F385BB}" dt="2021-09-26T09:45:11.514" v="553"/>
        <pc:sldMkLst>
          <pc:docMk/>
          <pc:sldMk cId="0" sldId="592"/>
        </pc:sldMkLst>
        <pc:spChg chg="add del mod ord">
          <ac:chgData name="Nguyen Duc Tien" userId="1d425f06-52f5-490b-9f00-5a0d395ba4e9" providerId="ADAL" clId="{846D49F7-DC59-49F0-8BB3-08D6C5F385BB}" dt="2021-09-26T08:00:22.511" v="395" actId="700"/>
          <ac:spMkLst>
            <pc:docMk/>
            <pc:sldMk cId="0" sldId="592"/>
            <ac:spMk id="2" creationId="{8EB1CF80-E03E-44E4-AB85-92D1A670FA62}"/>
          </ac:spMkLst>
        </pc:spChg>
        <pc:spChg chg="del">
          <ac:chgData name="Nguyen Duc Tien" userId="1d425f06-52f5-490b-9f00-5a0d395ba4e9" providerId="ADAL" clId="{846D49F7-DC59-49F0-8BB3-08D6C5F385BB}" dt="2021-09-26T09:45:11.514" v="553"/>
          <ac:spMkLst>
            <pc:docMk/>
            <pc:sldMk cId="0" sldId="592"/>
            <ac:spMk id="2" creationId="{F25BBBAF-2539-4CB6-B14A-962A0612EC5B}"/>
          </ac:spMkLst>
        </pc:spChg>
        <pc:spChg chg="add mod ord">
          <ac:chgData name="Nguyen Duc Tien" userId="1d425f06-52f5-490b-9f00-5a0d395ba4e9" providerId="ADAL" clId="{846D49F7-DC59-49F0-8BB3-08D6C5F385BB}" dt="2021-09-26T08:28:08.182" v="496"/>
          <ac:spMkLst>
            <pc:docMk/>
            <pc:sldMk cId="0" sldId="592"/>
            <ac:spMk id="3" creationId="{468DB8FB-1DE9-4AEB-8439-EAD0B1BE9765}"/>
          </ac:spMkLst>
        </pc:spChg>
        <pc:spChg chg="mod ord">
          <ac:chgData name="Nguyen Duc Tien" userId="1d425f06-52f5-490b-9f00-5a0d395ba4e9" providerId="ADAL" clId="{846D49F7-DC59-49F0-8BB3-08D6C5F385BB}" dt="2021-09-26T08:28:22.267" v="504" actId="20577"/>
          <ac:spMkLst>
            <pc:docMk/>
            <pc:sldMk cId="0" sldId="592"/>
            <ac:spMk id="24578" creationId="{00000000-0000-0000-0000-000000000000}"/>
          </ac:spMkLst>
        </pc:spChg>
        <pc:spChg chg="mod">
          <ac:chgData name="Nguyen Duc Tien" userId="1d425f06-52f5-490b-9f00-5a0d395ba4e9" providerId="ADAL" clId="{846D49F7-DC59-49F0-8BB3-08D6C5F385BB}" dt="2021-09-26T08:28:27.798" v="506" actId="1035"/>
          <ac:spMkLst>
            <pc:docMk/>
            <pc:sldMk cId="0" sldId="592"/>
            <ac:spMk id="24579" creationId="{00000000-0000-0000-0000-000000000000}"/>
          </ac:spMkLst>
        </pc:spChg>
        <pc:spChg chg="mod">
          <ac:chgData name="Nguyen Duc Tien" userId="1d425f06-52f5-490b-9f00-5a0d395ba4e9" providerId="ADAL" clId="{846D49F7-DC59-49F0-8BB3-08D6C5F385BB}" dt="2021-09-26T08:28:27.798" v="506" actId="1035"/>
          <ac:spMkLst>
            <pc:docMk/>
            <pc:sldMk cId="0" sldId="592"/>
            <ac:spMk id="24580" creationId="{00000000-0000-0000-0000-000000000000}"/>
          </ac:spMkLst>
        </pc:spChg>
        <pc:spChg chg="mod">
          <ac:chgData name="Nguyen Duc Tien" userId="1d425f06-52f5-490b-9f00-5a0d395ba4e9" providerId="ADAL" clId="{846D49F7-DC59-49F0-8BB3-08D6C5F385BB}" dt="2021-09-26T08:28:27.798" v="506" actId="1035"/>
          <ac:spMkLst>
            <pc:docMk/>
            <pc:sldMk cId="0" sldId="592"/>
            <ac:spMk id="24581" creationId="{00000000-0000-0000-0000-000000000000}"/>
          </ac:spMkLst>
        </pc:spChg>
        <pc:spChg chg="mod">
          <ac:chgData name="Nguyen Duc Tien" userId="1d425f06-52f5-490b-9f00-5a0d395ba4e9" providerId="ADAL" clId="{846D49F7-DC59-49F0-8BB3-08D6C5F385BB}" dt="2021-09-26T08:28:27.798" v="506" actId="1035"/>
          <ac:spMkLst>
            <pc:docMk/>
            <pc:sldMk cId="0" sldId="592"/>
            <ac:spMk id="24582" creationId="{00000000-0000-0000-0000-000000000000}"/>
          </ac:spMkLst>
        </pc:spChg>
        <pc:spChg chg="mod">
          <ac:chgData name="Nguyen Duc Tien" userId="1d425f06-52f5-490b-9f00-5a0d395ba4e9" providerId="ADAL" clId="{846D49F7-DC59-49F0-8BB3-08D6C5F385BB}" dt="2021-09-26T08:28:27.798" v="506" actId="1035"/>
          <ac:spMkLst>
            <pc:docMk/>
            <pc:sldMk cId="0" sldId="592"/>
            <ac:spMk id="24583" creationId="{00000000-0000-0000-0000-000000000000}"/>
          </ac:spMkLst>
        </pc:spChg>
        <pc:spChg chg="mod">
          <ac:chgData name="Nguyen Duc Tien" userId="1d425f06-52f5-490b-9f00-5a0d395ba4e9" providerId="ADAL" clId="{846D49F7-DC59-49F0-8BB3-08D6C5F385BB}" dt="2021-09-26T08:28:27.798" v="506" actId="1035"/>
          <ac:spMkLst>
            <pc:docMk/>
            <pc:sldMk cId="0" sldId="592"/>
            <ac:spMk id="24584" creationId="{00000000-0000-0000-0000-000000000000}"/>
          </ac:spMkLst>
        </pc:spChg>
        <pc:spChg chg="mod">
          <ac:chgData name="Nguyen Duc Tien" userId="1d425f06-52f5-490b-9f00-5a0d395ba4e9" providerId="ADAL" clId="{846D49F7-DC59-49F0-8BB3-08D6C5F385BB}" dt="2021-09-26T08:28:27.798" v="506" actId="1035"/>
          <ac:spMkLst>
            <pc:docMk/>
            <pc:sldMk cId="0" sldId="592"/>
            <ac:spMk id="24585" creationId="{00000000-0000-0000-0000-000000000000}"/>
          </ac:spMkLst>
        </pc:spChg>
        <pc:spChg chg="mod">
          <ac:chgData name="Nguyen Duc Tien" userId="1d425f06-52f5-490b-9f00-5a0d395ba4e9" providerId="ADAL" clId="{846D49F7-DC59-49F0-8BB3-08D6C5F385BB}" dt="2021-09-26T08:28:27.798" v="506" actId="1035"/>
          <ac:spMkLst>
            <pc:docMk/>
            <pc:sldMk cId="0" sldId="592"/>
            <ac:spMk id="24586" creationId="{00000000-0000-0000-0000-000000000000}"/>
          </ac:spMkLst>
        </pc:spChg>
        <pc:spChg chg="mod">
          <ac:chgData name="Nguyen Duc Tien" userId="1d425f06-52f5-490b-9f00-5a0d395ba4e9" providerId="ADAL" clId="{846D49F7-DC59-49F0-8BB3-08D6C5F385BB}" dt="2021-09-26T08:28:27.798" v="506" actId="1035"/>
          <ac:spMkLst>
            <pc:docMk/>
            <pc:sldMk cId="0" sldId="592"/>
            <ac:spMk id="24587" creationId="{00000000-0000-0000-0000-000000000000}"/>
          </ac:spMkLst>
        </pc:spChg>
        <pc:spChg chg="mod">
          <ac:chgData name="Nguyen Duc Tien" userId="1d425f06-52f5-490b-9f00-5a0d395ba4e9" providerId="ADAL" clId="{846D49F7-DC59-49F0-8BB3-08D6C5F385BB}" dt="2021-09-26T08:28:27.798" v="506" actId="1035"/>
          <ac:spMkLst>
            <pc:docMk/>
            <pc:sldMk cId="0" sldId="592"/>
            <ac:spMk id="24588" creationId="{00000000-0000-0000-0000-000000000000}"/>
          </ac:spMkLst>
        </pc:spChg>
        <pc:spChg chg="mod">
          <ac:chgData name="Nguyen Duc Tien" userId="1d425f06-52f5-490b-9f00-5a0d395ba4e9" providerId="ADAL" clId="{846D49F7-DC59-49F0-8BB3-08D6C5F385BB}" dt="2021-09-26T08:28:27.798" v="506" actId="1035"/>
          <ac:spMkLst>
            <pc:docMk/>
            <pc:sldMk cId="0" sldId="592"/>
            <ac:spMk id="24589" creationId="{00000000-0000-0000-0000-000000000000}"/>
          </ac:spMkLst>
        </pc:spChg>
        <pc:spChg chg="mod">
          <ac:chgData name="Nguyen Duc Tien" userId="1d425f06-52f5-490b-9f00-5a0d395ba4e9" providerId="ADAL" clId="{846D49F7-DC59-49F0-8BB3-08D6C5F385BB}" dt="2021-09-26T08:28:27.798" v="506" actId="1035"/>
          <ac:spMkLst>
            <pc:docMk/>
            <pc:sldMk cId="0" sldId="592"/>
            <ac:spMk id="24590" creationId="{00000000-0000-0000-0000-000000000000}"/>
          </ac:spMkLst>
        </pc:spChg>
        <pc:spChg chg="del mod">
          <ac:chgData name="Nguyen Duc Tien" userId="1d425f06-52f5-490b-9f00-5a0d395ba4e9" providerId="ADAL" clId="{846D49F7-DC59-49F0-8BB3-08D6C5F385BB}" dt="2021-09-26T08:28:09.399" v="498"/>
          <ac:spMkLst>
            <pc:docMk/>
            <pc:sldMk cId="0" sldId="592"/>
            <ac:spMk id="24591" creationId="{00000000-0000-0000-0000-000000000000}"/>
          </ac:spMkLst>
        </pc:spChg>
      </pc:sldChg>
      <pc:sldChg chg="addSp delSp modSp mod modClrScheme chgLayout">
        <pc:chgData name="Nguyen Duc Tien" userId="1d425f06-52f5-490b-9f00-5a0d395ba4e9" providerId="ADAL" clId="{846D49F7-DC59-49F0-8BB3-08D6C5F385BB}" dt="2021-09-26T09:45:11.514" v="553"/>
        <pc:sldMkLst>
          <pc:docMk/>
          <pc:sldMk cId="0" sldId="593"/>
        </pc:sldMkLst>
        <pc:spChg chg="add del mod ord">
          <ac:chgData name="Nguyen Duc Tien" userId="1d425f06-52f5-490b-9f00-5a0d395ba4e9" providerId="ADAL" clId="{846D49F7-DC59-49F0-8BB3-08D6C5F385BB}" dt="2021-09-26T08:00:22.511" v="395" actId="700"/>
          <ac:spMkLst>
            <pc:docMk/>
            <pc:sldMk cId="0" sldId="593"/>
            <ac:spMk id="2" creationId="{225BBBE3-A708-447E-A501-ACD7091A8BA1}"/>
          </ac:spMkLst>
        </pc:spChg>
        <pc:spChg chg="del">
          <ac:chgData name="Nguyen Duc Tien" userId="1d425f06-52f5-490b-9f00-5a0d395ba4e9" providerId="ADAL" clId="{846D49F7-DC59-49F0-8BB3-08D6C5F385BB}" dt="2021-09-26T09:45:11.514" v="553"/>
          <ac:spMkLst>
            <pc:docMk/>
            <pc:sldMk cId="0" sldId="593"/>
            <ac:spMk id="2" creationId="{49E552DE-50A1-49BB-A1C1-0B4505D47132}"/>
          </ac:spMkLst>
        </pc:spChg>
        <pc:spChg chg="add mod ord">
          <ac:chgData name="Nguyen Duc Tien" userId="1d425f06-52f5-490b-9f00-5a0d395ba4e9" providerId="ADAL" clId="{846D49F7-DC59-49F0-8BB3-08D6C5F385BB}" dt="2021-09-26T08:25:41.225" v="443" actId="404"/>
          <ac:spMkLst>
            <pc:docMk/>
            <pc:sldMk cId="0" sldId="593"/>
            <ac:spMk id="3" creationId="{6A258941-5AB9-4CAD-9CD8-FA6D11E7437E}"/>
          </ac:spMkLst>
        </pc:spChg>
        <pc:spChg chg="mod ord">
          <ac:chgData name="Nguyen Duc Tien" userId="1d425f06-52f5-490b-9f00-5a0d395ba4e9" providerId="ADAL" clId="{846D49F7-DC59-49F0-8BB3-08D6C5F385BB}" dt="2021-09-26T08:00:22.511" v="395" actId="700"/>
          <ac:spMkLst>
            <pc:docMk/>
            <pc:sldMk cId="0" sldId="593"/>
            <ac:spMk id="20483" creationId="{00000000-0000-0000-0000-000000000000}"/>
          </ac:spMkLst>
        </pc:spChg>
        <pc:spChg chg="mod">
          <ac:chgData name="Nguyen Duc Tien" userId="1d425f06-52f5-490b-9f00-5a0d395ba4e9" providerId="ADAL" clId="{846D49F7-DC59-49F0-8BB3-08D6C5F385BB}" dt="2021-09-26T08:24:10.295" v="439" actId="21"/>
          <ac:spMkLst>
            <pc:docMk/>
            <pc:sldMk cId="0" sldId="593"/>
            <ac:spMk id="20500" creationId="{00000000-0000-0000-0000-000000000000}"/>
          </ac:spMkLst>
        </pc:spChg>
      </pc:sldChg>
      <pc:sldChg chg="addSp delSp modSp mod modClrScheme chgLayout">
        <pc:chgData name="Nguyen Duc Tien" userId="1d425f06-52f5-490b-9f00-5a0d395ba4e9" providerId="ADAL" clId="{846D49F7-DC59-49F0-8BB3-08D6C5F385BB}" dt="2021-09-26T09:45:11.514" v="553"/>
        <pc:sldMkLst>
          <pc:docMk/>
          <pc:sldMk cId="0" sldId="596"/>
        </pc:sldMkLst>
        <pc:spChg chg="add del mod ord">
          <ac:chgData name="Nguyen Duc Tien" userId="1d425f06-52f5-490b-9f00-5a0d395ba4e9" providerId="ADAL" clId="{846D49F7-DC59-49F0-8BB3-08D6C5F385BB}" dt="2021-09-26T08:00:22.511" v="395" actId="700"/>
          <ac:spMkLst>
            <pc:docMk/>
            <pc:sldMk cId="0" sldId="596"/>
            <ac:spMk id="2" creationId="{4D4624F0-2275-434D-AB77-AF60CB73DCF3}"/>
          </ac:spMkLst>
        </pc:spChg>
        <pc:spChg chg="del">
          <ac:chgData name="Nguyen Duc Tien" userId="1d425f06-52f5-490b-9f00-5a0d395ba4e9" providerId="ADAL" clId="{846D49F7-DC59-49F0-8BB3-08D6C5F385BB}" dt="2021-09-26T09:45:11.514" v="553"/>
          <ac:spMkLst>
            <pc:docMk/>
            <pc:sldMk cId="0" sldId="596"/>
            <ac:spMk id="2" creationId="{FC695AA0-04E0-4714-A7D6-023AB5CC4294}"/>
          </ac:spMkLst>
        </pc:spChg>
        <pc:spChg chg="add del mod ord">
          <ac:chgData name="Nguyen Duc Tien" userId="1d425f06-52f5-490b-9f00-5a0d395ba4e9" providerId="ADAL" clId="{846D49F7-DC59-49F0-8BB3-08D6C5F385BB}" dt="2021-09-26T08:29:26.295" v="524" actId="478"/>
          <ac:spMkLst>
            <pc:docMk/>
            <pc:sldMk cId="0" sldId="596"/>
            <ac:spMk id="3" creationId="{0DC71DED-0F1C-493C-939A-D6D54D22AEED}"/>
          </ac:spMkLst>
        </pc:spChg>
        <pc:spChg chg="mod">
          <ac:chgData name="Nguyen Duc Tien" userId="1d425f06-52f5-490b-9f00-5a0d395ba4e9" providerId="ADAL" clId="{846D49F7-DC59-49F0-8BB3-08D6C5F385BB}" dt="2021-09-26T08:29:29.461" v="527" actId="1035"/>
          <ac:spMkLst>
            <pc:docMk/>
            <pc:sldMk cId="0" sldId="596"/>
            <ac:spMk id="18" creationId="{1F5173D7-ABF1-42D3-BC52-F631DB0E0B7C}"/>
          </ac:spMkLst>
        </pc:spChg>
        <pc:spChg chg="mod">
          <ac:chgData name="Nguyen Duc Tien" userId="1d425f06-52f5-490b-9f00-5a0d395ba4e9" providerId="ADAL" clId="{846D49F7-DC59-49F0-8BB3-08D6C5F385BB}" dt="2021-09-26T08:29:29.461" v="527" actId="1035"/>
          <ac:spMkLst>
            <pc:docMk/>
            <pc:sldMk cId="0" sldId="596"/>
            <ac:spMk id="19" creationId="{3CAA8653-A0D4-4B20-9E26-7D4ECBC7DCEC}"/>
          </ac:spMkLst>
        </pc:spChg>
        <pc:spChg chg="mod ord">
          <ac:chgData name="Nguyen Duc Tien" userId="1d425f06-52f5-490b-9f00-5a0d395ba4e9" providerId="ADAL" clId="{846D49F7-DC59-49F0-8BB3-08D6C5F385BB}" dt="2021-09-26T08:00:22.511" v="395" actId="700"/>
          <ac:spMkLst>
            <pc:docMk/>
            <pc:sldMk cId="0" sldId="596"/>
            <ac:spMk id="28674" creationId="{00000000-0000-0000-0000-000000000000}"/>
          </ac:spMkLst>
        </pc:spChg>
        <pc:spChg chg="mod">
          <ac:chgData name="Nguyen Duc Tien" userId="1d425f06-52f5-490b-9f00-5a0d395ba4e9" providerId="ADAL" clId="{846D49F7-DC59-49F0-8BB3-08D6C5F385BB}" dt="2021-09-26T08:29:29.461" v="527" actId="1035"/>
          <ac:spMkLst>
            <pc:docMk/>
            <pc:sldMk cId="0" sldId="596"/>
            <ac:spMk id="28675" creationId="{00000000-0000-0000-0000-000000000000}"/>
          </ac:spMkLst>
        </pc:spChg>
        <pc:spChg chg="mod">
          <ac:chgData name="Nguyen Duc Tien" userId="1d425f06-52f5-490b-9f00-5a0d395ba4e9" providerId="ADAL" clId="{846D49F7-DC59-49F0-8BB3-08D6C5F385BB}" dt="2021-09-26T08:29:29.461" v="527" actId="1035"/>
          <ac:spMkLst>
            <pc:docMk/>
            <pc:sldMk cId="0" sldId="596"/>
            <ac:spMk id="28676" creationId="{00000000-0000-0000-0000-000000000000}"/>
          </ac:spMkLst>
        </pc:spChg>
        <pc:spChg chg="mod">
          <ac:chgData name="Nguyen Duc Tien" userId="1d425f06-52f5-490b-9f00-5a0d395ba4e9" providerId="ADAL" clId="{846D49F7-DC59-49F0-8BB3-08D6C5F385BB}" dt="2021-09-26T08:29:29.461" v="527" actId="1035"/>
          <ac:spMkLst>
            <pc:docMk/>
            <pc:sldMk cId="0" sldId="596"/>
            <ac:spMk id="28677" creationId="{00000000-0000-0000-0000-000000000000}"/>
          </ac:spMkLst>
        </pc:spChg>
        <pc:spChg chg="mod">
          <ac:chgData name="Nguyen Duc Tien" userId="1d425f06-52f5-490b-9f00-5a0d395ba4e9" providerId="ADAL" clId="{846D49F7-DC59-49F0-8BB3-08D6C5F385BB}" dt="2021-09-26T08:29:29.461" v="527" actId="1035"/>
          <ac:spMkLst>
            <pc:docMk/>
            <pc:sldMk cId="0" sldId="596"/>
            <ac:spMk id="28678" creationId="{00000000-0000-0000-0000-000000000000}"/>
          </ac:spMkLst>
        </pc:spChg>
        <pc:spChg chg="mod">
          <ac:chgData name="Nguyen Duc Tien" userId="1d425f06-52f5-490b-9f00-5a0d395ba4e9" providerId="ADAL" clId="{846D49F7-DC59-49F0-8BB3-08D6C5F385BB}" dt="2021-09-26T08:29:29.461" v="527" actId="1035"/>
          <ac:spMkLst>
            <pc:docMk/>
            <pc:sldMk cId="0" sldId="596"/>
            <ac:spMk id="28679" creationId="{00000000-0000-0000-0000-000000000000}"/>
          </ac:spMkLst>
        </pc:spChg>
        <pc:spChg chg="mod">
          <ac:chgData name="Nguyen Duc Tien" userId="1d425f06-52f5-490b-9f00-5a0d395ba4e9" providerId="ADAL" clId="{846D49F7-DC59-49F0-8BB3-08D6C5F385BB}" dt="2021-09-26T08:29:29.461" v="527" actId="1035"/>
          <ac:spMkLst>
            <pc:docMk/>
            <pc:sldMk cId="0" sldId="596"/>
            <ac:spMk id="28680" creationId="{00000000-0000-0000-0000-000000000000}"/>
          </ac:spMkLst>
        </pc:spChg>
        <pc:spChg chg="mod">
          <ac:chgData name="Nguyen Duc Tien" userId="1d425f06-52f5-490b-9f00-5a0d395ba4e9" providerId="ADAL" clId="{846D49F7-DC59-49F0-8BB3-08D6C5F385BB}" dt="2021-09-26T08:29:29.461" v="527" actId="1035"/>
          <ac:spMkLst>
            <pc:docMk/>
            <pc:sldMk cId="0" sldId="596"/>
            <ac:spMk id="28681" creationId="{00000000-0000-0000-0000-000000000000}"/>
          </ac:spMkLst>
        </pc:spChg>
        <pc:spChg chg="mod">
          <ac:chgData name="Nguyen Duc Tien" userId="1d425f06-52f5-490b-9f00-5a0d395ba4e9" providerId="ADAL" clId="{846D49F7-DC59-49F0-8BB3-08D6C5F385BB}" dt="2021-09-26T08:29:29.461" v="527" actId="1035"/>
          <ac:spMkLst>
            <pc:docMk/>
            <pc:sldMk cId="0" sldId="596"/>
            <ac:spMk id="28682" creationId="{00000000-0000-0000-0000-000000000000}"/>
          </ac:spMkLst>
        </pc:spChg>
        <pc:spChg chg="mod">
          <ac:chgData name="Nguyen Duc Tien" userId="1d425f06-52f5-490b-9f00-5a0d395ba4e9" providerId="ADAL" clId="{846D49F7-DC59-49F0-8BB3-08D6C5F385BB}" dt="2021-09-26T08:29:29.461" v="527" actId="1035"/>
          <ac:spMkLst>
            <pc:docMk/>
            <pc:sldMk cId="0" sldId="596"/>
            <ac:spMk id="28685" creationId="{00000000-0000-0000-0000-000000000000}"/>
          </ac:spMkLst>
        </pc:spChg>
        <pc:spChg chg="mod">
          <ac:chgData name="Nguyen Duc Tien" userId="1d425f06-52f5-490b-9f00-5a0d395ba4e9" providerId="ADAL" clId="{846D49F7-DC59-49F0-8BB3-08D6C5F385BB}" dt="2021-09-26T08:29:29.461" v="527" actId="1035"/>
          <ac:spMkLst>
            <pc:docMk/>
            <pc:sldMk cId="0" sldId="596"/>
            <ac:spMk id="28686" creationId="{00000000-0000-0000-0000-000000000000}"/>
          </ac:spMkLst>
        </pc:spChg>
        <pc:spChg chg="mod">
          <ac:chgData name="Nguyen Duc Tien" userId="1d425f06-52f5-490b-9f00-5a0d395ba4e9" providerId="ADAL" clId="{846D49F7-DC59-49F0-8BB3-08D6C5F385BB}" dt="2021-09-26T08:29:29.461" v="527" actId="1035"/>
          <ac:spMkLst>
            <pc:docMk/>
            <pc:sldMk cId="0" sldId="596"/>
            <ac:spMk id="28687" creationId="{00000000-0000-0000-0000-000000000000}"/>
          </ac:spMkLst>
        </pc:spChg>
        <pc:spChg chg="mod">
          <ac:chgData name="Nguyen Duc Tien" userId="1d425f06-52f5-490b-9f00-5a0d395ba4e9" providerId="ADAL" clId="{846D49F7-DC59-49F0-8BB3-08D6C5F385BB}" dt="2021-09-26T08:29:29.461" v="527" actId="1035"/>
          <ac:spMkLst>
            <pc:docMk/>
            <pc:sldMk cId="0" sldId="596"/>
            <ac:spMk id="28688" creationId="{00000000-0000-0000-0000-000000000000}"/>
          </ac:spMkLst>
        </pc:spChg>
        <pc:spChg chg="mod">
          <ac:chgData name="Nguyen Duc Tien" userId="1d425f06-52f5-490b-9f00-5a0d395ba4e9" providerId="ADAL" clId="{846D49F7-DC59-49F0-8BB3-08D6C5F385BB}" dt="2021-09-26T08:29:29.461" v="527" actId="1035"/>
          <ac:spMkLst>
            <pc:docMk/>
            <pc:sldMk cId="0" sldId="596"/>
            <ac:spMk id="28689" creationId="{00000000-0000-0000-0000-000000000000}"/>
          </ac:spMkLst>
        </pc:spChg>
      </pc:sldChg>
      <pc:sldChg chg="addSp delSp modSp mod modClrScheme chgLayout">
        <pc:chgData name="Nguyen Duc Tien" userId="1d425f06-52f5-490b-9f00-5a0d395ba4e9" providerId="ADAL" clId="{846D49F7-DC59-49F0-8BB3-08D6C5F385BB}" dt="2021-09-26T09:45:11.514" v="553"/>
        <pc:sldMkLst>
          <pc:docMk/>
          <pc:sldMk cId="0" sldId="597"/>
        </pc:sldMkLst>
        <pc:spChg chg="del">
          <ac:chgData name="Nguyen Duc Tien" userId="1d425f06-52f5-490b-9f00-5a0d395ba4e9" providerId="ADAL" clId="{846D49F7-DC59-49F0-8BB3-08D6C5F385BB}" dt="2021-09-26T09:45:11.514" v="553"/>
          <ac:spMkLst>
            <pc:docMk/>
            <pc:sldMk cId="0" sldId="597"/>
            <ac:spMk id="2" creationId="{058FD340-8794-4F09-B62E-21A7952B48C9}"/>
          </ac:spMkLst>
        </pc:spChg>
        <pc:spChg chg="add del mod ord">
          <ac:chgData name="Nguyen Duc Tien" userId="1d425f06-52f5-490b-9f00-5a0d395ba4e9" providerId="ADAL" clId="{846D49F7-DC59-49F0-8BB3-08D6C5F385BB}" dt="2021-09-26T08:00:22.511" v="395" actId="700"/>
          <ac:spMkLst>
            <pc:docMk/>
            <pc:sldMk cId="0" sldId="597"/>
            <ac:spMk id="2" creationId="{3FA74467-39CF-4EAD-AAC0-C7EAF80376E4}"/>
          </ac:spMkLst>
        </pc:spChg>
        <pc:spChg chg="add del mod ord">
          <ac:chgData name="Nguyen Duc Tien" userId="1d425f06-52f5-490b-9f00-5a0d395ba4e9" providerId="ADAL" clId="{846D49F7-DC59-49F0-8BB3-08D6C5F385BB}" dt="2021-09-26T08:29:55.466" v="533" actId="478"/>
          <ac:spMkLst>
            <pc:docMk/>
            <pc:sldMk cId="0" sldId="597"/>
            <ac:spMk id="3" creationId="{22612EA9-CEA0-4BD6-BDFC-B966DB6D0FFB}"/>
          </ac:spMkLst>
        </pc:spChg>
        <pc:spChg chg="mod">
          <ac:chgData name="Nguyen Duc Tien" userId="1d425f06-52f5-490b-9f00-5a0d395ba4e9" providerId="ADAL" clId="{846D49F7-DC59-49F0-8BB3-08D6C5F385BB}" dt="2021-09-26T08:30:00.061" v="540" actId="1037"/>
          <ac:spMkLst>
            <pc:docMk/>
            <pc:sldMk cId="0" sldId="597"/>
            <ac:spMk id="15" creationId="{00000000-0000-0000-0000-000000000000}"/>
          </ac:spMkLst>
        </pc:spChg>
        <pc:spChg chg="mod">
          <ac:chgData name="Nguyen Duc Tien" userId="1d425f06-52f5-490b-9f00-5a0d395ba4e9" providerId="ADAL" clId="{846D49F7-DC59-49F0-8BB3-08D6C5F385BB}" dt="2021-09-26T08:30:00.061" v="540" actId="1037"/>
          <ac:spMkLst>
            <pc:docMk/>
            <pc:sldMk cId="0" sldId="597"/>
            <ac:spMk id="21" creationId="{00000000-0000-0000-0000-000000000000}"/>
          </ac:spMkLst>
        </pc:spChg>
        <pc:spChg chg="mod">
          <ac:chgData name="Nguyen Duc Tien" userId="1d425f06-52f5-490b-9f00-5a0d395ba4e9" providerId="ADAL" clId="{846D49F7-DC59-49F0-8BB3-08D6C5F385BB}" dt="2021-09-26T08:30:00.061" v="540" actId="1037"/>
          <ac:spMkLst>
            <pc:docMk/>
            <pc:sldMk cId="0" sldId="597"/>
            <ac:spMk id="22" creationId="{00000000-0000-0000-0000-000000000000}"/>
          </ac:spMkLst>
        </pc:spChg>
        <pc:spChg chg="mod">
          <ac:chgData name="Nguyen Duc Tien" userId="1d425f06-52f5-490b-9f00-5a0d395ba4e9" providerId="ADAL" clId="{846D49F7-DC59-49F0-8BB3-08D6C5F385BB}" dt="2021-09-26T08:30:00.061" v="540" actId="1037"/>
          <ac:spMkLst>
            <pc:docMk/>
            <pc:sldMk cId="0" sldId="597"/>
            <ac:spMk id="24" creationId="{63B9DE53-E005-456F-B065-79C929A6DC76}"/>
          </ac:spMkLst>
        </pc:spChg>
        <pc:spChg chg="mod">
          <ac:chgData name="Nguyen Duc Tien" userId="1d425f06-52f5-490b-9f00-5a0d395ba4e9" providerId="ADAL" clId="{846D49F7-DC59-49F0-8BB3-08D6C5F385BB}" dt="2021-09-26T08:30:00.061" v="540" actId="1037"/>
          <ac:spMkLst>
            <pc:docMk/>
            <pc:sldMk cId="0" sldId="597"/>
            <ac:spMk id="25" creationId="{F7F219BC-6C0A-48A5-952B-BC1F5BEC691D}"/>
          </ac:spMkLst>
        </pc:spChg>
        <pc:spChg chg="mod ord">
          <ac:chgData name="Nguyen Duc Tien" userId="1d425f06-52f5-490b-9f00-5a0d395ba4e9" providerId="ADAL" clId="{846D49F7-DC59-49F0-8BB3-08D6C5F385BB}" dt="2021-09-26T08:29:46.971" v="532" actId="404"/>
          <ac:spMkLst>
            <pc:docMk/>
            <pc:sldMk cId="0" sldId="597"/>
            <ac:spMk id="29698" creationId="{00000000-0000-0000-0000-000000000000}"/>
          </ac:spMkLst>
        </pc:spChg>
        <pc:spChg chg="mod">
          <ac:chgData name="Nguyen Duc Tien" userId="1d425f06-52f5-490b-9f00-5a0d395ba4e9" providerId="ADAL" clId="{846D49F7-DC59-49F0-8BB3-08D6C5F385BB}" dt="2021-09-26T08:30:00.061" v="540" actId="1037"/>
          <ac:spMkLst>
            <pc:docMk/>
            <pc:sldMk cId="0" sldId="597"/>
            <ac:spMk id="29699" creationId="{00000000-0000-0000-0000-000000000000}"/>
          </ac:spMkLst>
        </pc:spChg>
        <pc:spChg chg="mod">
          <ac:chgData name="Nguyen Duc Tien" userId="1d425f06-52f5-490b-9f00-5a0d395ba4e9" providerId="ADAL" clId="{846D49F7-DC59-49F0-8BB3-08D6C5F385BB}" dt="2021-09-26T08:30:00.061" v="540" actId="1037"/>
          <ac:spMkLst>
            <pc:docMk/>
            <pc:sldMk cId="0" sldId="597"/>
            <ac:spMk id="29700" creationId="{00000000-0000-0000-0000-000000000000}"/>
          </ac:spMkLst>
        </pc:spChg>
        <pc:spChg chg="mod">
          <ac:chgData name="Nguyen Duc Tien" userId="1d425f06-52f5-490b-9f00-5a0d395ba4e9" providerId="ADAL" clId="{846D49F7-DC59-49F0-8BB3-08D6C5F385BB}" dt="2021-09-26T08:30:00.061" v="540" actId="1037"/>
          <ac:spMkLst>
            <pc:docMk/>
            <pc:sldMk cId="0" sldId="597"/>
            <ac:spMk id="29701" creationId="{00000000-0000-0000-0000-000000000000}"/>
          </ac:spMkLst>
        </pc:spChg>
        <pc:spChg chg="mod">
          <ac:chgData name="Nguyen Duc Tien" userId="1d425f06-52f5-490b-9f00-5a0d395ba4e9" providerId="ADAL" clId="{846D49F7-DC59-49F0-8BB3-08D6C5F385BB}" dt="2021-09-26T08:30:00.061" v="540" actId="1037"/>
          <ac:spMkLst>
            <pc:docMk/>
            <pc:sldMk cId="0" sldId="597"/>
            <ac:spMk id="29702" creationId="{00000000-0000-0000-0000-000000000000}"/>
          </ac:spMkLst>
        </pc:spChg>
        <pc:spChg chg="mod">
          <ac:chgData name="Nguyen Duc Tien" userId="1d425f06-52f5-490b-9f00-5a0d395ba4e9" providerId="ADAL" clId="{846D49F7-DC59-49F0-8BB3-08D6C5F385BB}" dt="2021-09-26T08:30:00.061" v="540" actId="1037"/>
          <ac:spMkLst>
            <pc:docMk/>
            <pc:sldMk cId="0" sldId="597"/>
            <ac:spMk id="29703" creationId="{00000000-0000-0000-0000-000000000000}"/>
          </ac:spMkLst>
        </pc:spChg>
        <pc:spChg chg="mod">
          <ac:chgData name="Nguyen Duc Tien" userId="1d425f06-52f5-490b-9f00-5a0d395ba4e9" providerId="ADAL" clId="{846D49F7-DC59-49F0-8BB3-08D6C5F385BB}" dt="2021-09-26T08:30:00.061" v="540" actId="1037"/>
          <ac:spMkLst>
            <pc:docMk/>
            <pc:sldMk cId="0" sldId="597"/>
            <ac:spMk id="29704" creationId="{00000000-0000-0000-0000-000000000000}"/>
          </ac:spMkLst>
        </pc:spChg>
        <pc:spChg chg="mod">
          <ac:chgData name="Nguyen Duc Tien" userId="1d425f06-52f5-490b-9f00-5a0d395ba4e9" providerId="ADAL" clId="{846D49F7-DC59-49F0-8BB3-08D6C5F385BB}" dt="2021-09-26T08:30:00.061" v="540" actId="1037"/>
          <ac:spMkLst>
            <pc:docMk/>
            <pc:sldMk cId="0" sldId="597"/>
            <ac:spMk id="29705" creationId="{00000000-0000-0000-0000-000000000000}"/>
          </ac:spMkLst>
        </pc:spChg>
        <pc:spChg chg="mod">
          <ac:chgData name="Nguyen Duc Tien" userId="1d425f06-52f5-490b-9f00-5a0d395ba4e9" providerId="ADAL" clId="{846D49F7-DC59-49F0-8BB3-08D6C5F385BB}" dt="2021-09-26T08:30:00.061" v="540" actId="1037"/>
          <ac:spMkLst>
            <pc:docMk/>
            <pc:sldMk cId="0" sldId="597"/>
            <ac:spMk id="29706" creationId="{00000000-0000-0000-0000-000000000000}"/>
          </ac:spMkLst>
        </pc:spChg>
        <pc:spChg chg="mod">
          <ac:chgData name="Nguyen Duc Tien" userId="1d425f06-52f5-490b-9f00-5a0d395ba4e9" providerId="ADAL" clId="{846D49F7-DC59-49F0-8BB3-08D6C5F385BB}" dt="2021-09-26T08:30:00.061" v="540" actId="1037"/>
          <ac:spMkLst>
            <pc:docMk/>
            <pc:sldMk cId="0" sldId="597"/>
            <ac:spMk id="29708" creationId="{00000000-0000-0000-0000-000000000000}"/>
          </ac:spMkLst>
        </pc:spChg>
        <pc:spChg chg="mod">
          <ac:chgData name="Nguyen Duc Tien" userId="1d425f06-52f5-490b-9f00-5a0d395ba4e9" providerId="ADAL" clId="{846D49F7-DC59-49F0-8BB3-08D6C5F385BB}" dt="2021-09-26T08:30:00.061" v="540" actId="1037"/>
          <ac:spMkLst>
            <pc:docMk/>
            <pc:sldMk cId="0" sldId="597"/>
            <ac:spMk id="29710" creationId="{00000000-0000-0000-0000-000000000000}"/>
          </ac:spMkLst>
        </pc:spChg>
        <pc:spChg chg="mod">
          <ac:chgData name="Nguyen Duc Tien" userId="1d425f06-52f5-490b-9f00-5a0d395ba4e9" providerId="ADAL" clId="{846D49F7-DC59-49F0-8BB3-08D6C5F385BB}" dt="2021-09-26T08:30:00.061" v="540" actId="1037"/>
          <ac:spMkLst>
            <pc:docMk/>
            <pc:sldMk cId="0" sldId="597"/>
            <ac:spMk id="29711" creationId="{00000000-0000-0000-0000-000000000000}"/>
          </ac:spMkLst>
        </pc:spChg>
        <pc:spChg chg="mod">
          <ac:chgData name="Nguyen Duc Tien" userId="1d425f06-52f5-490b-9f00-5a0d395ba4e9" providerId="ADAL" clId="{846D49F7-DC59-49F0-8BB3-08D6C5F385BB}" dt="2021-09-26T08:30:00.061" v="540" actId="1037"/>
          <ac:spMkLst>
            <pc:docMk/>
            <pc:sldMk cId="0" sldId="597"/>
            <ac:spMk id="29712" creationId="{00000000-0000-0000-0000-000000000000}"/>
          </ac:spMkLst>
        </pc:spChg>
        <pc:spChg chg="mod">
          <ac:chgData name="Nguyen Duc Tien" userId="1d425f06-52f5-490b-9f00-5a0d395ba4e9" providerId="ADAL" clId="{846D49F7-DC59-49F0-8BB3-08D6C5F385BB}" dt="2021-09-26T08:30:00.061" v="540" actId="1037"/>
          <ac:spMkLst>
            <pc:docMk/>
            <pc:sldMk cId="0" sldId="597"/>
            <ac:spMk id="29713" creationId="{00000000-0000-0000-0000-000000000000}"/>
          </ac:spMkLst>
        </pc:spChg>
        <pc:spChg chg="mod">
          <ac:chgData name="Nguyen Duc Tien" userId="1d425f06-52f5-490b-9f00-5a0d395ba4e9" providerId="ADAL" clId="{846D49F7-DC59-49F0-8BB3-08D6C5F385BB}" dt="2021-09-26T08:30:00.061" v="540" actId="1037"/>
          <ac:spMkLst>
            <pc:docMk/>
            <pc:sldMk cId="0" sldId="597"/>
            <ac:spMk id="29716" creationId="{00000000-0000-0000-0000-000000000000}"/>
          </ac:spMkLst>
        </pc:spChg>
        <pc:spChg chg="mod">
          <ac:chgData name="Nguyen Duc Tien" userId="1d425f06-52f5-490b-9f00-5a0d395ba4e9" providerId="ADAL" clId="{846D49F7-DC59-49F0-8BB3-08D6C5F385BB}" dt="2021-09-26T08:30:00.061" v="540" actId="1037"/>
          <ac:spMkLst>
            <pc:docMk/>
            <pc:sldMk cId="0" sldId="597"/>
            <ac:spMk id="29717" creationId="{00000000-0000-0000-0000-000000000000}"/>
          </ac:spMkLst>
        </pc:spChg>
      </pc:sldChg>
      <pc:sldChg chg="addSp delSp modSp mod modClrScheme chgLayout">
        <pc:chgData name="Nguyen Duc Tien" userId="1d425f06-52f5-490b-9f00-5a0d395ba4e9" providerId="ADAL" clId="{846D49F7-DC59-49F0-8BB3-08D6C5F385BB}" dt="2021-10-06T02:19:52.512" v="606"/>
        <pc:sldMkLst>
          <pc:docMk/>
          <pc:sldMk cId="0" sldId="643"/>
        </pc:sldMkLst>
        <pc:spChg chg="del">
          <ac:chgData name="Nguyen Duc Tien" userId="1d425f06-52f5-490b-9f00-5a0d395ba4e9" providerId="ADAL" clId="{846D49F7-DC59-49F0-8BB3-08D6C5F385BB}" dt="2021-09-26T09:45:11.514" v="553"/>
          <ac:spMkLst>
            <pc:docMk/>
            <pc:sldMk cId="0" sldId="643"/>
            <ac:spMk id="2" creationId="{3BB2F7DA-9F24-4BE6-AE52-5593F53F89D3}"/>
          </ac:spMkLst>
        </pc:spChg>
        <pc:spChg chg="mod">
          <ac:chgData name="Nguyen Duc Tien" userId="1d425f06-52f5-490b-9f00-5a0d395ba4e9" providerId="ADAL" clId="{846D49F7-DC59-49F0-8BB3-08D6C5F385BB}" dt="2021-09-26T08:26:35.560" v="462" actId="1076"/>
          <ac:spMkLst>
            <pc:docMk/>
            <pc:sldMk cId="0" sldId="643"/>
            <ac:spMk id="12" creationId="{709EC5CF-CE83-44C3-B330-6129851B2AF6}"/>
          </ac:spMkLst>
        </pc:spChg>
        <pc:spChg chg="mod ord">
          <ac:chgData name="Nguyen Duc Tien" userId="1d425f06-52f5-490b-9f00-5a0d395ba4e9" providerId="ADAL" clId="{846D49F7-DC59-49F0-8BB3-08D6C5F385BB}" dt="2021-09-26T08:00:22.511" v="395" actId="700"/>
          <ac:spMkLst>
            <pc:docMk/>
            <pc:sldMk cId="0" sldId="643"/>
            <ac:spMk id="21506" creationId="{00000000-0000-0000-0000-000000000000}"/>
          </ac:spMkLst>
        </pc:spChg>
        <pc:spChg chg="mod ord">
          <ac:chgData name="Nguyen Duc Tien" userId="1d425f06-52f5-490b-9f00-5a0d395ba4e9" providerId="ADAL" clId="{846D49F7-DC59-49F0-8BB3-08D6C5F385BB}" dt="2021-09-26T08:26:28.019" v="460" actId="20577"/>
          <ac:spMkLst>
            <pc:docMk/>
            <pc:sldMk cId="0" sldId="643"/>
            <ac:spMk id="21507" creationId="{00000000-0000-0000-0000-000000000000}"/>
          </ac:spMkLst>
        </pc:spChg>
        <pc:spChg chg="del mod">
          <ac:chgData name="Nguyen Duc Tien" userId="1d425f06-52f5-490b-9f00-5a0d395ba4e9" providerId="ADAL" clId="{846D49F7-DC59-49F0-8BB3-08D6C5F385BB}" dt="2021-09-26T08:26:14.206" v="447" actId="478"/>
          <ac:spMkLst>
            <pc:docMk/>
            <pc:sldMk cId="0" sldId="643"/>
            <ac:spMk id="21508" creationId="{00000000-0000-0000-0000-000000000000}"/>
          </ac:spMkLst>
        </pc:spChg>
        <pc:inkChg chg="add">
          <ac:chgData name="Nguyen Duc Tien" userId="1d425f06-52f5-490b-9f00-5a0d395ba4e9" providerId="ADAL" clId="{846D49F7-DC59-49F0-8BB3-08D6C5F385BB}" dt="2021-10-06T02:19:52.512" v="606"/>
          <ac:inkMkLst>
            <pc:docMk/>
            <pc:sldMk cId="0" sldId="643"/>
            <ac:inkMk id="2" creationId="{1C34F39A-3588-4C8A-8EF1-257A13697D13}"/>
          </ac:inkMkLst>
        </pc:inkChg>
      </pc:sldChg>
      <pc:sldChg chg="addSp delSp modSp mod modClrScheme chgLayout">
        <pc:chgData name="Nguyen Duc Tien" userId="1d425f06-52f5-490b-9f00-5a0d395ba4e9" providerId="ADAL" clId="{846D49F7-DC59-49F0-8BB3-08D6C5F385BB}" dt="2021-09-26T09:45:11.514" v="553"/>
        <pc:sldMkLst>
          <pc:docMk/>
          <pc:sldMk cId="0" sldId="652"/>
        </pc:sldMkLst>
        <pc:spChg chg="del">
          <ac:chgData name="Nguyen Duc Tien" userId="1d425f06-52f5-490b-9f00-5a0d395ba4e9" providerId="ADAL" clId="{846D49F7-DC59-49F0-8BB3-08D6C5F385BB}" dt="2021-09-26T09:45:11.514" v="553"/>
          <ac:spMkLst>
            <pc:docMk/>
            <pc:sldMk cId="0" sldId="652"/>
            <ac:spMk id="2" creationId="{A726070F-F20B-45F2-802F-62BEE14683FB}"/>
          </ac:spMkLst>
        </pc:spChg>
        <pc:spChg chg="add del mod ord">
          <ac:chgData name="Nguyen Duc Tien" userId="1d425f06-52f5-490b-9f00-5a0d395ba4e9" providerId="ADAL" clId="{846D49F7-DC59-49F0-8BB3-08D6C5F385BB}" dt="2021-09-26T08:00:22.511" v="395" actId="700"/>
          <ac:spMkLst>
            <pc:docMk/>
            <pc:sldMk cId="0" sldId="652"/>
            <ac:spMk id="3" creationId="{8322355A-2023-4D74-9A05-E08644C6C3E1}"/>
          </ac:spMkLst>
        </pc:spChg>
        <pc:spChg chg="add del mod ord">
          <ac:chgData name="Nguyen Duc Tien" userId="1d425f06-52f5-490b-9f00-5a0d395ba4e9" providerId="ADAL" clId="{846D49F7-DC59-49F0-8BB3-08D6C5F385BB}" dt="2021-09-26T08:09:21.165" v="415" actId="478"/>
          <ac:spMkLst>
            <pc:docMk/>
            <pc:sldMk cId="0" sldId="652"/>
            <ac:spMk id="4" creationId="{B0252A05-735F-44C5-8D7A-028E3A2581C9}"/>
          </ac:spMkLst>
        </pc:spChg>
        <pc:spChg chg="mod ord">
          <ac:chgData name="Nguyen Duc Tien" userId="1d425f06-52f5-490b-9f00-5a0d395ba4e9" providerId="ADAL" clId="{846D49F7-DC59-49F0-8BB3-08D6C5F385BB}" dt="2021-09-26T08:00:22.511" v="395" actId="700"/>
          <ac:spMkLst>
            <pc:docMk/>
            <pc:sldMk cId="0" sldId="652"/>
            <ac:spMk id="14338" creationId="{00000000-0000-0000-0000-000000000000}"/>
          </ac:spMkLst>
        </pc:spChg>
        <pc:inkChg chg="add del">
          <ac:chgData name="Nguyen Duc Tien" userId="1d425f06-52f5-490b-9f00-5a0d395ba4e9" providerId="ADAL" clId="{846D49F7-DC59-49F0-8BB3-08D6C5F385BB}" dt="2021-09-26T08:09:18.315" v="414" actId="478"/>
          <ac:inkMkLst>
            <pc:docMk/>
            <pc:sldMk cId="0" sldId="652"/>
            <ac:inkMk id="2" creationId="{58968A46-ECAD-4EC2-BEA6-EF37ADE8F0FC}"/>
          </ac:inkMkLst>
        </pc:inkChg>
      </pc:sldChg>
      <pc:sldChg chg="delSp modSp mod modClrScheme chgLayout">
        <pc:chgData name="Nguyen Duc Tien" userId="1d425f06-52f5-490b-9f00-5a0d395ba4e9" providerId="ADAL" clId="{846D49F7-DC59-49F0-8BB3-08D6C5F385BB}" dt="2021-09-26T09:45:11.514" v="553"/>
        <pc:sldMkLst>
          <pc:docMk/>
          <pc:sldMk cId="0" sldId="653"/>
        </pc:sldMkLst>
        <pc:spChg chg="del">
          <ac:chgData name="Nguyen Duc Tien" userId="1d425f06-52f5-490b-9f00-5a0d395ba4e9" providerId="ADAL" clId="{846D49F7-DC59-49F0-8BB3-08D6C5F385BB}" dt="2021-09-26T09:45:11.514" v="553"/>
          <ac:spMkLst>
            <pc:docMk/>
            <pc:sldMk cId="0" sldId="653"/>
            <ac:spMk id="2" creationId="{67F3F0E0-CE79-4B60-BFB6-2A608A4B76EC}"/>
          </ac:spMkLst>
        </pc:spChg>
        <pc:spChg chg="mod ord">
          <ac:chgData name="Nguyen Duc Tien" userId="1d425f06-52f5-490b-9f00-5a0d395ba4e9" providerId="ADAL" clId="{846D49F7-DC59-49F0-8BB3-08D6C5F385BB}" dt="2021-09-26T08:00:22.511" v="395" actId="700"/>
          <ac:spMkLst>
            <pc:docMk/>
            <pc:sldMk cId="0" sldId="653"/>
            <ac:spMk id="23554" creationId="{00000000-0000-0000-0000-000000000000}"/>
          </ac:spMkLst>
        </pc:spChg>
        <pc:spChg chg="mod ord">
          <ac:chgData name="Nguyen Duc Tien" userId="1d425f06-52f5-490b-9f00-5a0d395ba4e9" providerId="ADAL" clId="{846D49F7-DC59-49F0-8BB3-08D6C5F385BB}" dt="2021-09-26T08:27:39.556" v="483" actId="14100"/>
          <ac:spMkLst>
            <pc:docMk/>
            <pc:sldMk cId="0" sldId="653"/>
            <ac:spMk id="23555" creationId="{00000000-0000-0000-0000-000000000000}"/>
          </ac:spMkLst>
        </pc:spChg>
        <pc:picChg chg="mod">
          <ac:chgData name="Nguyen Duc Tien" userId="1d425f06-52f5-490b-9f00-5a0d395ba4e9" providerId="ADAL" clId="{846D49F7-DC59-49F0-8BB3-08D6C5F385BB}" dt="2021-09-26T08:27:44.500" v="486" actId="1076"/>
          <ac:picMkLst>
            <pc:docMk/>
            <pc:sldMk cId="0" sldId="653"/>
            <ac:picMk id="5122" creationId="{61F9044B-145F-4370-9CF7-9271B085AE1F}"/>
          </ac:picMkLst>
        </pc:picChg>
        <pc:picChg chg="mod">
          <ac:chgData name="Nguyen Duc Tien" userId="1d425f06-52f5-490b-9f00-5a0d395ba4e9" providerId="ADAL" clId="{846D49F7-DC59-49F0-8BB3-08D6C5F385BB}" dt="2021-09-26T08:27:50.084" v="489" actId="1076"/>
          <ac:picMkLst>
            <pc:docMk/>
            <pc:sldMk cId="0" sldId="653"/>
            <ac:picMk id="5124" creationId="{AC6EEB72-94F0-42A9-80AE-5152864E1BD6}"/>
          </ac:picMkLst>
        </pc:picChg>
        <pc:picChg chg="mod">
          <ac:chgData name="Nguyen Duc Tien" userId="1d425f06-52f5-490b-9f00-5a0d395ba4e9" providerId="ADAL" clId="{846D49F7-DC59-49F0-8BB3-08D6C5F385BB}" dt="2021-09-26T08:27:56.892" v="492" actId="1076"/>
          <ac:picMkLst>
            <pc:docMk/>
            <pc:sldMk cId="0" sldId="653"/>
            <ac:picMk id="5126" creationId="{EA0268BD-010F-4723-98D2-585150BD2EE1}"/>
          </ac:picMkLst>
        </pc:picChg>
        <pc:picChg chg="mod">
          <ac:chgData name="Nguyen Duc Tien" userId="1d425f06-52f5-490b-9f00-5a0d395ba4e9" providerId="ADAL" clId="{846D49F7-DC59-49F0-8BB3-08D6C5F385BB}" dt="2021-09-26T08:28:01.068" v="494" actId="1076"/>
          <ac:picMkLst>
            <pc:docMk/>
            <pc:sldMk cId="0" sldId="653"/>
            <ac:picMk id="5128" creationId="{9C4F6CA7-9FC4-405F-B3AE-B8A2576342BB}"/>
          </ac:picMkLst>
        </pc:picChg>
      </pc:sldChg>
      <pc:sldChg chg="addSp delSp modSp mod modClrScheme chgLayout">
        <pc:chgData name="Nguyen Duc Tien" userId="1d425f06-52f5-490b-9f00-5a0d395ba4e9" providerId="ADAL" clId="{846D49F7-DC59-49F0-8BB3-08D6C5F385BB}" dt="2021-09-26T09:45:11.514" v="553"/>
        <pc:sldMkLst>
          <pc:docMk/>
          <pc:sldMk cId="0" sldId="654"/>
        </pc:sldMkLst>
        <pc:spChg chg="add del mod ord">
          <ac:chgData name="Nguyen Duc Tien" userId="1d425f06-52f5-490b-9f00-5a0d395ba4e9" providerId="ADAL" clId="{846D49F7-DC59-49F0-8BB3-08D6C5F385BB}" dt="2021-09-26T08:00:22.511" v="395" actId="700"/>
          <ac:spMkLst>
            <pc:docMk/>
            <pc:sldMk cId="0" sldId="654"/>
            <ac:spMk id="2" creationId="{15B53B0C-7EB8-4AA8-A9EE-DE64A872B120}"/>
          </ac:spMkLst>
        </pc:spChg>
        <pc:spChg chg="del">
          <ac:chgData name="Nguyen Duc Tien" userId="1d425f06-52f5-490b-9f00-5a0d395ba4e9" providerId="ADAL" clId="{846D49F7-DC59-49F0-8BB3-08D6C5F385BB}" dt="2021-09-26T09:45:11.514" v="553"/>
          <ac:spMkLst>
            <pc:docMk/>
            <pc:sldMk cId="0" sldId="654"/>
            <ac:spMk id="2" creationId="{1DC36ECE-2B12-412D-B267-17DB5278C13E}"/>
          </ac:spMkLst>
        </pc:spChg>
        <pc:spChg chg="add mod ord">
          <ac:chgData name="Nguyen Duc Tien" userId="1d425f06-52f5-490b-9f00-5a0d395ba4e9" providerId="ADAL" clId="{846D49F7-DC59-49F0-8BB3-08D6C5F385BB}" dt="2021-09-26T08:09:48.338" v="424"/>
          <ac:spMkLst>
            <pc:docMk/>
            <pc:sldMk cId="0" sldId="654"/>
            <ac:spMk id="3" creationId="{80BD8711-75BC-4F85-A99E-BFDF7AE0A188}"/>
          </ac:spMkLst>
        </pc:spChg>
        <pc:spChg chg="mod ord">
          <ac:chgData name="Nguyen Duc Tien" userId="1d425f06-52f5-490b-9f00-5a0d395ba4e9" providerId="ADAL" clId="{846D49F7-DC59-49F0-8BB3-08D6C5F385BB}" dt="2021-09-26T08:09:58.788" v="426" actId="14100"/>
          <ac:spMkLst>
            <pc:docMk/>
            <pc:sldMk cId="0" sldId="654"/>
            <ac:spMk id="16386" creationId="{00000000-0000-0000-0000-000000000000}"/>
          </ac:spMkLst>
        </pc:spChg>
        <pc:spChg chg="del mod">
          <ac:chgData name="Nguyen Duc Tien" userId="1d425f06-52f5-490b-9f00-5a0d395ba4e9" providerId="ADAL" clId="{846D49F7-DC59-49F0-8BB3-08D6C5F385BB}" dt="2021-09-26T08:09:38.941" v="418" actId="478"/>
          <ac:spMkLst>
            <pc:docMk/>
            <pc:sldMk cId="0" sldId="654"/>
            <ac:spMk id="16387" creationId="{00000000-0000-0000-0000-000000000000}"/>
          </ac:spMkLst>
        </pc:spChg>
        <pc:spChg chg="mod">
          <ac:chgData name="Nguyen Duc Tien" userId="1d425f06-52f5-490b-9f00-5a0d395ba4e9" providerId="ADAL" clId="{846D49F7-DC59-49F0-8BB3-08D6C5F385BB}" dt="2021-09-26T08:09:56.217" v="425" actId="1076"/>
          <ac:spMkLst>
            <pc:docMk/>
            <pc:sldMk cId="0" sldId="654"/>
            <ac:spMk id="16388" creationId="{00000000-0000-0000-0000-000000000000}"/>
          </ac:spMkLst>
        </pc:spChg>
      </pc:sldChg>
      <pc:sldChg chg="addSp delSp modSp mod modClrScheme chgLayout">
        <pc:chgData name="Nguyen Duc Tien" userId="1d425f06-52f5-490b-9f00-5a0d395ba4e9" providerId="ADAL" clId="{846D49F7-DC59-49F0-8BB3-08D6C5F385BB}" dt="2021-09-26T09:45:11.514" v="553"/>
        <pc:sldMkLst>
          <pc:docMk/>
          <pc:sldMk cId="0" sldId="656"/>
        </pc:sldMkLst>
        <pc:spChg chg="del">
          <ac:chgData name="Nguyen Duc Tien" userId="1d425f06-52f5-490b-9f00-5a0d395ba4e9" providerId="ADAL" clId="{846D49F7-DC59-49F0-8BB3-08D6C5F385BB}" dt="2021-09-26T09:45:11.514" v="553"/>
          <ac:spMkLst>
            <pc:docMk/>
            <pc:sldMk cId="0" sldId="656"/>
            <ac:spMk id="3" creationId="{7DF7E9F5-38E1-4226-AC27-9FA2BD5AA01F}"/>
          </ac:spMkLst>
        </pc:spChg>
        <pc:spChg chg="add del mod ord">
          <ac:chgData name="Nguyen Duc Tien" userId="1d425f06-52f5-490b-9f00-5a0d395ba4e9" providerId="ADAL" clId="{846D49F7-DC59-49F0-8BB3-08D6C5F385BB}" dt="2021-09-26T08:00:22.511" v="395" actId="700"/>
          <ac:spMkLst>
            <pc:docMk/>
            <pc:sldMk cId="0" sldId="656"/>
            <ac:spMk id="3" creationId="{FE46E75C-E984-4B12-8D95-6CDE644B1438}"/>
          </ac:spMkLst>
        </pc:spChg>
        <pc:spChg chg="add del mod ord">
          <ac:chgData name="Nguyen Duc Tien" userId="1d425f06-52f5-490b-9f00-5a0d395ba4e9" providerId="ADAL" clId="{846D49F7-DC59-49F0-8BB3-08D6C5F385BB}" dt="2021-09-26T08:00:55.471" v="397" actId="478"/>
          <ac:spMkLst>
            <pc:docMk/>
            <pc:sldMk cId="0" sldId="656"/>
            <ac:spMk id="5" creationId="{B4151E81-6223-4F3D-A723-90A362D86DC1}"/>
          </ac:spMkLst>
        </pc:spChg>
        <pc:spChg chg="mod ord">
          <ac:chgData name="Nguyen Duc Tien" userId="1d425f06-52f5-490b-9f00-5a0d395ba4e9" providerId="ADAL" clId="{846D49F7-DC59-49F0-8BB3-08D6C5F385BB}" dt="2021-09-26T08:00:22.511" v="395" actId="700"/>
          <ac:spMkLst>
            <pc:docMk/>
            <pc:sldMk cId="0" sldId="656"/>
            <ac:spMk id="11266" creationId="{00000000-0000-0000-0000-000000000000}"/>
          </ac:spMkLst>
        </pc:spChg>
        <pc:graphicFrameChg chg="modGraphic">
          <ac:chgData name="Nguyen Duc Tien" userId="1d425f06-52f5-490b-9f00-5a0d395ba4e9" providerId="ADAL" clId="{846D49F7-DC59-49F0-8BB3-08D6C5F385BB}" dt="2021-09-26T08:01:19.105" v="402" actId="12385"/>
          <ac:graphicFrameMkLst>
            <pc:docMk/>
            <pc:sldMk cId="0" sldId="656"/>
            <ac:graphicFrameMk id="4" creationId="{17EED126-FDF9-4FA1-8029-B3B835363AF5}"/>
          </ac:graphicFrameMkLst>
        </pc:graphicFrameChg>
      </pc:sldChg>
      <pc:sldChg chg="addSp delSp modSp mod modClrScheme chgLayout">
        <pc:chgData name="Nguyen Duc Tien" userId="1d425f06-52f5-490b-9f00-5a0d395ba4e9" providerId="ADAL" clId="{846D49F7-DC59-49F0-8BB3-08D6C5F385BB}" dt="2021-09-26T09:45:11.514" v="553"/>
        <pc:sldMkLst>
          <pc:docMk/>
          <pc:sldMk cId="0" sldId="657"/>
        </pc:sldMkLst>
        <pc:spChg chg="add del mod ord">
          <ac:chgData name="Nguyen Duc Tien" userId="1d425f06-52f5-490b-9f00-5a0d395ba4e9" providerId="ADAL" clId="{846D49F7-DC59-49F0-8BB3-08D6C5F385BB}" dt="2021-09-26T08:00:22.511" v="395" actId="700"/>
          <ac:spMkLst>
            <pc:docMk/>
            <pc:sldMk cId="0" sldId="657"/>
            <ac:spMk id="3" creationId="{4EA205EB-C10E-4FAA-A976-B6A9DFDD5BB7}"/>
          </ac:spMkLst>
        </pc:spChg>
        <pc:spChg chg="del">
          <ac:chgData name="Nguyen Duc Tien" userId="1d425f06-52f5-490b-9f00-5a0d395ba4e9" providerId="ADAL" clId="{846D49F7-DC59-49F0-8BB3-08D6C5F385BB}" dt="2021-09-26T09:45:11.514" v="553"/>
          <ac:spMkLst>
            <pc:docMk/>
            <pc:sldMk cId="0" sldId="657"/>
            <ac:spMk id="3" creationId="{8671E740-643F-41CA-8728-73358D88381E}"/>
          </ac:spMkLst>
        </pc:spChg>
        <pc:spChg chg="add del mod ord">
          <ac:chgData name="Nguyen Duc Tien" userId="1d425f06-52f5-490b-9f00-5a0d395ba4e9" providerId="ADAL" clId="{846D49F7-DC59-49F0-8BB3-08D6C5F385BB}" dt="2021-09-26T08:01:39.449" v="404" actId="478"/>
          <ac:spMkLst>
            <pc:docMk/>
            <pc:sldMk cId="0" sldId="657"/>
            <ac:spMk id="4" creationId="{EDC96E29-6B94-4C41-A282-8D4C09F3806F}"/>
          </ac:spMkLst>
        </pc:spChg>
        <pc:spChg chg="mod ord">
          <ac:chgData name="Nguyen Duc Tien" userId="1d425f06-52f5-490b-9f00-5a0d395ba4e9" providerId="ADAL" clId="{846D49F7-DC59-49F0-8BB3-08D6C5F385BB}" dt="2021-09-26T08:00:22.511" v="395" actId="700"/>
          <ac:spMkLst>
            <pc:docMk/>
            <pc:sldMk cId="0" sldId="657"/>
            <ac:spMk id="12290" creationId="{00000000-0000-0000-0000-000000000000}"/>
          </ac:spMkLst>
        </pc:spChg>
        <pc:spChg chg="mod">
          <ac:chgData name="Nguyen Duc Tien" userId="1d425f06-52f5-490b-9f00-5a0d395ba4e9" providerId="ADAL" clId="{846D49F7-DC59-49F0-8BB3-08D6C5F385BB}" dt="2021-09-26T08:01:57.196" v="408" actId="1076"/>
          <ac:spMkLst>
            <pc:docMk/>
            <pc:sldMk cId="0" sldId="657"/>
            <ac:spMk id="12292" creationId="{00000000-0000-0000-0000-000000000000}"/>
          </ac:spMkLst>
        </pc:spChg>
        <pc:picChg chg="mod ord">
          <ac:chgData name="Nguyen Duc Tien" userId="1d425f06-52f5-490b-9f00-5a0d395ba4e9" providerId="ADAL" clId="{846D49F7-DC59-49F0-8BB3-08D6C5F385BB}" dt="2021-09-26T08:01:51.249" v="407" actId="1076"/>
          <ac:picMkLst>
            <pc:docMk/>
            <pc:sldMk cId="0" sldId="657"/>
            <ac:picMk id="12291" creationId="{00000000-0000-0000-0000-000000000000}"/>
          </ac:picMkLst>
        </pc:picChg>
      </pc:sldChg>
      <pc:sldChg chg="addSp delSp modSp mod modClrScheme chgLayout">
        <pc:chgData name="Nguyen Duc Tien" userId="1d425f06-52f5-490b-9f00-5a0d395ba4e9" providerId="ADAL" clId="{846D49F7-DC59-49F0-8BB3-08D6C5F385BB}" dt="2021-09-26T09:45:11.514" v="553"/>
        <pc:sldMkLst>
          <pc:docMk/>
          <pc:sldMk cId="0" sldId="658"/>
        </pc:sldMkLst>
        <pc:spChg chg="add del mod ord">
          <ac:chgData name="Nguyen Duc Tien" userId="1d425f06-52f5-490b-9f00-5a0d395ba4e9" providerId="ADAL" clId="{846D49F7-DC59-49F0-8BB3-08D6C5F385BB}" dt="2021-09-26T08:00:22.511" v="395" actId="700"/>
          <ac:spMkLst>
            <pc:docMk/>
            <pc:sldMk cId="0" sldId="658"/>
            <ac:spMk id="5" creationId="{CE8697CE-0C57-4E57-BDA9-BCEA7083A1DE}"/>
          </ac:spMkLst>
        </pc:spChg>
        <pc:spChg chg="del">
          <ac:chgData name="Nguyen Duc Tien" userId="1d425f06-52f5-490b-9f00-5a0d395ba4e9" providerId="ADAL" clId="{846D49F7-DC59-49F0-8BB3-08D6C5F385BB}" dt="2021-09-26T09:45:11.514" v="553"/>
          <ac:spMkLst>
            <pc:docMk/>
            <pc:sldMk cId="0" sldId="658"/>
            <ac:spMk id="5" creationId="{E1027FB3-EA24-4E11-ABCB-3E0B8DCC3FBF}"/>
          </ac:spMkLst>
        </pc:spChg>
        <pc:spChg chg="add del mod ord">
          <ac:chgData name="Nguyen Duc Tien" userId="1d425f06-52f5-490b-9f00-5a0d395ba4e9" providerId="ADAL" clId="{846D49F7-DC59-49F0-8BB3-08D6C5F385BB}" dt="2021-09-26T08:02:05.032" v="409" actId="478"/>
          <ac:spMkLst>
            <pc:docMk/>
            <pc:sldMk cId="0" sldId="658"/>
            <ac:spMk id="6" creationId="{47FFDD47-4001-4A86-8637-BE2EBF192CCE}"/>
          </ac:spMkLst>
        </pc:spChg>
        <pc:spChg chg="mod ord">
          <ac:chgData name="Nguyen Duc Tien" userId="1d425f06-52f5-490b-9f00-5a0d395ba4e9" providerId="ADAL" clId="{846D49F7-DC59-49F0-8BB3-08D6C5F385BB}" dt="2021-09-26T08:00:22.511" v="395" actId="700"/>
          <ac:spMkLst>
            <pc:docMk/>
            <pc:sldMk cId="0" sldId="658"/>
            <ac:spMk id="13314" creationId="{00000000-0000-0000-0000-000000000000}"/>
          </ac:spMkLst>
        </pc:spChg>
        <pc:graphicFrameChg chg="modGraphic">
          <ac:chgData name="Nguyen Duc Tien" userId="1d425f06-52f5-490b-9f00-5a0d395ba4e9" providerId="ADAL" clId="{846D49F7-DC59-49F0-8BB3-08D6C5F385BB}" dt="2021-09-26T08:02:32.666" v="410" actId="404"/>
          <ac:graphicFrameMkLst>
            <pc:docMk/>
            <pc:sldMk cId="0" sldId="658"/>
            <ac:graphicFrameMk id="2" creationId="{772B3487-AC0B-41C1-8F2B-FF67A185C83D}"/>
          </ac:graphicFrameMkLst>
        </pc:graphicFrameChg>
        <pc:inkChg chg="mod">
          <ac:chgData name="Nguyen Duc Tien" userId="1d425f06-52f5-490b-9f00-5a0d395ba4e9" providerId="ADAL" clId="{846D49F7-DC59-49F0-8BB3-08D6C5F385BB}" dt="2021-09-26T08:02:58.391" v="411" actId="1076"/>
          <ac:inkMkLst>
            <pc:docMk/>
            <pc:sldMk cId="0" sldId="658"/>
            <ac:inkMk id="4" creationId="{F2992116-F022-424C-BCA8-7BAAEBF97634}"/>
          </ac:inkMkLst>
        </pc:inkChg>
      </pc:sldChg>
      <pc:sldChg chg="addSp delSp modSp mod setBg modClrScheme chgLayout">
        <pc:chgData name="Nguyen Duc Tien" userId="1d425f06-52f5-490b-9f00-5a0d395ba4e9" providerId="ADAL" clId="{846D49F7-DC59-49F0-8BB3-08D6C5F385BB}" dt="2021-09-29T00:11:02.610" v="605" actId="27636"/>
        <pc:sldMkLst>
          <pc:docMk/>
          <pc:sldMk cId="0" sldId="681"/>
        </pc:sldMkLst>
        <pc:spChg chg="add del mod ord">
          <ac:chgData name="Nguyen Duc Tien" userId="1d425f06-52f5-490b-9f00-5a0d395ba4e9" providerId="ADAL" clId="{846D49F7-DC59-49F0-8BB3-08D6C5F385BB}" dt="2021-09-26T07:57:20.446" v="372" actId="26606"/>
          <ac:spMkLst>
            <pc:docMk/>
            <pc:sldMk cId="0" sldId="681"/>
            <ac:spMk id="2" creationId="{F116D7D3-C369-403E-A4A4-DC4041D19208}"/>
          </ac:spMkLst>
        </pc:spChg>
        <pc:spChg chg="del">
          <ac:chgData name="Nguyen Duc Tien" userId="1d425f06-52f5-490b-9f00-5a0d395ba4e9" providerId="ADAL" clId="{846D49F7-DC59-49F0-8BB3-08D6C5F385BB}" dt="2021-09-26T09:45:11.514" v="553"/>
          <ac:spMkLst>
            <pc:docMk/>
            <pc:sldMk cId="0" sldId="681"/>
            <ac:spMk id="3" creationId="{0FE1604D-0828-487F-82E4-05B4659F815D}"/>
          </ac:spMkLst>
        </pc:spChg>
        <pc:spChg chg="add del">
          <ac:chgData name="Nguyen Duc Tien" userId="1d425f06-52f5-490b-9f00-5a0d395ba4e9" providerId="ADAL" clId="{846D49F7-DC59-49F0-8BB3-08D6C5F385BB}" dt="2021-09-26T07:56:49.979" v="362" actId="26606"/>
          <ac:spMkLst>
            <pc:docMk/>
            <pc:sldMk cId="0" sldId="681"/>
            <ac:spMk id="73" creationId="{330D6772-5550-42D5-B8BC-CDE28365623B}"/>
          </ac:spMkLst>
        </pc:spChg>
        <pc:spChg chg="add del">
          <ac:chgData name="Nguyen Duc Tien" userId="1d425f06-52f5-490b-9f00-5a0d395ba4e9" providerId="ADAL" clId="{846D49F7-DC59-49F0-8BB3-08D6C5F385BB}" dt="2021-09-26T07:56:49.979" v="362" actId="26606"/>
          <ac:spMkLst>
            <pc:docMk/>
            <pc:sldMk cId="0" sldId="681"/>
            <ac:spMk id="75" creationId="{97DB0DD1-0F30-4B7E-A6DC-3DDA7D5B351C}"/>
          </ac:spMkLst>
        </pc:spChg>
        <pc:spChg chg="add del">
          <ac:chgData name="Nguyen Duc Tien" userId="1d425f06-52f5-490b-9f00-5a0d395ba4e9" providerId="ADAL" clId="{846D49F7-DC59-49F0-8BB3-08D6C5F385BB}" dt="2021-09-26T07:57:18.576" v="369" actId="26606"/>
          <ac:spMkLst>
            <pc:docMk/>
            <pc:sldMk cId="0" sldId="681"/>
            <ac:spMk id="77" creationId="{F13C74B1-5B17-4795-BED0-7140497B445A}"/>
          </ac:spMkLst>
        </pc:spChg>
        <pc:spChg chg="add del">
          <ac:chgData name="Nguyen Duc Tien" userId="1d425f06-52f5-490b-9f00-5a0d395ba4e9" providerId="ADAL" clId="{846D49F7-DC59-49F0-8BB3-08D6C5F385BB}" dt="2021-09-26T07:57:18.576" v="369" actId="26606"/>
          <ac:spMkLst>
            <pc:docMk/>
            <pc:sldMk cId="0" sldId="681"/>
            <ac:spMk id="79" creationId="{D4974D33-8DC5-464E-8C6D-BE58F0669C17}"/>
          </ac:spMkLst>
        </pc:spChg>
        <pc:spChg chg="add del mod ord">
          <ac:chgData name="Nguyen Duc Tien" userId="1d425f06-52f5-490b-9f00-5a0d395ba4e9" providerId="ADAL" clId="{846D49F7-DC59-49F0-8BB3-08D6C5F385BB}" dt="2021-09-26T07:56:00.861" v="280" actId="700"/>
          <ac:spMkLst>
            <pc:docMk/>
            <pc:sldMk cId="0" sldId="681"/>
            <ac:spMk id="5122" creationId="{00000000-0000-0000-0000-000000000000}"/>
          </ac:spMkLst>
        </pc:spChg>
        <pc:spChg chg="mod ord">
          <ac:chgData name="Nguyen Duc Tien" userId="1d425f06-52f5-490b-9f00-5a0d395ba4e9" providerId="ADAL" clId="{846D49F7-DC59-49F0-8BB3-08D6C5F385BB}" dt="2021-09-29T00:11:02.610" v="605" actId="27636"/>
          <ac:spMkLst>
            <pc:docMk/>
            <pc:sldMk cId="0" sldId="681"/>
            <ac:spMk id="5123" creationId="{00000000-0000-0000-0000-000000000000}"/>
          </ac:spMkLst>
        </pc:spChg>
        <pc:spChg chg="add">
          <ac:chgData name="Nguyen Duc Tien" userId="1d425f06-52f5-490b-9f00-5a0d395ba4e9" providerId="ADAL" clId="{846D49F7-DC59-49F0-8BB3-08D6C5F385BB}" dt="2021-09-26T07:57:20.446" v="372" actId="26606"/>
          <ac:spMkLst>
            <pc:docMk/>
            <pc:sldMk cId="0" sldId="681"/>
            <ac:spMk id="5132" creationId="{2C61293E-6EBE-43EF-A52C-9BEBFD7679D4}"/>
          </ac:spMkLst>
        </pc:spChg>
        <pc:spChg chg="add">
          <ac:chgData name="Nguyen Duc Tien" userId="1d425f06-52f5-490b-9f00-5a0d395ba4e9" providerId="ADAL" clId="{846D49F7-DC59-49F0-8BB3-08D6C5F385BB}" dt="2021-09-26T07:57:20.446" v="372" actId="26606"/>
          <ac:spMkLst>
            <pc:docMk/>
            <pc:sldMk cId="0" sldId="681"/>
            <ac:spMk id="5133" creationId="{21540236-BFD5-4A9D-8840-4703E7F76825}"/>
          </ac:spMkLst>
        </pc:spChg>
        <pc:picChg chg="add del">
          <ac:chgData name="Nguyen Duc Tien" userId="1d425f06-52f5-490b-9f00-5a0d395ba4e9" providerId="ADAL" clId="{846D49F7-DC59-49F0-8BB3-08D6C5F385BB}" dt="2021-09-26T07:56:49.979" v="362" actId="26606"/>
          <ac:picMkLst>
            <pc:docMk/>
            <pc:sldMk cId="0" sldId="681"/>
            <ac:picMk id="5125" creationId="{1698946B-4A34-49D7-B561-EA26052811C5}"/>
          </ac:picMkLst>
        </pc:picChg>
        <pc:picChg chg="add mod">
          <ac:chgData name="Nguyen Duc Tien" userId="1d425f06-52f5-490b-9f00-5a0d395ba4e9" providerId="ADAL" clId="{846D49F7-DC59-49F0-8BB3-08D6C5F385BB}" dt="2021-09-26T07:57:20.446" v="372" actId="26606"/>
          <ac:picMkLst>
            <pc:docMk/>
            <pc:sldMk cId="0" sldId="681"/>
            <ac:picMk id="5127" creationId="{32BD15DC-06A5-47D5-B487-4445BC05A912}"/>
          </ac:picMkLst>
        </pc:picChg>
        <pc:cxnChg chg="add del">
          <ac:chgData name="Nguyen Duc Tien" userId="1d425f06-52f5-490b-9f00-5a0d395ba4e9" providerId="ADAL" clId="{846D49F7-DC59-49F0-8BB3-08D6C5F385BB}" dt="2021-09-26T07:57:20.446" v="372" actId="26606"/>
          <ac:cxnSpMkLst>
            <pc:docMk/>
            <pc:sldMk cId="0" sldId="681"/>
            <ac:cxnSpMk id="5128" creationId="{A7F400EE-A8A5-48AF-B4D6-291B52C6F0B0}"/>
          </ac:cxnSpMkLst>
        </pc:cxnChg>
        <pc:cxnChg chg="add del">
          <ac:chgData name="Nguyen Duc Tien" userId="1d425f06-52f5-490b-9f00-5a0d395ba4e9" providerId="ADAL" clId="{846D49F7-DC59-49F0-8BB3-08D6C5F385BB}" dt="2021-09-26T07:57:20.436" v="371" actId="26606"/>
          <ac:cxnSpMkLst>
            <pc:docMk/>
            <pc:sldMk cId="0" sldId="681"/>
            <ac:cxnSpMk id="5130" creationId="{A7F400EE-A8A5-48AF-B4D6-291B52C6F0B0}"/>
          </ac:cxnSpMkLst>
        </pc:cxnChg>
      </pc:sldChg>
      <pc:sldChg chg="addSp delSp modSp mod modClrScheme chgLayout">
        <pc:chgData name="Nguyen Duc Tien" userId="1d425f06-52f5-490b-9f00-5a0d395ba4e9" providerId="ADAL" clId="{846D49F7-DC59-49F0-8BB3-08D6C5F385BB}" dt="2021-10-06T02:19:52.512" v="606"/>
        <pc:sldMkLst>
          <pc:docMk/>
          <pc:sldMk cId="0" sldId="682"/>
        </pc:sldMkLst>
        <pc:spChg chg="del">
          <ac:chgData name="Nguyen Duc Tien" userId="1d425f06-52f5-490b-9f00-5a0d395ba4e9" providerId="ADAL" clId="{846D49F7-DC59-49F0-8BB3-08D6C5F385BB}" dt="2021-09-26T09:45:11.514" v="553"/>
          <ac:spMkLst>
            <pc:docMk/>
            <pc:sldMk cId="0" sldId="682"/>
            <ac:spMk id="5" creationId="{545A3AAA-DA9F-4A73-B162-E818D27DD3D8}"/>
          </ac:spMkLst>
        </pc:spChg>
        <pc:spChg chg="add del mod ord">
          <ac:chgData name="Nguyen Duc Tien" userId="1d425f06-52f5-490b-9f00-5a0d395ba4e9" providerId="ADAL" clId="{846D49F7-DC59-49F0-8BB3-08D6C5F385BB}" dt="2021-09-26T08:00:22.511" v="395" actId="700"/>
          <ac:spMkLst>
            <pc:docMk/>
            <pc:sldMk cId="0" sldId="682"/>
            <ac:spMk id="5" creationId="{B519FF60-5620-4D8D-A6CD-41CD608B9484}"/>
          </ac:spMkLst>
        </pc:spChg>
        <pc:spChg chg="add del mod ord">
          <ac:chgData name="Nguyen Duc Tien" userId="1d425f06-52f5-490b-9f00-5a0d395ba4e9" providerId="ADAL" clId="{846D49F7-DC59-49F0-8BB3-08D6C5F385BB}" dt="2021-09-26T08:24:02.606" v="438" actId="478"/>
          <ac:spMkLst>
            <pc:docMk/>
            <pc:sldMk cId="0" sldId="682"/>
            <ac:spMk id="6" creationId="{E94290C7-85D7-4692-B2F5-FA50EFFCF6FA}"/>
          </ac:spMkLst>
        </pc:spChg>
        <pc:spChg chg="mod ord">
          <ac:chgData name="Nguyen Duc Tien" userId="1d425f06-52f5-490b-9f00-5a0d395ba4e9" providerId="ADAL" clId="{846D49F7-DC59-49F0-8BB3-08D6C5F385BB}" dt="2021-09-26T08:00:22.511" v="395" actId="700"/>
          <ac:spMkLst>
            <pc:docMk/>
            <pc:sldMk cId="0" sldId="682"/>
            <ac:spMk id="19458" creationId="{00000000-0000-0000-0000-000000000000}"/>
          </ac:spMkLst>
        </pc:spChg>
        <pc:inkChg chg="add">
          <ac:chgData name="Nguyen Duc Tien" userId="1d425f06-52f5-490b-9f00-5a0d395ba4e9" providerId="ADAL" clId="{846D49F7-DC59-49F0-8BB3-08D6C5F385BB}" dt="2021-10-06T02:19:52.512" v="606"/>
          <ac:inkMkLst>
            <pc:docMk/>
            <pc:sldMk cId="0" sldId="682"/>
            <ac:inkMk id="5" creationId="{06D20F98-FAD7-4CD2-BBF0-9FCAE8EED20D}"/>
          </ac:inkMkLst>
        </pc:inkChg>
      </pc:sldChg>
      <pc:sldChg chg="addSp delSp modSp mod modClrScheme chgLayout">
        <pc:chgData name="Nguyen Duc Tien" userId="1d425f06-52f5-490b-9f00-5a0d395ba4e9" providerId="ADAL" clId="{846D49F7-DC59-49F0-8BB3-08D6C5F385BB}" dt="2021-10-06T02:19:52.512" v="606"/>
        <pc:sldMkLst>
          <pc:docMk/>
          <pc:sldMk cId="925568708" sldId="686"/>
        </pc:sldMkLst>
        <pc:spChg chg="mod ord">
          <ac:chgData name="Nguyen Duc Tien" userId="1d425f06-52f5-490b-9f00-5a0d395ba4e9" providerId="ADAL" clId="{846D49F7-DC59-49F0-8BB3-08D6C5F385BB}" dt="2021-09-26T08:00:22.511" v="395" actId="700"/>
          <ac:spMkLst>
            <pc:docMk/>
            <pc:sldMk cId="925568708" sldId="686"/>
            <ac:spMk id="2" creationId="{72C54821-CE7D-4E46-8E1C-EA67695B6690}"/>
          </ac:spMkLst>
        </pc:spChg>
        <pc:spChg chg="mod ord">
          <ac:chgData name="Nguyen Duc Tien" userId="1d425f06-52f5-490b-9f00-5a0d395ba4e9" providerId="ADAL" clId="{846D49F7-DC59-49F0-8BB3-08D6C5F385BB}" dt="2021-09-26T08:00:22.511" v="395" actId="700"/>
          <ac:spMkLst>
            <pc:docMk/>
            <pc:sldMk cId="925568708" sldId="686"/>
            <ac:spMk id="3" creationId="{910D027F-24C0-446B-B968-DE1CFA859908}"/>
          </ac:spMkLst>
        </pc:spChg>
        <pc:spChg chg="del">
          <ac:chgData name="Nguyen Duc Tien" userId="1d425f06-52f5-490b-9f00-5a0d395ba4e9" providerId="ADAL" clId="{846D49F7-DC59-49F0-8BB3-08D6C5F385BB}" dt="2021-09-26T09:45:11.514" v="553"/>
          <ac:spMkLst>
            <pc:docMk/>
            <pc:sldMk cId="925568708" sldId="686"/>
            <ac:spMk id="6" creationId="{3F208332-7230-4FE1-B273-D6E60D289E07}"/>
          </ac:spMkLst>
        </pc:spChg>
        <pc:inkChg chg="add">
          <ac:chgData name="Nguyen Duc Tien" userId="1d425f06-52f5-490b-9f00-5a0d395ba4e9" providerId="ADAL" clId="{846D49F7-DC59-49F0-8BB3-08D6C5F385BB}" dt="2021-10-06T02:19:52.512" v="606"/>
          <ac:inkMkLst>
            <pc:docMk/>
            <pc:sldMk cId="925568708" sldId="686"/>
            <ac:inkMk id="6" creationId="{D6973D6F-3C82-4922-8352-C62B874D9184}"/>
          </ac:inkMkLst>
        </pc:inkChg>
      </pc:sldChg>
      <pc:sldChg chg="addSp delSp modSp mod modClrScheme chgLayout">
        <pc:chgData name="Nguyen Duc Tien" userId="1d425f06-52f5-490b-9f00-5a0d395ba4e9" providerId="ADAL" clId="{846D49F7-DC59-49F0-8BB3-08D6C5F385BB}" dt="2021-09-26T09:45:11.514" v="553"/>
        <pc:sldMkLst>
          <pc:docMk/>
          <pc:sldMk cId="3611633793" sldId="687"/>
        </pc:sldMkLst>
        <pc:spChg chg="mod ord">
          <ac:chgData name="Nguyen Duc Tien" userId="1d425f06-52f5-490b-9f00-5a0d395ba4e9" providerId="ADAL" clId="{846D49F7-DC59-49F0-8BB3-08D6C5F385BB}" dt="2021-09-26T08:00:22.511" v="395" actId="700"/>
          <ac:spMkLst>
            <pc:docMk/>
            <pc:sldMk cId="3611633793" sldId="687"/>
            <ac:spMk id="2" creationId="{C12FF695-EC24-4DC1-B44F-D49A0B86ABA8}"/>
          </ac:spMkLst>
        </pc:spChg>
        <pc:spChg chg="add del mod ord">
          <ac:chgData name="Nguyen Duc Tien" userId="1d425f06-52f5-490b-9f00-5a0d395ba4e9" providerId="ADAL" clId="{846D49F7-DC59-49F0-8BB3-08D6C5F385BB}" dt="2021-09-26T08:00:22.511" v="395" actId="700"/>
          <ac:spMkLst>
            <pc:docMk/>
            <pc:sldMk cId="3611633793" sldId="687"/>
            <ac:spMk id="3" creationId="{738987F1-541F-4C7D-8A2D-4BA5C6A15BA7}"/>
          </ac:spMkLst>
        </pc:spChg>
        <pc:spChg chg="del">
          <ac:chgData name="Nguyen Duc Tien" userId="1d425f06-52f5-490b-9f00-5a0d395ba4e9" providerId="ADAL" clId="{846D49F7-DC59-49F0-8BB3-08D6C5F385BB}" dt="2021-09-26T09:45:11.514" v="553"/>
          <ac:spMkLst>
            <pc:docMk/>
            <pc:sldMk cId="3611633793" sldId="687"/>
            <ac:spMk id="3" creationId="{ADDCE63B-5DDF-4C02-9033-D35C902E704C}"/>
          </ac:spMkLst>
        </pc:spChg>
        <pc:spChg chg="add del mod ord">
          <ac:chgData name="Nguyen Duc Tien" userId="1d425f06-52f5-490b-9f00-5a0d395ba4e9" providerId="ADAL" clId="{846D49F7-DC59-49F0-8BB3-08D6C5F385BB}" dt="2021-09-26T08:29:09.250" v="516" actId="478"/>
          <ac:spMkLst>
            <pc:docMk/>
            <pc:sldMk cId="3611633793" sldId="687"/>
            <ac:spMk id="4" creationId="{3CEE28E7-0CE1-4D46-9EFE-3D81A79C9D9C}"/>
          </ac:spMkLst>
        </pc:spChg>
        <pc:picChg chg="mod">
          <ac:chgData name="Nguyen Duc Tien" userId="1d425f06-52f5-490b-9f00-5a0d395ba4e9" providerId="ADAL" clId="{846D49F7-DC59-49F0-8BB3-08D6C5F385BB}" dt="2021-09-26T08:29:12.411" v="521" actId="1035"/>
          <ac:picMkLst>
            <pc:docMk/>
            <pc:sldMk cId="3611633793" sldId="687"/>
            <ac:picMk id="9218" creationId="{4039223D-732C-43BC-9B66-2D896DB5934A}"/>
          </ac:picMkLst>
        </pc:picChg>
      </pc:sldChg>
      <pc:sldChg chg="addSp delSp modSp add del mod ord modClrScheme chgLayout">
        <pc:chgData name="Nguyen Duc Tien" userId="1d425f06-52f5-490b-9f00-5a0d395ba4e9" providerId="ADAL" clId="{846D49F7-DC59-49F0-8BB3-08D6C5F385BB}" dt="2021-10-15T10:57:29.530" v="608" actId="1076"/>
        <pc:sldMkLst>
          <pc:docMk/>
          <pc:sldMk cId="743172911" sldId="688"/>
        </pc:sldMkLst>
        <pc:spChg chg="add mod ord">
          <ac:chgData name="Nguyen Duc Tien" userId="1d425f06-52f5-490b-9f00-5a0d395ba4e9" providerId="ADAL" clId="{846D49F7-DC59-49F0-8BB3-08D6C5F385BB}" dt="2021-09-26T07:48:21.606" v="225" actId="1076"/>
          <ac:spMkLst>
            <pc:docMk/>
            <pc:sldMk cId="743172911" sldId="688"/>
            <ac:spMk id="4" creationId="{11ECE379-6B11-4691-A714-7398DCCD4016}"/>
          </ac:spMkLst>
        </pc:spChg>
        <pc:spChg chg="del mod">
          <ac:chgData name="Nguyen Duc Tien" userId="1d425f06-52f5-490b-9f00-5a0d395ba4e9" providerId="ADAL" clId="{846D49F7-DC59-49F0-8BB3-08D6C5F385BB}" dt="2021-09-26T07:48:10.938" v="220" actId="478"/>
          <ac:spMkLst>
            <pc:docMk/>
            <pc:sldMk cId="743172911" sldId="688"/>
            <ac:spMk id="11" creationId="{FF8BDF70-CFA6-4031-86B7-31F910D8115D}"/>
          </ac:spMkLst>
        </pc:spChg>
        <pc:spChg chg="mod">
          <ac:chgData name="Nguyen Duc Tien" userId="1d425f06-52f5-490b-9f00-5a0d395ba4e9" providerId="ADAL" clId="{846D49F7-DC59-49F0-8BB3-08D6C5F385BB}" dt="2021-09-26T08:32:27.474" v="552" actId="1035"/>
          <ac:spMkLst>
            <pc:docMk/>
            <pc:sldMk cId="743172911" sldId="688"/>
            <ac:spMk id="12" creationId="{A4ACF486-B7D8-4A5A-B633-83527A2F99E2}"/>
          </ac:spMkLst>
        </pc:spChg>
        <pc:picChg chg="add del mod">
          <ac:chgData name="Nguyen Duc Tien" userId="1d425f06-52f5-490b-9f00-5a0d395ba4e9" providerId="ADAL" clId="{846D49F7-DC59-49F0-8BB3-08D6C5F385BB}" dt="2021-09-26T07:50:32.108" v="237" actId="478"/>
          <ac:picMkLst>
            <pc:docMk/>
            <pc:sldMk cId="743172911" sldId="688"/>
            <ac:picMk id="3" creationId="{E17F89D8-0A19-4D94-A5B8-452400944C96}"/>
          </ac:picMkLst>
        </pc:picChg>
        <pc:picChg chg="add del mod">
          <ac:chgData name="Nguyen Duc Tien" userId="1d425f06-52f5-490b-9f00-5a0d395ba4e9" providerId="ADAL" clId="{846D49F7-DC59-49F0-8BB3-08D6C5F385BB}" dt="2021-09-26T07:52:54.287" v="243" actId="478"/>
          <ac:picMkLst>
            <pc:docMk/>
            <pc:sldMk cId="743172911" sldId="688"/>
            <ac:picMk id="6" creationId="{71F623F7-D8A4-4253-A4EE-014C7060AC39}"/>
          </ac:picMkLst>
        </pc:picChg>
        <pc:picChg chg="add mod">
          <ac:chgData name="Nguyen Duc Tien" userId="1d425f06-52f5-490b-9f00-5a0d395ba4e9" providerId="ADAL" clId="{846D49F7-DC59-49F0-8BB3-08D6C5F385BB}" dt="2021-10-15T10:57:29.530" v="608" actId="1076"/>
          <ac:picMkLst>
            <pc:docMk/>
            <pc:sldMk cId="743172911" sldId="688"/>
            <ac:picMk id="8" creationId="{55765075-62CE-4D8A-AF5E-5EE75D2D97C4}"/>
          </ac:picMkLst>
        </pc:picChg>
      </pc:sldChg>
      <pc:sldMasterChg chg="del delSldLayout">
        <pc:chgData name="Nguyen Duc Tien" userId="1d425f06-52f5-490b-9f00-5a0d395ba4e9" providerId="ADAL" clId="{846D49F7-DC59-49F0-8BB3-08D6C5F385BB}" dt="2021-09-26T07:58:51.134" v="390" actId="700"/>
        <pc:sldMasterMkLst>
          <pc:docMk/>
          <pc:sldMasterMk cId="0" sldId="2147483649"/>
        </pc:sldMasterMkLst>
        <pc:sldLayoutChg chg="del">
          <pc:chgData name="Nguyen Duc Tien" userId="1d425f06-52f5-490b-9f00-5a0d395ba4e9" providerId="ADAL" clId="{846D49F7-DC59-49F0-8BB3-08D6C5F385BB}" dt="2021-09-26T07:58:51.134" v="390" actId="700"/>
          <pc:sldLayoutMkLst>
            <pc:docMk/>
            <pc:sldMasterMk cId="0" sldId="2147483649"/>
            <pc:sldLayoutMk cId="1047300421" sldId="2147483983"/>
          </pc:sldLayoutMkLst>
        </pc:sldLayoutChg>
        <pc:sldLayoutChg chg="del">
          <pc:chgData name="Nguyen Duc Tien" userId="1d425f06-52f5-490b-9f00-5a0d395ba4e9" providerId="ADAL" clId="{846D49F7-DC59-49F0-8BB3-08D6C5F385BB}" dt="2021-09-26T07:33:44.965" v="19" actId="2696"/>
          <pc:sldLayoutMkLst>
            <pc:docMk/>
            <pc:sldMasterMk cId="0" sldId="2147483649"/>
            <pc:sldLayoutMk cId="512959440" sldId="2147483984"/>
          </pc:sldLayoutMkLst>
        </pc:sldLayoutChg>
        <pc:sldLayoutChg chg="del">
          <pc:chgData name="Nguyen Duc Tien" userId="1d425f06-52f5-490b-9f00-5a0d395ba4e9" providerId="ADAL" clId="{846D49F7-DC59-49F0-8BB3-08D6C5F385BB}" dt="2021-09-26T07:33:46.364" v="21" actId="2696"/>
          <pc:sldLayoutMkLst>
            <pc:docMk/>
            <pc:sldMasterMk cId="0" sldId="2147483649"/>
            <pc:sldLayoutMk cId="4110834862" sldId="2147483985"/>
          </pc:sldLayoutMkLst>
        </pc:sldLayoutChg>
        <pc:sldLayoutChg chg="del">
          <pc:chgData name="Nguyen Duc Tien" userId="1d425f06-52f5-490b-9f00-5a0d395ba4e9" providerId="ADAL" clId="{846D49F7-DC59-49F0-8BB3-08D6C5F385BB}" dt="2021-09-26T07:33:45.759" v="20" actId="2696"/>
          <pc:sldLayoutMkLst>
            <pc:docMk/>
            <pc:sldMasterMk cId="0" sldId="2147483649"/>
            <pc:sldLayoutMk cId="2376758488" sldId="2147483986"/>
          </pc:sldLayoutMkLst>
        </pc:sldLayoutChg>
        <pc:sldLayoutChg chg="del">
          <pc:chgData name="Nguyen Duc Tien" userId="1d425f06-52f5-490b-9f00-5a0d395ba4e9" providerId="ADAL" clId="{846D49F7-DC59-49F0-8BB3-08D6C5F385BB}" dt="2021-09-26T07:33:47.134" v="22" actId="2696"/>
          <pc:sldLayoutMkLst>
            <pc:docMk/>
            <pc:sldMasterMk cId="0" sldId="2147483649"/>
            <pc:sldLayoutMk cId="4086866434" sldId="2147483987"/>
          </pc:sldLayoutMkLst>
        </pc:sldLayoutChg>
        <pc:sldLayoutChg chg="del">
          <pc:chgData name="Nguyen Duc Tien" userId="1d425f06-52f5-490b-9f00-5a0d395ba4e9" providerId="ADAL" clId="{846D49F7-DC59-49F0-8BB3-08D6C5F385BB}" dt="2021-09-26T07:58:51.134" v="390" actId="700"/>
          <pc:sldLayoutMkLst>
            <pc:docMk/>
            <pc:sldMasterMk cId="0" sldId="2147483649"/>
            <pc:sldLayoutMk cId="3894104854" sldId="2147483988"/>
          </pc:sldLayoutMkLst>
        </pc:sldLayoutChg>
        <pc:sldLayoutChg chg="del">
          <pc:chgData name="Nguyen Duc Tien" userId="1d425f06-52f5-490b-9f00-5a0d395ba4e9" providerId="ADAL" clId="{846D49F7-DC59-49F0-8BB3-08D6C5F385BB}" dt="2021-09-26T07:33:41.502" v="18" actId="2696"/>
          <pc:sldLayoutMkLst>
            <pc:docMk/>
            <pc:sldMasterMk cId="0" sldId="2147483649"/>
            <pc:sldLayoutMk cId="3187801202" sldId="2147483989"/>
          </pc:sldLayoutMkLst>
        </pc:sldLayoutChg>
        <pc:sldLayoutChg chg="del">
          <pc:chgData name="Nguyen Duc Tien" userId="1d425f06-52f5-490b-9f00-5a0d395ba4e9" providerId="ADAL" clId="{846D49F7-DC59-49F0-8BB3-08D6C5F385BB}" dt="2021-09-26T07:33:41.212" v="17" actId="2696"/>
          <pc:sldLayoutMkLst>
            <pc:docMk/>
            <pc:sldMasterMk cId="0" sldId="2147483649"/>
            <pc:sldLayoutMk cId="2894815670" sldId="2147483990"/>
          </pc:sldLayoutMkLst>
        </pc:sldLayoutChg>
        <pc:sldLayoutChg chg="del">
          <pc:chgData name="Nguyen Duc Tien" userId="1d425f06-52f5-490b-9f00-5a0d395ba4e9" providerId="ADAL" clId="{846D49F7-DC59-49F0-8BB3-08D6C5F385BB}" dt="2021-09-26T07:33:39.622" v="14" actId="2696"/>
          <pc:sldLayoutMkLst>
            <pc:docMk/>
            <pc:sldMasterMk cId="0" sldId="2147483649"/>
            <pc:sldLayoutMk cId="2855839129" sldId="2147483991"/>
          </pc:sldLayoutMkLst>
        </pc:sldLayoutChg>
        <pc:sldLayoutChg chg="del">
          <pc:chgData name="Nguyen Duc Tien" userId="1d425f06-52f5-490b-9f00-5a0d395ba4e9" providerId="ADAL" clId="{846D49F7-DC59-49F0-8BB3-08D6C5F385BB}" dt="2021-09-26T07:33:40.475" v="15" actId="2696"/>
          <pc:sldLayoutMkLst>
            <pc:docMk/>
            <pc:sldMasterMk cId="0" sldId="2147483649"/>
            <pc:sldLayoutMk cId="2454973886" sldId="2147483992"/>
          </pc:sldLayoutMkLst>
        </pc:sldLayoutChg>
        <pc:sldLayoutChg chg="del">
          <pc:chgData name="Nguyen Duc Tien" userId="1d425f06-52f5-490b-9f00-5a0d395ba4e9" providerId="ADAL" clId="{846D49F7-DC59-49F0-8BB3-08D6C5F385BB}" dt="2021-09-26T07:33:38.472" v="13" actId="2696"/>
          <pc:sldLayoutMkLst>
            <pc:docMk/>
            <pc:sldMasterMk cId="0" sldId="2147483649"/>
            <pc:sldLayoutMk cId="4272241361" sldId="2147483993"/>
          </pc:sldLayoutMkLst>
        </pc:sldLayoutChg>
        <pc:sldLayoutChg chg="del">
          <pc:chgData name="Nguyen Duc Tien" userId="1d425f06-52f5-490b-9f00-5a0d395ba4e9" providerId="ADAL" clId="{846D49F7-DC59-49F0-8BB3-08D6C5F385BB}" dt="2021-09-26T07:33:40.882" v="16" actId="2696"/>
          <pc:sldLayoutMkLst>
            <pc:docMk/>
            <pc:sldMasterMk cId="0" sldId="2147483649"/>
            <pc:sldLayoutMk cId="65374941" sldId="2147483994"/>
          </pc:sldLayoutMkLst>
        </pc:sldLayoutChg>
        <pc:sldLayoutChg chg="del">
          <pc:chgData name="Nguyen Duc Tien" userId="1d425f06-52f5-490b-9f00-5a0d395ba4e9" providerId="ADAL" clId="{846D49F7-DC59-49F0-8BB3-08D6C5F385BB}" dt="2021-09-26T07:58:51.134" v="390" actId="700"/>
          <pc:sldLayoutMkLst>
            <pc:docMk/>
            <pc:sldMasterMk cId="0" sldId="2147483649"/>
            <pc:sldLayoutMk cId="2420315041" sldId="2147483995"/>
          </pc:sldLayoutMkLst>
        </pc:sldLayoutChg>
        <pc:sldLayoutChg chg="del">
          <pc:chgData name="Nguyen Duc Tien" userId="1d425f06-52f5-490b-9f00-5a0d395ba4e9" providerId="ADAL" clId="{846D49F7-DC59-49F0-8BB3-08D6C5F385BB}" dt="2021-09-26T07:39:04.948" v="58" actId="47"/>
          <pc:sldLayoutMkLst>
            <pc:docMk/>
            <pc:sldMasterMk cId="0" sldId="2147483649"/>
            <pc:sldLayoutMk cId="3421267673" sldId="2147483996"/>
          </pc:sldLayoutMkLst>
        </pc:sldLayoutChg>
        <pc:sldLayoutChg chg="del">
          <pc:chgData name="Nguyen Duc Tien" userId="1d425f06-52f5-490b-9f00-5a0d395ba4e9" providerId="ADAL" clId="{846D49F7-DC59-49F0-8BB3-08D6C5F385BB}" dt="2021-09-26T07:39:04.948" v="58" actId="47"/>
          <pc:sldLayoutMkLst>
            <pc:docMk/>
            <pc:sldMasterMk cId="0" sldId="2147483649"/>
            <pc:sldLayoutMk cId="2851833655" sldId="2147483997"/>
          </pc:sldLayoutMkLst>
        </pc:sldLayoutChg>
        <pc:sldLayoutChg chg="del">
          <pc:chgData name="Nguyen Duc Tien" userId="1d425f06-52f5-490b-9f00-5a0d395ba4e9" providerId="ADAL" clId="{846D49F7-DC59-49F0-8BB3-08D6C5F385BB}" dt="2021-09-26T07:39:04.948" v="58" actId="47"/>
          <pc:sldLayoutMkLst>
            <pc:docMk/>
            <pc:sldMasterMk cId="0" sldId="2147483649"/>
            <pc:sldLayoutMk cId="2266962272" sldId="2147483998"/>
          </pc:sldLayoutMkLst>
        </pc:sldLayoutChg>
        <pc:sldLayoutChg chg="del">
          <pc:chgData name="Nguyen Duc Tien" userId="1d425f06-52f5-490b-9f00-5a0d395ba4e9" providerId="ADAL" clId="{846D49F7-DC59-49F0-8BB3-08D6C5F385BB}" dt="2021-09-26T07:39:04.948" v="58" actId="47"/>
          <pc:sldLayoutMkLst>
            <pc:docMk/>
            <pc:sldMasterMk cId="0" sldId="2147483649"/>
            <pc:sldLayoutMk cId="1745350168" sldId="2147483999"/>
          </pc:sldLayoutMkLst>
        </pc:sldLayoutChg>
        <pc:sldLayoutChg chg="del">
          <pc:chgData name="Nguyen Duc Tien" userId="1d425f06-52f5-490b-9f00-5a0d395ba4e9" providerId="ADAL" clId="{846D49F7-DC59-49F0-8BB3-08D6C5F385BB}" dt="2021-09-26T07:39:04.948" v="58" actId="47"/>
          <pc:sldLayoutMkLst>
            <pc:docMk/>
            <pc:sldMasterMk cId="0" sldId="2147483649"/>
            <pc:sldLayoutMk cId="2125303101" sldId="2147484000"/>
          </pc:sldLayoutMkLst>
        </pc:sldLayoutChg>
        <pc:sldLayoutChg chg="del">
          <pc:chgData name="Nguyen Duc Tien" userId="1d425f06-52f5-490b-9f00-5a0d395ba4e9" providerId="ADAL" clId="{846D49F7-DC59-49F0-8BB3-08D6C5F385BB}" dt="2021-09-26T07:39:04.948" v="58" actId="47"/>
          <pc:sldLayoutMkLst>
            <pc:docMk/>
            <pc:sldMasterMk cId="0" sldId="2147483649"/>
            <pc:sldLayoutMk cId="319695421" sldId="2147484001"/>
          </pc:sldLayoutMkLst>
        </pc:sldLayoutChg>
        <pc:sldLayoutChg chg="del">
          <pc:chgData name="Nguyen Duc Tien" userId="1d425f06-52f5-490b-9f00-5a0d395ba4e9" providerId="ADAL" clId="{846D49F7-DC59-49F0-8BB3-08D6C5F385BB}" dt="2021-09-26T07:39:04.948" v="58" actId="47"/>
          <pc:sldLayoutMkLst>
            <pc:docMk/>
            <pc:sldMasterMk cId="0" sldId="2147483649"/>
            <pc:sldLayoutMk cId="594835840" sldId="2147484002"/>
          </pc:sldLayoutMkLst>
        </pc:sldLayoutChg>
      </pc:sldMasterChg>
      <pc:sldMasterChg chg="new del mod addSldLayout delSldLayout">
        <pc:chgData name="Nguyen Duc Tien" userId="1d425f06-52f5-490b-9f00-5a0d395ba4e9" providerId="ADAL" clId="{846D49F7-DC59-49F0-8BB3-08D6C5F385BB}" dt="2021-09-26T07:37:19.651" v="35" actId="2696"/>
        <pc:sldMasterMkLst>
          <pc:docMk/>
          <pc:sldMasterMk cId="470325478" sldId="2147483996"/>
        </pc:sldMasterMkLst>
        <pc:sldLayoutChg chg="new del replId">
          <pc:chgData name="Nguyen Duc Tien" userId="1d425f06-52f5-490b-9f00-5a0d395ba4e9" providerId="ADAL" clId="{846D49F7-DC59-49F0-8BB3-08D6C5F385BB}" dt="2021-09-26T07:37:19.603" v="24" actId="2696"/>
          <pc:sldLayoutMkLst>
            <pc:docMk/>
            <pc:sldMasterMk cId="470325478" sldId="2147483996"/>
            <pc:sldLayoutMk cId="879918308" sldId="2147483997"/>
          </pc:sldLayoutMkLst>
        </pc:sldLayoutChg>
        <pc:sldLayoutChg chg="new del replId">
          <pc:chgData name="Nguyen Duc Tien" userId="1d425f06-52f5-490b-9f00-5a0d395ba4e9" providerId="ADAL" clId="{846D49F7-DC59-49F0-8BB3-08D6C5F385BB}" dt="2021-09-26T07:37:19.613" v="25" actId="2696"/>
          <pc:sldLayoutMkLst>
            <pc:docMk/>
            <pc:sldMasterMk cId="470325478" sldId="2147483996"/>
            <pc:sldLayoutMk cId="2018699139" sldId="2147483998"/>
          </pc:sldLayoutMkLst>
        </pc:sldLayoutChg>
        <pc:sldLayoutChg chg="new del replId">
          <pc:chgData name="Nguyen Duc Tien" userId="1d425f06-52f5-490b-9f00-5a0d395ba4e9" providerId="ADAL" clId="{846D49F7-DC59-49F0-8BB3-08D6C5F385BB}" dt="2021-09-26T07:37:19.623" v="26" actId="2696"/>
          <pc:sldLayoutMkLst>
            <pc:docMk/>
            <pc:sldMasterMk cId="470325478" sldId="2147483996"/>
            <pc:sldLayoutMk cId="680037818" sldId="2147483999"/>
          </pc:sldLayoutMkLst>
        </pc:sldLayoutChg>
        <pc:sldLayoutChg chg="new del replId">
          <pc:chgData name="Nguyen Duc Tien" userId="1d425f06-52f5-490b-9f00-5a0d395ba4e9" providerId="ADAL" clId="{846D49F7-DC59-49F0-8BB3-08D6C5F385BB}" dt="2021-09-26T07:37:19.623" v="27" actId="2696"/>
          <pc:sldLayoutMkLst>
            <pc:docMk/>
            <pc:sldMasterMk cId="470325478" sldId="2147483996"/>
            <pc:sldLayoutMk cId="3584535712" sldId="2147484000"/>
          </pc:sldLayoutMkLst>
        </pc:sldLayoutChg>
        <pc:sldLayoutChg chg="new del replId">
          <pc:chgData name="Nguyen Duc Tien" userId="1d425f06-52f5-490b-9f00-5a0d395ba4e9" providerId="ADAL" clId="{846D49F7-DC59-49F0-8BB3-08D6C5F385BB}" dt="2021-09-26T07:37:19.623" v="28" actId="2696"/>
          <pc:sldLayoutMkLst>
            <pc:docMk/>
            <pc:sldMasterMk cId="470325478" sldId="2147483996"/>
            <pc:sldLayoutMk cId="2506402330" sldId="2147484001"/>
          </pc:sldLayoutMkLst>
        </pc:sldLayoutChg>
        <pc:sldLayoutChg chg="new del replId">
          <pc:chgData name="Nguyen Duc Tien" userId="1d425f06-52f5-490b-9f00-5a0d395ba4e9" providerId="ADAL" clId="{846D49F7-DC59-49F0-8BB3-08D6C5F385BB}" dt="2021-09-26T07:37:19.633" v="29" actId="2696"/>
          <pc:sldLayoutMkLst>
            <pc:docMk/>
            <pc:sldMasterMk cId="470325478" sldId="2147483996"/>
            <pc:sldLayoutMk cId="3136859434" sldId="2147484002"/>
          </pc:sldLayoutMkLst>
        </pc:sldLayoutChg>
        <pc:sldLayoutChg chg="new del replId">
          <pc:chgData name="Nguyen Duc Tien" userId="1d425f06-52f5-490b-9f00-5a0d395ba4e9" providerId="ADAL" clId="{846D49F7-DC59-49F0-8BB3-08D6C5F385BB}" dt="2021-09-26T07:37:19.633" v="30" actId="2696"/>
          <pc:sldLayoutMkLst>
            <pc:docMk/>
            <pc:sldMasterMk cId="470325478" sldId="2147483996"/>
            <pc:sldLayoutMk cId="2458639616" sldId="2147484003"/>
          </pc:sldLayoutMkLst>
        </pc:sldLayoutChg>
        <pc:sldLayoutChg chg="new del replId">
          <pc:chgData name="Nguyen Duc Tien" userId="1d425f06-52f5-490b-9f00-5a0d395ba4e9" providerId="ADAL" clId="{846D49F7-DC59-49F0-8BB3-08D6C5F385BB}" dt="2021-09-26T07:37:19.633" v="31" actId="2696"/>
          <pc:sldLayoutMkLst>
            <pc:docMk/>
            <pc:sldMasterMk cId="470325478" sldId="2147483996"/>
            <pc:sldLayoutMk cId="3713718311" sldId="2147484004"/>
          </pc:sldLayoutMkLst>
        </pc:sldLayoutChg>
        <pc:sldLayoutChg chg="new del replId">
          <pc:chgData name="Nguyen Duc Tien" userId="1d425f06-52f5-490b-9f00-5a0d395ba4e9" providerId="ADAL" clId="{846D49F7-DC59-49F0-8BB3-08D6C5F385BB}" dt="2021-09-26T07:37:19.643" v="32" actId="2696"/>
          <pc:sldLayoutMkLst>
            <pc:docMk/>
            <pc:sldMasterMk cId="470325478" sldId="2147483996"/>
            <pc:sldLayoutMk cId="200225800" sldId="2147484005"/>
          </pc:sldLayoutMkLst>
        </pc:sldLayoutChg>
        <pc:sldLayoutChg chg="new del replId">
          <pc:chgData name="Nguyen Duc Tien" userId="1d425f06-52f5-490b-9f00-5a0d395ba4e9" providerId="ADAL" clId="{846D49F7-DC59-49F0-8BB3-08D6C5F385BB}" dt="2021-09-26T07:37:19.650" v="33" actId="2696"/>
          <pc:sldLayoutMkLst>
            <pc:docMk/>
            <pc:sldMasterMk cId="470325478" sldId="2147483996"/>
            <pc:sldLayoutMk cId="2972169408" sldId="2147484006"/>
          </pc:sldLayoutMkLst>
        </pc:sldLayoutChg>
        <pc:sldLayoutChg chg="new del replId">
          <pc:chgData name="Nguyen Duc Tien" userId="1d425f06-52f5-490b-9f00-5a0d395ba4e9" providerId="ADAL" clId="{846D49F7-DC59-49F0-8BB3-08D6C5F385BB}" dt="2021-09-26T07:37:19.651" v="34" actId="2696"/>
          <pc:sldLayoutMkLst>
            <pc:docMk/>
            <pc:sldMasterMk cId="470325478" sldId="2147483996"/>
            <pc:sldLayoutMk cId="3745660284" sldId="2147484007"/>
          </pc:sldLayoutMkLst>
        </pc:sldLayoutChg>
      </pc:sldMasterChg>
      <pc:sldMasterChg chg="new del mod addSldLayout delSldLayout">
        <pc:chgData name="Nguyen Duc Tien" userId="1d425f06-52f5-490b-9f00-5a0d395ba4e9" providerId="ADAL" clId="{846D49F7-DC59-49F0-8BB3-08D6C5F385BB}" dt="2021-09-26T07:33:35.791" v="12" actId="2696"/>
        <pc:sldMasterMkLst>
          <pc:docMk/>
          <pc:sldMasterMk cId="1391141599" sldId="2147483996"/>
        </pc:sldMasterMkLst>
        <pc:sldLayoutChg chg="new del replId">
          <pc:chgData name="Nguyen Duc Tien" userId="1d425f06-52f5-490b-9f00-5a0d395ba4e9" providerId="ADAL" clId="{846D49F7-DC59-49F0-8BB3-08D6C5F385BB}" dt="2021-09-26T07:33:35.711" v="1" actId="2696"/>
          <pc:sldLayoutMkLst>
            <pc:docMk/>
            <pc:sldMasterMk cId="1391141599" sldId="2147483996"/>
            <pc:sldLayoutMk cId="2437373518" sldId="2147483997"/>
          </pc:sldLayoutMkLst>
        </pc:sldLayoutChg>
        <pc:sldLayoutChg chg="new del replId">
          <pc:chgData name="Nguyen Duc Tien" userId="1d425f06-52f5-490b-9f00-5a0d395ba4e9" providerId="ADAL" clId="{846D49F7-DC59-49F0-8BB3-08D6C5F385BB}" dt="2021-09-26T07:33:35.731" v="2" actId="2696"/>
          <pc:sldLayoutMkLst>
            <pc:docMk/>
            <pc:sldMasterMk cId="1391141599" sldId="2147483996"/>
            <pc:sldLayoutMk cId="1040742019" sldId="2147483998"/>
          </pc:sldLayoutMkLst>
        </pc:sldLayoutChg>
        <pc:sldLayoutChg chg="new del replId">
          <pc:chgData name="Nguyen Duc Tien" userId="1d425f06-52f5-490b-9f00-5a0d395ba4e9" providerId="ADAL" clId="{846D49F7-DC59-49F0-8BB3-08D6C5F385BB}" dt="2021-09-26T07:33:35.741" v="3" actId="2696"/>
          <pc:sldLayoutMkLst>
            <pc:docMk/>
            <pc:sldMasterMk cId="1391141599" sldId="2147483996"/>
            <pc:sldLayoutMk cId="1873051785" sldId="2147483999"/>
          </pc:sldLayoutMkLst>
        </pc:sldLayoutChg>
        <pc:sldLayoutChg chg="new del replId">
          <pc:chgData name="Nguyen Duc Tien" userId="1d425f06-52f5-490b-9f00-5a0d395ba4e9" providerId="ADAL" clId="{846D49F7-DC59-49F0-8BB3-08D6C5F385BB}" dt="2021-09-26T07:33:35.751" v="4" actId="2696"/>
          <pc:sldLayoutMkLst>
            <pc:docMk/>
            <pc:sldMasterMk cId="1391141599" sldId="2147483996"/>
            <pc:sldLayoutMk cId="2303003036" sldId="2147484000"/>
          </pc:sldLayoutMkLst>
        </pc:sldLayoutChg>
        <pc:sldLayoutChg chg="new del replId">
          <pc:chgData name="Nguyen Duc Tien" userId="1d425f06-52f5-490b-9f00-5a0d395ba4e9" providerId="ADAL" clId="{846D49F7-DC59-49F0-8BB3-08D6C5F385BB}" dt="2021-09-26T07:33:35.761" v="5" actId="2696"/>
          <pc:sldLayoutMkLst>
            <pc:docMk/>
            <pc:sldMasterMk cId="1391141599" sldId="2147483996"/>
            <pc:sldLayoutMk cId="3526264179" sldId="2147484001"/>
          </pc:sldLayoutMkLst>
        </pc:sldLayoutChg>
        <pc:sldLayoutChg chg="new del replId">
          <pc:chgData name="Nguyen Duc Tien" userId="1d425f06-52f5-490b-9f00-5a0d395ba4e9" providerId="ADAL" clId="{846D49F7-DC59-49F0-8BB3-08D6C5F385BB}" dt="2021-09-26T07:33:35.771" v="6" actId="2696"/>
          <pc:sldLayoutMkLst>
            <pc:docMk/>
            <pc:sldMasterMk cId="1391141599" sldId="2147483996"/>
            <pc:sldLayoutMk cId="2350857875" sldId="2147484002"/>
          </pc:sldLayoutMkLst>
        </pc:sldLayoutChg>
        <pc:sldLayoutChg chg="new del replId">
          <pc:chgData name="Nguyen Duc Tien" userId="1d425f06-52f5-490b-9f00-5a0d395ba4e9" providerId="ADAL" clId="{846D49F7-DC59-49F0-8BB3-08D6C5F385BB}" dt="2021-09-26T07:33:35.781" v="7" actId="2696"/>
          <pc:sldLayoutMkLst>
            <pc:docMk/>
            <pc:sldMasterMk cId="1391141599" sldId="2147483996"/>
            <pc:sldLayoutMk cId="387087521" sldId="2147484003"/>
          </pc:sldLayoutMkLst>
        </pc:sldLayoutChg>
        <pc:sldLayoutChg chg="new del replId">
          <pc:chgData name="Nguyen Duc Tien" userId="1d425f06-52f5-490b-9f00-5a0d395ba4e9" providerId="ADAL" clId="{846D49F7-DC59-49F0-8BB3-08D6C5F385BB}" dt="2021-09-26T07:33:35.781" v="8" actId="2696"/>
          <pc:sldLayoutMkLst>
            <pc:docMk/>
            <pc:sldMasterMk cId="1391141599" sldId="2147483996"/>
            <pc:sldLayoutMk cId="1040171503" sldId="2147484004"/>
          </pc:sldLayoutMkLst>
        </pc:sldLayoutChg>
        <pc:sldLayoutChg chg="new del replId">
          <pc:chgData name="Nguyen Duc Tien" userId="1d425f06-52f5-490b-9f00-5a0d395ba4e9" providerId="ADAL" clId="{846D49F7-DC59-49F0-8BB3-08D6C5F385BB}" dt="2021-09-26T07:33:35.781" v="9" actId="2696"/>
          <pc:sldLayoutMkLst>
            <pc:docMk/>
            <pc:sldMasterMk cId="1391141599" sldId="2147483996"/>
            <pc:sldLayoutMk cId="852791098" sldId="2147484005"/>
          </pc:sldLayoutMkLst>
        </pc:sldLayoutChg>
        <pc:sldLayoutChg chg="new del replId">
          <pc:chgData name="Nguyen Duc Tien" userId="1d425f06-52f5-490b-9f00-5a0d395ba4e9" providerId="ADAL" clId="{846D49F7-DC59-49F0-8BB3-08D6C5F385BB}" dt="2021-09-26T07:33:35.791" v="10" actId="2696"/>
          <pc:sldLayoutMkLst>
            <pc:docMk/>
            <pc:sldMasterMk cId="1391141599" sldId="2147483996"/>
            <pc:sldLayoutMk cId="1832948852" sldId="2147484006"/>
          </pc:sldLayoutMkLst>
        </pc:sldLayoutChg>
        <pc:sldLayoutChg chg="new del replId">
          <pc:chgData name="Nguyen Duc Tien" userId="1d425f06-52f5-490b-9f00-5a0d395ba4e9" providerId="ADAL" clId="{846D49F7-DC59-49F0-8BB3-08D6C5F385BB}" dt="2021-09-26T07:33:35.791" v="11" actId="2696"/>
          <pc:sldLayoutMkLst>
            <pc:docMk/>
            <pc:sldMasterMk cId="1391141599" sldId="2147483996"/>
            <pc:sldLayoutMk cId="1248972589" sldId="2147484007"/>
          </pc:sldLayoutMkLst>
        </pc:sldLayoutChg>
      </pc:sldMasterChg>
      <pc:sldMasterChg chg="del delSldLayout modSldLayout">
        <pc:chgData name="Nguyen Duc Tien" userId="1d425f06-52f5-490b-9f00-5a0d395ba4e9" providerId="ADAL" clId="{846D49F7-DC59-49F0-8BB3-08D6C5F385BB}" dt="2021-09-26T07:37:59.863" v="57" actId="2696"/>
        <pc:sldMasterMkLst>
          <pc:docMk/>
          <pc:sldMasterMk cId="1486697557" sldId="2147483996"/>
        </pc:sldMasterMkLst>
        <pc:sldLayoutChg chg="del setBg">
          <pc:chgData name="Nguyen Duc Tien" userId="1d425f06-52f5-490b-9f00-5a0d395ba4e9" providerId="ADAL" clId="{846D49F7-DC59-49F0-8BB3-08D6C5F385BB}" dt="2021-09-26T07:37:59.833" v="48" actId="2696"/>
          <pc:sldLayoutMkLst>
            <pc:docMk/>
            <pc:sldMasterMk cId="1486697557" sldId="2147483996"/>
            <pc:sldLayoutMk cId="1580462316" sldId="2147483997"/>
          </pc:sldLayoutMkLst>
        </pc:sldLayoutChg>
        <pc:sldLayoutChg chg="del setBg">
          <pc:chgData name="Nguyen Duc Tien" userId="1d425f06-52f5-490b-9f00-5a0d395ba4e9" providerId="ADAL" clId="{846D49F7-DC59-49F0-8BB3-08D6C5F385BB}" dt="2021-09-26T07:37:59.833" v="49" actId="2696"/>
          <pc:sldLayoutMkLst>
            <pc:docMk/>
            <pc:sldMasterMk cId="1486697557" sldId="2147483996"/>
            <pc:sldLayoutMk cId="2630542238" sldId="2147483998"/>
          </pc:sldLayoutMkLst>
        </pc:sldLayoutChg>
        <pc:sldLayoutChg chg="del setBg">
          <pc:chgData name="Nguyen Duc Tien" userId="1d425f06-52f5-490b-9f00-5a0d395ba4e9" providerId="ADAL" clId="{846D49F7-DC59-49F0-8BB3-08D6C5F385BB}" dt="2021-09-26T07:37:59.843" v="50" actId="2696"/>
          <pc:sldLayoutMkLst>
            <pc:docMk/>
            <pc:sldMasterMk cId="1486697557" sldId="2147483996"/>
            <pc:sldLayoutMk cId="3432993428" sldId="2147483999"/>
          </pc:sldLayoutMkLst>
        </pc:sldLayoutChg>
        <pc:sldLayoutChg chg="del setBg">
          <pc:chgData name="Nguyen Duc Tien" userId="1d425f06-52f5-490b-9f00-5a0d395ba4e9" providerId="ADAL" clId="{846D49F7-DC59-49F0-8BB3-08D6C5F385BB}" dt="2021-09-26T07:37:59.853" v="51" actId="2696"/>
          <pc:sldLayoutMkLst>
            <pc:docMk/>
            <pc:sldMasterMk cId="1486697557" sldId="2147483996"/>
            <pc:sldLayoutMk cId="2061669918" sldId="2147484000"/>
          </pc:sldLayoutMkLst>
        </pc:sldLayoutChg>
        <pc:sldLayoutChg chg="del setBg">
          <pc:chgData name="Nguyen Duc Tien" userId="1d425f06-52f5-490b-9f00-5a0d395ba4e9" providerId="ADAL" clId="{846D49F7-DC59-49F0-8BB3-08D6C5F385BB}" dt="2021-09-26T07:37:59.853" v="52" actId="2696"/>
          <pc:sldLayoutMkLst>
            <pc:docMk/>
            <pc:sldMasterMk cId="1486697557" sldId="2147483996"/>
            <pc:sldLayoutMk cId="3975949130" sldId="2147484001"/>
          </pc:sldLayoutMkLst>
        </pc:sldLayoutChg>
        <pc:sldLayoutChg chg="del setBg">
          <pc:chgData name="Nguyen Duc Tien" userId="1d425f06-52f5-490b-9f00-5a0d395ba4e9" providerId="ADAL" clId="{846D49F7-DC59-49F0-8BB3-08D6C5F385BB}" dt="2021-09-26T07:37:59.853" v="53" actId="2696"/>
          <pc:sldLayoutMkLst>
            <pc:docMk/>
            <pc:sldMasterMk cId="1486697557" sldId="2147483996"/>
            <pc:sldLayoutMk cId="1917153072" sldId="2147484002"/>
          </pc:sldLayoutMkLst>
        </pc:sldLayoutChg>
        <pc:sldLayoutChg chg="del setBg">
          <pc:chgData name="Nguyen Duc Tien" userId="1d425f06-52f5-490b-9f00-5a0d395ba4e9" providerId="ADAL" clId="{846D49F7-DC59-49F0-8BB3-08D6C5F385BB}" dt="2021-09-26T07:37:59.853" v="54" actId="2696"/>
          <pc:sldLayoutMkLst>
            <pc:docMk/>
            <pc:sldMasterMk cId="1486697557" sldId="2147483996"/>
            <pc:sldLayoutMk cId="3573391790" sldId="2147484003"/>
          </pc:sldLayoutMkLst>
        </pc:sldLayoutChg>
        <pc:sldLayoutChg chg="del setBg">
          <pc:chgData name="Nguyen Duc Tien" userId="1d425f06-52f5-490b-9f00-5a0d395ba4e9" providerId="ADAL" clId="{846D49F7-DC59-49F0-8BB3-08D6C5F385BB}" dt="2021-09-26T07:37:59.863" v="55" actId="2696"/>
          <pc:sldLayoutMkLst>
            <pc:docMk/>
            <pc:sldMasterMk cId="1486697557" sldId="2147483996"/>
            <pc:sldLayoutMk cId="2183804126" sldId="2147484004"/>
          </pc:sldLayoutMkLst>
        </pc:sldLayoutChg>
        <pc:sldLayoutChg chg="del setBg">
          <pc:chgData name="Nguyen Duc Tien" userId="1d425f06-52f5-490b-9f00-5a0d395ba4e9" providerId="ADAL" clId="{846D49F7-DC59-49F0-8BB3-08D6C5F385BB}" dt="2021-09-26T07:37:59.863" v="56" actId="2696"/>
          <pc:sldLayoutMkLst>
            <pc:docMk/>
            <pc:sldMasterMk cId="1486697557" sldId="2147483996"/>
            <pc:sldLayoutMk cId="2456175744" sldId="2147484005"/>
          </pc:sldLayoutMkLst>
        </pc:sldLayoutChg>
      </pc:sldMasterChg>
      <pc:sldMasterChg chg="add del addSldLayout delSldLayout modSldLayout">
        <pc:chgData name="Nguyen Duc Tien" userId="1d425f06-52f5-490b-9f00-5a0d395ba4e9" providerId="ADAL" clId="{846D49F7-DC59-49F0-8BB3-08D6C5F385BB}" dt="2021-09-26T08:31:14.054" v="541" actId="47"/>
        <pc:sldMasterMkLst>
          <pc:docMk/>
          <pc:sldMasterMk cId="2194754955" sldId="2147483996"/>
        </pc:sldMasterMkLst>
        <pc:sldLayoutChg chg="add del">
          <pc:chgData name="Nguyen Duc Tien" userId="1d425f06-52f5-490b-9f00-5a0d395ba4e9" providerId="ADAL" clId="{846D49F7-DC59-49F0-8BB3-08D6C5F385BB}" dt="2021-09-26T07:40:19.945" v="60" actId="47"/>
          <pc:sldLayoutMkLst>
            <pc:docMk/>
            <pc:sldMasterMk cId="2194754955" sldId="2147483996"/>
            <pc:sldLayoutMk cId="840528938" sldId="2147483997"/>
          </pc:sldLayoutMkLst>
        </pc:sldLayoutChg>
        <pc:sldLayoutChg chg="add del">
          <pc:chgData name="Nguyen Duc Tien" userId="1d425f06-52f5-490b-9f00-5a0d395ba4e9" providerId="ADAL" clId="{846D49F7-DC59-49F0-8BB3-08D6C5F385BB}" dt="2021-09-26T07:40:19.945" v="60" actId="47"/>
          <pc:sldLayoutMkLst>
            <pc:docMk/>
            <pc:sldMasterMk cId="2194754955" sldId="2147483996"/>
            <pc:sldLayoutMk cId="1528590360" sldId="2147483998"/>
          </pc:sldLayoutMkLst>
        </pc:sldLayoutChg>
        <pc:sldLayoutChg chg="add del">
          <pc:chgData name="Nguyen Duc Tien" userId="1d425f06-52f5-490b-9f00-5a0d395ba4e9" providerId="ADAL" clId="{846D49F7-DC59-49F0-8BB3-08D6C5F385BB}" dt="2021-09-26T07:40:19.945" v="60" actId="47"/>
          <pc:sldLayoutMkLst>
            <pc:docMk/>
            <pc:sldMasterMk cId="2194754955" sldId="2147483996"/>
            <pc:sldLayoutMk cId="3068382801" sldId="2147483999"/>
          </pc:sldLayoutMkLst>
        </pc:sldLayoutChg>
        <pc:sldLayoutChg chg="modSp add del">
          <pc:chgData name="Nguyen Duc Tien" userId="1d425f06-52f5-490b-9f00-5a0d395ba4e9" providerId="ADAL" clId="{846D49F7-DC59-49F0-8BB3-08D6C5F385BB}" dt="2021-09-26T08:31:14.054" v="541" actId="47"/>
          <pc:sldLayoutMkLst>
            <pc:docMk/>
            <pc:sldMasterMk cId="2194754955" sldId="2147483996"/>
            <pc:sldLayoutMk cId="90338568" sldId="2147484000"/>
          </pc:sldLayoutMkLst>
          <pc:spChg chg="mod">
            <ac:chgData name="Nguyen Duc Tien" userId="1d425f06-52f5-490b-9f00-5a0d395ba4e9" providerId="ADAL" clId="{846D49F7-DC59-49F0-8BB3-08D6C5F385BB}" dt="2021-09-26T07:59:46.986" v="394" actId="404"/>
            <ac:spMkLst>
              <pc:docMk/>
              <pc:sldMasterMk cId="2194754955" sldId="2147483996"/>
              <pc:sldLayoutMk cId="90338568" sldId="2147484000"/>
              <ac:spMk id="11" creationId="{90DFCEB3-810D-48E5-B7BA-1A6C924A64A4}"/>
            </ac:spMkLst>
          </pc:spChg>
        </pc:sldLayoutChg>
        <pc:sldLayoutChg chg="add del">
          <pc:chgData name="Nguyen Duc Tien" userId="1d425f06-52f5-490b-9f00-5a0d395ba4e9" providerId="ADAL" clId="{846D49F7-DC59-49F0-8BB3-08D6C5F385BB}" dt="2021-09-26T08:31:14.054" v="541" actId="47"/>
          <pc:sldLayoutMkLst>
            <pc:docMk/>
            <pc:sldMasterMk cId="2194754955" sldId="2147483996"/>
            <pc:sldLayoutMk cId="1580017669" sldId="2147484001"/>
          </pc:sldLayoutMkLst>
        </pc:sldLayoutChg>
        <pc:sldLayoutChg chg="modSp add del">
          <pc:chgData name="Nguyen Duc Tien" userId="1d425f06-52f5-490b-9f00-5a0d395ba4e9" providerId="ADAL" clId="{846D49F7-DC59-49F0-8BB3-08D6C5F385BB}" dt="2021-09-26T08:26:00.691" v="444" actId="404"/>
          <pc:sldLayoutMkLst>
            <pc:docMk/>
            <pc:sldMasterMk cId="2194754955" sldId="2147483996"/>
            <pc:sldLayoutMk cId="504515384" sldId="2147484002"/>
          </pc:sldLayoutMkLst>
          <pc:spChg chg="mod">
            <ac:chgData name="Nguyen Duc Tien" userId="1d425f06-52f5-490b-9f00-5a0d395ba4e9" providerId="ADAL" clId="{846D49F7-DC59-49F0-8BB3-08D6C5F385BB}" dt="2021-09-26T08:26:00.691" v="444" actId="404"/>
            <ac:spMkLst>
              <pc:docMk/>
              <pc:sldMasterMk cId="2194754955" sldId="2147483996"/>
              <pc:sldLayoutMk cId="504515384" sldId="2147484002"/>
              <ac:spMk id="16" creationId="{0C9A3A79-B187-4A33-8EBB-92ECD8BA3C59}"/>
            </ac:spMkLst>
          </pc:spChg>
        </pc:sldLayoutChg>
        <pc:sldLayoutChg chg="add del">
          <pc:chgData name="Nguyen Duc Tien" userId="1d425f06-52f5-490b-9f00-5a0d395ba4e9" providerId="ADAL" clId="{846D49F7-DC59-49F0-8BB3-08D6C5F385BB}" dt="2021-09-26T07:40:19.945" v="60" actId="47"/>
          <pc:sldLayoutMkLst>
            <pc:docMk/>
            <pc:sldMasterMk cId="2194754955" sldId="2147483996"/>
            <pc:sldLayoutMk cId="1228250162" sldId="2147484003"/>
          </pc:sldLayoutMkLst>
        </pc:sldLayoutChg>
        <pc:sldLayoutChg chg="add del">
          <pc:chgData name="Nguyen Duc Tien" userId="1d425f06-52f5-490b-9f00-5a0d395ba4e9" providerId="ADAL" clId="{846D49F7-DC59-49F0-8BB3-08D6C5F385BB}" dt="2021-09-26T08:31:14.054" v="541" actId="47"/>
          <pc:sldLayoutMkLst>
            <pc:docMk/>
            <pc:sldMasterMk cId="2194754955" sldId="2147483996"/>
            <pc:sldLayoutMk cId="3042886896" sldId="2147484004"/>
          </pc:sldLayoutMkLst>
        </pc:sldLayoutChg>
        <pc:sldLayoutChg chg="add del">
          <pc:chgData name="Nguyen Duc Tien" userId="1d425f06-52f5-490b-9f00-5a0d395ba4e9" providerId="ADAL" clId="{846D49F7-DC59-49F0-8BB3-08D6C5F385BB}" dt="2021-09-26T07:40:19.945" v="60" actId="47"/>
          <pc:sldLayoutMkLst>
            <pc:docMk/>
            <pc:sldMasterMk cId="2194754955" sldId="2147483996"/>
            <pc:sldLayoutMk cId="1084816223" sldId="2147484005"/>
          </pc:sldLayoutMkLst>
        </pc:sldLayoutChg>
      </pc:sldMasterChg>
      <pc:sldMasterChg chg="del delSldLayout modSldLayout">
        <pc:chgData name="Nguyen Duc Tien" userId="1d425f06-52f5-490b-9f00-5a0d395ba4e9" providerId="ADAL" clId="{846D49F7-DC59-49F0-8BB3-08D6C5F385BB}" dt="2021-09-26T07:37:38.551" v="46" actId="2696"/>
        <pc:sldMasterMkLst>
          <pc:docMk/>
          <pc:sldMasterMk cId="3359278882" sldId="2147483996"/>
        </pc:sldMasterMkLst>
        <pc:sldLayoutChg chg="del setBg">
          <pc:chgData name="Nguyen Duc Tien" userId="1d425f06-52f5-490b-9f00-5a0d395ba4e9" providerId="ADAL" clId="{846D49F7-DC59-49F0-8BB3-08D6C5F385BB}" dt="2021-09-26T07:37:38.507" v="37" actId="2696"/>
          <pc:sldLayoutMkLst>
            <pc:docMk/>
            <pc:sldMasterMk cId="3359278882" sldId="2147483996"/>
            <pc:sldLayoutMk cId="58519145" sldId="2147483997"/>
          </pc:sldLayoutMkLst>
        </pc:sldLayoutChg>
        <pc:sldLayoutChg chg="del setBg">
          <pc:chgData name="Nguyen Duc Tien" userId="1d425f06-52f5-490b-9f00-5a0d395ba4e9" providerId="ADAL" clId="{846D49F7-DC59-49F0-8BB3-08D6C5F385BB}" dt="2021-09-26T07:37:38.517" v="38" actId="2696"/>
          <pc:sldLayoutMkLst>
            <pc:docMk/>
            <pc:sldMasterMk cId="3359278882" sldId="2147483996"/>
            <pc:sldLayoutMk cId="1473720245" sldId="2147483998"/>
          </pc:sldLayoutMkLst>
        </pc:sldLayoutChg>
        <pc:sldLayoutChg chg="del setBg">
          <pc:chgData name="Nguyen Duc Tien" userId="1d425f06-52f5-490b-9f00-5a0d395ba4e9" providerId="ADAL" clId="{846D49F7-DC59-49F0-8BB3-08D6C5F385BB}" dt="2021-09-26T07:37:38.527" v="39" actId="2696"/>
          <pc:sldLayoutMkLst>
            <pc:docMk/>
            <pc:sldMasterMk cId="3359278882" sldId="2147483996"/>
            <pc:sldLayoutMk cId="3708897249" sldId="2147483999"/>
          </pc:sldLayoutMkLst>
        </pc:sldLayoutChg>
        <pc:sldLayoutChg chg="del setBg">
          <pc:chgData name="Nguyen Duc Tien" userId="1d425f06-52f5-490b-9f00-5a0d395ba4e9" providerId="ADAL" clId="{846D49F7-DC59-49F0-8BB3-08D6C5F385BB}" dt="2021-09-26T07:37:38.527" v="40" actId="2696"/>
          <pc:sldLayoutMkLst>
            <pc:docMk/>
            <pc:sldMasterMk cId="3359278882" sldId="2147483996"/>
            <pc:sldLayoutMk cId="396118567" sldId="2147484000"/>
          </pc:sldLayoutMkLst>
        </pc:sldLayoutChg>
        <pc:sldLayoutChg chg="del setBg">
          <pc:chgData name="Nguyen Duc Tien" userId="1d425f06-52f5-490b-9f00-5a0d395ba4e9" providerId="ADAL" clId="{846D49F7-DC59-49F0-8BB3-08D6C5F385BB}" dt="2021-09-26T07:37:38.527" v="41" actId="2696"/>
          <pc:sldLayoutMkLst>
            <pc:docMk/>
            <pc:sldMasterMk cId="3359278882" sldId="2147483996"/>
            <pc:sldLayoutMk cId="3349728914" sldId="2147484001"/>
          </pc:sldLayoutMkLst>
        </pc:sldLayoutChg>
        <pc:sldLayoutChg chg="del setBg">
          <pc:chgData name="Nguyen Duc Tien" userId="1d425f06-52f5-490b-9f00-5a0d395ba4e9" providerId="ADAL" clId="{846D49F7-DC59-49F0-8BB3-08D6C5F385BB}" dt="2021-09-26T07:37:38.537" v="42" actId="2696"/>
          <pc:sldLayoutMkLst>
            <pc:docMk/>
            <pc:sldMasterMk cId="3359278882" sldId="2147483996"/>
            <pc:sldLayoutMk cId="1119154226" sldId="2147484002"/>
          </pc:sldLayoutMkLst>
        </pc:sldLayoutChg>
        <pc:sldLayoutChg chg="del setBg">
          <pc:chgData name="Nguyen Duc Tien" userId="1d425f06-52f5-490b-9f00-5a0d395ba4e9" providerId="ADAL" clId="{846D49F7-DC59-49F0-8BB3-08D6C5F385BB}" dt="2021-09-26T07:37:38.540" v="43" actId="2696"/>
          <pc:sldLayoutMkLst>
            <pc:docMk/>
            <pc:sldMasterMk cId="3359278882" sldId="2147483996"/>
            <pc:sldLayoutMk cId="3795878287" sldId="2147484003"/>
          </pc:sldLayoutMkLst>
        </pc:sldLayoutChg>
        <pc:sldLayoutChg chg="del setBg">
          <pc:chgData name="Nguyen Duc Tien" userId="1d425f06-52f5-490b-9f00-5a0d395ba4e9" providerId="ADAL" clId="{846D49F7-DC59-49F0-8BB3-08D6C5F385BB}" dt="2021-09-26T07:37:38.540" v="44" actId="2696"/>
          <pc:sldLayoutMkLst>
            <pc:docMk/>
            <pc:sldMasterMk cId="3359278882" sldId="2147483996"/>
            <pc:sldLayoutMk cId="2683660796" sldId="2147484004"/>
          </pc:sldLayoutMkLst>
        </pc:sldLayoutChg>
        <pc:sldLayoutChg chg="del setBg">
          <pc:chgData name="Nguyen Duc Tien" userId="1d425f06-52f5-490b-9f00-5a0d395ba4e9" providerId="ADAL" clId="{846D49F7-DC59-49F0-8BB3-08D6C5F385BB}" dt="2021-09-26T07:37:38.551" v="45" actId="2696"/>
          <pc:sldLayoutMkLst>
            <pc:docMk/>
            <pc:sldMasterMk cId="3359278882" sldId="2147483996"/>
            <pc:sldLayoutMk cId="2343785625" sldId="2147484005"/>
          </pc:sldLayoutMkLst>
        </pc:sldLayoutChg>
      </pc:sldMasterChg>
    </pc:docChg>
  </pc:docChgLst>
  <pc:docChgLst>
    <pc:chgData name="tien.nguyenduc@hust.edu.vn" userId="1d425f06-52f5-490b-9f00-5a0d395ba4e9" providerId="ADAL" clId="{09FAAAEF-5F3D-4BE6-874C-B3D36D46F950}"/>
    <pc:docChg chg="undo redo custSel addSld delSld modSld">
      <pc:chgData name="tien.nguyenduc@hust.edu.vn" userId="1d425f06-52f5-490b-9f00-5a0d395ba4e9" providerId="ADAL" clId="{09FAAAEF-5F3D-4BE6-874C-B3D36D46F950}" dt="2019-09-16T16:29:48.163" v="8448" actId="20577"/>
      <pc:docMkLst>
        <pc:docMk/>
      </pc:docMkLst>
      <pc:sldChg chg="del">
        <pc:chgData name="tien.nguyenduc@hust.edu.vn" userId="1d425f06-52f5-490b-9f00-5a0d395ba4e9" providerId="ADAL" clId="{09FAAAEF-5F3D-4BE6-874C-B3D36D46F950}" dt="2019-09-16T15:10:56.099" v="23" actId="2696"/>
        <pc:sldMkLst>
          <pc:docMk/>
          <pc:sldMk cId="0" sldId="341"/>
        </pc:sldMkLst>
      </pc:sldChg>
      <pc:sldChg chg="del">
        <pc:chgData name="tien.nguyenduc@hust.edu.vn" userId="1d425f06-52f5-490b-9f00-5a0d395ba4e9" providerId="ADAL" clId="{09FAAAEF-5F3D-4BE6-874C-B3D36D46F950}" dt="2019-09-16T15:10:55.527" v="11" actId="2696"/>
        <pc:sldMkLst>
          <pc:docMk/>
          <pc:sldMk cId="0" sldId="342"/>
        </pc:sldMkLst>
      </pc:sldChg>
      <pc:sldChg chg="del">
        <pc:chgData name="tien.nguyenduc@hust.edu.vn" userId="1d425f06-52f5-490b-9f00-5a0d395ba4e9" providerId="ADAL" clId="{09FAAAEF-5F3D-4BE6-874C-B3D36D46F950}" dt="2019-09-16T15:10:56.152" v="24" actId="2696"/>
        <pc:sldMkLst>
          <pc:docMk/>
          <pc:sldMk cId="0" sldId="344"/>
        </pc:sldMkLst>
      </pc:sldChg>
      <pc:sldChg chg="del">
        <pc:chgData name="tien.nguyenduc@hust.edu.vn" userId="1d425f06-52f5-490b-9f00-5a0d395ba4e9" providerId="ADAL" clId="{09FAAAEF-5F3D-4BE6-874C-B3D36D46F950}" dt="2019-09-16T15:10:56.036" v="21" actId="2696"/>
        <pc:sldMkLst>
          <pc:docMk/>
          <pc:sldMk cId="0" sldId="345"/>
        </pc:sldMkLst>
      </pc:sldChg>
      <pc:sldChg chg="del">
        <pc:chgData name="tien.nguyenduc@hust.edu.vn" userId="1d425f06-52f5-490b-9f00-5a0d395ba4e9" providerId="ADAL" clId="{09FAAAEF-5F3D-4BE6-874C-B3D36D46F950}" dt="2019-09-16T15:10:56.052" v="22" actId="2696"/>
        <pc:sldMkLst>
          <pc:docMk/>
          <pc:sldMk cId="0" sldId="346"/>
        </pc:sldMkLst>
      </pc:sldChg>
      <pc:sldChg chg="del">
        <pc:chgData name="tien.nguyenduc@hust.edu.vn" userId="1d425f06-52f5-490b-9f00-5a0d395ba4e9" providerId="ADAL" clId="{09FAAAEF-5F3D-4BE6-874C-B3D36D46F950}" dt="2019-09-16T15:10:56.284" v="27" actId="2696"/>
        <pc:sldMkLst>
          <pc:docMk/>
          <pc:sldMk cId="0" sldId="348"/>
        </pc:sldMkLst>
      </pc:sldChg>
      <pc:sldChg chg="del">
        <pc:chgData name="tien.nguyenduc@hust.edu.vn" userId="1d425f06-52f5-490b-9f00-5a0d395ba4e9" providerId="ADAL" clId="{09FAAAEF-5F3D-4BE6-874C-B3D36D46F950}" dt="2019-09-16T15:10:56.738" v="42" actId="2696"/>
        <pc:sldMkLst>
          <pc:docMk/>
          <pc:sldMk cId="0" sldId="350"/>
        </pc:sldMkLst>
      </pc:sldChg>
      <pc:sldChg chg="del">
        <pc:chgData name="tien.nguyenduc@hust.edu.vn" userId="1d425f06-52f5-490b-9f00-5a0d395ba4e9" providerId="ADAL" clId="{09FAAAEF-5F3D-4BE6-874C-B3D36D46F950}" dt="2019-09-16T15:10:56.700" v="41" actId="2696"/>
        <pc:sldMkLst>
          <pc:docMk/>
          <pc:sldMk cId="0" sldId="354"/>
        </pc:sldMkLst>
      </pc:sldChg>
      <pc:sldChg chg="del">
        <pc:chgData name="tien.nguyenduc@hust.edu.vn" userId="1d425f06-52f5-490b-9f00-5a0d395ba4e9" providerId="ADAL" clId="{09FAAAEF-5F3D-4BE6-874C-B3D36D46F950}" dt="2019-09-16T15:10:56.770" v="43" actId="2696"/>
        <pc:sldMkLst>
          <pc:docMk/>
          <pc:sldMk cId="0" sldId="355"/>
        </pc:sldMkLst>
      </pc:sldChg>
      <pc:sldChg chg="del">
        <pc:chgData name="tien.nguyenduc@hust.edu.vn" userId="1d425f06-52f5-490b-9f00-5a0d395ba4e9" providerId="ADAL" clId="{09FAAAEF-5F3D-4BE6-874C-B3D36D46F950}" dt="2019-09-16T15:10:56.816" v="44" actId="2696"/>
        <pc:sldMkLst>
          <pc:docMk/>
          <pc:sldMk cId="0" sldId="356"/>
        </pc:sldMkLst>
      </pc:sldChg>
      <pc:sldChg chg="del">
        <pc:chgData name="tien.nguyenduc@hust.edu.vn" userId="1d425f06-52f5-490b-9f00-5a0d395ba4e9" providerId="ADAL" clId="{09FAAAEF-5F3D-4BE6-874C-B3D36D46F950}" dt="2019-09-16T15:10:56.823" v="45" actId="2696"/>
        <pc:sldMkLst>
          <pc:docMk/>
          <pc:sldMk cId="0" sldId="357"/>
        </pc:sldMkLst>
      </pc:sldChg>
      <pc:sldChg chg="del">
        <pc:chgData name="tien.nguyenduc@hust.edu.vn" userId="1d425f06-52f5-490b-9f00-5a0d395ba4e9" providerId="ADAL" clId="{09FAAAEF-5F3D-4BE6-874C-B3D36D46F950}" dt="2019-09-16T15:10:56.885" v="48" actId="2696"/>
        <pc:sldMkLst>
          <pc:docMk/>
          <pc:sldMk cId="0" sldId="358"/>
        </pc:sldMkLst>
      </pc:sldChg>
      <pc:sldChg chg="del">
        <pc:chgData name="tien.nguyenduc@hust.edu.vn" userId="1d425f06-52f5-490b-9f00-5a0d395ba4e9" providerId="ADAL" clId="{09FAAAEF-5F3D-4BE6-874C-B3D36D46F950}" dt="2019-09-16T15:10:56.955" v="50" actId="2696"/>
        <pc:sldMkLst>
          <pc:docMk/>
          <pc:sldMk cId="0" sldId="359"/>
        </pc:sldMkLst>
      </pc:sldChg>
      <pc:sldChg chg="del">
        <pc:chgData name="tien.nguyenduc@hust.edu.vn" userId="1d425f06-52f5-490b-9f00-5a0d395ba4e9" providerId="ADAL" clId="{09FAAAEF-5F3D-4BE6-874C-B3D36D46F950}" dt="2019-09-16T15:10:57.086" v="54" actId="2696"/>
        <pc:sldMkLst>
          <pc:docMk/>
          <pc:sldMk cId="0" sldId="360"/>
        </pc:sldMkLst>
      </pc:sldChg>
      <pc:sldChg chg="del">
        <pc:chgData name="tien.nguyenduc@hust.edu.vn" userId="1d425f06-52f5-490b-9f00-5a0d395ba4e9" providerId="ADAL" clId="{09FAAAEF-5F3D-4BE6-874C-B3D36D46F950}" dt="2019-09-16T15:10:57.267" v="57" actId="2696"/>
        <pc:sldMkLst>
          <pc:docMk/>
          <pc:sldMk cId="0" sldId="361"/>
        </pc:sldMkLst>
      </pc:sldChg>
      <pc:sldChg chg="del">
        <pc:chgData name="tien.nguyenduc@hust.edu.vn" userId="1d425f06-52f5-490b-9f00-5a0d395ba4e9" providerId="ADAL" clId="{09FAAAEF-5F3D-4BE6-874C-B3D36D46F950}" dt="2019-09-16T15:10:57.289" v="58" actId="2696"/>
        <pc:sldMkLst>
          <pc:docMk/>
          <pc:sldMk cId="0" sldId="362"/>
        </pc:sldMkLst>
      </pc:sldChg>
      <pc:sldChg chg="del">
        <pc:chgData name="tien.nguyenduc@hust.edu.vn" userId="1d425f06-52f5-490b-9f00-5a0d395ba4e9" providerId="ADAL" clId="{09FAAAEF-5F3D-4BE6-874C-B3D36D46F950}" dt="2019-09-16T15:10:57.330" v="59" actId="2696"/>
        <pc:sldMkLst>
          <pc:docMk/>
          <pc:sldMk cId="0" sldId="363"/>
        </pc:sldMkLst>
      </pc:sldChg>
      <pc:sldChg chg="del">
        <pc:chgData name="tien.nguyenduc@hust.edu.vn" userId="1d425f06-52f5-490b-9f00-5a0d395ba4e9" providerId="ADAL" clId="{09FAAAEF-5F3D-4BE6-874C-B3D36D46F950}" dt="2019-09-16T15:10:57.360" v="60" actId="2696"/>
        <pc:sldMkLst>
          <pc:docMk/>
          <pc:sldMk cId="0" sldId="364"/>
        </pc:sldMkLst>
      </pc:sldChg>
      <pc:sldChg chg="del">
        <pc:chgData name="tien.nguyenduc@hust.edu.vn" userId="1d425f06-52f5-490b-9f00-5a0d395ba4e9" providerId="ADAL" clId="{09FAAAEF-5F3D-4BE6-874C-B3D36D46F950}" dt="2019-09-16T15:10:57.401" v="61" actId="2696"/>
        <pc:sldMkLst>
          <pc:docMk/>
          <pc:sldMk cId="0" sldId="365"/>
        </pc:sldMkLst>
      </pc:sldChg>
      <pc:sldChg chg="del">
        <pc:chgData name="tien.nguyenduc@hust.edu.vn" userId="1d425f06-52f5-490b-9f00-5a0d395ba4e9" providerId="ADAL" clId="{09FAAAEF-5F3D-4BE6-874C-B3D36D46F950}" dt="2019-09-16T15:10:57.429" v="62" actId="2696"/>
        <pc:sldMkLst>
          <pc:docMk/>
          <pc:sldMk cId="0" sldId="366"/>
        </pc:sldMkLst>
      </pc:sldChg>
      <pc:sldChg chg="del">
        <pc:chgData name="tien.nguyenduc@hust.edu.vn" userId="1d425f06-52f5-490b-9f00-5a0d395ba4e9" providerId="ADAL" clId="{09FAAAEF-5F3D-4BE6-874C-B3D36D46F950}" dt="2019-09-16T15:10:57.553" v="64" actId="2696"/>
        <pc:sldMkLst>
          <pc:docMk/>
          <pc:sldMk cId="0" sldId="368"/>
        </pc:sldMkLst>
      </pc:sldChg>
      <pc:sldChg chg="del">
        <pc:chgData name="tien.nguyenduc@hust.edu.vn" userId="1d425f06-52f5-490b-9f00-5a0d395ba4e9" providerId="ADAL" clId="{09FAAAEF-5F3D-4BE6-874C-B3D36D46F950}" dt="2019-09-16T15:10:57.604" v="66" actId="2696"/>
        <pc:sldMkLst>
          <pc:docMk/>
          <pc:sldMk cId="0" sldId="370"/>
        </pc:sldMkLst>
      </pc:sldChg>
      <pc:sldChg chg="del">
        <pc:chgData name="tien.nguyenduc@hust.edu.vn" userId="1d425f06-52f5-490b-9f00-5a0d395ba4e9" providerId="ADAL" clId="{09FAAAEF-5F3D-4BE6-874C-B3D36D46F950}" dt="2019-09-16T15:10:58.882" v="110" actId="2696"/>
        <pc:sldMkLst>
          <pc:docMk/>
          <pc:sldMk cId="0" sldId="376"/>
        </pc:sldMkLst>
      </pc:sldChg>
      <pc:sldChg chg="del">
        <pc:chgData name="tien.nguyenduc@hust.edu.vn" userId="1d425f06-52f5-490b-9f00-5a0d395ba4e9" providerId="ADAL" clId="{09FAAAEF-5F3D-4BE6-874C-B3D36D46F950}" dt="2019-09-16T15:10:55.506" v="10" actId="2696"/>
        <pc:sldMkLst>
          <pc:docMk/>
          <pc:sldMk cId="0" sldId="418"/>
        </pc:sldMkLst>
      </pc:sldChg>
      <pc:sldChg chg="del">
        <pc:chgData name="tien.nguyenduc@hust.edu.vn" userId="1d425f06-52f5-490b-9f00-5a0d395ba4e9" providerId="ADAL" clId="{09FAAAEF-5F3D-4BE6-874C-B3D36D46F950}" dt="2019-09-16T15:10:55.168" v="0" actId="2696"/>
        <pc:sldMkLst>
          <pc:docMk/>
          <pc:sldMk cId="0" sldId="420"/>
        </pc:sldMkLst>
      </pc:sldChg>
      <pc:sldChg chg="del">
        <pc:chgData name="tien.nguyenduc@hust.edu.vn" userId="1d425f06-52f5-490b-9f00-5a0d395ba4e9" providerId="ADAL" clId="{09FAAAEF-5F3D-4BE6-874C-B3D36D46F950}" dt="2019-09-16T15:10:55.199" v="1" actId="2696"/>
        <pc:sldMkLst>
          <pc:docMk/>
          <pc:sldMk cId="0" sldId="422"/>
        </pc:sldMkLst>
      </pc:sldChg>
      <pc:sldChg chg="del">
        <pc:chgData name="tien.nguyenduc@hust.edu.vn" userId="1d425f06-52f5-490b-9f00-5a0d395ba4e9" providerId="ADAL" clId="{09FAAAEF-5F3D-4BE6-874C-B3D36D46F950}" dt="2019-09-16T15:10:58.903" v="111" actId="2696"/>
        <pc:sldMkLst>
          <pc:docMk/>
          <pc:sldMk cId="0" sldId="427"/>
        </pc:sldMkLst>
      </pc:sldChg>
      <pc:sldChg chg="del">
        <pc:chgData name="tien.nguyenduc@hust.edu.vn" userId="1d425f06-52f5-490b-9f00-5a0d395ba4e9" providerId="ADAL" clId="{09FAAAEF-5F3D-4BE6-874C-B3D36D46F950}" dt="2019-09-16T15:10:58.921" v="112" actId="2696"/>
        <pc:sldMkLst>
          <pc:docMk/>
          <pc:sldMk cId="0" sldId="428"/>
        </pc:sldMkLst>
      </pc:sldChg>
      <pc:sldChg chg="del">
        <pc:chgData name="tien.nguyenduc@hust.edu.vn" userId="1d425f06-52f5-490b-9f00-5a0d395ba4e9" providerId="ADAL" clId="{09FAAAEF-5F3D-4BE6-874C-B3D36D46F950}" dt="2019-09-16T15:10:58.972" v="116" actId="2696"/>
        <pc:sldMkLst>
          <pc:docMk/>
          <pc:sldMk cId="0" sldId="429"/>
        </pc:sldMkLst>
      </pc:sldChg>
      <pc:sldChg chg="del">
        <pc:chgData name="tien.nguyenduc@hust.edu.vn" userId="1d425f06-52f5-490b-9f00-5a0d395ba4e9" providerId="ADAL" clId="{09FAAAEF-5F3D-4BE6-874C-B3D36D46F950}" dt="2019-09-16T15:10:59.014" v="117" actId="2696"/>
        <pc:sldMkLst>
          <pc:docMk/>
          <pc:sldMk cId="0" sldId="430"/>
        </pc:sldMkLst>
      </pc:sldChg>
      <pc:sldChg chg="del">
        <pc:chgData name="tien.nguyenduc@hust.edu.vn" userId="1d425f06-52f5-490b-9f00-5a0d395ba4e9" providerId="ADAL" clId="{09FAAAEF-5F3D-4BE6-874C-B3D36D46F950}" dt="2019-09-16T15:10:59.051" v="118" actId="2696"/>
        <pc:sldMkLst>
          <pc:docMk/>
          <pc:sldMk cId="0" sldId="431"/>
        </pc:sldMkLst>
      </pc:sldChg>
      <pc:sldChg chg="del">
        <pc:chgData name="tien.nguyenduc@hust.edu.vn" userId="1d425f06-52f5-490b-9f00-5a0d395ba4e9" providerId="ADAL" clId="{09FAAAEF-5F3D-4BE6-874C-B3D36D46F950}" dt="2019-09-16T15:10:59.105" v="121" actId="2696"/>
        <pc:sldMkLst>
          <pc:docMk/>
          <pc:sldMk cId="0" sldId="436"/>
        </pc:sldMkLst>
      </pc:sldChg>
      <pc:sldChg chg="del">
        <pc:chgData name="tien.nguyenduc@hust.edu.vn" userId="1d425f06-52f5-490b-9f00-5a0d395ba4e9" providerId="ADAL" clId="{09FAAAEF-5F3D-4BE6-874C-B3D36D46F950}" dt="2019-09-16T15:10:59.166" v="123" actId="2696"/>
        <pc:sldMkLst>
          <pc:docMk/>
          <pc:sldMk cId="0" sldId="437"/>
        </pc:sldMkLst>
      </pc:sldChg>
      <pc:sldChg chg="del">
        <pc:chgData name="tien.nguyenduc@hust.edu.vn" userId="1d425f06-52f5-490b-9f00-5a0d395ba4e9" providerId="ADAL" clId="{09FAAAEF-5F3D-4BE6-874C-B3D36D46F950}" dt="2019-09-16T15:10:59.186" v="124" actId="2696"/>
        <pc:sldMkLst>
          <pc:docMk/>
          <pc:sldMk cId="0" sldId="438"/>
        </pc:sldMkLst>
      </pc:sldChg>
      <pc:sldChg chg="del">
        <pc:chgData name="tien.nguyenduc@hust.edu.vn" userId="1d425f06-52f5-490b-9f00-5a0d395ba4e9" providerId="ADAL" clId="{09FAAAEF-5F3D-4BE6-874C-B3D36D46F950}" dt="2019-09-16T15:10:59.247" v="128" actId="2696"/>
        <pc:sldMkLst>
          <pc:docMk/>
          <pc:sldMk cId="0" sldId="444"/>
        </pc:sldMkLst>
      </pc:sldChg>
      <pc:sldChg chg="del">
        <pc:chgData name="tien.nguyenduc@hust.edu.vn" userId="1d425f06-52f5-490b-9f00-5a0d395ba4e9" providerId="ADAL" clId="{09FAAAEF-5F3D-4BE6-874C-B3D36D46F950}" dt="2019-09-16T15:10:59.257" v="129" actId="2696"/>
        <pc:sldMkLst>
          <pc:docMk/>
          <pc:sldMk cId="0" sldId="445"/>
        </pc:sldMkLst>
      </pc:sldChg>
      <pc:sldChg chg="del">
        <pc:chgData name="tien.nguyenduc@hust.edu.vn" userId="1d425f06-52f5-490b-9f00-5a0d395ba4e9" providerId="ADAL" clId="{09FAAAEF-5F3D-4BE6-874C-B3D36D46F950}" dt="2019-09-16T15:10:59.296" v="131" actId="2696"/>
        <pc:sldMkLst>
          <pc:docMk/>
          <pc:sldMk cId="0" sldId="446"/>
        </pc:sldMkLst>
      </pc:sldChg>
      <pc:sldChg chg="del">
        <pc:chgData name="tien.nguyenduc@hust.edu.vn" userId="1d425f06-52f5-490b-9f00-5a0d395ba4e9" providerId="ADAL" clId="{09FAAAEF-5F3D-4BE6-874C-B3D36D46F950}" dt="2019-09-16T15:10:56.437" v="32" actId="2696"/>
        <pc:sldMkLst>
          <pc:docMk/>
          <pc:sldMk cId="0" sldId="473"/>
        </pc:sldMkLst>
      </pc:sldChg>
      <pc:sldChg chg="del">
        <pc:chgData name="tien.nguyenduc@hust.edu.vn" userId="1d425f06-52f5-490b-9f00-5a0d395ba4e9" providerId="ADAL" clId="{09FAAAEF-5F3D-4BE6-874C-B3D36D46F950}" dt="2019-09-16T15:10:56.453" v="33" actId="2696"/>
        <pc:sldMkLst>
          <pc:docMk/>
          <pc:sldMk cId="0" sldId="474"/>
        </pc:sldMkLst>
      </pc:sldChg>
      <pc:sldChg chg="del">
        <pc:chgData name="tien.nguyenduc@hust.edu.vn" userId="1d425f06-52f5-490b-9f00-5a0d395ba4e9" providerId="ADAL" clId="{09FAAAEF-5F3D-4BE6-874C-B3D36D46F950}" dt="2019-09-16T15:10:56.484" v="34" actId="2696"/>
        <pc:sldMkLst>
          <pc:docMk/>
          <pc:sldMk cId="0" sldId="475"/>
        </pc:sldMkLst>
      </pc:sldChg>
      <pc:sldChg chg="del">
        <pc:chgData name="tien.nguyenduc@hust.edu.vn" userId="1d425f06-52f5-490b-9f00-5a0d395ba4e9" providerId="ADAL" clId="{09FAAAEF-5F3D-4BE6-874C-B3D36D46F950}" dt="2019-09-16T15:10:56.500" v="35" actId="2696"/>
        <pc:sldMkLst>
          <pc:docMk/>
          <pc:sldMk cId="0" sldId="476"/>
        </pc:sldMkLst>
      </pc:sldChg>
      <pc:sldChg chg="del">
        <pc:chgData name="tien.nguyenduc@hust.edu.vn" userId="1d425f06-52f5-490b-9f00-5a0d395ba4e9" providerId="ADAL" clId="{09FAAAEF-5F3D-4BE6-874C-B3D36D46F950}" dt="2019-09-16T15:10:56.553" v="37" actId="2696"/>
        <pc:sldMkLst>
          <pc:docMk/>
          <pc:sldMk cId="0" sldId="478"/>
        </pc:sldMkLst>
      </pc:sldChg>
      <pc:sldChg chg="del">
        <pc:chgData name="tien.nguyenduc@hust.edu.vn" userId="1d425f06-52f5-490b-9f00-5a0d395ba4e9" providerId="ADAL" clId="{09FAAAEF-5F3D-4BE6-874C-B3D36D46F950}" dt="2019-09-16T15:10:56.538" v="36" actId="2696"/>
        <pc:sldMkLst>
          <pc:docMk/>
          <pc:sldMk cId="0" sldId="479"/>
        </pc:sldMkLst>
      </pc:sldChg>
      <pc:sldChg chg="del">
        <pc:chgData name="tien.nguyenduc@hust.edu.vn" userId="1d425f06-52f5-490b-9f00-5a0d395ba4e9" providerId="ADAL" clId="{09FAAAEF-5F3D-4BE6-874C-B3D36D46F950}" dt="2019-09-16T15:10:57.583" v="65" actId="2696"/>
        <pc:sldMkLst>
          <pc:docMk/>
          <pc:sldMk cId="0" sldId="481"/>
        </pc:sldMkLst>
      </pc:sldChg>
      <pc:sldChg chg="del">
        <pc:chgData name="tien.nguyenduc@hust.edu.vn" userId="1d425f06-52f5-490b-9f00-5a0d395ba4e9" providerId="ADAL" clId="{09FAAAEF-5F3D-4BE6-874C-B3D36D46F950}" dt="2019-09-16T15:10:57.685" v="67" actId="2696"/>
        <pc:sldMkLst>
          <pc:docMk/>
          <pc:sldMk cId="0" sldId="482"/>
        </pc:sldMkLst>
      </pc:sldChg>
      <pc:sldChg chg="del">
        <pc:chgData name="tien.nguyenduc@hust.edu.vn" userId="1d425f06-52f5-490b-9f00-5a0d395ba4e9" providerId="ADAL" clId="{09FAAAEF-5F3D-4BE6-874C-B3D36D46F950}" dt="2019-09-16T15:10:57.736" v="69" actId="2696"/>
        <pc:sldMkLst>
          <pc:docMk/>
          <pc:sldMk cId="0" sldId="483"/>
        </pc:sldMkLst>
      </pc:sldChg>
      <pc:sldChg chg="del">
        <pc:chgData name="tien.nguyenduc@hust.edu.vn" userId="1d425f06-52f5-490b-9f00-5a0d395ba4e9" providerId="ADAL" clId="{09FAAAEF-5F3D-4BE6-874C-B3D36D46F950}" dt="2019-09-16T15:10:57.178" v="56" actId="2696"/>
        <pc:sldMkLst>
          <pc:docMk/>
          <pc:sldMk cId="0" sldId="484"/>
        </pc:sldMkLst>
      </pc:sldChg>
      <pc:sldChg chg="del">
        <pc:chgData name="tien.nguyenduc@hust.edu.vn" userId="1d425f06-52f5-490b-9f00-5a0d395ba4e9" providerId="ADAL" clId="{09FAAAEF-5F3D-4BE6-874C-B3D36D46F950}" dt="2019-09-16T15:10:56.215" v="26" actId="2696"/>
        <pc:sldMkLst>
          <pc:docMk/>
          <pc:sldMk cId="0" sldId="485"/>
        </pc:sldMkLst>
      </pc:sldChg>
      <pc:sldChg chg="del">
        <pc:chgData name="tien.nguyenduc@hust.edu.vn" userId="1d425f06-52f5-490b-9f00-5a0d395ba4e9" providerId="ADAL" clId="{09FAAAEF-5F3D-4BE6-874C-B3D36D46F950}" dt="2019-09-16T15:10:57.127" v="55" actId="2696"/>
        <pc:sldMkLst>
          <pc:docMk/>
          <pc:sldMk cId="0" sldId="487"/>
        </pc:sldMkLst>
      </pc:sldChg>
      <pc:sldChg chg="del">
        <pc:chgData name="tien.nguyenduc@hust.edu.vn" userId="1d425f06-52f5-490b-9f00-5a0d395ba4e9" providerId="ADAL" clId="{09FAAAEF-5F3D-4BE6-874C-B3D36D46F950}" dt="2019-09-16T15:10:55.403" v="7" actId="2696"/>
        <pc:sldMkLst>
          <pc:docMk/>
          <pc:sldMk cId="0" sldId="491"/>
        </pc:sldMkLst>
      </pc:sldChg>
      <pc:sldChg chg="del">
        <pc:chgData name="tien.nguyenduc@hust.edu.vn" userId="1d425f06-52f5-490b-9f00-5a0d395ba4e9" providerId="ADAL" clId="{09FAAAEF-5F3D-4BE6-874C-B3D36D46F950}" dt="2019-09-16T15:10:55.689" v="14" actId="2696"/>
        <pc:sldMkLst>
          <pc:docMk/>
          <pc:sldMk cId="0" sldId="493"/>
        </pc:sldMkLst>
      </pc:sldChg>
      <pc:sldChg chg="del">
        <pc:chgData name="tien.nguyenduc@hust.edu.vn" userId="1d425f06-52f5-490b-9f00-5a0d395ba4e9" providerId="ADAL" clId="{09FAAAEF-5F3D-4BE6-874C-B3D36D46F950}" dt="2019-09-16T15:10:57.520" v="63" actId="2696"/>
        <pc:sldMkLst>
          <pc:docMk/>
          <pc:sldMk cId="0" sldId="494"/>
        </pc:sldMkLst>
      </pc:sldChg>
      <pc:sldChg chg="del">
        <pc:chgData name="tien.nguyenduc@hust.edu.vn" userId="1d425f06-52f5-490b-9f00-5a0d395ba4e9" providerId="ADAL" clId="{09FAAAEF-5F3D-4BE6-874C-B3D36D46F950}" dt="2019-09-16T15:10:58.862" v="109" actId="2696"/>
        <pc:sldMkLst>
          <pc:docMk/>
          <pc:sldMk cId="0" sldId="495"/>
        </pc:sldMkLst>
      </pc:sldChg>
      <pc:sldChg chg="del">
        <pc:chgData name="tien.nguyenduc@hust.edu.vn" userId="1d425f06-52f5-490b-9f00-5a0d395ba4e9" providerId="ADAL" clId="{09FAAAEF-5F3D-4BE6-874C-B3D36D46F950}" dt="2019-09-16T15:10:59.207" v="126" actId="2696"/>
        <pc:sldMkLst>
          <pc:docMk/>
          <pc:sldMk cId="0" sldId="496"/>
        </pc:sldMkLst>
      </pc:sldChg>
      <pc:sldChg chg="del">
        <pc:chgData name="tien.nguyenduc@hust.edu.vn" userId="1d425f06-52f5-490b-9f00-5a0d395ba4e9" providerId="ADAL" clId="{09FAAAEF-5F3D-4BE6-874C-B3D36D46F950}" dt="2019-09-16T15:10:55.902" v="17" actId="2696"/>
        <pc:sldMkLst>
          <pc:docMk/>
          <pc:sldMk cId="0" sldId="499"/>
        </pc:sldMkLst>
      </pc:sldChg>
      <pc:sldChg chg="del">
        <pc:chgData name="tien.nguyenduc@hust.edu.vn" userId="1d425f06-52f5-490b-9f00-5a0d395ba4e9" providerId="ADAL" clId="{09FAAAEF-5F3D-4BE6-874C-B3D36D46F950}" dt="2019-09-16T15:10:56.622" v="39" actId="2696"/>
        <pc:sldMkLst>
          <pc:docMk/>
          <pc:sldMk cId="0" sldId="500"/>
        </pc:sldMkLst>
      </pc:sldChg>
      <pc:sldChg chg="del">
        <pc:chgData name="tien.nguyenduc@hust.edu.vn" userId="1d425f06-52f5-490b-9f00-5a0d395ba4e9" providerId="ADAL" clId="{09FAAAEF-5F3D-4BE6-874C-B3D36D46F950}" dt="2019-09-16T15:10:56.600" v="38" actId="2696"/>
        <pc:sldMkLst>
          <pc:docMk/>
          <pc:sldMk cId="0" sldId="504"/>
        </pc:sldMkLst>
      </pc:sldChg>
      <pc:sldChg chg="del">
        <pc:chgData name="tien.nguyenduc@hust.edu.vn" userId="1d425f06-52f5-490b-9f00-5a0d395ba4e9" providerId="ADAL" clId="{09FAAAEF-5F3D-4BE6-874C-B3D36D46F950}" dt="2019-09-16T15:10:55.819" v="16" actId="2696"/>
        <pc:sldMkLst>
          <pc:docMk/>
          <pc:sldMk cId="0" sldId="505"/>
        </pc:sldMkLst>
      </pc:sldChg>
      <pc:sldChg chg="del">
        <pc:chgData name="tien.nguyenduc@hust.edu.vn" userId="1d425f06-52f5-490b-9f00-5a0d395ba4e9" providerId="ADAL" clId="{09FAAAEF-5F3D-4BE6-874C-B3D36D46F950}" dt="2019-09-16T15:10:59.197" v="125" actId="2696"/>
        <pc:sldMkLst>
          <pc:docMk/>
          <pc:sldMk cId="0" sldId="506"/>
        </pc:sldMkLst>
      </pc:sldChg>
      <pc:sldChg chg="del">
        <pc:chgData name="tien.nguyenduc@hust.edu.vn" userId="1d425f06-52f5-490b-9f00-5a0d395ba4e9" providerId="ADAL" clId="{09FAAAEF-5F3D-4BE6-874C-B3D36D46F950}" dt="2019-09-16T15:10:59.136" v="122" actId="2696"/>
        <pc:sldMkLst>
          <pc:docMk/>
          <pc:sldMk cId="0" sldId="507"/>
        </pc:sldMkLst>
      </pc:sldChg>
      <pc:sldChg chg="del">
        <pc:chgData name="tien.nguyenduc@hust.edu.vn" userId="1d425f06-52f5-490b-9f00-5a0d395ba4e9" providerId="ADAL" clId="{09FAAAEF-5F3D-4BE6-874C-B3D36D46F950}" dt="2019-09-16T15:10:59.085" v="120" actId="2696"/>
        <pc:sldMkLst>
          <pc:docMk/>
          <pc:sldMk cId="0" sldId="508"/>
        </pc:sldMkLst>
      </pc:sldChg>
      <pc:sldChg chg="del">
        <pc:chgData name="tien.nguyenduc@hust.edu.vn" userId="1d425f06-52f5-490b-9f00-5a0d395ba4e9" providerId="ADAL" clId="{09FAAAEF-5F3D-4BE6-874C-B3D36D46F950}" dt="2019-09-16T15:10:56.353" v="29" actId="2696"/>
        <pc:sldMkLst>
          <pc:docMk/>
          <pc:sldMk cId="0" sldId="509"/>
        </pc:sldMkLst>
      </pc:sldChg>
      <pc:sldChg chg="del">
        <pc:chgData name="tien.nguyenduc@hust.edu.vn" userId="1d425f06-52f5-490b-9f00-5a0d395ba4e9" providerId="ADAL" clId="{09FAAAEF-5F3D-4BE6-874C-B3D36D46F950}" dt="2019-09-16T15:10:56.322" v="28" actId="2696"/>
        <pc:sldMkLst>
          <pc:docMk/>
          <pc:sldMk cId="0" sldId="510"/>
        </pc:sldMkLst>
      </pc:sldChg>
      <pc:sldChg chg="del">
        <pc:chgData name="tien.nguyenduc@hust.edu.vn" userId="1d425f06-52f5-490b-9f00-5a0d395ba4e9" providerId="ADAL" clId="{09FAAAEF-5F3D-4BE6-874C-B3D36D46F950}" dt="2019-09-16T15:10:55.781" v="15" actId="2696"/>
        <pc:sldMkLst>
          <pc:docMk/>
          <pc:sldMk cId="0" sldId="512"/>
        </pc:sldMkLst>
      </pc:sldChg>
      <pc:sldChg chg="del">
        <pc:chgData name="tien.nguyenduc@hust.edu.vn" userId="1d425f06-52f5-490b-9f00-5a0d395ba4e9" providerId="ADAL" clId="{09FAAAEF-5F3D-4BE6-874C-B3D36D46F950}" dt="2019-09-16T15:10:59.065" v="119" actId="2696"/>
        <pc:sldMkLst>
          <pc:docMk/>
          <pc:sldMk cId="0" sldId="513"/>
        </pc:sldMkLst>
      </pc:sldChg>
      <pc:sldChg chg="addSp delSp modSp modNotesTx">
        <pc:chgData name="tien.nguyenduc@hust.edu.vn" userId="1d425f06-52f5-490b-9f00-5a0d395ba4e9" providerId="ADAL" clId="{09FAAAEF-5F3D-4BE6-874C-B3D36D46F950}" dt="2019-09-16T16:21:03.600" v="7968"/>
        <pc:sldMkLst>
          <pc:docMk/>
          <pc:sldMk cId="0" sldId="518"/>
        </pc:sldMkLst>
        <pc:spChg chg="mod">
          <ac:chgData name="tien.nguyenduc@hust.edu.vn" userId="1d425f06-52f5-490b-9f00-5a0d395ba4e9" providerId="ADAL" clId="{09FAAAEF-5F3D-4BE6-874C-B3D36D46F950}" dt="2019-09-16T15:43:40.497" v="3923" actId="20577"/>
          <ac:spMkLst>
            <pc:docMk/>
            <pc:sldMk cId="0" sldId="518"/>
            <ac:spMk id="27650" creationId="{00000000-0000-0000-0000-000000000000}"/>
          </ac:spMkLst>
        </pc:spChg>
        <pc:spChg chg="mod">
          <ac:chgData name="tien.nguyenduc@hust.edu.vn" userId="1d425f06-52f5-490b-9f00-5a0d395ba4e9" providerId="ADAL" clId="{09FAAAEF-5F3D-4BE6-874C-B3D36D46F950}" dt="2019-09-16T15:46:02.657" v="4344" actId="20577"/>
          <ac:spMkLst>
            <pc:docMk/>
            <pc:sldMk cId="0" sldId="518"/>
            <ac:spMk id="27651" creationId="{00000000-0000-0000-0000-000000000000}"/>
          </ac:spMkLst>
        </pc:spChg>
        <pc:spChg chg="mod">
          <ac:chgData name="tien.nguyenduc@hust.edu.vn" userId="1d425f06-52f5-490b-9f00-5a0d395ba4e9" providerId="ADAL" clId="{09FAAAEF-5F3D-4BE6-874C-B3D36D46F950}" dt="2019-09-16T15:44:10.560" v="4000" actId="404"/>
          <ac:spMkLst>
            <pc:docMk/>
            <pc:sldMk cId="0" sldId="518"/>
            <ac:spMk id="27655" creationId="{00000000-0000-0000-0000-000000000000}"/>
          </ac:spMkLst>
        </pc:spChg>
        <pc:spChg chg="mod">
          <ac:chgData name="tien.nguyenduc@hust.edu.vn" userId="1d425f06-52f5-490b-9f00-5a0d395ba4e9" providerId="ADAL" clId="{09FAAAEF-5F3D-4BE6-874C-B3D36D46F950}" dt="2019-09-16T15:44:31.145" v="4042" actId="1076"/>
          <ac:spMkLst>
            <pc:docMk/>
            <pc:sldMk cId="0" sldId="518"/>
            <ac:spMk id="27659" creationId="{00000000-0000-0000-0000-000000000000}"/>
          </ac:spMkLst>
        </pc:spChg>
        <pc:spChg chg="mod">
          <ac:chgData name="tien.nguyenduc@hust.edu.vn" userId="1d425f06-52f5-490b-9f00-5a0d395ba4e9" providerId="ADAL" clId="{09FAAAEF-5F3D-4BE6-874C-B3D36D46F950}" dt="2019-09-16T15:49:35.092" v="5037" actId="20577"/>
          <ac:spMkLst>
            <pc:docMk/>
            <pc:sldMk cId="0" sldId="518"/>
            <ac:spMk id="27660" creationId="{00000000-0000-0000-0000-000000000000}"/>
          </ac:spMkLst>
        </pc:spChg>
        <pc:spChg chg="mod">
          <ac:chgData name="tien.nguyenduc@hust.edu.vn" userId="1d425f06-52f5-490b-9f00-5a0d395ba4e9" providerId="ADAL" clId="{09FAAAEF-5F3D-4BE6-874C-B3D36D46F950}" dt="2019-09-16T15:45:31.923" v="4260" actId="20577"/>
          <ac:spMkLst>
            <pc:docMk/>
            <pc:sldMk cId="0" sldId="518"/>
            <ac:spMk id="27662" creationId="{00000000-0000-0000-0000-000000000000}"/>
          </ac:spMkLst>
        </pc:spChg>
        <pc:spChg chg="mod">
          <ac:chgData name="tien.nguyenduc@hust.edu.vn" userId="1d425f06-52f5-490b-9f00-5a0d395ba4e9" providerId="ADAL" clId="{09FAAAEF-5F3D-4BE6-874C-B3D36D46F950}" dt="2019-09-16T15:45:59.997" v="4340" actId="14100"/>
          <ac:spMkLst>
            <pc:docMk/>
            <pc:sldMk cId="0" sldId="518"/>
            <ac:spMk id="27663" creationId="{00000000-0000-0000-0000-000000000000}"/>
          </ac:spMkLst>
        </pc:spChg>
        <pc:spChg chg="mod">
          <ac:chgData name="tien.nguyenduc@hust.edu.vn" userId="1d425f06-52f5-490b-9f00-5a0d395ba4e9" providerId="ADAL" clId="{09FAAAEF-5F3D-4BE6-874C-B3D36D46F950}" dt="2019-09-16T15:46:22.049" v="4391" actId="1076"/>
          <ac:spMkLst>
            <pc:docMk/>
            <pc:sldMk cId="0" sldId="518"/>
            <ac:spMk id="27665" creationId="{00000000-0000-0000-0000-000000000000}"/>
          </ac:spMkLst>
        </pc:spChg>
        <pc:spChg chg="mod">
          <ac:chgData name="tien.nguyenduc@hust.edu.vn" userId="1d425f06-52f5-490b-9f00-5a0d395ba4e9" providerId="ADAL" clId="{09FAAAEF-5F3D-4BE6-874C-B3D36D46F950}" dt="2019-09-16T15:47:32.256" v="4617" actId="20577"/>
          <ac:spMkLst>
            <pc:docMk/>
            <pc:sldMk cId="0" sldId="518"/>
            <ac:spMk id="27666" creationId="{00000000-0000-0000-0000-000000000000}"/>
          </ac:spMkLst>
        </pc:spChg>
        <pc:spChg chg="mod">
          <ac:chgData name="tien.nguyenduc@hust.edu.vn" userId="1d425f06-52f5-490b-9f00-5a0d395ba4e9" providerId="ADAL" clId="{09FAAAEF-5F3D-4BE6-874C-B3D36D46F950}" dt="2019-09-16T15:47:04.394" v="4528" actId="20577"/>
          <ac:spMkLst>
            <pc:docMk/>
            <pc:sldMk cId="0" sldId="518"/>
            <ac:spMk id="27667" creationId="{00000000-0000-0000-0000-000000000000}"/>
          </ac:spMkLst>
        </pc:spChg>
        <pc:spChg chg="mod">
          <ac:chgData name="tien.nguyenduc@hust.edu.vn" userId="1d425f06-52f5-490b-9f00-5a0d395ba4e9" providerId="ADAL" clId="{09FAAAEF-5F3D-4BE6-874C-B3D36D46F950}" dt="2019-09-16T15:46:23.362" v="4392" actId="404"/>
          <ac:spMkLst>
            <pc:docMk/>
            <pc:sldMk cId="0" sldId="518"/>
            <ac:spMk id="27668" creationId="{00000000-0000-0000-0000-000000000000}"/>
          </ac:spMkLst>
        </pc:spChg>
        <pc:picChg chg="add del mod">
          <ac:chgData name="tien.nguyenduc@hust.edu.vn" userId="1d425f06-52f5-490b-9f00-5a0d395ba4e9" providerId="ADAL" clId="{09FAAAEF-5F3D-4BE6-874C-B3D36D46F950}" dt="2019-09-16T16:21:03.600" v="7968"/>
          <ac:picMkLst>
            <pc:docMk/>
            <pc:sldMk cId="0" sldId="518"/>
            <ac:picMk id="6146" creationId="{FD1A6156-08EC-4F16-A6F3-F5B687E41F39}"/>
          </ac:picMkLst>
        </pc:picChg>
      </pc:sldChg>
      <pc:sldChg chg="del">
        <pc:chgData name="tien.nguyenduc@hust.edu.vn" userId="1d425f06-52f5-490b-9f00-5a0d395ba4e9" providerId="ADAL" clId="{09FAAAEF-5F3D-4BE6-874C-B3D36D46F950}" dt="2019-09-16T15:10:55.354" v="6" actId="2696"/>
        <pc:sldMkLst>
          <pc:docMk/>
          <pc:sldMk cId="0" sldId="519"/>
        </pc:sldMkLst>
      </pc:sldChg>
      <pc:sldChg chg="addSp delSp modSp modAnim modNotes">
        <pc:chgData name="tien.nguyenduc@hust.edu.vn" userId="1d425f06-52f5-490b-9f00-5a0d395ba4e9" providerId="ADAL" clId="{09FAAAEF-5F3D-4BE6-874C-B3D36D46F950}" dt="2019-09-16T15:29:45.885" v="2726" actId="20577"/>
        <pc:sldMkLst>
          <pc:docMk/>
          <pc:sldMk cId="0" sldId="521"/>
        </pc:sldMkLst>
        <pc:spChg chg="del mod">
          <ac:chgData name="tien.nguyenduc@hust.edu.vn" userId="1d425f06-52f5-490b-9f00-5a0d395ba4e9" providerId="ADAL" clId="{09FAAAEF-5F3D-4BE6-874C-B3D36D46F950}" dt="2019-09-16T15:19:10.875" v="1644" actId="478"/>
          <ac:spMkLst>
            <pc:docMk/>
            <pc:sldMk cId="0" sldId="521"/>
            <ac:spMk id="24579" creationId="{00000000-0000-0000-0000-000000000000}"/>
          </ac:spMkLst>
        </pc:spChg>
        <pc:spChg chg="mod">
          <ac:chgData name="tien.nguyenduc@hust.edu.vn" userId="1d425f06-52f5-490b-9f00-5a0d395ba4e9" providerId="ADAL" clId="{09FAAAEF-5F3D-4BE6-874C-B3D36D46F950}" dt="2019-09-16T15:29:45.885" v="2726" actId="20577"/>
          <ac:spMkLst>
            <pc:docMk/>
            <pc:sldMk cId="0" sldId="521"/>
            <ac:spMk id="25602" creationId="{00000000-0000-0000-0000-000000000000}"/>
          </ac:spMkLst>
        </pc:spChg>
        <pc:graphicFrameChg chg="add mod">
          <ac:chgData name="tien.nguyenduc@hust.edu.vn" userId="1d425f06-52f5-490b-9f00-5a0d395ba4e9" providerId="ADAL" clId="{09FAAAEF-5F3D-4BE6-874C-B3D36D46F950}" dt="2019-09-16T15:23:35.110" v="2078" actId="20577"/>
          <ac:graphicFrameMkLst>
            <pc:docMk/>
            <pc:sldMk cId="0" sldId="521"/>
            <ac:graphicFrameMk id="2" creationId="{A16175B3-138E-4CDD-B612-E31B63D891EB}"/>
          </ac:graphicFrameMkLst>
        </pc:graphicFrameChg>
      </pc:sldChg>
      <pc:sldChg chg="addSp delSp modSp modNotesTx">
        <pc:chgData name="tien.nguyenduc@hust.edu.vn" userId="1d425f06-52f5-490b-9f00-5a0d395ba4e9" providerId="ADAL" clId="{09FAAAEF-5F3D-4BE6-874C-B3D36D46F950}" dt="2019-09-16T16:24:12.502" v="7989"/>
        <pc:sldMkLst>
          <pc:docMk/>
          <pc:sldMk cId="0" sldId="522"/>
        </pc:sldMkLst>
        <pc:spChg chg="mod">
          <ac:chgData name="tien.nguyenduc@hust.edu.vn" userId="1d425f06-52f5-490b-9f00-5a0d395ba4e9" providerId="ADAL" clId="{09FAAAEF-5F3D-4BE6-874C-B3D36D46F950}" dt="2019-09-16T15:26:57.749" v="2215" actId="20577"/>
          <ac:spMkLst>
            <pc:docMk/>
            <pc:sldMk cId="0" sldId="522"/>
            <ac:spMk id="26626" creationId="{00000000-0000-0000-0000-000000000000}"/>
          </ac:spMkLst>
        </pc:spChg>
        <pc:spChg chg="mod">
          <ac:chgData name="tien.nguyenduc@hust.edu.vn" userId="1d425f06-52f5-490b-9f00-5a0d395ba4e9" providerId="ADAL" clId="{09FAAAEF-5F3D-4BE6-874C-B3D36D46F950}" dt="2019-09-16T15:27:35.476" v="2316" actId="113"/>
          <ac:spMkLst>
            <pc:docMk/>
            <pc:sldMk cId="0" sldId="522"/>
            <ac:spMk id="26627" creationId="{00000000-0000-0000-0000-000000000000}"/>
          </ac:spMkLst>
        </pc:spChg>
        <pc:spChg chg="del mod">
          <ac:chgData name="tien.nguyenduc@hust.edu.vn" userId="1d425f06-52f5-490b-9f00-5a0d395ba4e9" providerId="ADAL" clId="{09FAAAEF-5F3D-4BE6-874C-B3D36D46F950}" dt="2019-09-16T15:40:08.074" v="3742" actId="478"/>
          <ac:spMkLst>
            <pc:docMk/>
            <pc:sldMk cId="0" sldId="522"/>
            <ac:spMk id="26628" creationId="{00000000-0000-0000-0000-000000000000}"/>
          </ac:spMkLst>
        </pc:spChg>
        <pc:spChg chg="del mod">
          <ac:chgData name="tien.nguyenduc@hust.edu.vn" userId="1d425f06-52f5-490b-9f00-5a0d395ba4e9" providerId="ADAL" clId="{09FAAAEF-5F3D-4BE6-874C-B3D36D46F950}" dt="2019-09-16T15:40:08.074" v="3742" actId="478"/>
          <ac:spMkLst>
            <pc:docMk/>
            <pc:sldMk cId="0" sldId="522"/>
            <ac:spMk id="26629" creationId="{00000000-0000-0000-0000-000000000000}"/>
          </ac:spMkLst>
        </pc:spChg>
        <pc:spChg chg="del mod">
          <ac:chgData name="tien.nguyenduc@hust.edu.vn" userId="1d425f06-52f5-490b-9f00-5a0d395ba4e9" providerId="ADAL" clId="{09FAAAEF-5F3D-4BE6-874C-B3D36D46F950}" dt="2019-09-16T15:40:08.074" v="3742" actId="478"/>
          <ac:spMkLst>
            <pc:docMk/>
            <pc:sldMk cId="0" sldId="522"/>
            <ac:spMk id="26630" creationId="{00000000-0000-0000-0000-000000000000}"/>
          </ac:spMkLst>
        </pc:spChg>
        <pc:spChg chg="del">
          <ac:chgData name="tien.nguyenduc@hust.edu.vn" userId="1d425f06-52f5-490b-9f00-5a0d395ba4e9" providerId="ADAL" clId="{09FAAAEF-5F3D-4BE6-874C-B3D36D46F950}" dt="2019-09-16T15:40:08.074" v="3742" actId="478"/>
          <ac:spMkLst>
            <pc:docMk/>
            <pc:sldMk cId="0" sldId="522"/>
            <ac:spMk id="26631" creationId="{00000000-0000-0000-0000-000000000000}"/>
          </ac:spMkLst>
        </pc:spChg>
        <pc:spChg chg="del">
          <ac:chgData name="tien.nguyenduc@hust.edu.vn" userId="1d425f06-52f5-490b-9f00-5a0d395ba4e9" providerId="ADAL" clId="{09FAAAEF-5F3D-4BE6-874C-B3D36D46F950}" dt="2019-09-16T15:40:08.074" v="3742" actId="478"/>
          <ac:spMkLst>
            <pc:docMk/>
            <pc:sldMk cId="0" sldId="522"/>
            <ac:spMk id="26632" creationId="{00000000-0000-0000-0000-000000000000}"/>
          </ac:spMkLst>
        </pc:spChg>
        <pc:spChg chg="del mod">
          <ac:chgData name="tien.nguyenduc@hust.edu.vn" userId="1d425f06-52f5-490b-9f00-5a0d395ba4e9" providerId="ADAL" clId="{09FAAAEF-5F3D-4BE6-874C-B3D36D46F950}" dt="2019-09-16T15:40:08.074" v="3742" actId="478"/>
          <ac:spMkLst>
            <pc:docMk/>
            <pc:sldMk cId="0" sldId="522"/>
            <ac:spMk id="26633" creationId="{00000000-0000-0000-0000-000000000000}"/>
          </ac:spMkLst>
        </pc:spChg>
        <pc:spChg chg="del mod">
          <ac:chgData name="tien.nguyenduc@hust.edu.vn" userId="1d425f06-52f5-490b-9f00-5a0d395ba4e9" providerId="ADAL" clId="{09FAAAEF-5F3D-4BE6-874C-B3D36D46F950}" dt="2019-09-16T15:40:08.074" v="3742" actId="478"/>
          <ac:spMkLst>
            <pc:docMk/>
            <pc:sldMk cId="0" sldId="522"/>
            <ac:spMk id="26634" creationId="{00000000-0000-0000-0000-000000000000}"/>
          </ac:spMkLst>
        </pc:spChg>
        <pc:spChg chg="del mod">
          <ac:chgData name="tien.nguyenduc@hust.edu.vn" userId="1d425f06-52f5-490b-9f00-5a0d395ba4e9" providerId="ADAL" clId="{09FAAAEF-5F3D-4BE6-874C-B3D36D46F950}" dt="2019-09-16T15:40:08.074" v="3742" actId="478"/>
          <ac:spMkLst>
            <pc:docMk/>
            <pc:sldMk cId="0" sldId="522"/>
            <ac:spMk id="26635" creationId="{00000000-0000-0000-0000-000000000000}"/>
          </ac:spMkLst>
        </pc:spChg>
        <pc:spChg chg="del mod">
          <ac:chgData name="tien.nguyenduc@hust.edu.vn" userId="1d425f06-52f5-490b-9f00-5a0d395ba4e9" providerId="ADAL" clId="{09FAAAEF-5F3D-4BE6-874C-B3D36D46F950}" dt="2019-09-16T15:40:08.074" v="3742" actId="478"/>
          <ac:spMkLst>
            <pc:docMk/>
            <pc:sldMk cId="0" sldId="522"/>
            <ac:spMk id="26636" creationId="{00000000-0000-0000-0000-000000000000}"/>
          </ac:spMkLst>
        </pc:spChg>
        <pc:spChg chg="del mod">
          <ac:chgData name="tien.nguyenduc@hust.edu.vn" userId="1d425f06-52f5-490b-9f00-5a0d395ba4e9" providerId="ADAL" clId="{09FAAAEF-5F3D-4BE6-874C-B3D36D46F950}" dt="2019-09-16T15:40:08.074" v="3742" actId="478"/>
          <ac:spMkLst>
            <pc:docMk/>
            <pc:sldMk cId="0" sldId="522"/>
            <ac:spMk id="26637" creationId="{00000000-0000-0000-0000-000000000000}"/>
          </ac:spMkLst>
        </pc:spChg>
        <pc:spChg chg="del mod">
          <ac:chgData name="tien.nguyenduc@hust.edu.vn" userId="1d425f06-52f5-490b-9f00-5a0d395ba4e9" providerId="ADAL" clId="{09FAAAEF-5F3D-4BE6-874C-B3D36D46F950}" dt="2019-09-16T15:40:08.074" v="3742" actId="478"/>
          <ac:spMkLst>
            <pc:docMk/>
            <pc:sldMk cId="0" sldId="522"/>
            <ac:spMk id="26638" creationId="{00000000-0000-0000-0000-000000000000}"/>
          </ac:spMkLst>
        </pc:spChg>
        <pc:graphicFrameChg chg="add mod">
          <ac:chgData name="tien.nguyenduc@hust.edu.vn" userId="1d425f06-52f5-490b-9f00-5a0d395ba4e9" providerId="ADAL" clId="{09FAAAEF-5F3D-4BE6-874C-B3D36D46F950}" dt="2019-09-16T15:42:20.914" v="3756" actId="1076"/>
          <ac:graphicFrameMkLst>
            <pc:docMk/>
            <pc:sldMk cId="0" sldId="522"/>
            <ac:graphicFrameMk id="2" creationId="{78A4CA83-C525-4779-A3FE-E226FB052AF8}"/>
          </ac:graphicFrameMkLst>
        </pc:graphicFrameChg>
        <pc:picChg chg="add mod">
          <ac:chgData name="tien.nguyenduc@hust.edu.vn" userId="1d425f06-52f5-490b-9f00-5a0d395ba4e9" providerId="ADAL" clId="{09FAAAEF-5F3D-4BE6-874C-B3D36D46F950}" dt="2019-09-16T16:22:38.418" v="7972" actId="14100"/>
          <ac:picMkLst>
            <pc:docMk/>
            <pc:sldMk cId="0" sldId="522"/>
            <ac:picMk id="7170" creationId="{C96C768D-B279-4554-BC75-B6FCE704CE09}"/>
          </ac:picMkLst>
        </pc:picChg>
        <pc:picChg chg="add mod">
          <ac:chgData name="tien.nguyenduc@hust.edu.vn" userId="1d425f06-52f5-490b-9f00-5a0d395ba4e9" providerId="ADAL" clId="{09FAAAEF-5F3D-4BE6-874C-B3D36D46F950}" dt="2019-09-16T16:24:12.502" v="7989"/>
          <ac:picMkLst>
            <pc:docMk/>
            <pc:sldMk cId="0" sldId="522"/>
            <ac:picMk id="7172" creationId="{856B711F-6339-441B-B795-D151286D086E}"/>
          </ac:picMkLst>
        </pc:picChg>
      </pc:sldChg>
      <pc:sldChg chg="del">
        <pc:chgData name="tien.nguyenduc@hust.edu.vn" userId="1d425f06-52f5-490b-9f00-5a0d395ba4e9" providerId="ADAL" clId="{09FAAAEF-5F3D-4BE6-874C-B3D36D46F950}" dt="2019-09-16T15:10:58.365" v="86" actId="2696"/>
        <pc:sldMkLst>
          <pc:docMk/>
          <pc:sldMk cId="0" sldId="540"/>
        </pc:sldMkLst>
      </pc:sldChg>
      <pc:sldChg chg="del">
        <pc:chgData name="tien.nguyenduc@hust.edu.vn" userId="1d425f06-52f5-490b-9f00-5a0d395ba4e9" providerId="ADAL" clId="{09FAAAEF-5F3D-4BE6-874C-B3D36D46F950}" dt="2019-09-16T15:10:58.393" v="87" actId="2696"/>
        <pc:sldMkLst>
          <pc:docMk/>
          <pc:sldMk cId="0" sldId="542"/>
        </pc:sldMkLst>
      </pc:sldChg>
      <pc:sldChg chg="del">
        <pc:chgData name="tien.nguyenduc@hust.edu.vn" userId="1d425f06-52f5-490b-9f00-5a0d395ba4e9" providerId="ADAL" clId="{09FAAAEF-5F3D-4BE6-874C-B3D36D46F950}" dt="2019-09-16T15:10:58.424" v="88" actId="2696"/>
        <pc:sldMkLst>
          <pc:docMk/>
          <pc:sldMk cId="0" sldId="543"/>
        </pc:sldMkLst>
      </pc:sldChg>
      <pc:sldChg chg="del">
        <pc:chgData name="tien.nguyenduc@hust.edu.vn" userId="1d425f06-52f5-490b-9f00-5a0d395ba4e9" providerId="ADAL" clId="{09FAAAEF-5F3D-4BE6-874C-B3D36D46F950}" dt="2019-09-16T15:10:58.446" v="89" actId="2696"/>
        <pc:sldMkLst>
          <pc:docMk/>
          <pc:sldMk cId="0" sldId="545"/>
        </pc:sldMkLst>
      </pc:sldChg>
      <pc:sldChg chg="del">
        <pc:chgData name="tien.nguyenduc@hust.edu.vn" userId="1d425f06-52f5-490b-9f00-5a0d395ba4e9" providerId="ADAL" clId="{09FAAAEF-5F3D-4BE6-874C-B3D36D46F950}" dt="2019-09-16T15:10:58.456" v="90" actId="2696"/>
        <pc:sldMkLst>
          <pc:docMk/>
          <pc:sldMk cId="0" sldId="546"/>
        </pc:sldMkLst>
      </pc:sldChg>
      <pc:sldChg chg="del">
        <pc:chgData name="tien.nguyenduc@hust.edu.vn" userId="1d425f06-52f5-490b-9f00-5a0d395ba4e9" providerId="ADAL" clId="{09FAAAEF-5F3D-4BE6-874C-B3D36D46F950}" dt="2019-09-16T15:10:58.476" v="91" actId="2696"/>
        <pc:sldMkLst>
          <pc:docMk/>
          <pc:sldMk cId="0" sldId="547"/>
        </pc:sldMkLst>
      </pc:sldChg>
      <pc:sldChg chg="del">
        <pc:chgData name="tien.nguyenduc@hust.edu.vn" userId="1d425f06-52f5-490b-9f00-5a0d395ba4e9" providerId="ADAL" clId="{09FAAAEF-5F3D-4BE6-874C-B3D36D46F950}" dt="2019-09-16T15:10:58.507" v="92" actId="2696"/>
        <pc:sldMkLst>
          <pc:docMk/>
          <pc:sldMk cId="0" sldId="551"/>
        </pc:sldMkLst>
      </pc:sldChg>
      <pc:sldChg chg="del">
        <pc:chgData name="tien.nguyenduc@hust.edu.vn" userId="1d425f06-52f5-490b-9f00-5a0d395ba4e9" providerId="ADAL" clId="{09FAAAEF-5F3D-4BE6-874C-B3D36D46F950}" dt="2019-09-16T15:10:58.730" v="103" actId="2696"/>
        <pc:sldMkLst>
          <pc:docMk/>
          <pc:sldMk cId="0" sldId="553"/>
        </pc:sldMkLst>
      </pc:sldChg>
      <pc:sldChg chg="del">
        <pc:chgData name="tien.nguyenduc@hust.edu.vn" userId="1d425f06-52f5-490b-9f00-5a0d395ba4e9" providerId="ADAL" clId="{09FAAAEF-5F3D-4BE6-874C-B3D36D46F950}" dt="2019-09-16T15:10:55.268" v="3" actId="2696"/>
        <pc:sldMkLst>
          <pc:docMk/>
          <pc:sldMk cId="0" sldId="590"/>
        </pc:sldMkLst>
      </pc:sldChg>
      <pc:sldChg chg="addSp delSp modSp modNotesTx">
        <pc:chgData name="tien.nguyenduc@hust.edu.vn" userId="1d425f06-52f5-490b-9f00-5a0d395ba4e9" providerId="ADAL" clId="{09FAAAEF-5F3D-4BE6-874C-B3D36D46F950}" dt="2019-09-16T16:23:29.384" v="7979" actId="478"/>
        <pc:sldMkLst>
          <pc:docMk/>
          <pc:sldMk cId="0" sldId="592"/>
        </pc:sldMkLst>
        <pc:spChg chg="mod">
          <ac:chgData name="tien.nguyenduc@hust.edu.vn" userId="1d425f06-52f5-490b-9f00-5a0d395ba4e9" providerId="ADAL" clId="{09FAAAEF-5F3D-4BE6-874C-B3D36D46F950}" dt="2019-09-16T15:11:56.675" v="180" actId="20577"/>
          <ac:spMkLst>
            <pc:docMk/>
            <pc:sldMk cId="0" sldId="592"/>
            <ac:spMk id="24578" creationId="{00000000-0000-0000-0000-000000000000}"/>
          </ac:spMkLst>
        </pc:spChg>
        <pc:picChg chg="add del mod">
          <ac:chgData name="tien.nguyenduc@hust.edu.vn" userId="1d425f06-52f5-490b-9f00-5a0d395ba4e9" providerId="ADAL" clId="{09FAAAEF-5F3D-4BE6-874C-B3D36D46F950}" dt="2019-09-16T16:23:29.384" v="7979" actId="478"/>
          <ac:picMkLst>
            <pc:docMk/>
            <pc:sldMk cId="0" sldId="592"/>
            <ac:picMk id="8194" creationId="{028012BC-437D-4495-BCD5-9EFD19CABC9C}"/>
          </ac:picMkLst>
        </pc:picChg>
      </pc:sldChg>
      <pc:sldChg chg="addSp delSp modSp modNotesTx">
        <pc:chgData name="tien.nguyenduc@hust.edu.vn" userId="1d425f06-52f5-490b-9f00-5a0d395ba4e9" providerId="ADAL" clId="{09FAAAEF-5F3D-4BE6-874C-B3D36D46F950}" dt="2019-09-16T16:29:48.163" v="8448" actId="20577"/>
        <pc:sldMkLst>
          <pc:docMk/>
          <pc:sldMk cId="0" sldId="596"/>
        </pc:sldMkLst>
        <pc:spChg chg="add">
          <ac:chgData name="tien.nguyenduc@hust.edu.vn" userId="1d425f06-52f5-490b-9f00-5a0d395ba4e9" providerId="ADAL" clId="{09FAAAEF-5F3D-4BE6-874C-B3D36D46F950}" dt="2019-09-16T16:00:47.470" v="7326"/>
          <ac:spMkLst>
            <pc:docMk/>
            <pc:sldMk cId="0" sldId="596"/>
            <ac:spMk id="18" creationId="{1F5173D7-ABF1-42D3-BC52-F631DB0E0B7C}"/>
          </ac:spMkLst>
        </pc:spChg>
        <pc:spChg chg="add">
          <ac:chgData name="tien.nguyenduc@hust.edu.vn" userId="1d425f06-52f5-490b-9f00-5a0d395ba4e9" providerId="ADAL" clId="{09FAAAEF-5F3D-4BE6-874C-B3D36D46F950}" dt="2019-09-16T16:00:47.470" v="7326"/>
          <ac:spMkLst>
            <pc:docMk/>
            <pc:sldMk cId="0" sldId="596"/>
            <ac:spMk id="19" creationId="{3CAA8653-A0D4-4B20-9E26-7D4ECBC7DCEC}"/>
          </ac:spMkLst>
        </pc:spChg>
        <pc:spChg chg="mod">
          <ac:chgData name="tien.nguyenduc@hust.edu.vn" userId="1d425f06-52f5-490b-9f00-5a0d395ba4e9" providerId="ADAL" clId="{09FAAAEF-5F3D-4BE6-874C-B3D36D46F950}" dt="2019-09-16T15:42:56.172" v="3782" actId="20577"/>
          <ac:spMkLst>
            <pc:docMk/>
            <pc:sldMk cId="0" sldId="596"/>
            <ac:spMk id="28674" creationId="{00000000-0000-0000-0000-000000000000}"/>
          </ac:spMkLst>
        </pc:spChg>
        <pc:spChg chg="mod">
          <ac:chgData name="tien.nguyenduc@hust.edu.vn" userId="1d425f06-52f5-490b-9f00-5a0d395ba4e9" providerId="ADAL" clId="{09FAAAEF-5F3D-4BE6-874C-B3D36D46F950}" dt="2019-09-16T16:29:48.163" v="8448" actId="20577"/>
          <ac:spMkLst>
            <pc:docMk/>
            <pc:sldMk cId="0" sldId="596"/>
            <ac:spMk id="28675" creationId="{00000000-0000-0000-0000-000000000000}"/>
          </ac:spMkLst>
        </pc:spChg>
        <pc:spChg chg="mod">
          <ac:chgData name="tien.nguyenduc@hust.edu.vn" userId="1d425f06-52f5-490b-9f00-5a0d395ba4e9" providerId="ADAL" clId="{09FAAAEF-5F3D-4BE6-874C-B3D36D46F950}" dt="2019-09-16T16:00:37.062" v="7324" actId="3064"/>
          <ac:spMkLst>
            <pc:docMk/>
            <pc:sldMk cId="0" sldId="596"/>
            <ac:spMk id="28679" creationId="{00000000-0000-0000-0000-000000000000}"/>
          </ac:spMkLst>
        </pc:spChg>
        <pc:spChg chg="del">
          <ac:chgData name="tien.nguyenduc@hust.edu.vn" userId="1d425f06-52f5-490b-9f00-5a0d395ba4e9" providerId="ADAL" clId="{09FAAAEF-5F3D-4BE6-874C-B3D36D46F950}" dt="2019-09-16T16:00:46.607" v="7325" actId="478"/>
          <ac:spMkLst>
            <pc:docMk/>
            <pc:sldMk cId="0" sldId="596"/>
            <ac:spMk id="28683" creationId="{00000000-0000-0000-0000-000000000000}"/>
          </ac:spMkLst>
        </pc:spChg>
        <pc:spChg chg="del">
          <ac:chgData name="tien.nguyenduc@hust.edu.vn" userId="1d425f06-52f5-490b-9f00-5a0d395ba4e9" providerId="ADAL" clId="{09FAAAEF-5F3D-4BE6-874C-B3D36D46F950}" dt="2019-09-16T16:00:46.607" v="7325" actId="478"/>
          <ac:spMkLst>
            <pc:docMk/>
            <pc:sldMk cId="0" sldId="596"/>
            <ac:spMk id="28684" creationId="{00000000-0000-0000-0000-000000000000}"/>
          </ac:spMkLst>
        </pc:spChg>
        <pc:spChg chg="mod">
          <ac:chgData name="tien.nguyenduc@hust.edu.vn" userId="1d425f06-52f5-490b-9f00-5a0d395ba4e9" providerId="ADAL" clId="{09FAAAEF-5F3D-4BE6-874C-B3D36D46F950}" dt="2019-09-16T16:00:23.624" v="7240" actId="20577"/>
          <ac:spMkLst>
            <pc:docMk/>
            <pc:sldMk cId="0" sldId="596"/>
            <ac:spMk id="28686" creationId="{00000000-0000-0000-0000-000000000000}"/>
          </ac:spMkLst>
        </pc:spChg>
        <pc:spChg chg="mod">
          <ac:chgData name="tien.nguyenduc@hust.edu.vn" userId="1d425f06-52f5-490b-9f00-5a0d395ba4e9" providerId="ADAL" clId="{09FAAAEF-5F3D-4BE6-874C-B3D36D46F950}" dt="2019-09-16T15:58:43.492" v="6950" actId="5793"/>
          <ac:spMkLst>
            <pc:docMk/>
            <pc:sldMk cId="0" sldId="596"/>
            <ac:spMk id="28687" creationId="{00000000-0000-0000-0000-000000000000}"/>
          </ac:spMkLst>
        </pc:spChg>
        <pc:spChg chg="mod">
          <ac:chgData name="tien.nguyenduc@hust.edu.vn" userId="1d425f06-52f5-490b-9f00-5a0d395ba4e9" providerId="ADAL" clId="{09FAAAEF-5F3D-4BE6-874C-B3D36D46F950}" dt="2019-09-16T16:00:17.772" v="7222" actId="20577"/>
          <ac:spMkLst>
            <pc:docMk/>
            <pc:sldMk cId="0" sldId="596"/>
            <ac:spMk id="28688" creationId="{00000000-0000-0000-0000-000000000000}"/>
          </ac:spMkLst>
        </pc:spChg>
        <pc:spChg chg="mod">
          <ac:chgData name="tien.nguyenduc@hust.edu.vn" userId="1d425f06-52f5-490b-9f00-5a0d395ba4e9" providerId="ADAL" clId="{09FAAAEF-5F3D-4BE6-874C-B3D36D46F950}" dt="2019-09-16T16:00:02.835" v="7204" actId="3064"/>
          <ac:spMkLst>
            <pc:docMk/>
            <pc:sldMk cId="0" sldId="596"/>
            <ac:spMk id="28689" creationId="{00000000-0000-0000-0000-000000000000}"/>
          </ac:spMkLst>
        </pc:spChg>
      </pc:sldChg>
      <pc:sldChg chg="addSp delSp modSp">
        <pc:chgData name="tien.nguyenduc@hust.edu.vn" userId="1d425f06-52f5-490b-9f00-5a0d395ba4e9" providerId="ADAL" clId="{09FAAAEF-5F3D-4BE6-874C-B3D36D46F950}" dt="2019-09-16T16:17:03.846" v="7929" actId="6549"/>
        <pc:sldMkLst>
          <pc:docMk/>
          <pc:sldMk cId="0" sldId="597"/>
        </pc:sldMkLst>
        <pc:spChg chg="mod">
          <ac:chgData name="tien.nguyenduc@hust.edu.vn" userId="1d425f06-52f5-490b-9f00-5a0d395ba4e9" providerId="ADAL" clId="{09FAAAEF-5F3D-4BE6-874C-B3D36D46F950}" dt="2019-09-16T16:02:12.888" v="7390" actId="20577"/>
          <ac:spMkLst>
            <pc:docMk/>
            <pc:sldMk cId="0" sldId="597"/>
            <ac:spMk id="15" creationId="{00000000-0000-0000-0000-000000000000}"/>
          </ac:spMkLst>
        </pc:spChg>
        <pc:spChg chg="add mod">
          <ac:chgData name="tien.nguyenduc@hust.edu.vn" userId="1d425f06-52f5-490b-9f00-5a0d395ba4e9" providerId="ADAL" clId="{09FAAAEF-5F3D-4BE6-874C-B3D36D46F950}" dt="2019-09-16T16:07:06.654" v="7789" actId="1076"/>
          <ac:spMkLst>
            <pc:docMk/>
            <pc:sldMk cId="0" sldId="597"/>
            <ac:spMk id="24" creationId="{63B9DE53-E005-456F-B065-79C929A6DC76}"/>
          </ac:spMkLst>
        </pc:spChg>
        <pc:spChg chg="add mod">
          <ac:chgData name="tien.nguyenduc@hust.edu.vn" userId="1d425f06-52f5-490b-9f00-5a0d395ba4e9" providerId="ADAL" clId="{09FAAAEF-5F3D-4BE6-874C-B3D36D46F950}" dt="2019-09-16T16:07:06.654" v="7789" actId="1076"/>
          <ac:spMkLst>
            <pc:docMk/>
            <pc:sldMk cId="0" sldId="597"/>
            <ac:spMk id="25" creationId="{F7F219BC-6C0A-48A5-952B-BC1F5BEC691D}"/>
          </ac:spMkLst>
        </pc:spChg>
        <pc:spChg chg="mod">
          <ac:chgData name="tien.nguyenduc@hust.edu.vn" userId="1d425f06-52f5-490b-9f00-5a0d395ba4e9" providerId="ADAL" clId="{09FAAAEF-5F3D-4BE6-874C-B3D36D46F950}" dt="2019-09-16T15:43:28.048" v="3884" actId="14100"/>
          <ac:spMkLst>
            <pc:docMk/>
            <pc:sldMk cId="0" sldId="597"/>
            <ac:spMk id="29698" creationId="{00000000-0000-0000-0000-000000000000}"/>
          </ac:spMkLst>
        </pc:spChg>
        <pc:spChg chg="mod">
          <ac:chgData name="tien.nguyenduc@hust.edu.vn" userId="1d425f06-52f5-490b-9f00-5a0d395ba4e9" providerId="ADAL" clId="{09FAAAEF-5F3D-4BE6-874C-B3D36D46F950}" dt="2019-09-16T16:02:35.559" v="7490" actId="20577"/>
          <ac:spMkLst>
            <pc:docMk/>
            <pc:sldMk cId="0" sldId="597"/>
            <ac:spMk id="29699" creationId="{00000000-0000-0000-0000-000000000000}"/>
          </ac:spMkLst>
        </pc:spChg>
        <pc:spChg chg="mod">
          <ac:chgData name="tien.nguyenduc@hust.edu.vn" userId="1d425f06-52f5-490b-9f00-5a0d395ba4e9" providerId="ADAL" clId="{09FAAAEF-5F3D-4BE6-874C-B3D36D46F950}" dt="2019-09-16T16:17:03.846" v="7929" actId="6549"/>
          <ac:spMkLst>
            <pc:docMk/>
            <pc:sldMk cId="0" sldId="597"/>
            <ac:spMk id="29700" creationId="{00000000-0000-0000-0000-000000000000}"/>
          </ac:spMkLst>
        </pc:spChg>
        <pc:spChg chg="mod">
          <ac:chgData name="tien.nguyenduc@hust.edu.vn" userId="1d425f06-52f5-490b-9f00-5a0d395ba4e9" providerId="ADAL" clId="{09FAAAEF-5F3D-4BE6-874C-B3D36D46F950}" dt="2019-09-16T16:02:22.797" v="7436" actId="20577"/>
          <ac:spMkLst>
            <pc:docMk/>
            <pc:sldMk cId="0" sldId="597"/>
            <ac:spMk id="29701" creationId="{00000000-0000-0000-0000-000000000000}"/>
          </ac:spMkLst>
        </pc:spChg>
        <pc:spChg chg="mod">
          <ac:chgData name="tien.nguyenduc@hust.edu.vn" userId="1d425f06-52f5-490b-9f00-5a0d395ba4e9" providerId="ADAL" clId="{09FAAAEF-5F3D-4BE6-874C-B3D36D46F950}" dt="2019-09-16T16:16:36.091" v="7920" actId="1076"/>
          <ac:spMkLst>
            <pc:docMk/>
            <pc:sldMk cId="0" sldId="597"/>
            <ac:spMk id="29703" creationId="{00000000-0000-0000-0000-000000000000}"/>
          </ac:spMkLst>
        </pc:spChg>
        <pc:spChg chg="mod">
          <ac:chgData name="tien.nguyenduc@hust.edu.vn" userId="1d425f06-52f5-490b-9f00-5a0d395ba4e9" providerId="ADAL" clId="{09FAAAEF-5F3D-4BE6-874C-B3D36D46F950}" dt="2019-09-16T16:03:15.968" v="7602" actId="14100"/>
          <ac:spMkLst>
            <pc:docMk/>
            <pc:sldMk cId="0" sldId="597"/>
            <ac:spMk id="29706" creationId="{00000000-0000-0000-0000-000000000000}"/>
          </ac:spMkLst>
        </pc:spChg>
        <pc:spChg chg="del mod">
          <ac:chgData name="tien.nguyenduc@hust.edu.vn" userId="1d425f06-52f5-490b-9f00-5a0d395ba4e9" providerId="ADAL" clId="{09FAAAEF-5F3D-4BE6-874C-B3D36D46F950}" dt="2019-09-16T16:16:34.135" v="7918" actId="478"/>
          <ac:spMkLst>
            <pc:docMk/>
            <pc:sldMk cId="0" sldId="597"/>
            <ac:spMk id="29707" creationId="{00000000-0000-0000-0000-000000000000}"/>
          </ac:spMkLst>
        </pc:spChg>
        <pc:spChg chg="mod">
          <ac:chgData name="tien.nguyenduc@hust.edu.vn" userId="1d425f06-52f5-490b-9f00-5a0d395ba4e9" providerId="ADAL" clId="{09FAAAEF-5F3D-4BE6-874C-B3D36D46F950}" dt="2019-09-16T16:06:45.235" v="7786" actId="20577"/>
          <ac:spMkLst>
            <pc:docMk/>
            <pc:sldMk cId="0" sldId="597"/>
            <ac:spMk id="29708" creationId="{00000000-0000-0000-0000-000000000000}"/>
          </ac:spMkLst>
        </pc:spChg>
        <pc:spChg chg="mod">
          <ac:chgData name="tien.nguyenduc@hust.edu.vn" userId="1d425f06-52f5-490b-9f00-5a0d395ba4e9" providerId="ADAL" clId="{09FAAAEF-5F3D-4BE6-874C-B3D36D46F950}" dt="2019-09-16T16:02:16.501" v="7404" actId="20577"/>
          <ac:spMkLst>
            <pc:docMk/>
            <pc:sldMk cId="0" sldId="597"/>
            <ac:spMk id="29710" creationId="{00000000-0000-0000-0000-000000000000}"/>
          </ac:spMkLst>
        </pc:spChg>
        <pc:spChg chg="mod">
          <ac:chgData name="tien.nguyenduc@hust.edu.vn" userId="1d425f06-52f5-490b-9f00-5a0d395ba4e9" providerId="ADAL" clId="{09FAAAEF-5F3D-4BE6-874C-B3D36D46F950}" dt="2019-09-16T16:02:19.993" v="7422" actId="20577"/>
          <ac:spMkLst>
            <pc:docMk/>
            <pc:sldMk cId="0" sldId="597"/>
            <ac:spMk id="29713" creationId="{00000000-0000-0000-0000-000000000000}"/>
          </ac:spMkLst>
        </pc:spChg>
        <pc:spChg chg="del">
          <ac:chgData name="tien.nguyenduc@hust.edu.vn" userId="1d425f06-52f5-490b-9f00-5a0d395ba4e9" providerId="ADAL" clId="{09FAAAEF-5F3D-4BE6-874C-B3D36D46F950}" dt="2019-09-16T16:07:02.649" v="7787" actId="478"/>
          <ac:spMkLst>
            <pc:docMk/>
            <pc:sldMk cId="0" sldId="597"/>
            <ac:spMk id="29718" creationId="{00000000-0000-0000-0000-000000000000}"/>
          </ac:spMkLst>
        </pc:spChg>
        <pc:spChg chg="del">
          <ac:chgData name="tien.nguyenduc@hust.edu.vn" userId="1d425f06-52f5-490b-9f00-5a0d395ba4e9" providerId="ADAL" clId="{09FAAAEF-5F3D-4BE6-874C-B3D36D46F950}" dt="2019-09-16T16:07:02.649" v="7787" actId="478"/>
          <ac:spMkLst>
            <pc:docMk/>
            <pc:sldMk cId="0" sldId="597"/>
            <ac:spMk id="29719" creationId="{00000000-0000-0000-0000-000000000000}"/>
          </ac:spMkLst>
        </pc:spChg>
      </pc:sldChg>
      <pc:sldChg chg="del">
        <pc:chgData name="tien.nguyenduc@hust.edu.vn" userId="1d425f06-52f5-490b-9f00-5a0d395ba4e9" providerId="ADAL" clId="{09FAAAEF-5F3D-4BE6-874C-B3D36D46F950}" dt="2019-09-16T15:10:55.466" v="9" actId="2696"/>
        <pc:sldMkLst>
          <pc:docMk/>
          <pc:sldMk cId="0" sldId="600"/>
        </pc:sldMkLst>
      </pc:sldChg>
      <pc:sldChg chg="del">
        <pc:chgData name="tien.nguyenduc@hust.edu.vn" userId="1d425f06-52f5-490b-9f00-5a0d395ba4e9" providerId="ADAL" clId="{09FAAAEF-5F3D-4BE6-874C-B3D36D46F950}" dt="2019-09-16T15:10:56.384" v="30" actId="2696"/>
        <pc:sldMkLst>
          <pc:docMk/>
          <pc:sldMk cId="0" sldId="601"/>
        </pc:sldMkLst>
      </pc:sldChg>
      <pc:sldChg chg="del">
        <pc:chgData name="tien.nguyenduc@hust.edu.vn" userId="1d425f06-52f5-490b-9f00-5a0d395ba4e9" providerId="ADAL" clId="{09FAAAEF-5F3D-4BE6-874C-B3D36D46F950}" dt="2019-09-16T15:10:56.415" v="31" actId="2696"/>
        <pc:sldMkLst>
          <pc:docMk/>
          <pc:sldMk cId="0" sldId="602"/>
        </pc:sldMkLst>
      </pc:sldChg>
      <pc:sldChg chg="del">
        <pc:chgData name="tien.nguyenduc@hust.edu.vn" userId="1d425f06-52f5-490b-9f00-5a0d395ba4e9" providerId="ADAL" clId="{09FAAAEF-5F3D-4BE6-874C-B3D36D46F950}" dt="2019-09-16T15:10:55.433" v="8" actId="2696"/>
        <pc:sldMkLst>
          <pc:docMk/>
          <pc:sldMk cId="0" sldId="603"/>
        </pc:sldMkLst>
      </pc:sldChg>
      <pc:sldChg chg="del">
        <pc:chgData name="tien.nguyenduc@hust.edu.vn" userId="1d425f06-52f5-490b-9f00-5a0d395ba4e9" providerId="ADAL" clId="{09FAAAEF-5F3D-4BE6-874C-B3D36D46F950}" dt="2019-09-16T15:10:57.705" v="68" actId="2696"/>
        <pc:sldMkLst>
          <pc:docMk/>
          <pc:sldMk cId="0" sldId="604"/>
        </pc:sldMkLst>
      </pc:sldChg>
      <pc:sldChg chg="del">
        <pc:chgData name="tien.nguyenduc@hust.edu.vn" userId="1d425f06-52f5-490b-9f00-5a0d395ba4e9" providerId="ADAL" clId="{09FAAAEF-5F3D-4BE6-874C-B3D36D46F950}" dt="2019-09-16T15:10:55.557" v="12" actId="2696"/>
        <pc:sldMkLst>
          <pc:docMk/>
          <pc:sldMk cId="0" sldId="607"/>
        </pc:sldMkLst>
      </pc:sldChg>
      <pc:sldChg chg="del">
        <pc:chgData name="tien.nguyenduc@hust.edu.vn" userId="1d425f06-52f5-490b-9f00-5a0d395ba4e9" providerId="ADAL" clId="{09FAAAEF-5F3D-4BE6-874C-B3D36D46F950}" dt="2019-09-16T15:10:55.598" v="13" actId="2696"/>
        <pc:sldMkLst>
          <pc:docMk/>
          <pc:sldMk cId="0" sldId="608"/>
        </pc:sldMkLst>
      </pc:sldChg>
      <pc:sldChg chg="del">
        <pc:chgData name="tien.nguyenduc@hust.edu.vn" userId="1d425f06-52f5-490b-9f00-5a0d395ba4e9" providerId="ADAL" clId="{09FAAAEF-5F3D-4BE6-874C-B3D36D46F950}" dt="2019-09-16T15:10:55.299" v="4" actId="2696"/>
        <pc:sldMkLst>
          <pc:docMk/>
          <pc:sldMk cId="0" sldId="609"/>
        </pc:sldMkLst>
      </pc:sldChg>
      <pc:sldChg chg="del">
        <pc:chgData name="tien.nguyenduc@hust.edu.vn" userId="1d425f06-52f5-490b-9f00-5a0d395ba4e9" providerId="ADAL" clId="{09FAAAEF-5F3D-4BE6-874C-B3D36D46F950}" dt="2019-09-16T15:10:55.334" v="5" actId="2696"/>
        <pc:sldMkLst>
          <pc:docMk/>
          <pc:sldMk cId="0" sldId="610"/>
        </pc:sldMkLst>
      </pc:sldChg>
      <pc:sldChg chg="del">
        <pc:chgData name="tien.nguyenduc@hust.edu.vn" userId="1d425f06-52f5-490b-9f00-5a0d395ba4e9" providerId="ADAL" clId="{09FAAAEF-5F3D-4BE6-874C-B3D36D46F950}" dt="2019-09-16T15:10:57.036" v="52" actId="2696"/>
        <pc:sldMkLst>
          <pc:docMk/>
          <pc:sldMk cId="0" sldId="611"/>
        </pc:sldMkLst>
      </pc:sldChg>
      <pc:sldChg chg="del">
        <pc:chgData name="tien.nguyenduc@hust.edu.vn" userId="1d425f06-52f5-490b-9f00-5a0d395ba4e9" providerId="ADAL" clId="{09FAAAEF-5F3D-4BE6-874C-B3D36D46F950}" dt="2019-09-16T15:10:57.056" v="53" actId="2696"/>
        <pc:sldMkLst>
          <pc:docMk/>
          <pc:sldMk cId="0" sldId="612"/>
        </pc:sldMkLst>
      </pc:sldChg>
      <pc:sldChg chg="del">
        <pc:chgData name="tien.nguyenduc@hust.edu.vn" userId="1d425f06-52f5-490b-9f00-5a0d395ba4e9" providerId="ADAL" clId="{09FAAAEF-5F3D-4BE6-874C-B3D36D46F950}" dt="2019-09-16T15:10:56.839" v="46" actId="2696"/>
        <pc:sldMkLst>
          <pc:docMk/>
          <pc:sldMk cId="0" sldId="613"/>
        </pc:sldMkLst>
      </pc:sldChg>
      <pc:sldChg chg="del">
        <pc:chgData name="tien.nguyenduc@hust.edu.vn" userId="1d425f06-52f5-490b-9f00-5a0d395ba4e9" providerId="ADAL" clId="{09FAAAEF-5F3D-4BE6-874C-B3D36D46F950}" dt="2019-09-16T15:10:57.766" v="70" actId="2696"/>
        <pc:sldMkLst>
          <pc:docMk/>
          <pc:sldMk cId="0" sldId="617"/>
        </pc:sldMkLst>
      </pc:sldChg>
      <pc:sldChg chg="del">
        <pc:chgData name="tien.nguyenduc@hust.edu.vn" userId="1d425f06-52f5-490b-9f00-5a0d395ba4e9" providerId="ADAL" clId="{09FAAAEF-5F3D-4BE6-874C-B3D36D46F950}" dt="2019-09-16T15:10:57.847" v="71" actId="2696"/>
        <pc:sldMkLst>
          <pc:docMk/>
          <pc:sldMk cId="0" sldId="618"/>
        </pc:sldMkLst>
      </pc:sldChg>
      <pc:sldChg chg="del">
        <pc:chgData name="tien.nguyenduc@hust.edu.vn" userId="1d425f06-52f5-490b-9f00-5a0d395ba4e9" providerId="ADAL" clId="{09FAAAEF-5F3D-4BE6-874C-B3D36D46F950}" dt="2019-09-16T15:10:57.969" v="73" actId="2696"/>
        <pc:sldMkLst>
          <pc:docMk/>
          <pc:sldMk cId="0" sldId="619"/>
        </pc:sldMkLst>
      </pc:sldChg>
      <pc:sldChg chg="del">
        <pc:chgData name="tien.nguyenduc@hust.edu.vn" userId="1d425f06-52f5-490b-9f00-5a0d395ba4e9" providerId="ADAL" clId="{09FAAAEF-5F3D-4BE6-874C-B3D36D46F950}" dt="2019-09-16T15:10:58.040" v="75" actId="2696"/>
        <pc:sldMkLst>
          <pc:docMk/>
          <pc:sldMk cId="0" sldId="620"/>
        </pc:sldMkLst>
      </pc:sldChg>
      <pc:sldChg chg="del">
        <pc:chgData name="tien.nguyenduc@hust.edu.vn" userId="1d425f06-52f5-490b-9f00-5a0d395ba4e9" providerId="ADAL" clId="{09FAAAEF-5F3D-4BE6-874C-B3D36D46F950}" dt="2019-09-16T15:10:57.948" v="72" actId="2696"/>
        <pc:sldMkLst>
          <pc:docMk/>
          <pc:sldMk cId="0" sldId="622"/>
        </pc:sldMkLst>
      </pc:sldChg>
      <pc:sldChg chg="del">
        <pc:chgData name="tien.nguyenduc@hust.edu.vn" userId="1d425f06-52f5-490b-9f00-5a0d395ba4e9" providerId="ADAL" clId="{09FAAAEF-5F3D-4BE6-874C-B3D36D46F950}" dt="2019-09-16T15:10:58.568" v="96" actId="2696"/>
        <pc:sldMkLst>
          <pc:docMk/>
          <pc:sldMk cId="0" sldId="623"/>
        </pc:sldMkLst>
      </pc:sldChg>
      <pc:sldChg chg="del">
        <pc:chgData name="tien.nguyenduc@hust.edu.vn" userId="1d425f06-52f5-490b-9f00-5a0d395ba4e9" providerId="ADAL" clId="{09FAAAEF-5F3D-4BE6-874C-B3D36D46F950}" dt="2019-09-16T15:10:58.588" v="97" actId="2696"/>
        <pc:sldMkLst>
          <pc:docMk/>
          <pc:sldMk cId="0" sldId="624"/>
        </pc:sldMkLst>
      </pc:sldChg>
      <pc:sldChg chg="del">
        <pc:chgData name="tien.nguyenduc@hust.edu.vn" userId="1d425f06-52f5-490b-9f00-5a0d395ba4e9" providerId="ADAL" clId="{09FAAAEF-5F3D-4BE6-874C-B3D36D46F950}" dt="2019-09-16T15:10:58.608" v="98" actId="2696"/>
        <pc:sldMkLst>
          <pc:docMk/>
          <pc:sldMk cId="0" sldId="625"/>
        </pc:sldMkLst>
      </pc:sldChg>
      <pc:sldChg chg="del">
        <pc:chgData name="tien.nguyenduc@hust.edu.vn" userId="1d425f06-52f5-490b-9f00-5a0d395ba4e9" providerId="ADAL" clId="{09FAAAEF-5F3D-4BE6-874C-B3D36D46F950}" dt="2019-09-16T15:10:58.627" v="99" actId="2696"/>
        <pc:sldMkLst>
          <pc:docMk/>
          <pc:sldMk cId="0" sldId="626"/>
        </pc:sldMkLst>
      </pc:sldChg>
      <pc:sldChg chg="del">
        <pc:chgData name="tien.nguyenduc@hust.edu.vn" userId="1d425f06-52f5-490b-9f00-5a0d395ba4e9" providerId="ADAL" clId="{09FAAAEF-5F3D-4BE6-874C-B3D36D46F950}" dt="2019-09-16T15:10:58.842" v="108" actId="2696"/>
        <pc:sldMkLst>
          <pc:docMk/>
          <pc:sldMk cId="0" sldId="627"/>
        </pc:sldMkLst>
      </pc:sldChg>
      <pc:sldChg chg="del">
        <pc:chgData name="tien.nguyenduc@hust.edu.vn" userId="1d425f06-52f5-490b-9f00-5a0d395ba4e9" providerId="ADAL" clId="{09FAAAEF-5F3D-4BE6-874C-B3D36D46F950}" dt="2019-09-16T15:10:58.527" v="93" actId="2696"/>
        <pc:sldMkLst>
          <pc:docMk/>
          <pc:sldMk cId="0" sldId="628"/>
        </pc:sldMkLst>
      </pc:sldChg>
      <pc:sldChg chg="del">
        <pc:chgData name="tien.nguyenduc@hust.edu.vn" userId="1d425f06-52f5-490b-9f00-5a0d395ba4e9" providerId="ADAL" clId="{09FAAAEF-5F3D-4BE6-874C-B3D36D46F950}" dt="2019-09-16T15:10:58.537" v="94" actId="2696"/>
        <pc:sldMkLst>
          <pc:docMk/>
          <pc:sldMk cId="0" sldId="629"/>
        </pc:sldMkLst>
      </pc:sldChg>
      <pc:sldChg chg="del">
        <pc:chgData name="tien.nguyenduc@hust.edu.vn" userId="1d425f06-52f5-490b-9f00-5a0d395ba4e9" providerId="ADAL" clId="{09FAAAEF-5F3D-4BE6-874C-B3D36D46F950}" dt="2019-09-16T15:10:58.558" v="95" actId="2696"/>
        <pc:sldMkLst>
          <pc:docMk/>
          <pc:sldMk cId="0" sldId="630"/>
        </pc:sldMkLst>
      </pc:sldChg>
      <pc:sldChg chg="del">
        <pc:chgData name="tien.nguyenduc@hust.edu.vn" userId="1d425f06-52f5-490b-9f00-5a0d395ba4e9" providerId="ADAL" clId="{09FAAAEF-5F3D-4BE6-874C-B3D36D46F950}" dt="2019-09-16T15:10:58.647" v="100" actId="2696"/>
        <pc:sldMkLst>
          <pc:docMk/>
          <pc:sldMk cId="0" sldId="631"/>
        </pc:sldMkLst>
      </pc:sldChg>
      <pc:sldChg chg="del">
        <pc:chgData name="tien.nguyenduc@hust.edu.vn" userId="1d425f06-52f5-490b-9f00-5a0d395ba4e9" providerId="ADAL" clId="{09FAAAEF-5F3D-4BE6-874C-B3D36D46F950}" dt="2019-09-16T15:10:58.659" v="101" actId="2696"/>
        <pc:sldMkLst>
          <pc:docMk/>
          <pc:sldMk cId="0" sldId="632"/>
        </pc:sldMkLst>
      </pc:sldChg>
      <pc:sldChg chg="del">
        <pc:chgData name="tien.nguyenduc@hust.edu.vn" userId="1d425f06-52f5-490b-9f00-5a0d395ba4e9" providerId="ADAL" clId="{09FAAAEF-5F3D-4BE6-874C-B3D36D46F950}" dt="2019-09-16T15:10:58.679" v="102" actId="2696"/>
        <pc:sldMkLst>
          <pc:docMk/>
          <pc:sldMk cId="0" sldId="633"/>
        </pc:sldMkLst>
      </pc:sldChg>
      <pc:sldChg chg="del">
        <pc:chgData name="tien.nguyenduc@hust.edu.vn" userId="1d425f06-52f5-490b-9f00-5a0d395ba4e9" providerId="ADAL" clId="{09FAAAEF-5F3D-4BE6-874C-B3D36D46F950}" dt="2019-09-16T15:10:58.791" v="105" actId="2696"/>
        <pc:sldMkLst>
          <pc:docMk/>
          <pc:sldMk cId="0" sldId="640"/>
        </pc:sldMkLst>
      </pc:sldChg>
      <pc:sldChg chg="del">
        <pc:chgData name="tien.nguyenduc@hust.edu.vn" userId="1d425f06-52f5-490b-9f00-5a0d395ba4e9" providerId="ADAL" clId="{09FAAAEF-5F3D-4BE6-874C-B3D36D46F950}" dt="2019-09-16T15:10:58.819" v="106" actId="2696"/>
        <pc:sldMkLst>
          <pc:docMk/>
          <pc:sldMk cId="0" sldId="642"/>
        </pc:sldMkLst>
      </pc:sldChg>
      <pc:sldChg chg="del">
        <pc:chgData name="tien.nguyenduc@hust.edu.vn" userId="1d425f06-52f5-490b-9f00-5a0d395ba4e9" providerId="ADAL" clId="{09FAAAEF-5F3D-4BE6-874C-B3D36D46F950}" dt="2019-09-16T15:10:55.936" v="18" actId="2696"/>
        <pc:sldMkLst>
          <pc:docMk/>
          <pc:sldMk cId="0" sldId="644"/>
        </pc:sldMkLst>
      </pc:sldChg>
      <pc:sldChg chg="del">
        <pc:chgData name="tien.nguyenduc@hust.edu.vn" userId="1d425f06-52f5-490b-9f00-5a0d395ba4e9" providerId="ADAL" clId="{09FAAAEF-5F3D-4BE6-874C-B3D36D46F950}" dt="2019-09-16T15:10:55.967" v="19" actId="2696"/>
        <pc:sldMkLst>
          <pc:docMk/>
          <pc:sldMk cId="0" sldId="646"/>
        </pc:sldMkLst>
      </pc:sldChg>
      <pc:sldChg chg="del">
        <pc:chgData name="tien.nguyenduc@hust.edu.vn" userId="1d425f06-52f5-490b-9f00-5a0d395ba4e9" providerId="ADAL" clId="{09FAAAEF-5F3D-4BE6-874C-B3D36D46F950}" dt="2019-09-16T15:10:55.998" v="20" actId="2696"/>
        <pc:sldMkLst>
          <pc:docMk/>
          <pc:sldMk cId="0" sldId="648"/>
        </pc:sldMkLst>
      </pc:sldChg>
      <pc:sldChg chg="del">
        <pc:chgData name="tien.nguyenduc@hust.edu.vn" userId="1d425f06-52f5-490b-9f00-5a0d395ba4e9" providerId="ADAL" clId="{09FAAAEF-5F3D-4BE6-874C-B3D36D46F950}" dt="2019-09-16T15:10:56.669" v="40" actId="2696"/>
        <pc:sldMkLst>
          <pc:docMk/>
          <pc:sldMk cId="0" sldId="650"/>
        </pc:sldMkLst>
      </pc:sldChg>
      <pc:sldChg chg="del">
        <pc:chgData name="tien.nguyenduc@hust.edu.vn" userId="1d425f06-52f5-490b-9f00-5a0d395ba4e9" providerId="ADAL" clId="{09FAAAEF-5F3D-4BE6-874C-B3D36D46F950}" dt="2019-09-16T15:10:57.001" v="51" actId="2696"/>
        <pc:sldMkLst>
          <pc:docMk/>
          <pc:sldMk cId="0" sldId="655"/>
        </pc:sldMkLst>
      </pc:sldChg>
      <pc:sldChg chg="del">
        <pc:chgData name="tien.nguyenduc@hust.edu.vn" userId="1d425f06-52f5-490b-9f00-5a0d395ba4e9" providerId="ADAL" clId="{09FAAAEF-5F3D-4BE6-874C-B3D36D46F950}" dt="2019-09-16T15:10:55.237" v="2" actId="2696"/>
        <pc:sldMkLst>
          <pc:docMk/>
          <pc:sldMk cId="0" sldId="659"/>
        </pc:sldMkLst>
      </pc:sldChg>
      <pc:sldChg chg="del">
        <pc:chgData name="tien.nguyenduc@hust.edu.vn" userId="1d425f06-52f5-490b-9f00-5a0d395ba4e9" providerId="ADAL" clId="{09FAAAEF-5F3D-4BE6-874C-B3D36D46F950}" dt="2019-09-16T15:10:56.183" v="25" actId="2696"/>
        <pc:sldMkLst>
          <pc:docMk/>
          <pc:sldMk cId="0" sldId="660"/>
        </pc:sldMkLst>
      </pc:sldChg>
      <pc:sldChg chg="del">
        <pc:chgData name="tien.nguyenduc@hust.edu.vn" userId="1d425f06-52f5-490b-9f00-5a0d395ba4e9" providerId="ADAL" clId="{09FAAAEF-5F3D-4BE6-874C-B3D36D46F950}" dt="2019-09-16T15:10:59.237" v="127" actId="2696"/>
        <pc:sldMkLst>
          <pc:docMk/>
          <pc:sldMk cId="0" sldId="661"/>
        </pc:sldMkLst>
      </pc:sldChg>
      <pc:sldChg chg="del">
        <pc:chgData name="tien.nguyenduc@hust.edu.vn" userId="1d425f06-52f5-490b-9f00-5a0d395ba4e9" providerId="ADAL" clId="{09FAAAEF-5F3D-4BE6-874C-B3D36D46F950}" dt="2019-09-16T15:10:59.278" v="130" actId="2696"/>
        <pc:sldMkLst>
          <pc:docMk/>
          <pc:sldMk cId="0" sldId="663"/>
        </pc:sldMkLst>
      </pc:sldChg>
      <pc:sldChg chg="del">
        <pc:chgData name="tien.nguyenduc@hust.edu.vn" userId="1d425f06-52f5-490b-9f00-5a0d395ba4e9" providerId="ADAL" clId="{09FAAAEF-5F3D-4BE6-874C-B3D36D46F950}" dt="2019-09-16T15:10:58.933" v="113" actId="2696"/>
        <pc:sldMkLst>
          <pc:docMk/>
          <pc:sldMk cId="0" sldId="664"/>
        </pc:sldMkLst>
      </pc:sldChg>
      <pc:sldChg chg="del">
        <pc:chgData name="tien.nguyenduc@hust.edu.vn" userId="1d425f06-52f5-490b-9f00-5a0d395ba4e9" providerId="ADAL" clId="{09FAAAEF-5F3D-4BE6-874C-B3D36D46F950}" dt="2019-09-16T15:10:58.943" v="114" actId="2696"/>
        <pc:sldMkLst>
          <pc:docMk/>
          <pc:sldMk cId="0" sldId="665"/>
        </pc:sldMkLst>
      </pc:sldChg>
      <pc:sldChg chg="del">
        <pc:chgData name="tien.nguyenduc@hust.edu.vn" userId="1d425f06-52f5-490b-9f00-5a0d395ba4e9" providerId="ADAL" clId="{09FAAAEF-5F3D-4BE6-874C-B3D36D46F950}" dt="2019-09-16T15:10:58.953" v="115" actId="2696"/>
        <pc:sldMkLst>
          <pc:docMk/>
          <pc:sldMk cId="0" sldId="666"/>
        </pc:sldMkLst>
      </pc:sldChg>
      <pc:sldChg chg="del">
        <pc:chgData name="tien.nguyenduc@hust.edu.vn" userId="1d425f06-52f5-490b-9f00-5a0d395ba4e9" providerId="ADAL" clId="{09FAAAEF-5F3D-4BE6-874C-B3D36D46F950}" dt="2019-09-16T15:10:59.306" v="132" actId="2696"/>
        <pc:sldMkLst>
          <pc:docMk/>
          <pc:sldMk cId="0" sldId="667"/>
        </pc:sldMkLst>
      </pc:sldChg>
      <pc:sldChg chg="del">
        <pc:chgData name="tien.nguyenduc@hust.edu.vn" userId="1d425f06-52f5-490b-9f00-5a0d395ba4e9" providerId="ADAL" clId="{09FAAAEF-5F3D-4BE6-874C-B3D36D46F950}" dt="2019-09-16T15:10:56.870" v="47" actId="2696"/>
        <pc:sldMkLst>
          <pc:docMk/>
          <pc:sldMk cId="0" sldId="668"/>
        </pc:sldMkLst>
      </pc:sldChg>
      <pc:sldChg chg="del">
        <pc:chgData name="tien.nguyenduc@hust.edu.vn" userId="1d425f06-52f5-490b-9f00-5a0d395ba4e9" providerId="ADAL" clId="{09FAAAEF-5F3D-4BE6-874C-B3D36D46F950}" dt="2019-09-16T15:10:59.329" v="133" actId="2696"/>
        <pc:sldMkLst>
          <pc:docMk/>
          <pc:sldMk cId="0" sldId="669"/>
        </pc:sldMkLst>
      </pc:sldChg>
      <pc:sldChg chg="del">
        <pc:chgData name="tien.nguyenduc@hust.edu.vn" userId="1d425f06-52f5-490b-9f00-5a0d395ba4e9" providerId="ADAL" clId="{09FAAAEF-5F3D-4BE6-874C-B3D36D46F950}" dt="2019-09-16T15:10:58.111" v="77" actId="2696"/>
        <pc:sldMkLst>
          <pc:docMk/>
          <pc:sldMk cId="0" sldId="670"/>
        </pc:sldMkLst>
      </pc:sldChg>
      <pc:sldChg chg="del">
        <pc:chgData name="tien.nguyenduc@hust.edu.vn" userId="1d425f06-52f5-490b-9f00-5a0d395ba4e9" providerId="ADAL" clId="{09FAAAEF-5F3D-4BE6-874C-B3D36D46F950}" dt="2019-09-16T15:10:58.131" v="78" actId="2696"/>
        <pc:sldMkLst>
          <pc:docMk/>
          <pc:sldMk cId="0" sldId="671"/>
        </pc:sldMkLst>
      </pc:sldChg>
      <pc:sldChg chg="del">
        <pc:chgData name="tien.nguyenduc@hust.edu.vn" userId="1d425f06-52f5-490b-9f00-5a0d395ba4e9" providerId="ADAL" clId="{09FAAAEF-5F3D-4BE6-874C-B3D36D46F950}" dt="2019-09-16T15:10:58.081" v="76" actId="2696"/>
        <pc:sldMkLst>
          <pc:docMk/>
          <pc:sldMk cId="0" sldId="672"/>
        </pc:sldMkLst>
      </pc:sldChg>
      <pc:sldChg chg="del">
        <pc:chgData name="tien.nguyenduc@hust.edu.vn" userId="1d425f06-52f5-490b-9f00-5a0d395ba4e9" providerId="ADAL" clId="{09FAAAEF-5F3D-4BE6-874C-B3D36D46F950}" dt="2019-09-16T15:10:58.202" v="80" actId="2696"/>
        <pc:sldMkLst>
          <pc:docMk/>
          <pc:sldMk cId="0" sldId="673"/>
        </pc:sldMkLst>
      </pc:sldChg>
      <pc:sldChg chg="del">
        <pc:chgData name="tien.nguyenduc@hust.edu.vn" userId="1d425f06-52f5-490b-9f00-5a0d395ba4e9" providerId="ADAL" clId="{09FAAAEF-5F3D-4BE6-874C-B3D36D46F950}" dt="2019-09-16T15:10:58.251" v="81" actId="2696"/>
        <pc:sldMkLst>
          <pc:docMk/>
          <pc:sldMk cId="0" sldId="674"/>
        </pc:sldMkLst>
      </pc:sldChg>
      <pc:sldChg chg="del">
        <pc:chgData name="tien.nguyenduc@hust.edu.vn" userId="1d425f06-52f5-490b-9f00-5a0d395ba4e9" providerId="ADAL" clId="{09FAAAEF-5F3D-4BE6-874C-B3D36D46F950}" dt="2019-09-16T15:10:58.284" v="82" actId="2696"/>
        <pc:sldMkLst>
          <pc:docMk/>
          <pc:sldMk cId="0" sldId="675"/>
        </pc:sldMkLst>
      </pc:sldChg>
      <pc:sldChg chg="del">
        <pc:chgData name="tien.nguyenduc@hust.edu.vn" userId="1d425f06-52f5-490b-9f00-5a0d395ba4e9" providerId="ADAL" clId="{09FAAAEF-5F3D-4BE6-874C-B3D36D46F950}" dt="2019-09-16T15:10:58.304" v="83" actId="2696"/>
        <pc:sldMkLst>
          <pc:docMk/>
          <pc:sldMk cId="0" sldId="676"/>
        </pc:sldMkLst>
      </pc:sldChg>
      <pc:sldChg chg="del">
        <pc:chgData name="tien.nguyenduc@hust.edu.vn" userId="1d425f06-52f5-490b-9f00-5a0d395ba4e9" providerId="ADAL" clId="{09FAAAEF-5F3D-4BE6-874C-B3D36D46F950}" dt="2019-09-16T15:10:58.332" v="84" actId="2696"/>
        <pc:sldMkLst>
          <pc:docMk/>
          <pc:sldMk cId="0" sldId="677"/>
        </pc:sldMkLst>
      </pc:sldChg>
      <pc:sldChg chg="del">
        <pc:chgData name="tien.nguyenduc@hust.edu.vn" userId="1d425f06-52f5-490b-9f00-5a0d395ba4e9" providerId="ADAL" clId="{09FAAAEF-5F3D-4BE6-874C-B3D36D46F950}" dt="2019-09-16T15:10:58.353" v="85" actId="2696"/>
        <pc:sldMkLst>
          <pc:docMk/>
          <pc:sldMk cId="0" sldId="678"/>
        </pc:sldMkLst>
      </pc:sldChg>
      <pc:sldChg chg="del">
        <pc:chgData name="tien.nguyenduc@hust.edu.vn" userId="1d425f06-52f5-490b-9f00-5a0d395ba4e9" providerId="ADAL" clId="{09FAAAEF-5F3D-4BE6-874C-B3D36D46F950}" dt="2019-09-16T15:10:58.831" v="107" actId="2696"/>
        <pc:sldMkLst>
          <pc:docMk/>
          <pc:sldMk cId="0" sldId="679"/>
        </pc:sldMkLst>
      </pc:sldChg>
      <pc:sldChg chg="del">
        <pc:chgData name="tien.nguyenduc@hust.edu.vn" userId="1d425f06-52f5-490b-9f00-5a0d395ba4e9" providerId="ADAL" clId="{09FAAAEF-5F3D-4BE6-874C-B3D36D46F950}" dt="2019-09-16T15:10:58.769" v="104" actId="2696"/>
        <pc:sldMkLst>
          <pc:docMk/>
          <pc:sldMk cId="0" sldId="680"/>
        </pc:sldMkLst>
      </pc:sldChg>
      <pc:sldChg chg="del">
        <pc:chgData name="tien.nguyenduc@hust.edu.vn" userId="1d425f06-52f5-490b-9f00-5a0d395ba4e9" providerId="ADAL" clId="{09FAAAEF-5F3D-4BE6-874C-B3D36D46F950}" dt="2019-09-16T15:10:56.917" v="49" actId="2696"/>
        <pc:sldMkLst>
          <pc:docMk/>
          <pc:sldMk cId="0" sldId="683"/>
        </pc:sldMkLst>
      </pc:sldChg>
      <pc:sldChg chg="del">
        <pc:chgData name="tien.nguyenduc@hust.edu.vn" userId="1d425f06-52f5-490b-9f00-5a0d395ba4e9" providerId="ADAL" clId="{09FAAAEF-5F3D-4BE6-874C-B3D36D46F950}" dt="2019-09-16T15:10:57.989" v="74" actId="2696"/>
        <pc:sldMkLst>
          <pc:docMk/>
          <pc:sldMk cId="877067282" sldId="684"/>
        </pc:sldMkLst>
      </pc:sldChg>
      <pc:sldChg chg="del">
        <pc:chgData name="tien.nguyenduc@hust.edu.vn" userId="1d425f06-52f5-490b-9f00-5a0d395ba4e9" providerId="ADAL" clId="{09FAAAEF-5F3D-4BE6-874C-B3D36D46F950}" dt="2019-09-16T15:10:58.162" v="79" actId="2696"/>
        <pc:sldMkLst>
          <pc:docMk/>
          <pc:sldMk cId="3426965380" sldId="685"/>
        </pc:sldMkLst>
      </pc:sldChg>
      <pc:sldChg chg="addSp delSp modSp add">
        <pc:chgData name="tien.nguyenduc@hust.edu.vn" userId="1d425f06-52f5-490b-9f00-5a0d395ba4e9" providerId="ADAL" clId="{09FAAAEF-5F3D-4BE6-874C-B3D36D46F950}" dt="2019-09-16T16:25:33.458" v="8002" actId="478"/>
        <pc:sldMkLst>
          <pc:docMk/>
          <pc:sldMk cId="3611633793" sldId="687"/>
        </pc:sldMkLst>
        <pc:spChg chg="add mod">
          <ac:chgData name="tien.nguyenduc@hust.edu.vn" userId="1d425f06-52f5-490b-9f00-5a0d395ba4e9" providerId="ADAL" clId="{09FAAAEF-5F3D-4BE6-874C-B3D36D46F950}" dt="2019-09-16T16:25:31.344" v="8001" actId="14100"/>
          <ac:spMkLst>
            <pc:docMk/>
            <pc:sldMk cId="3611633793" sldId="687"/>
            <ac:spMk id="2" creationId="{C12FF695-EC24-4DC1-B44F-D49A0B86ABA8}"/>
          </ac:spMkLst>
        </pc:spChg>
        <pc:spChg chg="add del mod">
          <ac:chgData name="tien.nguyenduc@hust.edu.vn" userId="1d425f06-52f5-490b-9f00-5a0d395ba4e9" providerId="ADAL" clId="{09FAAAEF-5F3D-4BE6-874C-B3D36D46F950}" dt="2019-09-16T16:25:33.458" v="8002" actId="478"/>
          <ac:spMkLst>
            <pc:docMk/>
            <pc:sldMk cId="3611633793" sldId="687"/>
            <ac:spMk id="3" creationId="{6B9C0132-A349-44E7-BCDF-A559E0C19D2B}"/>
          </ac:spMkLst>
        </pc:spChg>
        <pc:picChg chg="add mod">
          <ac:chgData name="tien.nguyenduc@hust.edu.vn" userId="1d425f06-52f5-490b-9f00-5a0d395ba4e9" providerId="ADAL" clId="{09FAAAEF-5F3D-4BE6-874C-B3D36D46F950}" dt="2019-09-16T16:25:09.273" v="7995" actId="1076"/>
          <ac:picMkLst>
            <pc:docMk/>
            <pc:sldMk cId="3611633793" sldId="687"/>
            <ac:picMk id="9218" creationId="{4039223D-732C-43BC-9B66-2D896DB5934A}"/>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5_1">
  <dgm:title val=""/>
  <dgm:desc val=""/>
  <dgm:catLst>
    <dgm:cat type="accent5" pri="11100"/>
  </dgm:catLst>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C811A5B-2D7D-4B23-A201-380BDC503CE4}" type="doc">
      <dgm:prSet loTypeId="urn:microsoft.com/office/officeart/2005/8/layout/lProcess2" loCatId="relationship" qsTypeId="urn:microsoft.com/office/officeart/2005/8/quickstyle/simple3" qsCatId="simple" csTypeId="urn:microsoft.com/office/officeart/2005/8/colors/accent1_2" csCatId="accent1" phldr="1"/>
      <dgm:spPr/>
      <dgm:t>
        <a:bodyPr/>
        <a:lstStyle/>
        <a:p>
          <a:endParaRPr lang="en-US"/>
        </a:p>
      </dgm:t>
    </dgm:pt>
    <dgm:pt modelId="{7551D299-45B2-453F-A9BC-64259019F7A4}">
      <dgm:prSet phldrT="[Text]"/>
      <dgm:spPr/>
      <dgm:t>
        <a:bodyPr/>
        <a:lstStyle/>
        <a:p>
          <a:pPr>
            <a:buClrTx/>
            <a:buFont typeface="Wingdings" pitchFamily="2" charset="2"/>
            <a:buChar char="Ø"/>
          </a:pPr>
          <a:r>
            <a:rPr lang="en-US" altLang="ja-JP"/>
            <a:t>Ng</a:t>
          </a:r>
          <a:r>
            <a:rPr lang="vi-VN" altLang="ja-JP"/>
            <a:t>ư</a:t>
          </a:r>
          <a:r>
            <a:rPr lang="en-US" altLang="ja-JP"/>
            <a:t>ời</a:t>
          </a:r>
          <a:br>
            <a:rPr lang="en-US" altLang="ja-JP"/>
          </a:br>
          <a:r>
            <a:rPr lang="en-US" altLang="ja-JP"/>
            <a:t>lãnh đạo</a:t>
          </a:r>
          <a:endParaRPr lang="en-US"/>
        </a:p>
      </dgm:t>
    </dgm:pt>
    <dgm:pt modelId="{4619FE7A-A785-4BC6-9FD3-4FF1E9D06C0F}" type="parTrans" cxnId="{D00F48F8-FF7E-4511-9A71-51ACF7E72658}">
      <dgm:prSet/>
      <dgm:spPr/>
      <dgm:t>
        <a:bodyPr/>
        <a:lstStyle/>
        <a:p>
          <a:endParaRPr lang="en-US"/>
        </a:p>
      </dgm:t>
    </dgm:pt>
    <dgm:pt modelId="{D2C5AB9B-7BC9-4EEB-8BF1-2FCE9574378C}" type="sibTrans" cxnId="{D00F48F8-FF7E-4511-9A71-51ACF7E72658}">
      <dgm:prSet/>
      <dgm:spPr/>
      <dgm:t>
        <a:bodyPr/>
        <a:lstStyle/>
        <a:p>
          <a:endParaRPr lang="en-US"/>
        </a:p>
      </dgm:t>
    </dgm:pt>
    <dgm:pt modelId="{D8F58A81-636C-4365-B25C-255B9A94B73B}">
      <dgm:prSet/>
      <dgm:spPr/>
      <dgm:t>
        <a:bodyPr/>
        <a:lstStyle/>
        <a:p>
          <a:r>
            <a:rPr lang="en-US" altLang="ja-JP"/>
            <a:t>H</a:t>
          </a:r>
          <a:r>
            <a:rPr lang="vi-VN" altLang="ja-JP"/>
            <a:t>ư</a:t>
          </a:r>
          <a:r>
            <a:rPr lang="en-US" altLang="ja-JP"/>
            <a:t>ớng về tư</a:t>
          </a:r>
          <a:r>
            <a:rPr lang="vi-VN" altLang="ja-JP"/>
            <a:t>ơ</a:t>
          </a:r>
          <a:r>
            <a:rPr lang="en-US" altLang="ja-JP"/>
            <a:t>ng lai</a:t>
          </a:r>
        </a:p>
      </dgm:t>
    </dgm:pt>
    <dgm:pt modelId="{A1D0AAE8-41C7-4166-9E7F-F264FA8E4CE3}" type="parTrans" cxnId="{BD81E8C3-2C00-45D8-82F8-1BCB1E16AE37}">
      <dgm:prSet/>
      <dgm:spPr/>
      <dgm:t>
        <a:bodyPr/>
        <a:lstStyle/>
        <a:p>
          <a:endParaRPr lang="en-US"/>
        </a:p>
      </dgm:t>
    </dgm:pt>
    <dgm:pt modelId="{45487454-ABC8-49C2-A094-95E969844519}" type="sibTrans" cxnId="{BD81E8C3-2C00-45D8-82F8-1BCB1E16AE37}">
      <dgm:prSet/>
      <dgm:spPr/>
      <dgm:t>
        <a:bodyPr/>
        <a:lstStyle/>
        <a:p>
          <a:endParaRPr lang="en-US"/>
        </a:p>
      </dgm:t>
    </dgm:pt>
    <dgm:pt modelId="{F024209E-65BF-43C3-A42D-949DEC0D7CB8}">
      <dgm:prSet/>
      <dgm:spPr/>
      <dgm:t>
        <a:bodyPr/>
        <a:lstStyle/>
        <a:p>
          <a:r>
            <a:rPr lang="en-US" altLang="ja-JP"/>
            <a:t>Tính hợp nhất</a:t>
          </a:r>
        </a:p>
      </dgm:t>
    </dgm:pt>
    <dgm:pt modelId="{DD4F1BC1-3A56-4784-A0C8-EB769F734BBE}" type="parTrans" cxnId="{7D9F9A30-9162-459E-AFE3-F3E257ED245F}">
      <dgm:prSet/>
      <dgm:spPr/>
      <dgm:t>
        <a:bodyPr/>
        <a:lstStyle/>
        <a:p>
          <a:endParaRPr lang="en-US"/>
        </a:p>
      </dgm:t>
    </dgm:pt>
    <dgm:pt modelId="{2135626A-F6F2-46D0-AE4C-B52BE5DC8E06}" type="sibTrans" cxnId="{7D9F9A30-9162-459E-AFE3-F3E257ED245F}">
      <dgm:prSet/>
      <dgm:spPr/>
      <dgm:t>
        <a:bodyPr/>
        <a:lstStyle/>
        <a:p>
          <a:endParaRPr lang="en-US"/>
        </a:p>
      </dgm:t>
    </dgm:pt>
    <dgm:pt modelId="{B13976E3-D20B-4F76-95B3-209747F93332}">
      <dgm:prSet/>
      <dgm:spPr/>
      <dgm:t>
        <a:bodyPr/>
        <a:lstStyle/>
        <a:p>
          <a:r>
            <a:rPr lang="en-US" altLang="ja-JP"/>
            <a:t>Hi vọng</a:t>
          </a:r>
        </a:p>
      </dgm:t>
    </dgm:pt>
    <dgm:pt modelId="{48158E0A-58C1-4004-BE5B-C049E9680461}" type="parTrans" cxnId="{EC89088A-41C0-453A-849B-A78F049F2E2C}">
      <dgm:prSet/>
      <dgm:spPr/>
      <dgm:t>
        <a:bodyPr/>
        <a:lstStyle/>
        <a:p>
          <a:endParaRPr lang="en-US"/>
        </a:p>
      </dgm:t>
    </dgm:pt>
    <dgm:pt modelId="{0CE68C6E-A941-44A6-9A6B-4AE3CDA91D56}" type="sibTrans" cxnId="{EC89088A-41C0-453A-849B-A78F049F2E2C}">
      <dgm:prSet/>
      <dgm:spPr/>
      <dgm:t>
        <a:bodyPr/>
        <a:lstStyle/>
        <a:p>
          <a:endParaRPr lang="en-US"/>
        </a:p>
      </dgm:t>
    </dgm:pt>
    <dgm:pt modelId="{FC113EBB-187C-409C-A714-1A6F73771C24}">
      <dgm:prSet/>
      <dgm:spPr/>
      <dgm:t>
        <a:bodyPr/>
        <a:lstStyle/>
        <a:p>
          <a:r>
            <a:rPr lang="en-US" altLang="ja-JP"/>
            <a:t>Tầm nhìn</a:t>
          </a:r>
        </a:p>
      </dgm:t>
    </dgm:pt>
    <dgm:pt modelId="{35180B99-E287-4F2E-B553-1ED7909027C9}" type="parTrans" cxnId="{EE053BB1-85F3-409F-B7A0-7862AC339C35}">
      <dgm:prSet/>
      <dgm:spPr/>
      <dgm:t>
        <a:bodyPr/>
        <a:lstStyle/>
        <a:p>
          <a:endParaRPr lang="en-US"/>
        </a:p>
      </dgm:t>
    </dgm:pt>
    <dgm:pt modelId="{45BCEFE5-BAF6-4979-9BD7-CC5D2F0AA427}" type="sibTrans" cxnId="{EE053BB1-85F3-409F-B7A0-7862AC339C35}">
      <dgm:prSet/>
      <dgm:spPr/>
      <dgm:t>
        <a:bodyPr/>
        <a:lstStyle/>
        <a:p>
          <a:endParaRPr lang="en-US"/>
        </a:p>
      </dgm:t>
    </dgm:pt>
    <dgm:pt modelId="{6131137D-5A69-441F-B0B2-879F6920173E}">
      <dgm:prSet/>
      <dgm:spPr/>
      <dgm:t>
        <a:bodyPr/>
        <a:lstStyle/>
        <a:p>
          <a:r>
            <a:rPr lang="en-US" altLang="ja-JP"/>
            <a:t>Sáng tạo</a:t>
          </a:r>
        </a:p>
      </dgm:t>
    </dgm:pt>
    <dgm:pt modelId="{F2A5F3B7-AA09-4D95-9D69-F38D8DCF8FB6}" type="parTrans" cxnId="{236CDB2F-9CF3-4E42-9B38-BD2BD7C3AA4B}">
      <dgm:prSet/>
      <dgm:spPr/>
      <dgm:t>
        <a:bodyPr/>
        <a:lstStyle/>
        <a:p>
          <a:endParaRPr lang="en-US"/>
        </a:p>
      </dgm:t>
    </dgm:pt>
    <dgm:pt modelId="{79E49549-4755-4FA0-81BF-0A9FCCB79815}" type="sibTrans" cxnId="{236CDB2F-9CF3-4E42-9B38-BD2BD7C3AA4B}">
      <dgm:prSet/>
      <dgm:spPr/>
      <dgm:t>
        <a:bodyPr/>
        <a:lstStyle/>
        <a:p>
          <a:endParaRPr lang="en-US"/>
        </a:p>
      </dgm:t>
    </dgm:pt>
    <dgm:pt modelId="{5B9D3D9B-E6CD-4FB6-B68B-A22D13DCAFA8}">
      <dgm:prSet/>
      <dgm:spPr/>
      <dgm:t>
        <a:bodyPr/>
        <a:lstStyle/>
        <a:p>
          <a:r>
            <a:rPr lang="en-US" altLang="ja-JP"/>
            <a:t>Truyền cảm hứng</a:t>
          </a:r>
        </a:p>
      </dgm:t>
    </dgm:pt>
    <dgm:pt modelId="{F572FA93-B86D-477D-918E-A3FAC418A8FB}" type="parTrans" cxnId="{924D65CC-E355-4109-8F36-2712417F36BF}">
      <dgm:prSet/>
      <dgm:spPr/>
      <dgm:t>
        <a:bodyPr/>
        <a:lstStyle/>
        <a:p>
          <a:endParaRPr lang="en-US"/>
        </a:p>
      </dgm:t>
    </dgm:pt>
    <dgm:pt modelId="{AFB781FA-9F60-4D67-A830-F6EE37406E50}" type="sibTrans" cxnId="{924D65CC-E355-4109-8F36-2712417F36BF}">
      <dgm:prSet/>
      <dgm:spPr/>
      <dgm:t>
        <a:bodyPr/>
        <a:lstStyle/>
        <a:p>
          <a:endParaRPr lang="en-US"/>
        </a:p>
      </dgm:t>
    </dgm:pt>
    <dgm:pt modelId="{65E91807-4034-4703-A716-0C440269E2E4}">
      <dgm:prSet/>
      <dgm:spPr/>
      <dgm:t>
        <a:bodyPr/>
        <a:lstStyle/>
        <a:p>
          <a:r>
            <a:rPr lang="en-US" altLang="ja-JP"/>
            <a:t>T</a:t>
          </a:r>
          <a:r>
            <a:rPr lang="vi-VN" altLang="ja-JP"/>
            <a:t>ư</a:t>
          </a:r>
          <a:r>
            <a:rPr lang="en-US" altLang="ja-JP"/>
            <a:t> duy tiến bộ</a:t>
          </a:r>
        </a:p>
      </dgm:t>
    </dgm:pt>
    <dgm:pt modelId="{6D35C179-202A-469F-907F-798D87BEB694}" type="parTrans" cxnId="{62B056D5-1B82-4011-96DD-83E431057226}">
      <dgm:prSet/>
      <dgm:spPr/>
      <dgm:t>
        <a:bodyPr/>
        <a:lstStyle/>
        <a:p>
          <a:endParaRPr lang="en-US"/>
        </a:p>
      </dgm:t>
    </dgm:pt>
    <dgm:pt modelId="{7322ED36-6FC6-46FD-B5A8-CCD80A7DE46C}" type="sibTrans" cxnId="{62B056D5-1B82-4011-96DD-83E431057226}">
      <dgm:prSet/>
      <dgm:spPr/>
      <dgm:t>
        <a:bodyPr/>
        <a:lstStyle/>
        <a:p>
          <a:endParaRPr lang="en-US"/>
        </a:p>
      </dgm:t>
    </dgm:pt>
    <dgm:pt modelId="{F36F98F4-D59F-4364-B00D-44249A02337C}">
      <dgm:prSet/>
      <dgm:spPr/>
      <dgm:t>
        <a:bodyPr/>
        <a:lstStyle/>
        <a:p>
          <a:r>
            <a:rPr lang="en-US" altLang="ja-JP"/>
            <a:t>Chớp thời c</a:t>
          </a:r>
          <a:r>
            <a:rPr lang="vi-VN" altLang="ja-JP"/>
            <a:t>ơ</a:t>
          </a:r>
          <a:endParaRPr lang="en-US" altLang="ja-JP"/>
        </a:p>
      </dgm:t>
    </dgm:pt>
    <dgm:pt modelId="{CFE31091-7840-4D46-9FA2-7D9C0F9432D9}" type="parTrans" cxnId="{E5AF066C-77EE-4DD8-9870-8B6366B5B9B3}">
      <dgm:prSet/>
      <dgm:spPr/>
      <dgm:t>
        <a:bodyPr/>
        <a:lstStyle/>
        <a:p>
          <a:endParaRPr lang="en-US"/>
        </a:p>
      </dgm:t>
    </dgm:pt>
    <dgm:pt modelId="{1F2078E1-898D-4AD1-9F4C-EB498BC78DCE}" type="sibTrans" cxnId="{E5AF066C-77EE-4DD8-9870-8B6366B5B9B3}">
      <dgm:prSet/>
      <dgm:spPr/>
      <dgm:t>
        <a:bodyPr/>
        <a:lstStyle/>
        <a:p>
          <a:endParaRPr lang="en-US"/>
        </a:p>
      </dgm:t>
    </dgm:pt>
    <dgm:pt modelId="{5F556FAE-933F-490E-ABCA-14EF08A7E72F}">
      <dgm:prSet/>
      <dgm:spPr/>
      <dgm:t>
        <a:bodyPr/>
        <a:lstStyle/>
        <a:p>
          <a:pPr>
            <a:buClrTx/>
            <a:buFont typeface="Wingdings" pitchFamily="2" charset="2"/>
            <a:buChar char="Ø"/>
          </a:pPr>
          <a:r>
            <a:rPr lang="en-US" altLang="ja-JP"/>
            <a:t>Ng</a:t>
          </a:r>
          <a:r>
            <a:rPr lang="vi-VN" altLang="ja-JP"/>
            <a:t>ư</a:t>
          </a:r>
          <a:r>
            <a:rPr lang="en-US" altLang="ja-JP"/>
            <a:t>ời</a:t>
          </a:r>
          <a:br>
            <a:rPr lang="en-US" altLang="ja-JP"/>
          </a:br>
          <a:r>
            <a:rPr lang="en-US" altLang="ja-JP"/>
            <a:t>quản lý</a:t>
          </a:r>
        </a:p>
      </dgm:t>
    </dgm:pt>
    <dgm:pt modelId="{146B1BEA-D2D4-47D8-A9A8-E06129A8635A}" type="parTrans" cxnId="{2C81D47C-C94F-4ACD-A6B6-DA34B5457A6F}">
      <dgm:prSet/>
      <dgm:spPr/>
      <dgm:t>
        <a:bodyPr/>
        <a:lstStyle/>
        <a:p>
          <a:endParaRPr lang="en-US"/>
        </a:p>
      </dgm:t>
    </dgm:pt>
    <dgm:pt modelId="{9B696920-37D0-45A3-ABDC-CCA400D6796A}" type="sibTrans" cxnId="{2C81D47C-C94F-4ACD-A6B6-DA34B5457A6F}">
      <dgm:prSet/>
      <dgm:spPr/>
      <dgm:t>
        <a:bodyPr/>
        <a:lstStyle/>
        <a:p>
          <a:endParaRPr lang="en-US"/>
        </a:p>
      </dgm:t>
    </dgm:pt>
    <dgm:pt modelId="{6CD0CAA7-FEC2-456B-8249-8D31AB6E1BB9}">
      <dgm:prSet/>
      <dgm:spPr/>
      <dgm:t>
        <a:bodyPr/>
        <a:lstStyle/>
        <a:p>
          <a:r>
            <a:rPr lang="en-US" altLang="ja-JP"/>
            <a:t>Hướng về hiện tại</a:t>
          </a:r>
        </a:p>
      </dgm:t>
    </dgm:pt>
    <dgm:pt modelId="{537AD9FE-4D6D-433D-81DB-09180A7F3A15}" type="parTrans" cxnId="{7EE8A330-3AC0-418C-8B72-1923C94E390A}">
      <dgm:prSet/>
      <dgm:spPr/>
      <dgm:t>
        <a:bodyPr/>
        <a:lstStyle/>
        <a:p>
          <a:endParaRPr lang="en-US"/>
        </a:p>
      </dgm:t>
    </dgm:pt>
    <dgm:pt modelId="{A6827343-194A-4B6F-8C65-C7B8351D5D1F}" type="sibTrans" cxnId="{7EE8A330-3AC0-418C-8B72-1923C94E390A}">
      <dgm:prSet/>
      <dgm:spPr/>
      <dgm:t>
        <a:bodyPr/>
        <a:lstStyle/>
        <a:p>
          <a:endParaRPr lang="en-US"/>
        </a:p>
      </dgm:t>
    </dgm:pt>
    <dgm:pt modelId="{0CACEBB1-44F1-4A6D-8B4A-80C8007834A1}">
      <dgm:prSet/>
      <dgm:spPr/>
      <dgm:t>
        <a:bodyPr/>
        <a:lstStyle/>
        <a:p>
          <a:r>
            <a:rPr lang="en-US" altLang="ja-JP"/>
            <a:t>Tính đa dạng</a:t>
          </a:r>
        </a:p>
      </dgm:t>
    </dgm:pt>
    <dgm:pt modelId="{01024DB3-AB45-4510-B214-F42EC4326DB5}" type="parTrans" cxnId="{FF1DC9B5-79A1-47DB-A726-506444186FFB}">
      <dgm:prSet/>
      <dgm:spPr/>
      <dgm:t>
        <a:bodyPr/>
        <a:lstStyle/>
        <a:p>
          <a:endParaRPr lang="en-US"/>
        </a:p>
      </dgm:t>
    </dgm:pt>
    <dgm:pt modelId="{12F9FF70-0B2C-4926-A10D-45BF78670FD6}" type="sibTrans" cxnId="{FF1DC9B5-79A1-47DB-A726-506444186FFB}">
      <dgm:prSet/>
      <dgm:spPr/>
      <dgm:t>
        <a:bodyPr/>
        <a:lstStyle/>
        <a:p>
          <a:endParaRPr lang="en-US"/>
        </a:p>
      </dgm:t>
    </dgm:pt>
    <dgm:pt modelId="{9EFF28A3-F1B6-4014-89A2-FA35843C7BED}">
      <dgm:prSet/>
      <dgm:spPr/>
      <dgm:t>
        <a:bodyPr/>
        <a:lstStyle/>
        <a:p>
          <a:r>
            <a:rPr lang="en-US" altLang="ja-JP"/>
            <a:t>Quan sát</a:t>
          </a:r>
        </a:p>
      </dgm:t>
    </dgm:pt>
    <dgm:pt modelId="{1A08039D-8E2A-45DB-8994-19E5BA1F358B}" type="parTrans" cxnId="{F624CF44-09C7-462D-9DC5-22B206B9711D}">
      <dgm:prSet/>
      <dgm:spPr/>
      <dgm:t>
        <a:bodyPr/>
        <a:lstStyle/>
        <a:p>
          <a:endParaRPr lang="en-US"/>
        </a:p>
      </dgm:t>
    </dgm:pt>
    <dgm:pt modelId="{961839AB-B144-4060-B85B-6A1865E52F54}" type="sibTrans" cxnId="{F624CF44-09C7-462D-9DC5-22B206B9711D}">
      <dgm:prSet/>
      <dgm:spPr/>
      <dgm:t>
        <a:bodyPr/>
        <a:lstStyle/>
        <a:p>
          <a:endParaRPr lang="en-US"/>
        </a:p>
      </dgm:t>
    </dgm:pt>
    <dgm:pt modelId="{538CD1D9-A4BB-4984-A130-C25938A0AE6F}">
      <dgm:prSet/>
      <dgm:spPr/>
      <dgm:t>
        <a:bodyPr/>
        <a:lstStyle/>
        <a:p>
          <a:r>
            <a:rPr lang="en-US" altLang="ja-JP"/>
            <a:t>Hỗ trợ</a:t>
          </a:r>
        </a:p>
      </dgm:t>
    </dgm:pt>
    <dgm:pt modelId="{F6A7AA81-BF10-4D1D-B0D0-0D570420ABB8}" type="parTrans" cxnId="{8234C690-ED14-406E-907E-FD2A177993BA}">
      <dgm:prSet/>
      <dgm:spPr/>
      <dgm:t>
        <a:bodyPr/>
        <a:lstStyle/>
        <a:p>
          <a:endParaRPr lang="en-US"/>
        </a:p>
      </dgm:t>
    </dgm:pt>
    <dgm:pt modelId="{975A4A02-30DC-412A-B5C6-95CD24C20AE5}" type="sibTrans" cxnId="{8234C690-ED14-406E-907E-FD2A177993BA}">
      <dgm:prSet/>
      <dgm:spPr/>
      <dgm:t>
        <a:bodyPr/>
        <a:lstStyle/>
        <a:p>
          <a:endParaRPr lang="en-US"/>
        </a:p>
      </dgm:t>
    </dgm:pt>
    <dgm:pt modelId="{F4706A94-41C2-497B-BD14-AD640CD40272}">
      <dgm:prSet/>
      <dgm:spPr/>
      <dgm:t>
        <a:bodyPr/>
        <a:lstStyle/>
        <a:p>
          <a:r>
            <a:rPr lang="en-US" altLang="ja-JP"/>
            <a:t>Gỡ rối</a:t>
          </a:r>
        </a:p>
      </dgm:t>
    </dgm:pt>
    <dgm:pt modelId="{663CC43D-444F-4573-AF6F-60FC4BA8ED14}" type="parTrans" cxnId="{30259A43-460B-4E09-89A7-54E848014A31}">
      <dgm:prSet/>
      <dgm:spPr/>
      <dgm:t>
        <a:bodyPr/>
        <a:lstStyle/>
        <a:p>
          <a:endParaRPr lang="en-US"/>
        </a:p>
      </dgm:t>
    </dgm:pt>
    <dgm:pt modelId="{76E2EC88-6222-4D6D-A3AE-6A260F00EF15}" type="sibTrans" cxnId="{30259A43-460B-4E09-89A7-54E848014A31}">
      <dgm:prSet/>
      <dgm:spPr/>
      <dgm:t>
        <a:bodyPr/>
        <a:lstStyle/>
        <a:p>
          <a:endParaRPr lang="en-US"/>
        </a:p>
      </dgm:t>
    </dgm:pt>
    <dgm:pt modelId="{11490741-2F5B-477D-A49C-02495D54B8AD}">
      <dgm:prSet/>
      <dgm:spPr/>
      <dgm:t>
        <a:bodyPr/>
        <a:lstStyle/>
        <a:p>
          <a:r>
            <a:rPr lang="en-US" altLang="ja-JP"/>
            <a:t>Phân tích</a:t>
          </a:r>
        </a:p>
      </dgm:t>
    </dgm:pt>
    <dgm:pt modelId="{4D7A2FC1-1932-4ED1-839B-2A9AFD26A9E1}" type="parTrans" cxnId="{4990F8A9-D0B2-4A26-B35C-489B5F6FDEA8}">
      <dgm:prSet/>
      <dgm:spPr/>
      <dgm:t>
        <a:bodyPr/>
        <a:lstStyle/>
        <a:p>
          <a:endParaRPr lang="en-US"/>
        </a:p>
      </dgm:t>
    </dgm:pt>
    <dgm:pt modelId="{7041FB25-F199-4DEE-AA9B-415101AEA3EB}" type="sibTrans" cxnId="{4990F8A9-D0B2-4A26-B35C-489B5F6FDEA8}">
      <dgm:prSet/>
      <dgm:spPr/>
      <dgm:t>
        <a:bodyPr/>
        <a:lstStyle/>
        <a:p>
          <a:endParaRPr lang="en-US"/>
        </a:p>
      </dgm:t>
    </dgm:pt>
    <dgm:pt modelId="{3082EED3-B9EA-4499-90B3-99A6814E87A3}">
      <dgm:prSet/>
      <dgm:spPr/>
      <dgm:t>
        <a:bodyPr/>
        <a:lstStyle/>
        <a:p>
          <a:r>
            <a:rPr lang="en-US" altLang="ja-JP"/>
            <a:t>T</a:t>
          </a:r>
          <a:r>
            <a:rPr lang="vi-VN" altLang="ja-JP"/>
            <a:t>ư</a:t>
          </a:r>
          <a:r>
            <a:rPr lang="en-US" altLang="ja-JP"/>
            <a:t> duy cấu trúc</a:t>
          </a:r>
        </a:p>
      </dgm:t>
    </dgm:pt>
    <dgm:pt modelId="{D0E67A59-429F-48FC-B04F-53336C08BB74}" type="parTrans" cxnId="{5C7D623B-B88F-48E6-834B-064EE5FD11FD}">
      <dgm:prSet/>
      <dgm:spPr/>
      <dgm:t>
        <a:bodyPr/>
        <a:lstStyle/>
        <a:p>
          <a:endParaRPr lang="en-US"/>
        </a:p>
      </dgm:t>
    </dgm:pt>
    <dgm:pt modelId="{B66763B7-0D3A-48FD-BE9D-389F248AD1A1}" type="sibTrans" cxnId="{5C7D623B-B88F-48E6-834B-064EE5FD11FD}">
      <dgm:prSet/>
      <dgm:spPr/>
      <dgm:t>
        <a:bodyPr/>
        <a:lstStyle/>
        <a:p>
          <a:endParaRPr lang="en-US"/>
        </a:p>
      </dgm:t>
    </dgm:pt>
    <dgm:pt modelId="{7E531021-043D-4B75-95B3-333901678AA7}">
      <dgm:prSet/>
      <dgm:spPr/>
      <dgm:t>
        <a:bodyPr/>
        <a:lstStyle/>
        <a:p>
          <a:r>
            <a:rPr lang="en-US" altLang="ja-JP"/>
            <a:t>Thực tế</a:t>
          </a:r>
        </a:p>
      </dgm:t>
    </dgm:pt>
    <dgm:pt modelId="{373DC465-EC82-4E6B-8812-FB0B8E399813}" type="parTrans" cxnId="{28EFF6B8-6226-4E28-82AA-B9F3FA925D05}">
      <dgm:prSet/>
      <dgm:spPr/>
      <dgm:t>
        <a:bodyPr/>
        <a:lstStyle/>
        <a:p>
          <a:endParaRPr lang="en-US"/>
        </a:p>
      </dgm:t>
    </dgm:pt>
    <dgm:pt modelId="{1616D1AD-3ABB-47E6-AACD-096B53E2CDF0}" type="sibTrans" cxnId="{28EFF6B8-6226-4E28-82AA-B9F3FA925D05}">
      <dgm:prSet/>
      <dgm:spPr/>
      <dgm:t>
        <a:bodyPr/>
        <a:lstStyle/>
        <a:p>
          <a:endParaRPr lang="en-US"/>
        </a:p>
      </dgm:t>
    </dgm:pt>
    <dgm:pt modelId="{A7C6B919-D6DA-4CA7-AAD1-50A56ED54B3B}" type="pres">
      <dgm:prSet presAssocID="{7C811A5B-2D7D-4B23-A201-380BDC503CE4}" presName="theList" presStyleCnt="0">
        <dgm:presLayoutVars>
          <dgm:dir/>
          <dgm:animLvl val="lvl"/>
          <dgm:resizeHandles val="exact"/>
        </dgm:presLayoutVars>
      </dgm:prSet>
      <dgm:spPr/>
      <dgm:t>
        <a:bodyPr/>
        <a:lstStyle/>
        <a:p>
          <a:endParaRPr lang="en-US"/>
        </a:p>
      </dgm:t>
    </dgm:pt>
    <dgm:pt modelId="{4AA7E8B5-765A-46E0-B54C-72D0907AB8AA}" type="pres">
      <dgm:prSet presAssocID="{7551D299-45B2-453F-A9BC-64259019F7A4}" presName="compNode" presStyleCnt="0"/>
      <dgm:spPr/>
    </dgm:pt>
    <dgm:pt modelId="{84CE9923-D5E7-49A2-9286-0A898FCC0BC9}" type="pres">
      <dgm:prSet presAssocID="{7551D299-45B2-453F-A9BC-64259019F7A4}" presName="aNode" presStyleLbl="bgShp" presStyleIdx="0" presStyleCnt="2"/>
      <dgm:spPr/>
      <dgm:t>
        <a:bodyPr/>
        <a:lstStyle/>
        <a:p>
          <a:endParaRPr lang="en-US"/>
        </a:p>
      </dgm:t>
    </dgm:pt>
    <dgm:pt modelId="{B82111F2-1F9E-46B4-A578-32A1C25E791F}" type="pres">
      <dgm:prSet presAssocID="{7551D299-45B2-453F-A9BC-64259019F7A4}" presName="textNode" presStyleLbl="bgShp" presStyleIdx="0" presStyleCnt="2"/>
      <dgm:spPr/>
      <dgm:t>
        <a:bodyPr/>
        <a:lstStyle/>
        <a:p>
          <a:endParaRPr lang="en-US"/>
        </a:p>
      </dgm:t>
    </dgm:pt>
    <dgm:pt modelId="{12EBB4B6-DBA6-41E8-986C-E4998E8CD0ED}" type="pres">
      <dgm:prSet presAssocID="{7551D299-45B2-453F-A9BC-64259019F7A4}" presName="compChildNode" presStyleCnt="0"/>
      <dgm:spPr/>
    </dgm:pt>
    <dgm:pt modelId="{C9DD3D6D-ED66-4946-8C49-CEEAFEDAE5B4}" type="pres">
      <dgm:prSet presAssocID="{7551D299-45B2-453F-A9BC-64259019F7A4}" presName="theInnerList" presStyleCnt="0"/>
      <dgm:spPr/>
    </dgm:pt>
    <dgm:pt modelId="{FB24407A-D285-4D45-9DB5-6AA3043A68CA}" type="pres">
      <dgm:prSet presAssocID="{D8F58A81-636C-4365-B25C-255B9A94B73B}" presName="childNode" presStyleLbl="node1" presStyleIdx="0" presStyleCnt="16">
        <dgm:presLayoutVars>
          <dgm:bulletEnabled val="1"/>
        </dgm:presLayoutVars>
      </dgm:prSet>
      <dgm:spPr/>
      <dgm:t>
        <a:bodyPr/>
        <a:lstStyle/>
        <a:p>
          <a:endParaRPr lang="en-US"/>
        </a:p>
      </dgm:t>
    </dgm:pt>
    <dgm:pt modelId="{F2A7173B-D9D3-4870-B2A3-22616251660B}" type="pres">
      <dgm:prSet presAssocID="{D8F58A81-636C-4365-B25C-255B9A94B73B}" presName="aSpace2" presStyleCnt="0"/>
      <dgm:spPr/>
    </dgm:pt>
    <dgm:pt modelId="{8EB76346-8FA2-4EE0-B63B-D1CD3DC6FBD7}" type="pres">
      <dgm:prSet presAssocID="{F024209E-65BF-43C3-A42D-949DEC0D7CB8}" presName="childNode" presStyleLbl="node1" presStyleIdx="1" presStyleCnt="16">
        <dgm:presLayoutVars>
          <dgm:bulletEnabled val="1"/>
        </dgm:presLayoutVars>
      </dgm:prSet>
      <dgm:spPr/>
      <dgm:t>
        <a:bodyPr/>
        <a:lstStyle/>
        <a:p>
          <a:endParaRPr lang="en-US"/>
        </a:p>
      </dgm:t>
    </dgm:pt>
    <dgm:pt modelId="{D227FD56-2EBE-4DBD-B3B4-7EAE560B3D3B}" type="pres">
      <dgm:prSet presAssocID="{F024209E-65BF-43C3-A42D-949DEC0D7CB8}" presName="aSpace2" presStyleCnt="0"/>
      <dgm:spPr/>
    </dgm:pt>
    <dgm:pt modelId="{5700F3EC-5BAF-47B4-AD01-D9513FAB0ED9}" type="pres">
      <dgm:prSet presAssocID="{B13976E3-D20B-4F76-95B3-209747F93332}" presName="childNode" presStyleLbl="node1" presStyleIdx="2" presStyleCnt="16">
        <dgm:presLayoutVars>
          <dgm:bulletEnabled val="1"/>
        </dgm:presLayoutVars>
      </dgm:prSet>
      <dgm:spPr/>
      <dgm:t>
        <a:bodyPr/>
        <a:lstStyle/>
        <a:p>
          <a:endParaRPr lang="en-US"/>
        </a:p>
      </dgm:t>
    </dgm:pt>
    <dgm:pt modelId="{7AFEB94A-DC03-442A-8B1E-CF01B9533661}" type="pres">
      <dgm:prSet presAssocID="{B13976E3-D20B-4F76-95B3-209747F93332}" presName="aSpace2" presStyleCnt="0"/>
      <dgm:spPr/>
    </dgm:pt>
    <dgm:pt modelId="{471FA2CD-D20C-4090-827E-9A53FD67E0AD}" type="pres">
      <dgm:prSet presAssocID="{FC113EBB-187C-409C-A714-1A6F73771C24}" presName="childNode" presStyleLbl="node1" presStyleIdx="3" presStyleCnt="16">
        <dgm:presLayoutVars>
          <dgm:bulletEnabled val="1"/>
        </dgm:presLayoutVars>
      </dgm:prSet>
      <dgm:spPr/>
      <dgm:t>
        <a:bodyPr/>
        <a:lstStyle/>
        <a:p>
          <a:endParaRPr lang="en-US"/>
        </a:p>
      </dgm:t>
    </dgm:pt>
    <dgm:pt modelId="{FA60B18D-5F9F-444C-B5BF-B1CF9040D829}" type="pres">
      <dgm:prSet presAssocID="{FC113EBB-187C-409C-A714-1A6F73771C24}" presName="aSpace2" presStyleCnt="0"/>
      <dgm:spPr/>
    </dgm:pt>
    <dgm:pt modelId="{C50C0C6E-EE00-4E61-8E10-5F6FAFEB62E6}" type="pres">
      <dgm:prSet presAssocID="{6131137D-5A69-441F-B0B2-879F6920173E}" presName="childNode" presStyleLbl="node1" presStyleIdx="4" presStyleCnt="16">
        <dgm:presLayoutVars>
          <dgm:bulletEnabled val="1"/>
        </dgm:presLayoutVars>
      </dgm:prSet>
      <dgm:spPr/>
      <dgm:t>
        <a:bodyPr/>
        <a:lstStyle/>
        <a:p>
          <a:endParaRPr lang="en-US"/>
        </a:p>
      </dgm:t>
    </dgm:pt>
    <dgm:pt modelId="{DD3D916D-EA76-4A8A-83F9-4E425DC18086}" type="pres">
      <dgm:prSet presAssocID="{6131137D-5A69-441F-B0B2-879F6920173E}" presName="aSpace2" presStyleCnt="0"/>
      <dgm:spPr/>
    </dgm:pt>
    <dgm:pt modelId="{65C5B10C-61E1-4559-94E3-38EB049A7A5A}" type="pres">
      <dgm:prSet presAssocID="{5B9D3D9B-E6CD-4FB6-B68B-A22D13DCAFA8}" presName="childNode" presStyleLbl="node1" presStyleIdx="5" presStyleCnt="16">
        <dgm:presLayoutVars>
          <dgm:bulletEnabled val="1"/>
        </dgm:presLayoutVars>
      </dgm:prSet>
      <dgm:spPr/>
      <dgm:t>
        <a:bodyPr/>
        <a:lstStyle/>
        <a:p>
          <a:endParaRPr lang="en-US"/>
        </a:p>
      </dgm:t>
    </dgm:pt>
    <dgm:pt modelId="{014F5ACC-AAF4-4033-99E0-88B7D9E45F38}" type="pres">
      <dgm:prSet presAssocID="{5B9D3D9B-E6CD-4FB6-B68B-A22D13DCAFA8}" presName="aSpace2" presStyleCnt="0"/>
      <dgm:spPr/>
    </dgm:pt>
    <dgm:pt modelId="{ED664308-B542-4441-9CFF-A110E716D3E0}" type="pres">
      <dgm:prSet presAssocID="{65E91807-4034-4703-A716-0C440269E2E4}" presName="childNode" presStyleLbl="node1" presStyleIdx="6" presStyleCnt="16">
        <dgm:presLayoutVars>
          <dgm:bulletEnabled val="1"/>
        </dgm:presLayoutVars>
      </dgm:prSet>
      <dgm:spPr/>
      <dgm:t>
        <a:bodyPr/>
        <a:lstStyle/>
        <a:p>
          <a:endParaRPr lang="en-US"/>
        </a:p>
      </dgm:t>
    </dgm:pt>
    <dgm:pt modelId="{475313E6-5B64-4FBD-B1E6-2AD045580E3B}" type="pres">
      <dgm:prSet presAssocID="{65E91807-4034-4703-A716-0C440269E2E4}" presName="aSpace2" presStyleCnt="0"/>
      <dgm:spPr/>
    </dgm:pt>
    <dgm:pt modelId="{2500B127-9CF3-41CF-9784-682C57C0DB15}" type="pres">
      <dgm:prSet presAssocID="{F36F98F4-D59F-4364-B00D-44249A02337C}" presName="childNode" presStyleLbl="node1" presStyleIdx="7" presStyleCnt="16">
        <dgm:presLayoutVars>
          <dgm:bulletEnabled val="1"/>
        </dgm:presLayoutVars>
      </dgm:prSet>
      <dgm:spPr/>
      <dgm:t>
        <a:bodyPr/>
        <a:lstStyle/>
        <a:p>
          <a:endParaRPr lang="en-US"/>
        </a:p>
      </dgm:t>
    </dgm:pt>
    <dgm:pt modelId="{C3415A2E-5D0C-4B85-AFB2-FF35BCEC6DF9}" type="pres">
      <dgm:prSet presAssocID="{7551D299-45B2-453F-A9BC-64259019F7A4}" presName="aSpace" presStyleCnt="0"/>
      <dgm:spPr/>
    </dgm:pt>
    <dgm:pt modelId="{8ADEEE83-82F9-4473-A80C-1408B2B05F0A}" type="pres">
      <dgm:prSet presAssocID="{5F556FAE-933F-490E-ABCA-14EF08A7E72F}" presName="compNode" presStyleCnt="0"/>
      <dgm:spPr/>
    </dgm:pt>
    <dgm:pt modelId="{502A858F-131A-44FE-B50F-31BC0F2C44F2}" type="pres">
      <dgm:prSet presAssocID="{5F556FAE-933F-490E-ABCA-14EF08A7E72F}" presName="aNode" presStyleLbl="bgShp" presStyleIdx="1" presStyleCnt="2"/>
      <dgm:spPr/>
      <dgm:t>
        <a:bodyPr/>
        <a:lstStyle/>
        <a:p>
          <a:endParaRPr lang="en-US"/>
        </a:p>
      </dgm:t>
    </dgm:pt>
    <dgm:pt modelId="{30DC424C-49E1-47CA-A30A-93668EE050B7}" type="pres">
      <dgm:prSet presAssocID="{5F556FAE-933F-490E-ABCA-14EF08A7E72F}" presName="textNode" presStyleLbl="bgShp" presStyleIdx="1" presStyleCnt="2"/>
      <dgm:spPr/>
      <dgm:t>
        <a:bodyPr/>
        <a:lstStyle/>
        <a:p>
          <a:endParaRPr lang="en-US"/>
        </a:p>
      </dgm:t>
    </dgm:pt>
    <dgm:pt modelId="{0B7EA73F-34CE-419F-B659-C7FDCC7F9C9A}" type="pres">
      <dgm:prSet presAssocID="{5F556FAE-933F-490E-ABCA-14EF08A7E72F}" presName="compChildNode" presStyleCnt="0"/>
      <dgm:spPr/>
    </dgm:pt>
    <dgm:pt modelId="{DC5EB863-ADBB-43CF-912B-A1FC2BD329DC}" type="pres">
      <dgm:prSet presAssocID="{5F556FAE-933F-490E-ABCA-14EF08A7E72F}" presName="theInnerList" presStyleCnt="0"/>
      <dgm:spPr/>
    </dgm:pt>
    <dgm:pt modelId="{B576F036-2538-4D9D-A873-DEBE389C59B8}" type="pres">
      <dgm:prSet presAssocID="{6CD0CAA7-FEC2-456B-8249-8D31AB6E1BB9}" presName="childNode" presStyleLbl="node1" presStyleIdx="8" presStyleCnt="16">
        <dgm:presLayoutVars>
          <dgm:bulletEnabled val="1"/>
        </dgm:presLayoutVars>
      </dgm:prSet>
      <dgm:spPr/>
      <dgm:t>
        <a:bodyPr/>
        <a:lstStyle/>
        <a:p>
          <a:endParaRPr lang="en-US"/>
        </a:p>
      </dgm:t>
    </dgm:pt>
    <dgm:pt modelId="{47E15E63-9BFE-4CCC-85D3-4862F58623D7}" type="pres">
      <dgm:prSet presAssocID="{6CD0CAA7-FEC2-456B-8249-8D31AB6E1BB9}" presName="aSpace2" presStyleCnt="0"/>
      <dgm:spPr/>
    </dgm:pt>
    <dgm:pt modelId="{A34C492A-2DC7-429B-AAB1-2BF64F9658EC}" type="pres">
      <dgm:prSet presAssocID="{0CACEBB1-44F1-4A6D-8B4A-80C8007834A1}" presName="childNode" presStyleLbl="node1" presStyleIdx="9" presStyleCnt="16">
        <dgm:presLayoutVars>
          <dgm:bulletEnabled val="1"/>
        </dgm:presLayoutVars>
      </dgm:prSet>
      <dgm:spPr/>
      <dgm:t>
        <a:bodyPr/>
        <a:lstStyle/>
        <a:p>
          <a:endParaRPr lang="en-US"/>
        </a:p>
      </dgm:t>
    </dgm:pt>
    <dgm:pt modelId="{A0282CDD-1B1A-4DDC-8790-66B9AB984B10}" type="pres">
      <dgm:prSet presAssocID="{0CACEBB1-44F1-4A6D-8B4A-80C8007834A1}" presName="aSpace2" presStyleCnt="0"/>
      <dgm:spPr/>
    </dgm:pt>
    <dgm:pt modelId="{876D753C-9FF7-4350-9A5C-E5F443CFD097}" type="pres">
      <dgm:prSet presAssocID="{9EFF28A3-F1B6-4014-89A2-FA35843C7BED}" presName="childNode" presStyleLbl="node1" presStyleIdx="10" presStyleCnt="16">
        <dgm:presLayoutVars>
          <dgm:bulletEnabled val="1"/>
        </dgm:presLayoutVars>
      </dgm:prSet>
      <dgm:spPr/>
      <dgm:t>
        <a:bodyPr/>
        <a:lstStyle/>
        <a:p>
          <a:endParaRPr lang="en-US"/>
        </a:p>
      </dgm:t>
    </dgm:pt>
    <dgm:pt modelId="{C9998BAF-AE66-413C-ACB7-B88E294178BF}" type="pres">
      <dgm:prSet presAssocID="{9EFF28A3-F1B6-4014-89A2-FA35843C7BED}" presName="aSpace2" presStyleCnt="0"/>
      <dgm:spPr/>
    </dgm:pt>
    <dgm:pt modelId="{3342DAF9-10DC-413A-A534-E324843514E1}" type="pres">
      <dgm:prSet presAssocID="{538CD1D9-A4BB-4984-A130-C25938A0AE6F}" presName="childNode" presStyleLbl="node1" presStyleIdx="11" presStyleCnt="16">
        <dgm:presLayoutVars>
          <dgm:bulletEnabled val="1"/>
        </dgm:presLayoutVars>
      </dgm:prSet>
      <dgm:spPr/>
      <dgm:t>
        <a:bodyPr/>
        <a:lstStyle/>
        <a:p>
          <a:endParaRPr lang="en-US"/>
        </a:p>
      </dgm:t>
    </dgm:pt>
    <dgm:pt modelId="{06322719-7E32-4918-B76F-6879982DBD08}" type="pres">
      <dgm:prSet presAssocID="{538CD1D9-A4BB-4984-A130-C25938A0AE6F}" presName="aSpace2" presStyleCnt="0"/>
      <dgm:spPr/>
    </dgm:pt>
    <dgm:pt modelId="{6622C44F-4F1C-4302-9E61-A4CF95051F25}" type="pres">
      <dgm:prSet presAssocID="{F4706A94-41C2-497B-BD14-AD640CD40272}" presName="childNode" presStyleLbl="node1" presStyleIdx="12" presStyleCnt="16">
        <dgm:presLayoutVars>
          <dgm:bulletEnabled val="1"/>
        </dgm:presLayoutVars>
      </dgm:prSet>
      <dgm:spPr/>
      <dgm:t>
        <a:bodyPr/>
        <a:lstStyle/>
        <a:p>
          <a:endParaRPr lang="en-US"/>
        </a:p>
      </dgm:t>
    </dgm:pt>
    <dgm:pt modelId="{AA215649-A944-4F87-81AC-D0281895E680}" type="pres">
      <dgm:prSet presAssocID="{F4706A94-41C2-497B-BD14-AD640CD40272}" presName="aSpace2" presStyleCnt="0"/>
      <dgm:spPr/>
    </dgm:pt>
    <dgm:pt modelId="{067ED1EF-856A-4455-A833-EACEC33092C2}" type="pres">
      <dgm:prSet presAssocID="{11490741-2F5B-477D-A49C-02495D54B8AD}" presName="childNode" presStyleLbl="node1" presStyleIdx="13" presStyleCnt="16">
        <dgm:presLayoutVars>
          <dgm:bulletEnabled val="1"/>
        </dgm:presLayoutVars>
      </dgm:prSet>
      <dgm:spPr/>
      <dgm:t>
        <a:bodyPr/>
        <a:lstStyle/>
        <a:p>
          <a:endParaRPr lang="en-US"/>
        </a:p>
      </dgm:t>
    </dgm:pt>
    <dgm:pt modelId="{9DD7DB84-0859-491C-A96C-DA03580C2F9F}" type="pres">
      <dgm:prSet presAssocID="{11490741-2F5B-477D-A49C-02495D54B8AD}" presName="aSpace2" presStyleCnt="0"/>
      <dgm:spPr/>
    </dgm:pt>
    <dgm:pt modelId="{23F431E9-21F6-4F56-8590-4B1EEF96D610}" type="pres">
      <dgm:prSet presAssocID="{3082EED3-B9EA-4499-90B3-99A6814E87A3}" presName="childNode" presStyleLbl="node1" presStyleIdx="14" presStyleCnt="16">
        <dgm:presLayoutVars>
          <dgm:bulletEnabled val="1"/>
        </dgm:presLayoutVars>
      </dgm:prSet>
      <dgm:spPr/>
      <dgm:t>
        <a:bodyPr/>
        <a:lstStyle/>
        <a:p>
          <a:endParaRPr lang="en-US"/>
        </a:p>
      </dgm:t>
    </dgm:pt>
    <dgm:pt modelId="{350652BF-BEAE-4009-9B06-DE3E681E2E71}" type="pres">
      <dgm:prSet presAssocID="{3082EED3-B9EA-4499-90B3-99A6814E87A3}" presName="aSpace2" presStyleCnt="0"/>
      <dgm:spPr/>
    </dgm:pt>
    <dgm:pt modelId="{F44ADD7C-CB75-44B6-BD48-2FAE349783DB}" type="pres">
      <dgm:prSet presAssocID="{7E531021-043D-4B75-95B3-333901678AA7}" presName="childNode" presStyleLbl="node1" presStyleIdx="15" presStyleCnt="16">
        <dgm:presLayoutVars>
          <dgm:bulletEnabled val="1"/>
        </dgm:presLayoutVars>
      </dgm:prSet>
      <dgm:spPr/>
      <dgm:t>
        <a:bodyPr/>
        <a:lstStyle/>
        <a:p>
          <a:endParaRPr lang="en-US"/>
        </a:p>
      </dgm:t>
    </dgm:pt>
  </dgm:ptLst>
  <dgm:cxnLst>
    <dgm:cxn modelId="{41F2CAFE-D36C-4B93-8631-65BDBDF41766}" type="presOf" srcId="{6131137D-5A69-441F-B0B2-879F6920173E}" destId="{C50C0C6E-EE00-4E61-8E10-5F6FAFEB62E6}" srcOrd="0" destOrd="0" presId="urn:microsoft.com/office/officeart/2005/8/layout/lProcess2"/>
    <dgm:cxn modelId="{924D65CC-E355-4109-8F36-2712417F36BF}" srcId="{7551D299-45B2-453F-A9BC-64259019F7A4}" destId="{5B9D3D9B-E6CD-4FB6-B68B-A22D13DCAFA8}" srcOrd="5" destOrd="0" parTransId="{F572FA93-B86D-477D-918E-A3FAC418A8FB}" sibTransId="{AFB781FA-9F60-4D67-A830-F6EE37406E50}"/>
    <dgm:cxn modelId="{EC89088A-41C0-453A-849B-A78F049F2E2C}" srcId="{7551D299-45B2-453F-A9BC-64259019F7A4}" destId="{B13976E3-D20B-4F76-95B3-209747F93332}" srcOrd="2" destOrd="0" parTransId="{48158E0A-58C1-4004-BE5B-C049E9680461}" sibTransId="{0CE68C6E-A941-44A6-9A6B-4AE3CDA91D56}"/>
    <dgm:cxn modelId="{50512FFB-4A43-4FF1-A516-6A9B95EEFA3D}" type="presOf" srcId="{B13976E3-D20B-4F76-95B3-209747F93332}" destId="{5700F3EC-5BAF-47B4-AD01-D9513FAB0ED9}" srcOrd="0" destOrd="0" presId="urn:microsoft.com/office/officeart/2005/8/layout/lProcess2"/>
    <dgm:cxn modelId="{EE053BB1-85F3-409F-B7A0-7862AC339C35}" srcId="{7551D299-45B2-453F-A9BC-64259019F7A4}" destId="{FC113EBB-187C-409C-A714-1A6F73771C24}" srcOrd="3" destOrd="0" parTransId="{35180B99-E287-4F2E-B553-1ED7909027C9}" sibTransId="{45BCEFE5-BAF6-4979-9BD7-CC5D2F0AA427}"/>
    <dgm:cxn modelId="{2C81D47C-C94F-4ACD-A6B6-DA34B5457A6F}" srcId="{7C811A5B-2D7D-4B23-A201-380BDC503CE4}" destId="{5F556FAE-933F-490E-ABCA-14EF08A7E72F}" srcOrd="1" destOrd="0" parTransId="{146B1BEA-D2D4-47D8-A9A8-E06129A8635A}" sibTransId="{9B696920-37D0-45A3-ABDC-CCA400D6796A}"/>
    <dgm:cxn modelId="{54F269C3-4884-4344-9E34-EDAD58A92037}" type="presOf" srcId="{F024209E-65BF-43C3-A42D-949DEC0D7CB8}" destId="{8EB76346-8FA2-4EE0-B63B-D1CD3DC6FBD7}" srcOrd="0" destOrd="0" presId="urn:microsoft.com/office/officeart/2005/8/layout/lProcess2"/>
    <dgm:cxn modelId="{00686783-BFED-44E4-BF74-4D2695ABD2D5}" type="presOf" srcId="{F4706A94-41C2-497B-BD14-AD640CD40272}" destId="{6622C44F-4F1C-4302-9E61-A4CF95051F25}" srcOrd="0" destOrd="0" presId="urn:microsoft.com/office/officeart/2005/8/layout/lProcess2"/>
    <dgm:cxn modelId="{2D02BD3A-655C-4EE3-B1C1-1720650BC171}" type="presOf" srcId="{7551D299-45B2-453F-A9BC-64259019F7A4}" destId="{B82111F2-1F9E-46B4-A578-32A1C25E791F}" srcOrd="1" destOrd="0" presId="urn:microsoft.com/office/officeart/2005/8/layout/lProcess2"/>
    <dgm:cxn modelId="{CE73B391-CDC2-4398-80AE-4E9285A84A8B}" type="presOf" srcId="{5F556FAE-933F-490E-ABCA-14EF08A7E72F}" destId="{502A858F-131A-44FE-B50F-31BC0F2C44F2}" srcOrd="0" destOrd="0" presId="urn:microsoft.com/office/officeart/2005/8/layout/lProcess2"/>
    <dgm:cxn modelId="{6FBD2F8B-CB1D-46F0-A39D-CFCFC59DB229}" type="presOf" srcId="{5F556FAE-933F-490E-ABCA-14EF08A7E72F}" destId="{30DC424C-49E1-47CA-A30A-93668EE050B7}" srcOrd="1" destOrd="0" presId="urn:microsoft.com/office/officeart/2005/8/layout/lProcess2"/>
    <dgm:cxn modelId="{C375FEA0-4480-44E6-B19B-2E7283AFC192}" type="presOf" srcId="{6CD0CAA7-FEC2-456B-8249-8D31AB6E1BB9}" destId="{B576F036-2538-4D9D-A873-DEBE389C59B8}" srcOrd="0" destOrd="0" presId="urn:microsoft.com/office/officeart/2005/8/layout/lProcess2"/>
    <dgm:cxn modelId="{236CDB2F-9CF3-4E42-9B38-BD2BD7C3AA4B}" srcId="{7551D299-45B2-453F-A9BC-64259019F7A4}" destId="{6131137D-5A69-441F-B0B2-879F6920173E}" srcOrd="4" destOrd="0" parTransId="{F2A5F3B7-AA09-4D95-9D69-F38D8DCF8FB6}" sibTransId="{79E49549-4755-4FA0-81BF-0A9FCCB79815}"/>
    <dgm:cxn modelId="{50F0BA50-C854-45C8-8F8F-2A976F794EBD}" type="presOf" srcId="{5B9D3D9B-E6CD-4FB6-B68B-A22D13DCAFA8}" destId="{65C5B10C-61E1-4559-94E3-38EB049A7A5A}" srcOrd="0" destOrd="0" presId="urn:microsoft.com/office/officeart/2005/8/layout/lProcess2"/>
    <dgm:cxn modelId="{BD81E8C3-2C00-45D8-82F8-1BCB1E16AE37}" srcId="{7551D299-45B2-453F-A9BC-64259019F7A4}" destId="{D8F58A81-636C-4365-B25C-255B9A94B73B}" srcOrd="0" destOrd="0" parTransId="{A1D0AAE8-41C7-4166-9E7F-F264FA8E4CE3}" sibTransId="{45487454-ABC8-49C2-A094-95E969844519}"/>
    <dgm:cxn modelId="{358CDC0C-6B5C-4C32-ADCB-C079718E8439}" type="presOf" srcId="{D8F58A81-636C-4365-B25C-255B9A94B73B}" destId="{FB24407A-D285-4D45-9DB5-6AA3043A68CA}" srcOrd="0" destOrd="0" presId="urn:microsoft.com/office/officeart/2005/8/layout/lProcess2"/>
    <dgm:cxn modelId="{D00F48F8-FF7E-4511-9A71-51ACF7E72658}" srcId="{7C811A5B-2D7D-4B23-A201-380BDC503CE4}" destId="{7551D299-45B2-453F-A9BC-64259019F7A4}" srcOrd="0" destOrd="0" parTransId="{4619FE7A-A785-4BC6-9FD3-4FF1E9D06C0F}" sibTransId="{D2C5AB9B-7BC9-4EEB-8BF1-2FCE9574378C}"/>
    <dgm:cxn modelId="{C9AE7A28-FF2B-4588-9571-6931EDE21032}" type="presOf" srcId="{0CACEBB1-44F1-4A6D-8B4A-80C8007834A1}" destId="{A34C492A-2DC7-429B-AAB1-2BF64F9658EC}" srcOrd="0" destOrd="0" presId="urn:microsoft.com/office/officeart/2005/8/layout/lProcess2"/>
    <dgm:cxn modelId="{EA5D442D-0F55-4DE0-AF9A-9636222BB7B3}" type="presOf" srcId="{11490741-2F5B-477D-A49C-02495D54B8AD}" destId="{067ED1EF-856A-4455-A833-EACEC33092C2}" srcOrd="0" destOrd="0" presId="urn:microsoft.com/office/officeart/2005/8/layout/lProcess2"/>
    <dgm:cxn modelId="{FF1DC9B5-79A1-47DB-A726-506444186FFB}" srcId="{5F556FAE-933F-490E-ABCA-14EF08A7E72F}" destId="{0CACEBB1-44F1-4A6D-8B4A-80C8007834A1}" srcOrd="1" destOrd="0" parTransId="{01024DB3-AB45-4510-B214-F42EC4326DB5}" sibTransId="{12F9FF70-0B2C-4926-A10D-45BF78670FD6}"/>
    <dgm:cxn modelId="{F624CF44-09C7-462D-9DC5-22B206B9711D}" srcId="{5F556FAE-933F-490E-ABCA-14EF08A7E72F}" destId="{9EFF28A3-F1B6-4014-89A2-FA35843C7BED}" srcOrd="2" destOrd="0" parTransId="{1A08039D-8E2A-45DB-8994-19E5BA1F358B}" sibTransId="{961839AB-B144-4060-B85B-6A1865E52F54}"/>
    <dgm:cxn modelId="{BAC194EB-FEDA-4E1C-ABAB-F969B607F4AF}" type="presOf" srcId="{7E531021-043D-4B75-95B3-333901678AA7}" destId="{F44ADD7C-CB75-44B6-BD48-2FAE349783DB}" srcOrd="0" destOrd="0" presId="urn:microsoft.com/office/officeart/2005/8/layout/lProcess2"/>
    <dgm:cxn modelId="{7D9F9A30-9162-459E-AFE3-F3E257ED245F}" srcId="{7551D299-45B2-453F-A9BC-64259019F7A4}" destId="{F024209E-65BF-43C3-A42D-949DEC0D7CB8}" srcOrd="1" destOrd="0" parTransId="{DD4F1BC1-3A56-4784-A0C8-EB769F734BBE}" sibTransId="{2135626A-F6F2-46D0-AE4C-B52BE5DC8E06}"/>
    <dgm:cxn modelId="{E2113A41-2CE7-48E3-A09A-93B6B5777891}" type="presOf" srcId="{FC113EBB-187C-409C-A714-1A6F73771C24}" destId="{471FA2CD-D20C-4090-827E-9A53FD67E0AD}" srcOrd="0" destOrd="0" presId="urn:microsoft.com/office/officeart/2005/8/layout/lProcess2"/>
    <dgm:cxn modelId="{E5AF066C-77EE-4DD8-9870-8B6366B5B9B3}" srcId="{7551D299-45B2-453F-A9BC-64259019F7A4}" destId="{F36F98F4-D59F-4364-B00D-44249A02337C}" srcOrd="7" destOrd="0" parTransId="{CFE31091-7840-4D46-9FA2-7D9C0F9432D9}" sibTransId="{1F2078E1-898D-4AD1-9F4C-EB498BC78DCE}"/>
    <dgm:cxn modelId="{62B056D5-1B82-4011-96DD-83E431057226}" srcId="{7551D299-45B2-453F-A9BC-64259019F7A4}" destId="{65E91807-4034-4703-A716-0C440269E2E4}" srcOrd="6" destOrd="0" parTransId="{6D35C179-202A-469F-907F-798D87BEB694}" sibTransId="{7322ED36-6FC6-46FD-B5A8-CCD80A7DE46C}"/>
    <dgm:cxn modelId="{5C7D623B-B88F-48E6-834B-064EE5FD11FD}" srcId="{5F556FAE-933F-490E-ABCA-14EF08A7E72F}" destId="{3082EED3-B9EA-4499-90B3-99A6814E87A3}" srcOrd="6" destOrd="0" parTransId="{D0E67A59-429F-48FC-B04F-53336C08BB74}" sibTransId="{B66763B7-0D3A-48FD-BE9D-389F248AD1A1}"/>
    <dgm:cxn modelId="{90DC9A04-7DE0-4CB1-B383-433FE94C3AEE}" type="presOf" srcId="{9EFF28A3-F1B6-4014-89A2-FA35843C7BED}" destId="{876D753C-9FF7-4350-9A5C-E5F443CFD097}" srcOrd="0" destOrd="0" presId="urn:microsoft.com/office/officeart/2005/8/layout/lProcess2"/>
    <dgm:cxn modelId="{3624E5D9-6282-4283-9003-9ED33BA556E0}" type="presOf" srcId="{538CD1D9-A4BB-4984-A130-C25938A0AE6F}" destId="{3342DAF9-10DC-413A-A534-E324843514E1}" srcOrd="0" destOrd="0" presId="urn:microsoft.com/office/officeart/2005/8/layout/lProcess2"/>
    <dgm:cxn modelId="{F0D3E892-DA34-4D42-9F50-F50D310482BF}" type="presOf" srcId="{3082EED3-B9EA-4499-90B3-99A6814E87A3}" destId="{23F431E9-21F6-4F56-8590-4B1EEF96D610}" srcOrd="0" destOrd="0" presId="urn:microsoft.com/office/officeart/2005/8/layout/lProcess2"/>
    <dgm:cxn modelId="{960035EC-83E4-4723-860C-94F46CE83EF0}" type="presOf" srcId="{7551D299-45B2-453F-A9BC-64259019F7A4}" destId="{84CE9923-D5E7-49A2-9286-0A898FCC0BC9}" srcOrd="0" destOrd="0" presId="urn:microsoft.com/office/officeart/2005/8/layout/lProcess2"/>
    <dgm:cxn modelId="{2BFD1E8D-29CC-44D7-BF64-011ED82B1D68}" type="presOf" srcId="{65E91807-4034-4703-A716-0C440269E2E4}" destId="{ED664308-B542-4441-9CFF-A110E716D3E0}" srcOrd="0" destOrd="0" presId="urn:microsoft.com/office/officeart/2005/8/layout/lProcess2"/>
    <dgm:cxn modelId="{8234C690-ED14-406E-907E-FD2A177993BA}" srcId="{5F556FAE-933F-490E-ABCA-14EF08A7E72F}" destId="{538CD1D9-A4BB-4984-A130-C25938A0AE6F}" srcOrd="3" destOrd="0" parTransId="{F6A7AA81-BF10-4D1D-B0D0-0D570420ABB8}" sibTransId="{975A4A02-30DC-412A-B5C6-95CD24C20AE5}"/>
    <dgm:cxn modelId="{30259A43-460B-4E09-89A7-54E848014A31}" srcId="{5F556FAE-933F-490E-ABCA-14EF08A7E72F}" destId="{F4706A94-41C2-497B-BD14-AD640CD40272}" srcOrd="4" destOrd="0" parTransId="{663CC43D-444F-4573-AF6F-60FC4BA8ED14}" sibTransId="{76E2EC88-6222-4D6D-A3AE-6A260F00EF15}"/>
    <dgm:cxn modelId="{28EFF6B8-6226-4E28-82AA-B9F3FA925D05}" srcId="{5F556FAE-933F-490E-ABCA-14EF08A7E72F}" destId="{7E531021-043D-4B75-95B3-333901678AA7}" srcOrd="7" destOrd="0" parTransId="{373DC465-EC82-4E6B-8812-FB0B8E399813}" sibTransId="{1616D1AD-3ABB-47E6-AACD-096B53E2CDF0}"/>
    <dgm:cxn modelId="{785AAC21-4CA2-4256-B88E-9FE880782828}" type="presOf" srcId="{F36F98F4-D59F-4364-B00D-44249A02337C}" destId="{2500B127-9CF3-41CF-9784-682C57C0DB15}" srcOrd="0" destOrd="0" presId="urn:microsoft.com/office/officeart/2005/8/layout/lProcess2"/>
    <dgm:cxn modelId="{D9A164EB-C66D-4CA6-9817-5C54560DAED6}" type="presOf" srcId="{7C811A5B-2D7D-4B23-A201-380BDC503CE4}" destId="{A7C6B919-D6DA-4CA7-AAD1-50A56ED54B3B}" srcOrd="0" destOrd="0" presId="urn:microsoft.com/office/officeart/2005/8/layout/lProcess2"/>
    <dgm:cxn modelId="{4990F8A9-D0B2-4A26-B35C-489B5F6FDEA8}" srcId="{5F556FAE-933F-490E-ABCA-14EF08A7E72F}" destId="{11490741-2F5B-477D-A49C-02495D54B8AD}" srcOrd="5" destOrd="0" parTransId="{4D7A2FC1-1932-4ED1-839B-2A9AFD26A9E1}" sibTransId="{7041FB25-F199-4DEE-AA9B-415101AEA3EB}"/>
    <dgm:cxn modelId="{7EE8A330-3AC0-418C-8B72-1923C94E390A}" srcId="{5F556FAE-933F-490E-ABCA-14EF08A7E72F}" destId="{6CD0CAA7-FEC2-456B-8249-8D31AB6E1BB9}" srcOrd="0" destOrd="0" parTransId="{537AD9FE-4D6D-433D-81DB-09180A7F3A15}" sibTransId="{A6827343-194A-4B6F-8C65-C7B8351D5D1F}"/>
    <dgm:cxn modelId="{6CAA3141-18AE-4494-BABE-4A020DD3AD48}" type="presParOf" srcId="{A7C6B919-D6DA-4CA7-AAD1-50A56ED54B3B}" destId="{4AA7E8B5-765A-46E0-B54C-72D0907AB8AA}" srcOrd="0" destOrd="0" presId="urn:microsoft.com/office/officeart/2005/8/layout/lProcess2"/>
    <dgm:cxn modelId="{BCD0661C-A3C3-4CB1-8A33-C0C722393305}" type="presParOf" srcId="{4AA7E8B5-765A-46E0-B54C-72D0907AB8AA}" destId="{84CE9923-D5E7-49A2-9286-0A898FCC0BC9}" srcOrd="0" destOrd="0" presId="urn:microsoft.com/office/officeart/2005/8/layout/lProcess2"/>
    <dgm:cxn modelId="{C9B4697D-84F7-4587-925D-120DE8678064}" type="presParOf" srcId="{4AA7E8B5-765A-46E0-B54C-72D0907AB8AA}" destId="{B82111F2-1F9E-46B4-A578-32A1C25E791F}" srcOrd="1" destOrd="0" presId="urn:microsoft.com/office/officeart/2005/8/layout/lProcess2"/>
    <dgm:cxn modelId="{453AC529-9964-40A9-AC34-A348096A6E6C}" type="presParOf" srcId="{4AA7E8B5-765A-46E0-B54C-72D0907AB8AA}" destId="{12EBB4B6-DBA6-41E8-986C-E4998E8CD0ED}" srcOrd="2" destOrd="0" presId="urn:microsoft.com/office/officeart/2005/8/layout/lProcess2"/>
    <dgm:cxn modelId="{3DC095EA-CCC7-48FF-8019-238B083FB87B}" type="presParOf" srcId="{12EBB4B6-DBA6-41E8-986C-E4998E8CD0ED}" destId="{C9DD3D6D-ED66-4946-8C49-CEEAFEDAE5B4}" srcOrd="0" destOrd="0" presId="urn:microsoft.com/office/officeart/2005/8/layout/lProcess2"/>
    <dgm:cxn modelId="{CD63DA65-6FA4-4B09-8338-755387DC6636}" type="presParOf" srcId="{C9DD3D6D-ED66-4946-8C49-CEEAFEDAE5B4}" destId="{FB24407A-D285-4D45-9DB5-6AA3043A68CA}" srcOrd="0" destOrd="0" presId="urn:microsoft.com/office/officeart/2005/8/layout/lProcess2"/>
    <dgm:cxn modelId="{95A389BB-0341-4AA3-90F4-45D04B41C6C6}" type="presParOf" srcId="{C9DD3D6D-ED66-4946-8C49-CEEAFEDAE5B4}" destId="{F2A7173B-D9D3-4870-B2A3-22616251660B}" srcOrd="1" destOrd="0" presId="urn:microsoft.com/office/officeart/2005/8/layout/lProcess2"/>
    <dgm:cxn modelId="{933F9C87-1362-4330-8825-0A7F708D7C87}" type="presParOf" srcId="{C9DD3D6D-ED66-4946-8C49-CEEAFEDAE5B4}" destId="{8EB76346-8FA2-4EE0-B63B-D1CD3DC6FBD7}" srcOrd="2" destOrd="0" presId="urn:microsoft.com/office/officeart/2005/8/layout/lProcess2"/>
    <dgm:cxn modelId="{2C88CDFC-679F-47C7-81B6-474EC8F91755}" type="presParOf" srcId="{C9DD3D6D-ED66-4946-8C49-CEEAFEDAE5B4}" destId="{D227FD56-2EBE-4DBD-B3B4-7EAE560B3D3B}" srcOrd="3" destOrd="0" presId="urn:microsoft.com/office/officeart/2005/8/layout/lProcess2"/>
    <dgm:cxn modelId="{2602B1AB-C47F-4EDE-A8F9-915D8D5285C8}" type="presParOf" srcId="{C9DD3D6D-ED66-4946-8C49-CEEAFEDAE5B4}" destId="{5700F3EC-5BAF-47B4-AD01-D9513FAB0ED9}" srcOrd="4" destOrd="0" presId="urn:microsoft.com/office/officeart/2005/8/layout/lProcess2"/>
    <dgm:cxn modelId="{67DE6EB0-E143-4C9B-AFB9-A2BC50BAA3D4}" type="presParOf" srcId="{C9DD3D6D-ED66-4946-8C49-CEEAFEDAE5B4}" destId="{7AFEB94A-DC03-442A-8B1E-CF01B9533661}" srcOrd="5" destOrd="0" presId="urn:microsoft.com/office/officeart/2005/8/layout/lProcess2"/>
    <dgm:cxn modelId="{016D7297-20E6-4553-9110-4885E1A12B9E}" type="presParOf" srcId="{C9DD3D6D-ED66-4946-8C49-CEEAFEDAE5B4}" destId="{471FA2CD-D20C-4090-827E-9A53FD67E0AD}" srcOrd="6" destOrd="0" presId="urn:microsoft.com/office/officeart/2005/8/layout/lProcess2"/>
    <dgm:cxn modelId="{4F06FA64-D508-410C-AB6C-4158F9DCFBFB}" type="presParOf" srcId="{C9DD3D6D-ED66-4946-8C49-CEEAFEDAE5B4}" destId="{FA60B18D-5F9F-444C-B5BF-B1CF9040D829}" srcOrd="7" destOrd="0" presId="urn:microsoft.com/office/officeart/2005/8/layout/lProcess2"/>
    <dgm:cxn modelId="{98B7C87D-D2BC-4577-98E6-396B005052B4}" type="presParOf" srcId="{C9DD3D6D-ED66-4946-8C49-CEEAFEDAE5B4}" destId="{C50C0C6E-EE00-4E61-8E10-5F6FAFEB62E6}" srcOrd="8" destOrd="0" presId="urn:microsoft.com/office/officeart/2005/8/layout/lProcess2"/>
    <dgm:cxn modelId="{5F830635-ADC1-4E15-9062-198FFF5AA5CE}" type="presParOf" srcId="{C9DD3D6D-ED66-4946-8C49-CEEAFEDAE5B4}" destId="{DD3D916D-EA76-4A8A-83F9-4E425DC18086}" srcOrd="9" destOrd="0" presId="urn:microsoft.com/office/officeart/2005/8/layout/lProcess2"/>
    <dgm:cxn modelId="{9DEAFC6D-95C3-44ED-A3B2-C9B079311F5A}" type="presParOf" srcId="{C9DD3D6D-ED66-4946-8C49-CEEAFEDAE5B4}" destId="{65C5B10C-61E1-4559-94E3-38EB049A7A5A}" srcOrd="10" destOrd="0" presId="urn:microsoft.com/office/officeart/2005/8/layout/lProcess2"/>
    <dgm:cxn modelId="{21BD6AFC-7CB1-4A05-A032-203261CE13D5}" type="presParOf" srcId="{C9DD3D6D-ED66-4946-8C49-CEEAFEDAE5B4}" destId="{014F5ACC-AAF4-4033-99E0-88B7D9E45F38}" srcOrd="11" destOrd="0" presId="urn:microsoft.com/office/officeart/2005/8/layout/lProcess2"/>
    <dgm:cxn modelId="{BE975F33-649C-47D3-9341-1D647F66FFD5}" type="presParOf" srcId="{C9DD3D6D-ED66-4946-8C49-CEEAFEDAE5B4}" destId="{ED664308-B542-4441-9CFF-A110E716D3E0}" srcOrd="12" destOrd="0" presId="urn:microsoft.com/office/officeart/2005/8/layout/lProcess2"/>
    <dgm:cxn modelId="{E9A8EE2F-BEEB-4A12-A9C2-5007C8F858F4}" type="presParOf" srcId="{C9DD3D6D-ED66-4946-8C49-CEEAFEDAE5B4}" destId="{475313E6-5B64-4FBD-B1E6-2AD045580E3B}" srcOrd="13" destOrd="0" presId="urn:microsoft.com/office/officeart/2005/8/layout/lProcess2"/>
    <dgm:cxn modelId="{C0BB8A65-2AF2-4F60-B387-B3DE60AE5B94}" type="presParOf" srcId="{C9DD3D6D-ED66-4946-8C49-CEEAFEDAE5B4}" destId="{2500B127-9CF3-41CF-9784-682C57C0DB15}" srcOrd="14" destOrd="0" presId="urn:microsoft.com/office/officeart/2005/8/layout/lProcess2"/>
    <dgm:cxn modelId="{80E2D54E-00E3-4916-9108-C77B562840A2}" type="presParOf" srcId="{A7C6B919-D6DA-4CA7-AAD1-50A56ED54B3B}" destId="{C3415A2E-5D0C-4B85-AFB2-FF35BCEC6DF9}" srcOrd="1" destOrd="0" presId="urn:microsoft.com/office/officeart/2005/8/layout/lProcess2"/>
    <dgm:cxn modelId="{F40497D6-8200-4AC0-BFE7-4C04D2B6BB52}" type="presParOf" srcId="{A7C6B919-D6DA-4CA7-AAD1-50A56ED54B3B}" destId="{8ADEEE83-82F9-4473-A80C-1408B2B05F0A}" srcOrd="2" destOrd="0" presId="urn:microsoft.com/office/officeart/2005/8/layout/lProcess2"/>
    <dgm:cxn modelId="{CB6F1E03-CFDE-4B69-9EFD-BC15EE351CED}" type="presParOf" srcId="{8ADEEE83-82F9-4473-A80C-1408B2B05F0A}" destId="{502A858F-131A-44FE-B50F-31BC0F2C44F2}" srcOrd="0" destOrd="0" presId="urn:microsoft.com/office/officeart/2005/8/layout/lProcess2"/>
    <dgm:cxn modelId="{F17B9E7F-FB0F-4DB7-AC29-AB604778CC0A}" type="presParOf" srcId="{8ADEEE83-82F9-4473-A80C-1408B2B05F0A}" destId="{30DC424C-49E1-47CA-A30A-93668EE050B7}" srcOrd="1" destOrd="0" presId="urn:microsoft.com/office/officeart/2005/8/layout/lProcess2"/>
    <dgm:cxn modelId="{E5504F60-F703-41DD-971F-705C073E440D}" type="presParOf" srcId="{8ADEEE83-82F9-4473-A80C-1408B2B05F0A}" destId="{0B7EA73F-34CE-419F-B659-C7FDCC7F9C9A}" srcOrd="2" destOrd="0" presId="urn:microsoft.com/office/officeart/2005/8/layout/lProcess2"/>
    <dgm:cxn modelId="{7859EBDB-D987-45CA-932A-A0274CD82D43}" type="presParOf" srcId="{0B7EA73F-34CE-419F-B659-C7FDCC7F9C9A}" destId="{DC5EB863-ADBB-43CF-912B-A1FC2BD329DC}" srcOrd="0" destOrd="0" presId="urn:microsoft.com/office/officeart/2005/8/layout/lProcess2"/>
    <dgm:cxn modelId="{A7F2261D-CD5B-431A-9773-DE93A16F710C}" type="presParOf" srcId="{DC5EB863-ADBB-43CF-912B-A1FC2BD329DC}" destId="{B576F036-2538-4D9D-A873-DEBE389C59B8}" srcOrd="0" destOrd="0" presId="urn:microsoft.com/office/officeart/2005/8/layout/lProcess2"/>
    <dgm:cxn modelId="{A481EBA5-4DC2-4201-A33C-B275C9C80C90}" type="presParOf" srcId="{DC5EB863-ADBB-43CF-912B-A1FC2BD329DC}" destId="{47E15E63-9BFE-4CCC-85D3-4862F58623D7}" srcOrd="1" destOrd="0" presId="urn:microsoft.com/office/officeart/2005/8/layout/lProcess2"/>
    <dgm:cxn modelId="{6CF6C93E-0129-4FBE-8932-20D803F9F2D9}" type="presParOf" srcId="{DC5EB863-ADBB-43CF-912B-A1FC2BD329DC}" destId="{A34C492A-2DC7-429B-AAB1-2BF64F9658EC}" srcOrd="2" destOrd="0" presId="urn:microsoft.com/office/officeart/2005/8/layout/lProcess2"/>
    <dgm:cxn modelId="{6AEE2177-F3A2-4290-B746-2526DC0A8328}" type="presParOf" srcId="{DC5EB863-ADBB-43CF-912B-A1FC2BD329DC}" destId="{A0282CDD-1B1A-4DDC-8790-66B9AB984B10}" srcOrd="3" destOrd="0" presId="urn:microsoft.com/office/officeart/2005/8/layout/lProcess2"/>
    <dgm:cxn modelId="{FFE93964-22B8-4603-8163-FF9EDA95198F}" type="presParOf" srcId="{DC5EB863-ADBB-43CF-912B-A1FC2BD329DC}" destId="{876D753C-9FF7-4350-9A5C-E5F443CFD097}" srcOrd="4" destOrd="0" presId="urn:microsoft.com/office/officeart/2005/8/layout/lProcess2"/>
    <dgm:cxn modelId="{5694EA3A-404A-427D-9B09-3C298E9E982A}" type="presParOf" srcId="{DC5EB863-ADBB-43CF-912B-A1FC2BD329DC}" destId="{C9998BAF-AE66-413C-ACB7-B88E294178BF}" srcOrd="5" destOrd="0" presId="urn:microsoft.com/office/officeart/2005/8/layout/lProcess2"/>
    <dgm:cxn modelId="{82B1EB6D-C48E-41F1-AE6F-BFA1688135A3}" type="presParOf" srcId="{DC5EB863-ADBB-43CF-912B-A1FC2BD329DC}" destId="{3342DAF9-10DC-413A-A534-E324843514E1}" srcOrd="6" destOrd="0" presId="urn:microsoft.com/office/officeart/2005/8/layout/lProcess2"/>
    <dgm:cxn modelId="{FCDC6D70-F568-4EF3-BC96-C2DB62C55DC2}" type="presParOf" srcId="{DC5EB863-ADBB-43CF-912B-A1FC2BD329DC}" destId="{06322719-7E32-4918-B76F-6879982DBD08}" srcOrd="7" destOrd="0" presId="urn:microsoft.com/office/officeart/2005/8/layout/lProcess2"/>
    <dgm:cxn modelId="{A5B05130-A6E9-42B1-BE37-71ED5A230AA5}" type="presParOf" srcId="{DC5EB863-ADBB-43CF-912B-A1FC2BD329DC}" destId="{6622C44F-4F1C-4302-9E61-A4CF95051F25}" srcOrd="8" destOrd="0" presId="urn:microsoft.com/office/officeart/2005/8/layout/lProcess2"/>
    <dgm:cxn modelId="{7EB8866A-5690-4656-9A42-417CF9F14E29}" type="presParOf" srcId="{DC5EB863-ADBB-43CF-912B-A1FC2BD329DC}" destId="{AA215649-A944-4F87-81AC-D0281895E680}" srcOrd="9" destOrd="0" presId="urn:microsoft.com/office/officeart/2005/8/layout/lProcess2"/>
    <dgm:cxn modelId="{997BB7AA-9450-4650-9BD2-0C24A47C71E1}" type="presParOf" srcId="{DC5EB863-ADBB-43CF-912B-A1FC2BD329DC}" destId="{067ED1EF-856A-4455-A833-EACEC33092C2}" srcOrd="10" destOrd="0" presId="urn:microsoft.com/office/officeart/2005/8/layout/lProcess2"/>
    <dgm:cxn modelId="{3E3C5243-8BD3-4F1D-B173-1D1A8351DFD0}" type="presParOf" srcId="{DC5EB863-ADBB-43CF-912B-A1FC2BD329DC}" destId="{9DD7DB84-0859-491C-A96C-DA03580C2F9F}" srcOrd="11" destOrd="0" presId="urn:microsoft.com/office/officeart/2005/8/layout/lProcess2"/>
    <dgm:cxn modelId="{880E5BD3-104B-4085-AC8E-3C60FAD8E97C}" type="presParOf" srcId="{DC5EB863-ADBB-43CF-912B-A1FC2BD329DC}" destId="{23F431E9-21F6-4F56-8590-4B1EEF96D610}" srcOrd="12" destOrd="0" presId="urn:microsoft.com/office/officeart/2005/8/layout/lProcess2"/>
    <dgm:cxn modelId="{DB8CC181-6EA0-46A4-8EF7-C797242CB74A}" type="presParOf" srcId="{DC5EB863-ADBB-43CF-912B-A1FC2BD329DC}" destId="{350652BF-BEAE-4009-9B06-DE3E681E2E71}" srcOrd="13" destOrd="0" presId="urn:microsoft.com/office/officeart/2005/8/layout/lProcess2"/>
    <dgm:cxn modelId="{58DC0CD4-2117-4A47-BB45-9D702429A39C}" type="presParOf" srcId="{DC5EB863-ADBB-43CF-912B-A1FC2BD329DC}" destId="{F44ADD7C-CB75-44B6-BD48-2FAE349783DB}" srcOrd="14"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EE89553-C313-4E66-B6EC-8B39558E680F}" type="doc">
      <dgm:prSet loTypeId="urn:microsoft.com/office/officeart/2005/8/layout/hList6" loCatId="list" qsTypeId="urn:microsoft.com/office/officeart/2005/8/quickstyle/3d2" qsCatId="3D" csTypeId="urn:microsoft.com/office/officeart/2005/8/colors/accent5_1" csCatId="accent5" phldr="1"/>
      <dgm:spPr/>
      <dgm:t>
        <a:bodyPr/>
        <a:lstStyle/>
        <a:p>
          <a:endParaRPr lang="en-US"/>
        </a:p>
      </dgm:t>
    </dgm:pt>
    <dgm:pt modelId="{C61DA9A1-C7CF-47FC-813F-65EF568AEB47}">
      <dgm:prSet phldrT="[Text]"/>
      <dgm:spPr/>
      <dgm:t>
        <a:bodyPr/>
        <a:lstStyle/>
        <a:p>
          <a:pPr>
            <a:buClr>
              <a:schemeClr val="tx1"/>
            </a:buClr>
            <a:buFont typeface="Wingdings" pitchFamily="2" charset="2"/>
            <a:buChar char="Ø"/>
          </a:pPr>
          <a:r>
            <a:rPr lang="en-US" altLang="ja-JP" dirty="0"/>
            <a:t>Knowledge</a:t>
          </a:r>
          <a:endParaRPr lang="en-US" dirty="0"/>
        </a:p>
      </dgm:t>
    </dgm:pt>
    <dgm:pt modelId="{74967AE8-D917-419B-8360-68A3569681AB}" type="parTrans" cxnId="{333E4F23-10CC-4FB1-9FDE-AD65835539EB}">
      <dgm:prSet/>
      <dgm:spPr/>
      <dgm:t>
        <a:bodyPr/>
        <a:lstStyle/>
        <a:p>
          <a:endParaRPr lang="en-US"/>
        </a:p>
      </dgm:t>
    </dgm:pt>
    <dgm:pt modelId="{89984FC8-0383-4FE1-A9B8-6A9A2F9CEC45}" type="sibTrans" cxnId="{333E4F23-10CC-4FB1-9FDE-AD65835539EB}">
      <dgm:prSet/>
      <dgm:spPr/>
      <dgm:t>
        <a:bodyPr/>
        <a:lstStyle/>
        <a:p>
          <a:endParaRPr lang="en-US"/>
        </a:p>
      </dgm:t>
    </dgm:pt>
    <dgm:pt modelId="{4DAA4FAC-A422-470A-A020-8DBC06170C9D}">
      <dgm:prSet/>
      <dgm:spPr/>
      <dgm:t>
        <a:bodyPr/>
        <a:lstStyle/>
        <a:p>
          <a:r>
            <a:rPr lang="ja-JP" altLang="en-US" dirty="0"/>
            <a:t>S</a:t>
          </a:r>
          <a:r>
            <a:rPr lang="en-US" altLang="ja-JP" dirty="0"/>
            <a:t>kills</a:t>
          </a:r>
        </a:p>
      </dgm:t>
    </dgm:pt>
    <dgm:pt modelId="{80B3001A-7F7F-44A5-A01D-4F02E96A63F3}" type="parTrans" cxnId="{29A51682-F16F-4891-B2E4-16B04C57E272}">
      <dgm:prSet/>
      <dgm:spPr/>
      <dgm:t>
        <a:bodyPr/>
        <a:lstStyle/>
        <a:p>
          <a:endParaRPr lang="en-US"/>
        </a:p>
      </dgm:t>
    </dgm:pt>
    <dgm:pt modelId="{A179809F-0F46-4A84-B7F3-CCDF5D8F5646}" type="sibTrans" cxnId="{29A51682-F16F-4891-B2E4-16B04C57E272}">
      <dgm:prSet/>
      <dgm:spPr/>
      <dgm:t>
        <a:bodyPr/>
        <a:lstStyle/>
        <a:p>
          <a:endParaRPr lang="en-US"/>
        </a:p>
      </dgm:t>
    </dgm:pt>
    <dgm:pt modelId="{13E46A38-8CE1-4BA4-80C7-9EBE5B3D3224}">
      <dgm:prSet/>
      <dgm:spPr/>
      <dgm:t>
        <a:bodyPr/>
        <a:lstStyle/>
        <a:p>
          <a:r>
            <a:rPr lang="en-US" altLang="ja-JP" dirty="0"/>
            <a:t>Talent</a:t>
          </a:r>
        </a:p>
      </dgm:t>
    </dgm:pt>
    <dgm:pt modelId="{292F5314-E417-4A4E-B0AE-D6DB67E490B2}" type="parTrans" cxnId="{2751C833-9653-4373-A5EA-9B6706CB399F}">
      <dgm:prSet/>
      <dgm:spPr/>
      <dgm:t>
        <a:bodyPr/>
        <a:lstStyle/>
        <a:p>
          <a:endParaRPr lang="en-US"/>
        </a:p>
      </dgm:t>
    </dgm:pt>
    <dgm:pt modelId="{3EB9EC5C-9678-4DC2-92BF-7A96A8BC0256}" type="sibTrans" cxnId="{2751C833-9653-4373-A5EA-9B6706CB399F}">
      <dgm:prSet/>
      <dgm:spPr/>
      <dgm:t>
        <a:bodyPr/>
        <a:lstStyle/>
        <a:p>
          <a:endParaRPr lang="en-US"/>
        </a:p>
      </dgm:t>
    </dgm:pt>
    <dgm:pt modelId="{CC8EE422-EBDE-4C55-9474-82DFEA61B1F0}">
      <dgm:prSet phldrT="[Text]"/>
      <dgm:spPr/>
      <dgm:t>
        <a:bodyPr/>
        <a:lstStyle/>
        <a:p>
          <a:pPr>
            <a:buClr>
              <a:schemeClr val="tx1"/>
            </a:buClr>
            <a:buFont typeface="Wingdings" pitchFamily="2" charset="2"/>
            <a:buChar char="Ø"/>
          </a:pPr>
          <a:r>
            <a:rPr lang="en-US" altLang="ja-JP" u="sng" dirty="0"/>
            <a:t>Chân </a:t>
          </a:r>
          <a:r>
            <a:rPr lang="en-US" altLang="ja-JP" u="sng" dirty="0" err="1"/>
            <a:t>lý</a:t>
          </a:r>
          <a:r>
            <a:rPr lang="en-US" altLang="ja-JP" u="sng" dirty="0"/>
            <a:t> </a:t>
          </a:r>
          <a:r>
            <a:rPr lang="en-US" altLang="ja-JP" u="sng" dirty="0" err="1"/>
            <a:t>và</a:t>
          </a:r>
          <a:r>
            <a:rPr lang="en-US" altLang="ja-JP" u="sng" dirty="0"/>
            <a:t> </a:t>
          </a:r>
          <a:r>
            <a:rPr lang="en-US" altLang="ja-JP" u="sng" dirty="0" err="1"/>
            <a:t>kết</a:t>
          </a:r>
          <a:r>
            <a:rPr lang="en-US" altLang="ja-JP" u="sng" dirty="0"/>
            <a:t> </a:t>
          </a:r>
          <a:r>
            <a:rPr lang="en-US" altLang="ja-JP" u="sng" dirty="0" err="1"/>
            <a:t>quả</a:t>
          </a:r>
          <a:r>
            <a:rPr lang="en-US" altLang="ja-JP" dirty="0"/>
            <a:t> </a:t>
          </a:r>
          <a:r>
            <a:rPr lang="en-US" altLang="ja-JP" dirty="0" err="1"/>
            <a:t>thông</a:t>
          </a:r>
          <a:r>
            <a:rPr lang="en-US" altLang="ja-JP" dirty="0"/>
            <a:t> qua kinh nghiệm </a:t>
          </a:r>
          <a:r>
            <a:rPr lang="en-US" altLang="ja-JP" dirty="0" err="1"/>
            <a:t>và</a:t>
          </a:r>
          <a:r>
            <a:rPr lang="en-US" altLang="ja-JP" dirty="0"/>
            <a:t> </a:t>
          </a:r>
          <a:r>
            <a:rPr lang="en-US" altLang="ja-JP" dirty="0" err="1"/>
            <a:t>học</a:t>
          </a:r>
          <a:r>
            <a:rPr lang="en-US" altLang="ja-JP" dirty="0"/>
            <a:t> </a:t>
          </a:r>
          <a:r>
            <a:rPr lang="en-US" altLang="ja-JP" dirty="0" err="1"/>
            <a:t>tập</a:t>
          </a:r>
          <a:r>
            <a:rPr lang="en-US" altLang="ja-JP" dirty="0"/>
            <a:t>.</a:t>
          </a:r>
          <a:endParaRPr lang="en-US" dirty="0"/>
        </a:p>
      </dgm:t>
    </dgm:pt>
    <dgm:pt modelId="{4B1F7BED-A931-4A49-8123-6554BAEA69EB}" type="parTrans" cxnId="{613912ED-A01C-4685-9218-36197D578F74}">
      <dgm:prSet/>
      <dgm:spPr/>
      <dgm:t>
        <a:bodyPr/>
        <a:lstStyle/>
        <a:p>
          <a:endParaRPr lang="en-US"/>
        </a:p>
      </dgm:t>
    </dgm:pt>
    <dgm:pt modelId="{260A52BB-8949-49E7-8B28-2BE869D14FBD}" type="sibTrans" cxnId="{613912ED-A01C-4685-9218-36197D578F74}">
      <dgm:prSet/>
      <dgm:spPr/>
      <dgm:t>
        <a:bodyPr/>
        <a:lstStyle/>
        <a:p>
          <a:endParaRPr lang="en-US"/>
        </a:p>
      </dgm:t>
    </dgm:pt>
    <dgm:pt modelId="{26A065A2-A712-4126-ADC3-E2B8D7A08D81}">
      <dgm:prSet/>
      <dgm:spPr/>
      <dgm:t>
        <a:bodyPr/>
        <a:lstStyle/>
        <a:p>
          <a:r>
            <a:rPr lang="en-US" altLang="ja-JP" u="sng" dirty="0" err="1"/>
            <a:t>Đo</a:t>
          </a:r>
          <a:r>
            <a:rPr lang="en-US" altLang="ja-JP" u="sng" dirty="0"/>
            <a:t> l</a:t>
          </a:r>
          <a:r>
            <a:rPr lang="vi-VN" altLang="ja-JP" u="sng" dirty="0"/>
            <a:t>ư</a:t>
          </a:r>
          <a:r>
            <a:rPr lang="en-US" altLang="ja-JP" u="sng" dirty="0" err="1"/>
            <a:t>ờng</a:t>
          </a:r>
          <a:r>
            <a:rPr lang="en-US" altLang="ja-JP" dirty="0"/>
            <a:t> </a:t>
          </a:r>
          <a:r>
            <a:rPr lang="en-US" altLang="ja-JP" dirty="0" err="1"/>
            <a:t>bằng</a:t>
          </a:r>
          <a:r>
            <a:rPr lang="en-US" altLang="ja-JP" dirty="0"/>
            <a:t> </a:t>
          </a:r>
          <a:r>
            <a:rPr lang="en-US" altLang="ja-JP" dirty="0" err="1"/>
            <a:t>hành</a:t>
          </a:r>
          <a:r>
            <a:rPr lang="en-US" altLang="ja-JP" dirty="0"/>
            <a:t> </a:t>
          </a:r>
          <a:r>
            <a:rPr lang="en-US" altLang="ja-JP" dirty="0" err="1"/>
            <a:t>động</a:t>
          </a:r>
          <a:r>
            <a:rPr lang="en-US" altLang="ja-JP" dirty="0"/>
            <a:t>.</a:t>
          </a:r>
        </a:p>
      </dgm:t>
    </dgm:pt>
    <dgm:pt modelId="{34879E3B-63FB-493A-B250-5BD747E4923E}" type="parTrans" cxnId="{8AB15026-594C-4CB8-B616-6CD307E4C026}">
      <dgm:prSet/>
      <dgm:spPr/>
      <dgm:t>
        <a:bodyPr/>
        <a:lstStyle/>
        <a:p>
          <a:endParaRPr lang="en-US"/>
        </a:p>
      </dgm:t>
    </dgm:pt>
    <dgm:pt modelId="{F75F2C4E-2A93-4EDF-8BB0-9B53D938B931}" type="sibTrans" cxnId="{8AB15026-594C-4CB8-B616-6CD307E4C026}">
      <dgm:prSet/>
      <dgm:spPr/>
      <dgm:t>
        <a:bodyPr/>
        <a:lstStyle/>
        <a:p>
          <a:endParaRPr lang="en-US"/>
        </a:p>
      </dgm:t>
    </dgm:pt>
    <dgm:pt modelId="{78423E7A-188B-457C-A1B4-400E91018B7F}">
      <dgm:prSet/>
      <dgm:spPr/>
      <dgm:t>
        <a:bodyPr/>
        <a:lstStyle/>
        <a:p>
          <a:r>
            <a:rPr lang="en-US" altLang="ja-JP" u="sng" dirty="0" err="1"/>
            <a:t>bản</a:t>
          </a:r>
          <a:r>
            <a:rPr lang="en-US" altLang="ja-JP" u="sng" dirty="0"/>
            <a:t> </a:t>
          </a:r>
          <a:r>
            <a:rPr lang="en-US" altLang="ja-JP" u="sng" dirty="0" err="1"/>
            <a:t>năng</a:t>
          </a:r>
          <a:r>
            <a:rPr lang="en-US" altLang="ja-JP" u="sng" dirty="0"/>
            <a:t>, mẫu </a:t>
          </a:r>
          <a:r>
            <a:rPr lang="en-US" altLang="ja-JP" u="sng" dirty="0" err="1"/>
            <a:t>hành</a:t>
          </a:r>
          <a:r>
            <a:rPr lang="en-US" altLang="ja-JP" u="sng" dirty="0"/>
            <a:t> vi lặp </a:t>
          </a:r>
          <a:r>
            <a:rPr lang="en-US" altLang="ja-JP" dirty="0" err="1"/>
            <a:t>lại</a:t>
          </a:r>
          <a:r>
            <a:rPr lang="en-US" altLang="ja-JP" dirty="0"/>
            <a:t> trong </a:t>
          </a:r>
          <a:r>
            <a:rPr lang="en-US" altLang="ja-JP" dirty="0" err="1"/>
            <a:t>suy</a:t>
          </a:r>
          <a:r>
            <a:rPr lang="en-US" altLang="ja-JP" dirty="0"/>
            <a:t> </a:t>
          </a:r>
          <a:r>
            <a:rPr lang="en-US" altLang="ja-JP" dirty="0" err="1"/>
            <a:t>nghĩ</a:t>
          </a:r>
          <a:r>
            <a:rPr lang="en-US" altLang="ja-JP" dirty="0"/>
            <a:t> </a:t>
          </a:r>
          <a:r>
            <a:rPr lang="en-US" altLang="ja-JP" dirty="0" err="1"/>
            <a:t>và</a:t>
          </a:r>
          <a:r>
            <a:rPr lang="en-US" altLang="ja-JP" dirty="0"/>
            <a:t> </a:t>
          </a:r>
          <a:r>
            <a:rPr lang="en-US" altLang="ja-JP" dirty="0" err="1"/>
            <a:t>hành</a:t>
          </a:r>
          <a:r>
            <a:rPr lang="en-US" altLang="ja-JP" dirty="0"/>
            <a:t> </a:t>
          </a:r>
          <a:r>
            <a:rPr lang="en-US" altLang="ja-JP" dirty="0" err="1"/>
            <a:t>động</a:t>
          </a:r>
          <a:endParaRPr lang="en-US" altLang="ja-JP" dirty="0"/>
        </a:p>
      </dgm:t>
    </dgm:pt>
    <dgm:pt modelId="{2DF51A0C-B412-49AC-AB33-853F9FEE3E96}" type="parTrans" cxnId="{C4491F04-CFDE-462D-9085-A3208D44BD36}">
      <dgm:prSet/>
      <dgm:spPr/>
      <dgm:t>
        <a:bodyPr/>
        <a:lstStyle/>
        <a:p>
          <a:endParaRPr lang="en-US"/>
        </a:p>
      </dgm:t>
    </dgm:pt>
    <dgm:pt modelId="{F84A5B3A-2167-4736-90BE-03A88574A7E3}" type="sibTrans" cxnId="{C4491F04-CFDE-462D-9085-A3208D44BD36}">
      <dgm:prSet/>
      <dgm:spPr/>
      <dgm:t>
        <a:bodyPr/>
        <a:lstStyle/>
        <a:p>
          <a:endParaRPr lang="en-US"/>
        </a:p>
      </dgm:t>
    </dgm:pt>
    <dgm:pt modelId="{8E2F6F65-C2C9-4CD6-9355-7CF18C5E9A0E}" type="pres">
      <dgm:prSet presAssocID="{8EE89553-C313-4E66-B6EC-8B39558E680F}" presName="Name0" presStyleCnt="0">
        <dgm:presLayoutVars>
          <dgm:dir/>
          <dgm:resizeHandles val="exact"/>
        </dgm:presLayoutVars>
      </dgm:prSet>
      <dgm:spPr/>
      <dgm:t>
        <a:bodyPr/>
        <a:lstStyle/>
        <a:p>
          <a:endParaRPr lang="en-US"/>
        </a:p>
      </dgm:t>
    </dgm:pt>
    <dgm:pt modelId="{31229F6F-5B4A-42F6-AC90-D488922C469C}" type="pres">
      <dgm:prSet presAssocID="{C61DA9A1-C7CF-47FC-813F-65EF568AEB47}" presName="node" presStyleLbl="node1" presStyleIdx="0" presStyleCnt="3">
        <dgm:presLayoutVars>
          <dgm:bulletEnabled val="1"/>
        </dgm:presLayoutVars>
      </dgm:prSet>
      <dgm:spPr/>
      <dgm:t>
        <a:bodyPr/>
        <a:lstStyle/>
        <a:p>
          <a:endParaRPr lang="en-US"/>
        </a:p>
      </dgm:t>
    </dgm:pt>
    <dgm:pt modelId="{65AEC583-27F1-4AA7-8864-E9223D32BE81}" type="pres">
      <dgm:prSet presAssocID="{89984FC8-0383-4FE1-A9B8-6A9A2F9CEC45}" presName="sibTrans" presStyleCnt="0"/>
      <dgm:spPr/>
    </dgm:pt>
    <dgm:pt modelId="{03355262-4DAE-4DBE-A784-9F774F077EB3}" type="pres">
      <dgm:prSet presAssocID="{4DAA4FAC-A422-470A-A020-8DBC06170C9D}" presName="node" presStyleLbl="node1" presStyleIdx="1" presStyleCnt="3">
        <dgm:presLayoutVars>
          <dgm:bulletEnabled val="1"/>
        </dgm:presLayoutVars>
      </dgm:prSet>
      <dgm:spPr/>
      <dgm:t>
        <a:bodyPr/>
        <a:lstStyle/>
        <a:p>
          <a:endParaRPr lang="en-US"/>
        </a:p>
      </dgm:t>
    </dgm:pt>
    <dgm:pt modelId="{DE8DA0FD-2114-49BA-88F7-2B9351AB4204}" type="pres">
      <dgm:prSet presAssocID="{A179809F-0F46-4A84-B7F3-CCDF5D8F5646}" presName="sibTrans" presStyleCnt="0"/>
      <dgm:spPr/>
    </dgm:pt>
    <dgm:pt modelId="{C85BEAF8-4C00-4628-A671-7BA14B2FEE64}" type="pres">
      <dgm:prSet presAssocID="{13E46A38-8CE1-4BA4-80C7-9EBE5B3D3224}" presName="node" presStyleLbl="node1" presStyleIdx="2" presStyleCnt="3" custLinFactNeighborX="513" custLinFactNeighborY="-817">
        <dgm:presLayoutVars>
          <dgm:bulletEnabled val="1"/>
        </dgm:presLayoutVars>
      </dgm:prSet>
      <dgm:spPr/>
      <dgm:t>
        <a:bodyPr/>
        <a:lstStyle/>
        <a:p>
          <a:endParaRPr lang="en-US"/>
        </a:p>
      </dgm:t>
    </dgm:pt>
  </dgm:ptLst>
  <dgm:cxnLst>
    <dgm:cxn modelId="{2751C833-9653-4373-A5EA-9B6706CB399F}" srcId="{8EE89553-C313-4E66-B6EC-8B39558E680F}" destId="{13E46A38-8CE1-4BA4-80C7-9EBE5B3D3224}" srcOrd="2" destOrd="0" parTransId="{292F5314-E417-4A4E-B0AE-D6DB67E490B2}" sibTransId="{3EB9EC5C-9678-4DC2-92BF-7A96A8BC0256}"/>
    <dgm:cxn modelId="{E47E3AF4-2FE9-4B3F-876E-1AB2D604AA91}" type="presOf" srcId="{26A065A2-A712-4126-ADC3-E2B8D7A08D81}" destId="{03355262-4DAE-4DBE-A784-9F774F077EB3}" srcOrd="0" destOrd="1" presId="urn:microsoft.com/office/officeart/2005/8/layout/hList6"/>
    <dgm:cxn modelId="{333E4F23-10CC-4FB1-9FDE-AD65835539EB}" srcId="{8EE89553-C313-4E66-B6EC-8B39558E680F}" destId="{C61DA9A1-C7CF-47FC-813F-65EF568AEB47}" srcOrd="0" destOrd="0" parTransId="{74967AE8-D917-419B-8360-68A3569681AB}" sibTransId="{89984FC8-0383-4FE1-A9B8-6A9A2F9CEC45}"/>
    <dgm:cxn modelId="{9839CFE0-5DA3-4973-9CE7-83C0BF633A35}" type="presOf" srcId="{4DAA4FAC-A422-470A-A020-8DBC06170C9D}" destId="{03355262-4DAE-4DBE-A784-9F774F077EB3}" srcOrd="0" destOrd="0" presId="urn:microsoft.com/office/officeart/2005/8/layout/hList6"/>
    <dgm:cxn modelId="{DB87531C-0155-4EB6-BD3F-CD5D1BF423FB}" type="presOf" srcId="{13E46A38-8CE1-4BA4-80C7-9EBE5B3D3224}" destId="{C85BEAF8-4C00-4628-A671-7BA14B2FEE64}" srcOrd="0" destOrd="0" presId="urn:microsoft.com/office/officeart/2005/8/layout/hList6"/>
    <dgm:cxn modelId="{C4AD8A95-CDBB-4BE3-A920-34EE29DCB9B3}" type="presOf" srcId="{8EE89553-C313-4E66-B6EC-8B39558E680F}" destId="{8E2F6F65-C2C9-4CD6-9355-7CF18C5E9A0E}" srcOrd="0" destOrd="0" presId="urn:microsoft.com/office/officeart/2005/8/layout/hList6"/>
    <dgm:cxn modelId="{29A51682-F16F-4891-B2E4-16B04C57E272}" srcId="{8EE89553-C313-4E66-B6EC-8B39558E680F}" destId="{4DAA4FAC-A422-470A-A020-8DBC06170C9D}" srcOrd="1" destOrd="0" parTransId="{80B3001A-7F7F-44A5-A01D-4F02E96A63F3}" sibTransId="{A179809F-0F46-4A84-B7F3-CCDF5D8F5646}"/>
    <dgm:cxn modelId="{EAF069FA-E3DD-411C-85BC-F477EEC76360}" type="presOf" srcId="{C61DA9A1-C7CF-47FC-813F-65EF568AEB47}" destId="{31229F6F-5B4A-42F6-AC90-D488922C469C}" srcOrd="0" destOrd="0" presId="urn:microsoft.com/office/officeart/2005/8/layout/hList6"/>
    <dgm:cxn modelId="{C32B1EE8-7CC7-4AC9-9DA2-69C4308CBC3B}" type="presOf" srcId="{CC8EE422-EBDE-4C55-9474-82DFEA61B1F0}" destId="{31229F6F-5B4A-42F6-AC90-D488922C469C}" srcOrd="0" destOrd="1" presId="urn:microsoft.com/office/officeart/2005/8/layout/hList6"/>
    <dgm:cxn modelId="{2BBE4B72-0405-4F60-9D1C-0D5556B53CE7}" type="presOf" srcId="{78423E7A-188B-457C-A1B4-400E91018B7F}" destId="{C85BEAF8-4C00-4628-A671-7BA14B2FEE64}" srcOrd="0" destOrd="1" presId="urn:microsoft.com/office/officeart/2005/8/layout/hList6"/>
    <dgm:cxn modelId="{613912ED-A01C-4685-9218-36197D578F74}" srcId="{C61DA9A1-C7CF-47FC-813F-65EF568AEB47}" destId="{CC8EE422-EBDE-4C55-9474-82DFEA61B1F0}" srcOrd="0" destOrd="0" parTransId="{4B1F7BED-A931-4A49-8123-6554BAEA69EB}" sibTransId="{260A52BB-8949-49E7-8B28-2BE869D14FBD}"/>
    <dgm:cxn modelId="{8AB15026-594C-4CB8-B616-6CD307E4C026}" srcId="{4DAA4FAC-A422-470A-A020-8DBC06170C9D}" destId="{26A065A2-A712-4126-ADC3-E2B8D7A08D81}" srcOrd="0" destOrd="0" parTransId="{34879E3B-63FB-493A-B250-5BD747E4923E}" sibTransId="{F75F2C4E-2A93-4EDF-8BB0-9B53D938B931}"/>
    <dgm:cxn modelId="{C4491F04-CFDE-462D-9085-A3208D44BD36}" srcId="{13E46A38-8CE1-4BA4-80C7-9EBE5B3D3224}" destId="{78423E7A-188B-457C-A1B4-400E91018B7F}" srcOrd="0" destOrd="0" parTransId="{2DF51A0C-B412-49AC-AB33-853F9FEE3E96}" sibTransId="{F84A5B3A-2167-4736-90BE-03A88574A7E3}"/>
    <dgm:cxn modelId="{8175EB4E-5BAB-4464-91B6-44B665E4B5AE}" type="presParOf" srcId="{8E2F6F65-C2C9-4CD6-9355-7CF18C5E9A0E}" destId="{31229F6F-5B4A-42F6-AC90-D488922C469C}" srcOrd="0" destOrd="0" presId="urn:microsoft.com/office/officeart/2005/8/layout/hList6"/>
    <dgm:cxn modelId="{A59EE187-7E23-42BF-8928-0EDC4F9B46F1}" type="presParOf" srcId="{8E2F6F65-C2C9-4CD6-9355-7CF18C5E9A0E}" destId="{65AEC583-27F1-4AA7-8864-E9223D32BE81}" srcOrd="1" destOrd="0" presId="urn:microsoft.com/office/officeart/2005/8/layout/hList6"/>
    <dgm:cxn modelId="{1B22CAAD-9D93-41F5-9262-4C8D04526ADD}" type="presParOf" srcId="{8E2F6F65-C2C9-4CD6-9355-7CF18C5E9A0E}" destId="{03355262-4DAE-4DBE-A784-9F774F077EB3}" srcOrd="2" destOrd="0" presId="urn:microsoft.com/office/officeart/2005/8/layout/hList6"/>
    <dgm:cxn modelId="{BA7D5E8A-9CDC-4493-8A04-FFEF79B51548}" type="presParOf" srcId="{8E2F6F65-C2C9-4CD6-9355-7CF18C5E9A0E}" destId="{DE8DA0FD-2114-49BA-88F7-2B9351AB4204}" srcOrd="3" destOrd="0" presId="urn:microsoft.com/office/officeart/2005/8/layout/hList6"/>
    <dgm:cxn modelId="{F0DDFB64-9C21-4F0C-B518-986D79A1CE61}" type="presParOf" srcId="{8E2F6F65-C2C9-4CD6-9355-7CF18C5E9A0E}" destId="{C85BEAF8-4C00-4628-A671-7BA14B2FEE64}" srcOrd="4" destOrd="0" presId="urn:microsoft.com/office/officeart/2005/8/layout/h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37B78BA-05BE-4037-9535-74698FB73F9A}" type="doc">
      <dgm:prSet loTypeId="urn:microsoft.com/office/officeart/2005/8/layout/cycle3" loCatId="cycle" qsTypeId="urn:microsoft.com/office/officeart/2005/8/quickstyle/simple1" qsCatId="simple" csTypeId="urn:microsoft.com/office/officeart/2005/8/colors/accent2_2" csCatId="accent2" phldr="1"/>
      <dgm:spPr/>
      <dgm:t>
        <a:bodyPr/>
        <a:lstStyle/>
        <a:p>
          <a:endParaRPr lang="en-US"/>
        </a:p>
      </dgm:t>
    </dgm:pt>
    <dgm:pt modelId="{C2079D84-7BD9-413D-A4E2-1A8ADAADC818}">
      <dgm:prSet phldrT="[Text]"/>
      <dgm:spPr/>
      <dgm:t>
        <a:bodyPr/>
        <a:lstStyle/>
        <a:p>
          <a:r>
            <a:rPr lang="en-US"/>
            <a:t>Cost</a:t>
          </a:r>
        </a:p>
      </dgm:t>
    </dgm:pt>
    <dgm:pt modelId="{4BEA99A4-6697-47C5-9F33-CEA553B95490}" type="parTrans" cxnId="{9390FD83-1886-4716-8829-F962537C0AC1}">
      <dgm:prSet/>
      <dgm:spPr/>
      <dgm:t>
        <a:bodyPr/>
        <a:lstStyle/>
        <a:p>
          <a:endParaRPr lang="en-US"/>
        </a:p>
      </dgm:t>
    </dgm:pt>
    <dgm:pt modelId="{665271FE-7E31-4B8E-9B99-7B52A0A0D37F}" type="sibTrans" cxnId="{9390FD83-1886-4716-8829-F962537C0AC1}">
      <dgm:prSet/>
      <dgm:spPr/>
      <dgm:t>
        <a:bodyPr/>
        <a:lstStyle/>
        <a:p>
          <a:endParaRPr lang="en-US"/>
        </a:p>
      </dgm:t>
    </dgm:pt>
    <dgm:pt modelId="{5577CEB4-0FAC-4758-B2C6-C1C3D5F69555}">
      <dgm:prSet phldrT="[Text]"/>
      <dgm:spPr/>
      <dgm:t>
        <a:bodyPr/>
        <a:lstStyle/>
        <a:p>
          <a:r>
            <a:rPr lang="en-US"/>
            <a:t>Schedule</a:t>
          </a:r>
        </a:p>
      </dgm:t>
    </dgm:pt>
    <dgm:pt modelId="{5DAA7BB8-76C2-4706-8E8A-454ED61F8D2F}" type="parTrans" cxnId="{3FE153D0-17A8-4B64-BBAA-2D1B441D39E9}">
      <dgm:prSet/>
      <dgm:spPr/>
      <dgm:t>
        <a:bodyPr/>
        <a:lstStyle/>
        <a:p>
          <a:endParaRPr lang="en-US"/>
        </a:p>
      </dgm:t>
    </dgm:pt>
    <dgm:pt modelId="{E3D7489B-16B8-45D3-90DD-9B7BA256C119}" type="sibTrans" cxnId="{3FE153D0-17A8-4B64-BBAA-2D1B441D39E9}">
      <dgm:prSet/>
      <dgm:spPr/>
      <dgm:t>
        <a:bodyPr/>
        <a:lstStyle/>
        <a:p>
          <a:endParaRPr lang="en-US"/>
        </a:p>
      </dgm:t>
    </dgm:pt>
    <dgm:pt modelId="{B7CE8C0E-E2C3-4824-AC7F-2E7251514C70}">
      <dgm:prSet phldrT="[Text]"/>
      <dgm:spPr/>
      <dgm:t>
        <a:bodyPr/>
        <a:lstStyle/>
        <a:p>
          <a:r>
            <a:rPr lang="en-US"/>
            <a:t>Quality</a:t>
          </a:r>
        </a:p>
      </dgm:t>
    </dgm:pt>
    <dgm:pt modelId="{6E5B5E7D-3EBA-4978-9DE1-CA5CDFF06821}" type="parTrans" cxnId="{F0F3E5B1-D0D5-4216-AF59-C9AA5F459A2B}">
      <dgm:prSet/>
      <dgm:spPr/>
      <dgm:t>
        <a:bodyPr/>
        <a:lstStyle/>
        <a:p>
          <a:endParaRPr lang="en-US"/>
        </a:p>
      </dgm:t>
    </dgm:pt>
    <dgm:pt modelId="{5201F4FA-8FBE-44F2-9D1E-F9268E2DB9F5}" type="sibTrans" cxnId="{F0F3E5B1-D0D5-4216-AF59-C9AA5F459A2B}">
      <dgm:prSet/>
      <dgm:spPr/>
      <dgm:t>
        <a:bodyPr/>
        <a:lstStyle/>
        <a:p>
          <a:endParaRPr lang="en-US"/>
        </a:p>
      </dgm:t>
    </dgm:pt>
    <dgm:pt modelId="{892BA3F2-34C1-4CA5-9DD2-E3893BD0B244}" type="pres">
      <dgm:prSet presAssocID="{B37B78BA-05BE-4037-9535-74698FB73F9A}" presName="Name0" presStyleCnt="0">
        <dgm:presLayoutVars>
          <dgm:dir/>
          <dgm:resizeHandles val="exact"/>
        </dgm:presLayoutVars>
      </dgm:prSet>
      <dgm:spPr/>
      <dgm:t>
        <a:bodyPr/>
        <a:lstStyle/>
        <a:p>
          <a:endParaRPr lang="en-US"/>
        </a:p>
      </dgm:t>
    </dgm:pt>
    <dgm:pt modelId="{9E0F15C6-025A-4BA9-82EA-4E9AFAB8B091}" type="pres">
      <dgm:prSet presAssocID="{B37B78BA-05BE-4037-9535-74698FB73F9A}" presName="cycle" presStyleCnt="0"/>
      <dgm:spPr/>
    </dgm:pt>
    <dgm:pt modelId="{61F65773-B4F0-406D-91CE-D39242850BCC}" type="pres">
      <dgm:prSet presAssocID="{C2079D84-7BD9-413D-A4E2-1A8ADAADC818}" presName="nodeFirstNode" presStyleLbl="node1" presStyleIdx="0" presStyleCnt="3">
        <dgm:presLayoutVars>
          <dgm:bulletEnabled val="1"/>
        </dgm:presLayoutVars>
      </dgm:prSet>
      <dgm:spPr/>
      <dgm:t>
        <a:bodyPr/>
        <a:lstStyle/>
        <a:p>
          <a:endParaRPr lang="en-US"/>
        </a:p>
      </dgm:t>
    </dgm:pt>
    <dgm:pt modelId="{BF8A7B0B-40F1-467E-8850-5EE7E84F8633}" type="pres">
      <dgm:prSet presAssocID="{665271FE-7E31-4B8E-9B99-7B52A0A0D37F}" presName="sibTransFirstNode" presStyleLbl="bgShp" presStyleIdx="0" presStyleCnt="1"/>
      <dgm:spPr/>
      <dgm:t>
        <a:bodyPr/>
        <a:lstStyle/>
        <a:p>
          <a:endParaRPr lang="en-US"/>
        </a:p>
      </dgm:t>
    </dgm:pt>
    <dgm:pt modelId="{43D6BE3B-EE8F-480E-852E-0ECDE3AF1828}" type="pres">
      <dgm:prSet presAssocID="{5577CEB4-0FAC-4758-B2C6-C1C3D5F69555}" presName="nodeFollowingNodes" presStyleLbl="node1" presStyleIdx="1" presStyleCnt="3">
        <dgm:presLayoutVars>
          <dgm:bulletEnabled val="1"/>
        </dgm:presLayoutVars>
      </dgm:prSet>
      <dgm:spPr/>
      <dgm:t>
        <a:bodyPr/>
        <a:lstStyle/>
        <a:p>
          <a:endParaRPr lang="en-US"/>
        </a:p>
      </dgm:t>
    </dgm:pt>
    <dgm:pt modelId="{66E307AA-3907-454B-AA86-474568C279B6}" type="pres">
      <dgm:prSet presAssocID="{B7CE8C0E-E2C3-4824-AC7F-2E7251514C70}" presName="nodeFollowingNodes" presStyleLbl="node1" presStyleIdx="2" presStyleCnt="3">
        <dgm:presLayoutVars>
          <dgm:bulletEnabled val="1"/>
        </dgm:presLayoutVars>
      </dgm:prSet>
      <dgm:spPr/>
      <dgm:t>
        <a:bodyPr/>
        <a:lstStyle/>
        <a:p>
          <a:endParaRPr lang="en-US"/>
        </a:p>
      </dgm:t>
    </dgm:pt>
  </dgm:ptLst>
  <dgm:cxnLst>
    <dgm:cxn modelId="{7B10337E-6727-4F31-ADE4-5E8BAF9EB767}" type="presOf" srcId="{B37B78BA-05BE-4037-9535-74698FB73F9A}" destId="{892BA3F2-34C1-4CA5-9DD2-E3893BD0B244}" srcOrd="0" destOrd="0" presId="urn:microsoft.com/office/officeart/2005/8/layout/cycle3"/>
    <dgm:cxn modelId="{D756085B-52E4-43FA-B1DB-0D628FEAAF8D}" type="presOf" srcId="{665271FE-7E31-4B8E-9B99-7B52A0A0D37F}" destId="{BF8A7B0B-40F1-467E-8850-5EE7E84F8633}" srcOrd="0" destOrd="0" presId="urn:microsoft.com/office/officeart/2005/8/layout/cycle3"/>
    <dgm:cxn modelId="{3FE153D0-17A8-4B64-BBAA-2D1B441D39E9}" srcId="{B37B78BA-05BE-4037-9535-74698FB73F9A}" destId="{5577CEB4-0FAC-4758-B2C6-C1C3D5F69555}" srcOrd="1" destOrd="0" parTransId="{5DAA7BB8-76C2-4706-8E8A-454ED61F8D2F}" sibTransId="{E3D7489B-16B8-45D3-90DD-9B7BA256C119}"/>
    <dgm:cxn modelId="{9390FD83-1886-4716-8829-F962537C0AC1}" srcId="{B37B78BA-05BE-4037-9535-74698FB73F9A}" destId="{C2079D84-7BD9-413D-A4E2-1A8ADAADC818}" srcOrd="0" destOrd="0" parTransId="{4BEA99A4-6697-47C5-9F33-CEA553B95490}" sibTransId="{665271FE-7E31-4B8E-9B99-7B52A0A0D37F}"/>
    <dgm:cxn modelId="{64C9151B-6683-449E-A04E-D31E37FDB37C}" type="presOf" srcId="{C2079D84-7BD9-413D-A4E2-1A8ADAADC818}" destId="{61F65773-B4F0-406D-91CE-D39242850BCC}" srcOrd="0" destOrd="0" presId="urn:microsoft.com/office/officeart/2005/8/layout/cycle3"/>
    <dgm:cxn modelId="{F0F3E5B1-D0D5-4216-AF59-C9AA5F459A2B}" srcId="{B37B78BA-05BE-4037-9535-74698FB73F9A}" destId="{B7CE8C0E-E2C3-4824-AC7F-2E7251514C70}" srcOrd="2" destOrd="0" parTransId="{6E5B5E7D-3EBA-4978-9DE1-CA5CDFF06821}" sibTransId="{5201F4FA-8FBE-44F2-9D1E-F9268E2DB9F5}"/>
    <dgm:cxn modelId="{0DBB2D9D-0966-448E-B7BD-76C2E5B63CA1}" type="presOf" srcId="{B7CE8C0E-E2C3-4824-AC7F-2E7251514C70}" destId="{66E307AA-3907-454B-AA86-474568C279B6}" srcOrd="0" destOrd="0" presId="urn:microsoft.com/office/officeart/2005/8/layout/cycle3"/>
    <dgm:cxn modelId="{B4EF5904-8BBF-4525-A259-61582F62720B}" type="presOf" srcId="{5577CEB4-0FAC-4758-B2C6-C1C3D5F69555}" destId="{43D6BE3B-EE8F-480E-852E-0ECDE3AF1828}" srcOrd="0" destOrd="0" presId="urn:microsoft.com/office/officeart/2005/8/layout/cycle3"/>
    <dgm:cxn modelId="{A5D76AE8-B9A8-4C49-A6DE-53492F43E692}" type="presParOf" srcId="{892BA3F2-34C1-4CA5-9DD2-E3893BD0B244}" destId="{9E0F15C6-025A-4BA9-82EA-4E9AFAB8B091}" srcOrd="0" destOrd="0" presId="urn:microsoft.com/office/officeart/2005/8/layout/cycle3"/>
    <dgm:cxn modelId="{0470AB59-234B-4C10-AABF-B030BC696193}" type="presParOf" srcId="{9E0F15C6-025A-4BA9-82EA-4E9AFAB8B091}" destId="{61F65773-B4F0-406D-91CE-D39242850BCC}" srcOrd="0" destOrd="0" presId="urn:microsoft.com/office/officeart/2005/8/layout/cycle3"/>
    <dgm:cxn modelId="{F7B9F7C5-4F19-4B5A-B354-9F283331F24B}" type="presParOf" srcId="{9E0F15C6-025A-4BA9-82EA-4E9AFAB8B091}" destId="{BF8A7B0B-40F1-467E-8850-5EE7E84F8633}" srcOrd="1" destOrd="0" presId="urn:microsoft.com/office/officeart/2005/8/layout/cycle3"/>
    <dgm:cxn modelId="{FDBF79DC-CCFB-450F-A685-5815C77978F7}" type="presParOf" srcId="{9E0F15C6-025A-4BA9-82EA-4E9AFAB8B091}" destId="{43D6BE3B-EE8F-480E-852E-0ECDE3AF1828}" srcOrd="2" destOrd="0" presId="urn:microsoft.com/office/officeart/2005/8/layout/cycle3"/>
    <dgm:cxn modelId="{4CE37734-4BF8-4209-AB66-F5ABE92F79BF}" type="presParOf" srcId="{9E0F15C6-025A-4BA9-82EA-4E9AFAB8B091}" destId="{66E307AA-3907-454B-AA86-474568C279B6}" srcOrd="3" destOrd="0" presId="urn:microsoft.com/office/officeart/2005/8/layout/cycle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A3E50A0-20D9-49A4-B99B-DE3445BB6A19}" type="doc">
      <dgm:prSet loTypeId="urn:microsoft.com/office/officeart/2005/8/layout/pyramid1" loCatId="pyramid" qsTypeId="urn:microsoft.com/office/officeart/2005/8/quickstyle/3d1" qsCatId="3D" csTypeId="urn:microsoft.com/office/officeart/2005/8/colors/accent1_2" csCatId="accent1" phldr="1"/>
      <dgm:spPr/>
    </dgm:pt>
    <dgm:pt modelId="{107551A2-E1C3-41B9-904B-1F8AB87E6B42}">
      <dgm:prSet phldrT="[Text]" custT="1"/>
      <dgm:spPr/>
      <dgm:t>
        <a:bodyPr/>
        <a:lstStyle/>
        <a:p>
          <a:r>
            <a:rPr lang="en-US" sz="2000" dirty="0" smtClean="0">
              <a:latin typeface="Arial"/>
              <a:cs typeface="Arial"/>
            </a:rPr>
            <a:t>Business</a:t>
          </a:r>
          <a:r>
            <a:rPr lang="en-US" sz="2000" spc="-25" dirty="0" smtClean="0">
              <a:latin typeface="Arial"/>
              <a:cs typeface="Arial"/>
            </a:rPr>
            <a:t> </a:t>
          </a:r>
          <a:r>
            <a:rPr lang="en-US" sz="2000" spc="-10" dirty="0" smtClean="0">
              <a:latin typeface="Arial"/>
              <a:cs typeface="Arial"/>
            </a:rPr>
            <a:t>Success - </a:t>
          </a:r>
          <a:r>
            <a:rPr lang="en-US" sz="2000" dirty="0" err="1" smtClean="0"/>
            <a:t>Kinh</a:t>
          </a:r>
          <a:r>
            <a:rPr lang="en-US" sz="2000" dirty="0" smtClean="0"/>
            <a:t> </a:t>
          </a:r>
          <a:r>
            <a:rPr lang="en-US" sz="2000" dirty="0" err="1"/>
            <a:t>doanh</a:t>
          </a:r>
          <a:r>
            <a:rPr lang="en-US" sz="2000" dirty="0"/>
            <a:t> thành công</a:t>
          </a:r>
        </a:p>
      </dgm:t>
    </dgm:pt>
    <dgm:pt modelId="{F3429771-CB25-46A1-BB16-FDD7D5B82424}" type="parTrans" cxnId="{9E508C15-B229-423B-B1D9-DD2795BBD4F8}">
      <dgm:prSet/>
      <dgm:spPr/>
      <dgm:t>
        <a:bodyPr/>
        <a:lstStyle/>
        <a:p>
          <a:endParaRPr lang="en-US" sz="1400"/>
        </a:p>
      </dgm:t>
    </dgm:pt>
    <dgm:pt modelId="{D92AB759-8727-497B-8012-795F5F714BC6}" type="sibTrans" cxnId="{9E508C15-B229-423B-B1D9-DD2795BBD4F8}">
      <dgm:prSet/>
      <dgm:spPr/>
      <dgm:t>
        <a:bodyPr/>
        <a:lstStyle/>
        <a:p>
          <a:endParaRPr lang="en-US" sz="1400"/>
        </a:p>
      </dgm:t>
    </dgm:pt>
    <dgm:pt modelId="{BF4804DF-2ACE-4015-9773-E17496112B94}">
      <dgm:prSet phldrT="[Text]" custT="1"/>
      <dgm:spPr/>
      <dgm:t>
        <a:bodyPr/>
        <a:lstStyle/>
        <a:p>
          <a:r>
            <a:rPr lang="en-US" sz="2000" dirty="0" smtClean="0">
              <a:latin typeface="Arial"/>
              <a:cs typeface="Arial"/>
            </a:rPr>
            <a:t>Project</a:t>
          </a:r>
          <a:r>
            <a:rPr lang="en-US" sz="2000" spc="-30" dirty="0" smtClean="0">
              <a:latin typeface="Arial"/>
              <a:cs typeface="Arial"/>
            </a:rPr>
            <a:t> </a:t>
          </a:r>
          <a:r>
            <a:rPr lang="en-US" sz="2000" spc="-10" dirty="0" smtClean="0">
              <a:latin typeface="Arial"/>
              <a:cs typeface="Arial"/>
            </a:rPr>
            <a:t>Success - </a:t>
          </a:r>
          <a:r>
            <a:rPr lang="en-US" sz="2000" dirty="0" err="1" smtClean="0"/>
            <a:t>Dự</a:t>
          </a:r>
          <a:r>
            <a:rPr lang="en-US" sz="2000" dirty="0" smtClean="0"/>
            <a:t> </a:t>
          </a:r>
          <a:r>
            <a:rPr lang="en-US" sz="2000" dirty="0"/>
            <a:t>án thành công</a:t>
          </a:r>
        </a:p>
      </dgm:t>
    </dgm:pt>
    <dgm:pt modelId="{2E0F0314-DFC6-4D23-84BD-D38EC765895B}" type="parTrans" cxnId="{A44CEF60-4846-4E1E-BD4C-9772B26F5305}">
      <dgm:prSet/>
      <dgm:spPr/>
      <dgm:t>
        <a:bodyPr/>
        <a:lstStyle/>
        <a:p>
          <a:endParaRPr lang="en-US" sz="1400"/>
        </a:p>
      </dgm:t>
    </dgm:pt>
    <dgm:pt modelId="{CCAE56A3-9503-405A-BC74-D5DCBEFC962A}" type="sibTrans" cxnId="{A44CEF60-4846-4E1E-BD4C-9772B26F5305}">
      <dgm:prSet/>
      <dgm:spPr/>
      <dgm:t>
        <a:bodyPr/>
        <a:lstStyle/>
        <a:p>
          <a:endParaRPr lang="en-US" sz="1400"/>
        </a:p>
      </dgm:t>
    </dgm:pt>
    <dgm:pt modelId="{7F374AF8-BEDF-4252-80CD-14F5A5B02146}">
      <dgm:prSet phldrT="[Text]" custT="1"/>
      <dgm:spPr/>
      <dgm:t>
        <a:bodyPr/>
        <a:lstStyle/>
        <a:p>
          <a:r>
            <a:rPr lang="en-US" sz="2000" dirty="0" smtClean="0">
              <a:latin typeface="Arial"/>
              <a:cs typeface="Arial"/>
            </a:rPr>
            <a:t>Project</a:t>
          </a:r>
          <a:r>
            <a:rPr lang="en-US" sz="2000" spc="-45" dirty="0" smtClean="0">
              <a:latin typeface="Arial"/>
              <a:cs typeface="Arial"/>
            </a:rPr>
            <a:t> </a:t>
          </a:r>
          <a:r>
            <a:rPr lang="en-US" sz="2000" dirty="0" smtClean="0">
              <a:latin typeface="Arial"/>
              <a:cs typeface="Arial"/>
            </a:rPr>
            <a:t>Management</a:t>
          </a:r>
          <a:r>
            <a:rPr lang="en-US" sz="2000" spc="-10" dirty="0" smtClean="0">
              <a:latin typeface="Arial"/>
              <a:cs typeface="Arial"/>
            </a:rPr>
            <a:t> Success - </a:t>
          </a:r>
          <a:r>
            <a:rPr lang="en-US" sz="2000" dirty="0" err="1" smtClean="0"/>
            <a:t>Quản</a:t>
          </a:r>
          <a:r>
            <a:rPr lang="en-US" sz="2000" dirty="0" smtClean="0"/>
            <a:t> </a:t>
          </a:r>
          <a:r>
            <a:rPr lang="en-US" sz="2000" dirty="0" err="1"/>
            <a:t>lý</a:t>
          </a:r>
          <a:r>
            <a:rPr lang="en-US" sz="2000" dirty="0"/>
            <a:t> </a:t>
          </a:r>
          <a:r>
            <a:rPr lang="en-US" sz="2000" dirty="0" err="1"/>
            <a:t>dự</a:t>
          </a:r>
          <a:r>
            <a:rPr lang="en-US" sz="2000" dirty="0"/>
            <a:t> án thành công</a:t>
          </a:r>
        </a:p>
      </dgm:t>
    </dgm:pt>
    <dgm:pt modelId="{CBDD5E8A-FA33-4E40-9AC4-90E233439BC0}" type="parTrans" cxnId="{31DCE529-36D0-4789-BBC8-F074B07F9A08}">
      <dgm:prSet/>
      <dgm:spPr/>
      <dgm:t>
        <a:bodyPr/>
        <a:lstStyle/>
        <a:p>
          <a:endParaRPr lang="en-US" sz="1400"/>
        </a:p>
      </dgm:t>
    </dgm:pt>
    <dgm:pt modelId="{A141B960-1635-4446-AE4D-9B5AF5333342}" type="sibTrans" cxnId="{31DCE529-36D0-4789-BBC8-F074B07F9A08}">
      <dgm:prSet/>
      <dgm:spPr/>
      <dgm:t>
        <a:bodyPr/>
        <a:lstStyle/>
        <a:p>
          <a:endParaRPr lang="en-US" sz="1400"/>
        </a:p>
      </dgm:t>
    </dgm:pt>
    <dgm:pt modelId="{6C77B938-4BD6-4B17-9AC8-E85B14F09CD7}">
      <dgm:prSet phldrT="[Text]" custT="1"/>
      <dgm:spPr/>
      <dgm:t>
        <a:bodyPr/>
        <a:lstStyle/>
        <a:p>
          <a:r>
            <a:rPr lang="en-US" sz="2000" spc="-10" dirty="0" smtClean="0">
              <a:latin typeface="Arial"/>
              <a:cs typeface="Arial"/>
            </a:rPr>
            <a:t>Future Potential - </a:t>
          </a:r>
          <a:r>
            <a:rPr lang="en-US" sz="2000" dirty="0" smtClean="0"/>
            <a:t>Có</a:t>
          </a:r>
          <a:r>
            <a:rPr lang="en-US" sz="2000" dirty="0"/>
            <a:t/>
          </a:r>
          <a:br>
            <a:rPr lang="en-US" sz="2000" dirty="0"/>
          </a:br>
          <a:r>
            <a:rPr lang="en-US" sz="2000" dirty="0" err="1"/>
            <a:t>tương</a:t>
          </a:r>
          <a:r>
            <a:rPr lang="en-US" sz="2000" dirty="0"/>
            <a:t> </a:t>
          </a:r>
          <a:r>
            <a:rPr lang="en-US" sz="2000" dirty="0" err="1"/>
            <a:t>lai</a:t>
          </a:r>
          <a:endParaRPr lang="en-US" sz="2000" dirty="0"/>
        </a:p>
      </dgm:t>
    </dgm:pt>
    <dgm:pt modelId="{2FAFDB7F-6E05-4A8F-95D1-6670546B2C07}" type="parTrans" cxnId="{262339CC-1DCF-4939-AF56-7AD8C475B161}">
      <dgm:prSet/>
      <dgm:spPr/>
      <dgm:t>
        <a:bodyPr/>
        <a:lstStyle/>
        <a:p>
          <a:endParaRPr lang="en-US" sz="1400"/>
        </a:p>
      </dgm:t>
    </dgm:pt>
    <dgm:pt modelId="{ECE65A46-F01B-42CF-BAC2-38B222557CEE}" type="sibTrans" cxnId="{262339CC-1DCF-4939-AF56-7AD8C475B161}">
      <dgm:prSet/>
      <dgm:spPr/>
      <dgm:t>
        <a:bodyPr/>
        <a:lstStyle/>
        <a:p>
          <a:endParaRPr lang="en-US" sz="1400"/>
        </a:p>
      </dgm:t>
    </dgm:pt>
    <dgm:pt modelId="{9FA318B9-06D5-4450-B5CA-CB467D520D0D}" type="pres">
      <dgm:prSet presAssocID="{CA3E50A0-20D9-49A4-B99B-DE3445BB6A19}" presName="Name0" presStyleCnt="0">
        <dgm:presLayoutVars>
          <dgm:dir/>
          <dgm:animLvl val="lvl"/>
          <dgm:resizeHandles val="exact"/>
        </dgm:presLayoutVars>
      </dgm:prSet>
      <dgm:spPr/>
    </dgm:pt>
    <dgm:pt modelId="{2F50F376-AB61-484B-8C01-FE9A1754541C}" type="pres">
      <dgm:prSet presAssocID="{6C77B938-4BD6-4B17-9AC8-E85B14F09CD7}" presName="Name8" presStyleCnt="0"/>
      <dgm:spPr/>
    </dgm:pt>
    <dgm:pt modelId="{E6E3424E-453B-44CA-BF05-E07ED10591FF}" type="pres">
      <dgm:prSet presAssocID="{6C77B938-4BD6-4B17-9AC8-E85B14F09CD7}" presName="level" presStyleLbl="node1" presStyleIdx="0" presStyleCnt="4">
        <dgm:presLayoutVars>
          <dgm:chMax val="1"/>
          <dgm:bulletEnabled val="1"/>
        </dgm:presLayoutVars>
      </dgm:prSet>
      <dgm:spPr/>
      <dgm:t>
        <a:bodyPr/>
        <a:lstStyle/>
        <a:p>
          <a:endParaRPr lang="en-US"/>
        </a:p>
      </dgm:t>
    </dgm:pt>
    <dgm:pt modelId="{327AF65F-4739-465A-B681-6D03FF8295C4}" type="pres">
      <dgm:prSet presAssocID="{6C77B938-4BD6-4B17-9AC8-E85B14F09CD7}" presName="levelTx" presStyleLbl="revTx" presStyleIdx="0" presStyleCnt="0">
        <dgm:presLayoutVars>
          <dgm:chMax val="1"/>
          <dgm:bulletEnabled val="1"/>
        </dgm:presLayoutVars>
      </dgm:prSet>
      <dgm:spPr/>
      <dgm:t>
        <a:bodyPr/>
        <a:lstStyle/>
        <a:p>
          <a:endParaRPr lang="en-US"/>
        </a:p>
      </dgm:t>
    </dgm:pt>
    <dgm:pt modelId="{8191643F-98D1-4976-8651-81266B4B5C2B}" type="pres">
      <dgm:prSet presAssocID="{107551A2-E1C3-41B9-904B-1F8AB87E6B42}" presName="Name8" presStyleCnt="0"/>
      <dgm:spPr/>
    </dgm:pt>
    <dgm:pt modelId="{CA2E4F81-5E97-4232-A15D-82A72CCA7129}" type="pres">
      <dgm:prSet presAssocID="{107551A2-E1C3-41B9-904B-1F8AB87E6B42}" presName="level" presStyleLbl="node1" presStyleIdx="1" presStyleCnt="4">
        <dgm:presLayoutVars>
          <dgm:chMax val="1"/>
          <dgm:bulletEnabled val="1"/>
        </dgm:presLayoutVars>
      </dgm:prSet>
      <dgm:spPr/>
      <dgm:t>
        <a:bodyPr/>
        <a:lstStyle/>
        <a:p>
          <a:endParaRPr lang="en-US"/>
        </a:p>
      </dgm:t>
    </dgm:pt>
    <dgm:pt modelId="{95E316AC-175B-43D1-8871-CB7B4E5D9628}" type="pres">
      <dgm:prSet presAssocID="{107551A2-E1C3-41B9-904B-1F8AB87E6B42}" presName="levelTx" presStyleLbl="revTx" presStyleIdx="0" presStyleCnt="0">
        <dgm:presLayoutVars>
          <dgm:chMax val="1"/>
          <dgm:bulletEnabled val="1"/>
        </dgm:presLayoutVars>
      </dgm:prSet>
      <dgm:spPr/>
      <dgm:t>
        <a:bodyPr/>
        <a:lstStyle/>
        <a:p>
          <a:endParaRPr lang="en-US"/>
        </a:p>
      </dgm:t>
    </dgm:pt>
    <dgm:pt modelId="{43594E59-8142-4004-AA57-B15FEEAE0823}" type="pres">
      <dgm:prSet presAssocID="{BF4804DF-2ACE-4015-9773-E17496112B94}" presName="Name8" presStyleCnt="0"/>
      <dgm:spPr/>
    </dgm:pt>
    <dgm:pt modelId="{0F601D5E-E5F8-47BC-B7AD-8537F1AC57E8}" type="pres">
      <dgm:prSet presAssocID="{BF4804DF-2ACE-4015-9773-E17496112B94}" presName="level" presStyleLbl="node1" presStyleIdx="2" presStyleCnt="4">
        <dgm:presLayoutVars>
          <dgm:chMax val="1"/>
          <dgm:bulletEnabled val="1"/>
        </dgm:presLayoutVars>
      </dgm:prSet>
      <dgm:spPr/>
      <dgm:t>
        <a:bodyPr/>
        <a:lstStyle/>
        <a:p>
          <a:endParaRPr lang="en-US"/>
        </a:p>
      </dgm:t>
    </dgm:pt>
    <dgm:pt modelId="{576E1F28-0A95-42C5-BC9C-B810D3715113}" type="pres">
      <dgm:prSet presAssocID="{BF4804DF-2ACE-4015-9773-E17496112B94}" presName="levelTx" presStyleLbl="revTx" presStyleIdx="0" presStyleCnt="0">
        <dgm:presLayoutVars>
          <dgm:chMax val="1"/>
          <dgm:bulletEnabled val="1"/>
        </dgm:presLayoutVars>
      </dgm:prSet>
      <dgm:spPr/>
      <dgm:t>
        <a:bodyPr/>
        <a:lstStyle/>
        <a:p>
          <a:endParaRPr lang="en-US"/>
        </a:p>
      </dgm:t>
    </dgm:pt>
    <dgm:pt modelId="{B778D88A-DCA5-4249-B764-D73D596A4E5E}" type="pres">
      <dgm:prSet presAssocID="{7F374AF8-BEDF-4252-80CD-14F5A5B02146}" presName="Name8" presStyleCnt="0"/>
      <dgm:spPr/>
    </dgm:pt>
    <dgm:pt modelId="{CC7D7EF1-CA10-4D44-AB99-A6DD3AAA1A90}" type="pres">
      <dgm:prSet presAssocID="{7F374AF8-BEDF-4252-80CD-14F5A5B02146}" presName="level" presStyleLbl="node1" presStyleIdx="3" presStyleCnt="4" custLinFactNeighborX="-70201" custLinFactNeighborY="95480">
        <dgm:presLayoutVars>
          <dgm:chMax val="1"/>
          <dgm:bulletEnabled val="1"/>
        </dgm:presLayoutVars>
      </dgm:prSet>
      <dgm:spPr/>
      <dgm:t>
        <a:bodyPr/>
        <a:lstStyle/>
        <a:p>
          <a:endParaRPr lang="en-US"/>
        </a:p>
      </dgm:t>
    </dgm:pt>
    <dgm:pt modelId="{00995F9E-1F1A-432E-B944-7F6C530C5651}" type="pres">
      <dgm:prSet presAssocID="{7F374AF8-BEDF-4252-80CD-14F5A5B02146}" presName="levelTx" presStyleLbl="revTx" presStyleIdx="0" presStyleCnt="0">
        <dgm:presLayoutVars>
          <dgm:chMax val="1"/>
          <dgm:bulletEnabled val="1"/>
        </dgm:presLayoutVars>
      </dgm:prSet>
      <dgm:spPr/>
      <dgm:t>
        <a:bodyPr/>
        <a:lstStyle/>
        <a:p>
          <a:endParaRPr lang="en-US"/>
        </a:p>
      </dgm:t>
    </dgm:pt>
  </dgm:ptLst>
  <dgm:cxnLst>
    <dgm:cxn modelId="{9E508C15-B229-423B-B1D9-DD2795BBD4F8}" srcId="{CA3E50A0-20D9-49A4-B99B-DE3445BB6A19}" destId="{107551A2-E1C3-41B9-904B-1F8AB87E6B42}" srcOrd="1" destOrd="0" parTransId="{F3429771-CB25-46A1-BB16-FDD7D5B82424}" sibTransId="{D92AB759-8727-497B-8012-795F5F714BC6}"/>
    <dgm:cxn modelId="{272347C3-D026-4A82-AC8B-703AC47E727A}" type="presOf" srcId="{6C77B938-4BD6-4B17-9AC8-E85B14F09CD7}" destId="{E6E3424E-453B-44CA-BF05-E07ED10591FF}" srcOrd="0" destOrd="0" presId="urn:microsoft.com/office/officeart/2005/8/layout/pyramid1"/>
    <dgm:cxn modelId="{262339CC-1DCF-4939-AF56-7AD8C475B161}" srcId="{CA3E50A0-20D9-49A4-B99B-DE3445BB6A19}" destId="{6C77B938-4BD6-4B17-9AC8-E85B14F09CD7}" srcOrd="0" destOrd="0" parTransId="{2FAFDB7F-6E05-4A8F-95D1-6670546B2C07}" sibTransId="{ECE65A46-F01B-42CF-BAC2-38B222557CEE}"/>
    <dgm:cxn modelId="{A15A82FF-0B76-4AF4-8B12-E72906D577F4}" type="presOf" srcId="{BF4804DF-2ACE-4015-9773-E17496112B94}" destId="{576E1F28-0A95-42C5-BC9C-B810D3715113}" srcOrd="1" destOrd="0" presId="urn:microsoft.com/office/officeart/2005/8/layout/pyramid1"/>
    <dgm:cxn modelId="{101FEBE7-C0BC-4507-ADB0-7B0FCC84B615}" type="presOf" srcId="{7F374AF8-BEDF-4252-80CD-14F5A5B02146}" destId="{00995F9E-1F1A-432E-B944-7F6C530C5651}" srcOrd="1" destOrd="0" presId="urn:microsoft.com/office/officeart/2005/8/layout/pyramid1"/>
    <dgm:cxn modelId="{0C3A9462-6E44-482E-B660-C3983B4A4841}" type="presOf" srcId="{6C77B938-4BD6-4B17-9AC8-E85B14F09CD7}" destId="{327AF65F-4739-465A-B681-6D03FF8295C4}" srcOrd="1" destOrd="0" presId="urn:microsoft.com/office/officeart/2005/8/layout/pyramid1"/>
    <dgm:cxn modelId="{85F91405-C64C-4C04-A84A-088659E90880}" type="presOf" srcId="{CA3E50A0-20D9-49A4-B99B-DE3445BB6A19}" destId="{9FA318B9-06D5-4450-B5CA-CB467D520D0D}" srcOrd="0" destOrd="0" presId="urn:microsoft.com/office/officeart/2005/8/layout/pyramid1"/>
    <dgm:cxn modelId="{31DCE529-36D0-4789-BBC8-F074B07F9A08}" srcId="{CA3E50A0-20D9-49A4-B99B-DE3445BB6A19}" destId="{7F374AF8-BEDF-4252-80CD-14F5A5B02146}" srcOrd="3" destOrd="0" parTransId="{CBDD5E8A-FA33-4E40-9AC4-90E233439BC0}" sibTransId="{A141B960-1635-4446-AE4D-9B5AF5333342}"/>
    <dgm:cxn modelId="{A44CEF60-4846-4E1E-BD4C-9772B26F5305}" srcId="{CA3E50A0-20D9-49A4-B99B-DE3445BB6A19}" destId="{BF4804DF-2ACE-4015-9773-E17496112B94}" srcOrd="2" destOrd="0" parTransId="{2E0F0314-DFC6-4D23-84BD-D38EC765895B}" sibTransId="{CCAE56A3-9503-405A-BC74-D5DCBEFC962A}"/>
    <dgm:cxn modelId="{17C4AF52-613E-48A1-AE07-CDF54E633BEB}" type="presOf" srcId="{7F374AF8-BEDF-4252-80CD-14F5A5B02146}" destId="{CC7D7EF1-CA10-4D44-AB99-A6DD3AAA1A90}" srcOrd="0" destOrd="0" presId="urn:microsoft.com/office/officeart/2005/8/layout/pyramid1"/>
    <dgm:cxn modelId="{812F5943-96D6-44E0-A283-D0460509ADA8}" type="presOf" srcId="{107551A2-E1C3-41B9-904B-1F8AB87E6B42}" destId="{CA2E4F81-5E97-4232-A15D-82A72CCA7129}" srcOrd="0" destOrd="0" presId="urn:microsoft.com/office/officeart/2005/8/layout/pyramid1"/>
    <dgm:cxn modelId="{3179A38D-73AB-4AE1-AB5B-95255652FDEB}" type="presOf" srcId="{BF4804DF-2ACE-4015-9773-E17496112B94}" destId="{0F601D5E-E5F8-47BC-B7AD-8537F1AC57E8}" srcOrd="0" destOrd="0" presId="urn:microsoft.com/office/officeart/2005/8/layout/pyramid1"/>
    <dgm:cxn modelId="{2E2B1162-6BA4-44E3-BF64-759BE63CC131}" type="presOf" srcId="{107551A2-E1C3-41B9-904B-1F8AB87E6B42}" destId="{95E316AC-175B-43D1-8871-CB7B4E5D9628}" srcOrd="1" destOrd="0" presId="urn:microsoft.com/office/officeart/2005/8/layout/pyramid1"/>
    <dgm:cxn modelId="{C7D6AE94-5F8F-4DA9-8E30-AAF1E82129F1}" type="presParOf" srcId="{9FA318B9-06D5-4450-B5CA-CB467D520D0D}" destId="{2F50F376-AB61-484B-8C01-FE9A1754541C}" srcOrd="0" destOrd="0" presId="urn:microsoft.com/office/officeart/2005/8/layout/pyramid1"/>
    <dgm:cxn modelId="{54F44F22-4AD5-43D3-8BDB-4741F9EF98F5}" type="presParOf" srcId="{2F50F376-AB61-484B-8C01-FE9A1754541C}" destId="{E6E3424E-453B-44CA-BF05-E07ED10591FF}" srcOrd="0" destOrd="0" presId="urn:microsoft.com/office/officeart/2005/8/layout/pyramid1"/>
    <dgm:cxn modelId="{71217EB7-FA12-41C9-927D-B45BF5D46E5E}" type="presParOf" srcId="{2F50F376-AB61-484B-8C01-FE9A1754541C}" destId="{327AF65F-4739-465A-B681-6D03FF8295C4}" srcOrd="1" destOrd="0" presId="urn:microsoft.com/office/officeart/2005/8/layout/pyramid1"/>
    <dgm:cxn modelId="{22039C91-7C5B-4511-B8F1-AB2C5D704C65}" type="presParOf" srcId="{9FA318B9-06D5-4450-B5CA-CB467D520D0D}" destId="{8191643F-98D1-4976-8651-81266B4B5C2B}" srcOrd="1" destOrd="0" presId="urn:microsoft.com/office/officeart/2005/8/layout/pyramid1"/>
    <dgm:cxn modelId="{6817DF6E-20F8-4553-8F53-4894739032B7}" type="presParOf" srcId="{8191643F-98D1-4976-8651-81266B4B5C2B}" destId="{CA2E4F81-5E97-4232-A15D-82A72CCA7129}" srcOrd="0" destOrd="0" presId="urn:microsoft.com/office/officeart/2005/8/layout/pyramid1"/>
    <dgm:cxn modelId="{2D56839E-2991-49B3-B119-532D31B1EA26}" type="presParOf" srcId="{8191643F-98D1-4976-8651-81266B4B5C2B}" destId="{95E316AC-175B-43D1-8871-CB7B4E5D9628}" srcOrd="1" destOrd="0" presId="urn:microsoft.com/office/officeart/2005/8/layout/pyramid1"/>
    <dgm:cxn modelId="{49E799B6-A8A1-4BE7-A590-3FD836C884E9}" type="presParOf" srcId="{9FA318B9-06D5-4450-B5CA-CB467D520D0D}" destId="{43594E59-8142-4004-AA57-B15FEEAE0823}" srcOrd="2" destOrd="0" presId="urn:microsoft.com/office/officeart/2005/8/layout/pyramid1"/>
    <dgm:cxn modelId="{75D5115A-45AC-4A19-B8E2-44296B4E1D32}" type="presParOf" srcId="{43594E59-8142-4004-AA57-B15FEEAE0823}" destId="{0F601D5E-E5F8-47BC-B7AD-8537F1AC57E8}" srcOrd="0" destOrd="0" presId="urn:microsoft.com/office/officeart/2005/8/layout/pyramid1"/>
    <dgm:cxn modelId="{516CF1A5-68EA-416D-A48C-932285654931}" type="presParOf" srcId="{43594E59-8142-4004-AA57-B15FEEAE0823}" destId="{576E1F28-0A95-42C5-BC9C-B810D3715113}" srcOrd="1" destOrd="0" presId="urn:microsoft.com/office/officeart/2005/8/layout/pyramid1"/>
    <dgm:cxn modelId="{67002065-FF85-49C4-91D5-D01EB2993AA0}" type="presParOf" srcId="{9FA318B9-06D5-4450-B5CA-CB467D520D0D}" destId="{B778D88A-DCA5-4249-B764-D73D596A4E5E}" srcOrd="3" destOrd="0" presId="urn:microsoft.com/office/officeart/2005/8/layout/pyramid1"/>
    <dgm:cxn modelId="{2CF34B91-115B-4472-B3E8-BC37CB2655BF}" type="presParOf" srcId="{B778D88A-DCA5-4249-B764-D73D596A4E5E}" destId="{CC7D7EF1-CA10-4D44-AB99-A6DD3AAA1A90}" srcOrd="0" destOrd="0" presId="urn:microsoft.com/office/officeart/2005/8/layout/pyramid1"/>
    <dgm:cxn modelId="{67F93CB7-7B21-4F8B-A564-FD190AD6927A}" type="presParOf" srcId="{B778D88A-DCA5-4249-B764-D73D596A4E5E}" destId="{00995F9E-1F1A-432E-B944-7F6C530C5651}" srcOrd="1" destOrd="0" presId="urn:microsoft.com/office/officeart/2005/8/layout/pyramid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49F3426-7D34-4223-A6B5-55967B489EBC}" type="doc">
      <dgm:prSet loTypeId="urn:microsoft.com/office/officeart/2009/3/layout/StepUpProcess" loCatId="process" qsTypeId="urn:microsoft.com/office/officeart/2005/8/quickstyle/simple1" qsCatId="simple" csTypeId="urn:microsoft.com/office/officeart/2005/8/colors/accent1_2" csCatId="accent1" phldr="1"/>
      <dgm:spPr/>
    </dgm:pt>
    <dgm:pt modelId="{05FA6AEE-B15D-46AA-8A26-87EE153A4DE2}">
      <dgm:prSet phldrT="[Text]"/>
      <dgm:spPr/>
      <dgm:t>
        <a:bodyPr/>
        <a:lstStyle/>
        <a:p>
          <a:pPr>
            <a:buFontTx/>
            <a:buChar char="-"/>
          </a:pPr>
          <a:r>
            <a:rPr lang="en-US" altLang="ja-JP"/>
            <a:t>Danh sách hành động</a:t>
          </a:r>
          <a:endParaRPr lang="en-US"/>
        </a:p>
      </dgm:t>
    </dgm:pt>
    <dgm:pt modelId="{37858161-2C65-40E4-A820-4D94702048BF}" type="parTrans" cxnId="{F0232D8D-BB52-4271-9639-48B6AF611C8D}">
      <dgm:prSet/>
      <dgm:spPr/>
      <dgm:t>
        <a:bodyPr/>
        <a:lstStyle/>
        <a:p>
          <a:endParaRPr lang="en-US"/>
        </a:p>
      </dgm:t>
    </dgm:pt>
    <dgm:pt modelId="{059785DE-E98E-4E1B-A1B7-1E7C65B59BAC}" type="sibTrans" cxnId="{F0232D8D-BB52-4271-9639-48B6AF611C8D}">
      <dgm:prSet/>
      <dgm:spPr/>
      <dgm:t>
        <a:bodyPr/>
        <a:lstStyle/>
        <a:p>
          <a:endParaRPr lang="en-US"/>
        </a:p>
      </dgm:t>
    </dgm:pt>
    <dgm:pt modelId="{3888CDC7-2305-401A-9AF3-A64A6736C431}">
      <dgm:prSet/>
      <dgm:spPr/>
      <dgm:t>
        <a:bodyPr/>
        <a:lstStyle/>
        <a:p>
          <a:r>
            <a:rPr lang="en-US" altLang="ja-JP"/>
            <a:t>Quản lý nguồn lực hành động</a:t>
          </a:r>
        </a:p>
      </dgm:t>
    </dgm:pt>
    <dgm:pt modelId="{548578A0-8293-4A65-94CE-1DF5B7A60B58}" type="parTrans" cxnId="{2A8E09A1-7632-4FE0-A561-D15D4EF42B58}">
      <dgm:prSet/>
      <dgm:spPr/>
      <dgm:t>
        <a:bodyPr/>
        <a:lstStyle/>
        <a:p>
          <a:endParaRPr lang="en-US"/>
        </a:p>
      </dgm:t>
    </dgm:pt>
    <dgm:pt modelId="{A8123A53-EAC0-417D-8493-A8647996AC3A}" type="sibTrans" cxnId="{2A8E09A1-7632-4FE0-A561-D15D4EF42B58}">
      <dgm:prSet/>
      <dgm:spPr/>
      <dgm:t>
        <a:bodyPr/>
        <a:lstStyle/>
        <a:p>
          <a:endParaRPr lang="en-US"/>
        </a:p>
      </dgm:t>
    </dgm:pt>
    <dgm:pt modelId="{41E4067F-44DD-4B4B-9DC1-4116EB7B8F59}">
      <dgm:prSet/>
      <dgm:spPr/>
      <dgm:t>
        <a:bodyPr/>
        <a:lstStyle/>
        <a:p>
          <a:r>
            <a:rPr lang="en-US" altLang="ja-JP"/>
            <a:t>Phạm vi yêu cầu</a:t>
          </a:r>
        </a:p>
      </dgm:t>
    </dgm:pt>
    <dgm:pt modelId="{C76C4B23-1E54-4DDE-B122-573DE7A1E401}" type="parTrans" cxnId="{EF9D30DA-C0D5-4B0F-9C7C-C05A0C0D91DC}">
      <dgm:prSet/>
      <dgm:spPr/>
      <dgm:t>
        <a:bodyPr/>
        <a:lstStyle/>
        <a:p>
          <a:endParaRPr lang="en-US"/>
        </a:p>
      </dgm:t>
    </dgm:pt>
    <dgm:pt modelId="{FE3D7115-BA92-4BEA-9FE7-BA702DD49C66}" type="sibTrans" cxnId="{EF9D30DA-C0D5-4B0F-9C7C-C05A0C0D91DC}">
      <dgm:prSet/>
      <dgm:spPr/>
      <dgm:t>
        <a:bodyPr/>
        <a:lstStyle/>
        <a:p>
          <a:endParaRPr lang="en-US"/>
        </a:p>
      </dgm:t>
    </dgm:pt>
    <dgm:pt modelId="{83BE47FE-7FD0-420A-8DEA-B33776940C93}">
      <dgm:prSet phldrT="[Text]"/>
      <dgm:spPr/>
      <dgm:t>
        <a:bodyPr/>
        <a:lstStyle/>
        <a:p>
          <a:r>
            <a:rPr lang="en-US" altLang="ja-JP"/>
            <a:t>Đầu vào</a:t>
          </a:r>
          <a:endParaRPr lang="en-US"/>
        </a:p>
      </dgm:t>
    </dgm:pt>
    <dgm:pt modelId="{45A02BF0-A64D-43EA-B65C-EB65F30D0DEF}" type="parTrans" cxnId="{AF5A2295-16AE-42A3-B55B-401F7BAAD859}">
      <dgm:prSet/>
      <dgm:spPr/>
      <dgm:t>
        <a:bodyPr/>
        <a:lstStyle/>
        <a:p>
          <a:endParaRPr lang="en-US"/>
        </a:p>
      </dgm:t>
    </dgm:pt>
    <dgm:pt modelId="{09F6EB5E-AE97-4038-8E4D-79FB1BEDFFED}" type="sibTrans" cxnId="{AF5A2295-16AE-42A3-B55B-401F7BAAD859}">
      <dgm:prSet/>
      <dgm:spPr/>
      <dgm:t>
        <a:bodyPr/>
        <a:lstStyle/>
        <a:p>
          <a:endParaRPr lang="en-US"/>
        </a:p>
      </dgm:t>
    </dgm:pt>
    <dgm:pt modelId="{EBB9F61D-9459-46A6-88EC-943CC722D15F}">
      <dgm:prSet/>
      <dgm:spPr/>
      <dgm:t>
        <a:bodyPr/>
        <a:lstStyle/>
        <a:p>
          <a:r>
            <a:rPr lang="en-US" altLang="ja-JP"/>
            <a:t>Công cụ &amp; Kỹ thuật</a:t>
          </a:r>
        </a:p>
      </dgm:t>
    </dgm:pt>
    <dgm:pt modelId="{66F10944-5045-41A8-AB6F-270940975847}" type="parTrans" cxnId="{2AE8839C-1176-4813-90DA-20CBEC7BD1AA}">
      <dgm:prSet/>
      <dgm:spPr/>
      <dgm:t>
        <a:bodyPr/>
        <a:lstStyle/>
        <a:p>
          <a:endParaRPr lang="en-US"/>
        </a:p>
      </dgm:t>
    </dgm:pt>
    <dgm:pt modelId="{15B9CF7E-7D7F-4961-B9BD-7D1B2000DFD7}" type="sibTrans" cxnId="{2AE8839C-1176-4813-90DA-20CBEC7BD1AA}">
      <dgm:prSet/>
      <dgm:spPr/>
      <dgm:t>
        <a:bodyPr/>
        <a:lstStyle/>
        <a:p>
          <a:endParaRPr lang="en-US"/>
        </a:p>
      </dgm:t>
    </dgm:pt>
    <dgm:pt modelId="{E0252E82-4972-4EEC-9D79-286B2F23A590}">
      <dgm:prSet/>
      <dgm:spPr/>
      <dgm:t>
        <a:bodyPr/>
        <a:lstStyle/>
        <a:p>
          <a:pPr>
            <a:buFontTx/>
            <a:buChar char="-"/>
          </a:pPr>
          <a:r>
            <a:rPr lang="en-US" altLang="ja-JP"/>
            <a:t>Quyết định chuyên môn</a:t>
          </a:r>
        </a:p>
      </dgm:t>
    </dgm:pt>
    <dgm:pt modelId="{F7E73A2F-B9D4-44FA-B436-BEBE953E037E}" type="parTrans" cxnId="{5C29353F-18D7-4D55-8DCF-103CA35F95EA}">
      <dgm:prSet/>
      <dgm:spPr/>
      <dgm:t>
        <a:bodyPr/>
        <a:lstStyle/>
        <a:p>
          <a:endParaRPr lang="en-US"/>
        </a:p>
      </dgm:t>
    </dgm:pt>
    <dgm:pt modelId="{79F47EC6-A9AC-43BD-82EF-BE211B8EEEB4}" type="sibTrans" cxnId="{5C29353F-18D7-4D55-8DCF-103CA35F95EA}">
      <dgm:prSet/>
      <dgm:spPr/>
      <dgm:t>
        <a:bodyPr/>
        <a:lstStyle/>
        <a:p>
          <a:endParaRPr lang="en-US"/>
        </a:p>
      </dgm:t>
    </dgm:pt>
    <dgm:pt modelId="{8D10548F-046E-4EA4-A06D-E1DB3777CA9D}">
      <dgm:prSet/>
      <dgm:spPr/>
      <dgm:t>
        <a:bodyPr/>
        <a:lstStyle/>
        <a:p>
          <a:r>
            <a:rPr lang="en-US" altLang="ja-JP"/>
            <a:t>Ước l</a:t>
          </a:r>
          <a:r>
            <a:rPr lang="vi-VN" altLang="ja-JP"/>
            <a:t>ư</a:t>
          </a:r>
          <a:r>
            <a:rPr lang="en-US" altLang="ja-JP"/>
            <a:t>ợng tư</a:t>
          </a:r>
          <a:r>
            <a:rPr lang="vi-VN" altLang="ja-JP"/>
            <a:t>ơ</a:t>
          </a:r>
          <a:r>
            <a:rPr lang="en-US" altLang="ja-JP"/>
            <a:t>ng đồng</a:t>
          </a:r>
        </a:p>
      </dgm:t>
    </dgm:pt>
    <dgm:pt modelId="{C7423545-7568-489B-BD9A-0EB977192B5F}" type="parTrans" cxnId="{2BAA6C52-A76C-46CC-9F89-A1991413CF67}">
      <dgm:prSet/>
      <dgm:spPr/>
      <dgm:t>
        <a:bodyPr/>
        <a:lstStyle/>
        <a:p>
          <a:endParaRPr lang="en-US"/>
        </a:p>
      </dgm:t>
    </dgm:pt>
    <dgm:pt modelId="{4268A8D4-5319-43E6-967B-92A7A990D0B8}" type="sibTrans" cxnId="{2BAA6C52-A76C-46CC-9F89-A1991413CF67}">
      <dgm:prSet/>
      <dgm:spPr/>
      <dgm:t>
        <a:bodyPr/>
        <a:lstStyle/>
        <a:p>
          <a:endParaRPr lang="en-US"/>
        </a:p>
      </dgm:t>
    </dgm:pt>
    <dgm:pt modelId="{4599AE91-C1A7-48A2-987F-3FC4F9A2F609}">
      <dgm:prSet/>
      <dgm:spPr/>
      <dgm:t>
        <a:bodyPr/>
        <a:lstStyle/>
        <a:p>
          <a:r>
            <a:rPr lang="en-US" altLang="ja-JP"/>
            <a:t>Phân tích đảo ng</a:t>
          </a:r>
          <a:r>
            <a:rPr lang="vi-VN" altLang="ja-JP"/>
            <a:t>ư</a:t>
          </a:r>
          <a:r>
            <a:rPr lang="en-US" altLang="ja-JP"/>
            <a:t>ợc</a:t>
          </a:r>
        </a:p>
      </dgm:t>
    </dgm:pt>
    <dgm:pt modelId="{80806945-77EB-4E86-BED7-90666C04B298}" type="parTrans" cxnId="{D0AFF00B-B1B1-4288-9D35-08F0F7E61362}">
      <dgm:prSet/>
      <dgm:spPr/>
      <dgm:t>
        <a:bodyPr/>
        <a:lstStyle/>
        <a:p>
          <a:endParaRPr lang="en-US"/>
        </a:p>
      </dgm:t>
    </dgm:pt>
    <dgm:pt modelId="{816A80BD-C0BC-49B8-A556-E707F9E8E62A}" type="sibTrans" cxnId="{D0AFF00B-B1B1-4288-9D35-08F0F7E61362}">
      <dgm:prSet/>
      <dgm:spPr/>
      <dgm:t>
        <a:bodyPr/>
        <a:lstStyle/>
        <a:p>
          <a:endParaRPr lang="en-US"/>
        </a:p>
      </dgm:t>
    </dgm:pt>
    <dgm:pt modelId="{012AACFC-6B18-4B09-8C46-1F67D4DBCC8C}">
      <dgm:prSet/>
      <dgm:spPr/>
      <dgm:t>
        <a:bodyPr/>
        <a:lstStyle/>
        <a:p>
          <a:r>
            <a:rPr lang="en-US" altLang="ja-JP"/>
            <a:t>Ước lượng tham số</a:t>
          </a:r>
        </a:p>
      </dgm:t>
    </dgm:pt>
    <dgm:pt modelId="{2B8CCC02-535C-403D-AFED-9173F93BB20E}" type="parTrans" cxnId="{27402566-94F4-4232-A27D-B31C58F7CD11}">
      <dgm:prSet/>
      <dgm:spPr/>
      <dgm:t>
        <a:bodyPr/>
        <a:lstStyle/>
        <a:p>
          <a:endParaRPr lang="en-US"/>
        </a:p>
      </dgm:t>
    </dgm:pt>
    <dgm:pt modelId="{C9A116DC-7E60-4000-8707-F0B397613C3E}" type="sibTrans" cxnId="{27402566-94F4-4232-A27D-B31C58F7CD11}">
      <dgm:prSet/>
      <dgm:spPr/>
      <dgm:t>
        <a:bodyPr/>
        <a:lstStyle/>
        <a:p>
          <a:endParaRPr lang="en-US"/>
        </a:p>
      </dgm:t>
    </dgm:pt>
    <dgm:pt modelId="{61E8E933-BCF4-48DA-8302-C94707E51F0E}">
      <dgm:prSet/>
      <dgm:spPr/>
      <dgm:t>
        <a:bodyPr/>
        <a:lstStyle/>
        <a:p>
          <a:r>
            <a:rPr lang="en-US" altLang="ja-JP"/>
            <a:t>Đầu ra</a:t>
          </a:r>
        </a:p>
      </dgm:t>
    </dgm:pt>
    <dgm:pt modelId="{7AF59462-A478-48A2-8FDB-908499B4732E}" type="parTrans" cxnId="{28E7B4C1-588D-4767-9BE3-43CE758A7BC6}">
      <dgm:prSet/>
      <dgm:spPr/>
      <dgm:t>
        <a:bodyPr/>
        <a:lstStyle/>
        <a:p>
          <a:endParaRPr lang="en-US"/>
        </a:p>
      </dgm:t>
    </dgm:pt>
    <dgm:pt modelId="{1E134946-549C-45A2-85F1-95877D56260A}" type="sibTrans" cxnId="{28E7B4C1-588D-4767-9BE3-43CE758A7BC6}">
      <dgm:prSet/>
      <dgm:spPr/>
      <dgm:t>
        <a:bodyPr/>
        <a:lstStyle/>
        <a:p>
          <a:endParaRPr lang="en-US"/>
        </a:p>
      </dgm:t>
    </dgm:pt>
    <dgm:pt modelId="{6FDA5884-52C6-4961-B4FC-8BFE2B833F84}">
      <dgm:prSet/>
      <dgm:spPr/>
      <dgm:t>
        <a:bodyPr/>
        <a:lstStyle/>
        <a:p>
          <a:pPr>
            <a:buFontTx/>
            <a:buChar char="-"/>
          </a:pPr>
          <a:r>
            <a:rPr lang="en-US" altLang="ja-JP"/>
            <a:t>Ước lượng thời l</a:t>
          </a:r>
          <a:r>
            <a:rPr lang="vi-VN" altLang="ja-JP"/>
            <a:t>ư</a:t>
          </a:r>
          <a:r>
            <a:rPr lang="en-US" altLang="ja-JP"/>
            <a:t>ợng hành động</a:t>
          </a:r>
        </a:p>
      </dgm:t>
    </dgm:pt>
    <dgm:pt modelId="{E6E18D1F-A83B-4F6E-9973-44311ADFC652}" type="parTrans" cxnId="{42E651D1-D998-4490-88A6-BD8CF5DA2BAE}">
      <dgm:prSet/>
      <dgm:spPr/>
      <dgm:t>
        <a:bodyPr/>
        <a:lstStyle/>
        <a:p>
          <a:endParaRPr lang="en-US"/>
        </a:p>
      </dgm:t>
    </dgm:pt>
    <dgm:pt modelId="{551105A4-7872-4405-8905-EAE1BF818B37}" type="sibTrans" cxnId="{42E651D1-D998-4490-88A6-BD8CF5DA2BAE}">
      <dgm:prSet/>
      <dgm:spPr/>
      <dgm:t>
        <a:bodyPr/>
        <a:lstStyle/>
        <a:p>
          <a:endParaRPr lang="en-US"/>
        </a:p>
      </dgm:t>
    </dgm:pt>
    <dgm:pt modelId="{5EA108E1-31DE-487B-877B-73A79D89A7CD}">
      <dgm:prSet/>
      <dgm:spPr/>
      <dgm:t>
        <a:bodyPr/>
        <a:lstStyle/>
        <a:p>
          <a:r>
            <a:rPr lang="en-US" altLang="ja-JP"/>
            <a:t>Cập nhật tài liệu</a:t>
          </a:r>
        </a:p>
      </dgm:t>
    </dgm:pt>
    <dgm:pt modelId="{AEDF81DA-0BD9-41D8-A0E4-23BBA1051ABF}" type="parTrans" cxnId="{17F97763-63A7-4D08-95F8-407E3F3A35D9}">
      <dgm:prSet/>
      <dgm:spPr/>
      <dgm:t>
        <a:bodyPr/>
        <a:lstStyle/>
        <a:p>
          <a:endParaRPr lang="en-US"/>
        </a:p>
      </dgm:t>
    </dgm:pt>
    <dgm:pt modelId="{A7EEB68B-E8EC-40B6-9DDF-1CAC1965686D}" type="sibTrans" cxnId="{17F97763-63A7-4D08-95F8-407E3F3A35D9}">
      <dgm:prSet/>
      <dgm:spPr/>
      <dgm:t>
        <a:bodyPr/>
        <a:lstStyle/>
        <a:p>
          <a:endParaRPr lang="en-US"/>
        </a:p>
      </dgm:t>
    </dgm:pt>
    <dgm:pt modelId="{338746DF-C3A8-4EB8-A479-FF6BF8E105C9}" type="pres">
      <dgm:prSet presAssocID="{B49F3426-7D34-4223-A6B5-55967B489EBC}" presName="rootnode" presStyleCnt="0">
        <dgm:presLayoutVars>
          <dgm:chMax/>
          <dgm:chPref/>
          <dgm:dir/>
          <dgm:animLvl val="lvl"/>
        </dgm:presLayoutVars>
      </dgm:prSet>
      <dgm:spPr/>
    </dgm:pt>
    <dgm:pt modelId="{64547B39-C383-4708-B3A6-CE7C518DE273}" type="pres">
      <dgm:prSet presAssocID="{83BE47FE-7FD0-420A-8DEA-B33776940C93}" presName="composite" presStyleCnt="0"/>
      <dgm:spPr/>
    </dgm:pt>
    <dgm:pt modelId="{09D3DEE1-A377-48CD-8B9E-3E05F323FF9B}" type="pres">
      <dgm:prSet presAssocID="{83BE47FE-7FD0-420A-8DEA-B33776940C93}" presName="LShape" presStyleLbl="alignNode1" presStyleIdx="0" presStyleCnt="5"/>
      <dgm:spPr/>
    </dgm:pt>
    <dgm:pt modelId="{A7736BBF-2EF7-4F4B-AE57-F2B5C6545B0E}" type="pres">
      <dgm:prSet presAssocID="{83BE47FE-7FD0-420A-8DEA-B33776940C93}" presName="ParentText" presStyleLbl="revTx" presStyleIdx="0" presStyleCnt="3">
        <dgm:presLayoutVars>
          <dgm:chMax val="0"/>
          <dgm:chPref val="0"/>
          <dgm:bulletEnabled val="1"/>
        </dgm:presLayoutVars>
      </dgm:prSet>
      <dgm:spPr/>
      <dgm:t>
        <a:bodyPr/>
        <a:lstStyle/>
        <a:p>
          <a:endParaRPr lang="en-US"/>
        </a:p>
      </dgm:t>
    </dgm:pt>
    <dgm:pt modelId="{13BDE5B2-3C07-4A8A-B6CB-394A71D63DC4}" type="pres">
      <dgm:prSet presAssocID="{83BE47FE-7FD0-420A-8DEA-B33776940C93}" presName="Triangle" presStyleLbl="alignNode1" presStyleIdx="1" presStyleCnt="5"/>
      <dgm:spPr/>
    </dgm:pt>
    <dgm:pt modelId="{17E364D8-C6A2-44CC-AD0B-D415591E3F9A}" type="pres">
      <dgm:prSet presAssocID="{09F6EB5E-AE97-4038-8E4D-79FB1BEDFFED}" presName="sibTrans" presStyleCnt="0"/>
      <dgm:spPr/>
    </dgm:pt>
    <dgm:pt modelId="{7802A045-D254-4D72-936B-4642A7F46B96}" type="pres">
      <dgm:prSet presAssocID="{09F6EB5E-AE97-4038-8E4D-79FB1BEDFFED}" presName="space" presStyleCnt="0"/>
      <dgm:spPr/>
    </dgm:pt>
    <dgm:pt modelId="{E1973865-5133-48B6-A348-87F8C1463E12}" type="pres">
      <dgm:prSet presAssocID="{EBB9F61D-9459-46A6-88EC-943CC722D15F}" presName="composite" presStyleCnt="0"/>
      <dgm:spPr/>
    </dgm:pt>
    <dgm:pt modelId="{3063372F-AB1C-4F2B-A839-119F3E3AC8AC}" type="pres">
      <dgm:prSet presAssocID="{EBB9F61D-9459-46A6-88EC-943CC722D15F}" presName="LShape" presStyleLbl="alignNode1" presStyleIdx="2" presStyleCnt="5"/>
      <dgm:spPr/>
    </dgm:pt>
    <dgm:pt modelId="{AD6C1C28-52D7-4D9E-BE51-02625F23C2A9}" type="pres">
      <dgm:prSet presAssocID="{EBB9F61D-9459-46A6-88EC-943CC722D15F}" presName="ParentText" presStyleLbl="revTx" presStyleIdx="1" presStyleCnt="3">
        <dgm:presLayoutVars>
          <dgm:chMax val="0"/>
          <dgm:chPref val="0"/>
          <dgm:bulletEnabled val="1"/>
        </dgm:presLayoutVars>
      </dgm:prSet>
      <dgm:spPr/>
      <dgm:t>
        <a:bodyPr/>
        <a:lstStyle/>
        <a:p>
          <a:endParaRPr lang="en-US"/>
        </a:p>
      </dgm:t>
    </dgm:pt>
    <dgm:pt modelId="{CB6B5399-24E3-4491-934E-7E861ACAB92E}" type="pres">
      <dgm:prSet presAssocID="{EBB9F61D-9459-46A6-88EC-943CC722D15F}" presName="Triangle" presStyleLbl="alignNode1" presStyleIdx="3" presStyleCnt="5"/>
      <dgm:spPr/>
    </dgm:pt>
    <dgm:pt modelId="{CABA52A4-91D6-481D-BE77-88E5C25451FC}" type="pres">
      <dgm:prSet presAssocID="{15B9CF7E-7D7F-4961-B9BD-7D1B2000DFD7}" presName="sibTrans" presStyleCnt="0"/>
      <dgm:spPr/>
    </dgm:pt>
    <dgm:pt modelId="{CFEA92BB-2621-44A8-BB52-B501E7899484}" type="pres">
      <dgm:prSet presAssocID="{15B9CF7E-7D7F-4961-B9BD-7D1B2000DFD7}" presName="space" presStyleCnt="0"/>
      <dgm:spPr/>
    </dgm:pt>
    <dgm:pt modelId="{3C877CAA-234B-4CA1-BB67-3FAAD401A4CA}" type="pres">
      <dgm:prSet presAssocID="{61E8E933-BCF4-48DA-8302-C94707E51F0E}" presName="composite" presStyleCnt="0"/>
      <dgm:spPr/>
    </dgm:pt>
    <dgm:pt modelId="{D90E71E6-C5AB-4663-A00D-2BB7A6EB2682}" type="pres">
      <dgm:prSet presAssocID="{61E8E933-BCF4-48DA-8302-C94707E51F0E}" presName="LShape" presStyleLbl="alignNode1" presStyleIdx="4" presStyleCnt="5"/>
      <dgm:spPr/>
    </dgm:pt>
    <dgm:pt modelId="{1D7B6E85-B4A9-49C0-A9E2-6C952DC5CFE2}" type="pres">
      <dgm:prSet presAssocID="{61E8E933-BCF4-48DA-8302-C94707E51F0E}" presName="ParentText" presStyleLbl="revTx" presStyleIdx="2" presStyleCnt="3">
        <dgm:presLayoutVars>
          <dgm:chMax val="0"/>
          <dgm:chPref val="0"/>
          <dgm:bulletEnabled val="1"/>
        </dgm:presLayoutVars>
      </dgm:prSet>
      <dgm:spPr/>
      <dgm:t>
        <a:bodyPr/>
        <a:lstStyle/>
        <a:p>
          <a:endParaRPr lang="en-US"/>
        </a:p>
      </dgm:t>
    </dgm:pt>
  </dgm:ptLst>
  <dgm:cxnLst>
    <dgm:cxn modelId="{4E43ED68-C211-4E57-8422-D9B8F20BEAAD}" type="presOf" srcId="{B49F3426-7D34-4223-A6B5-55967B489EBC}" destId="{338746DF-C3A8-4EB8-A479-FF6BF8E105C9}" srcOrd="0" destOrd="0" presId="urn:microsoft.com/office/officeart/2009/3/layout/StepUpProcess"/>
    <dgm:cxn modelId="{68CD73F8-AA06-4723-951C-1B24A5C00288}" type="presOf" srcId="{012AACFC-6B18-4B09-8C46-1F67D4DBCC8C}" destId="{AD6C1C28-52D7-4D9E-BE51-02625F23C2A9}" srcOrd="0" destOrd="3" presId="urn:microsoft.com/office/officeart/2009/3/layout/StepUpProcess"/>
    <dgm:cxn modelId="{28E7B4C1-588D-4767-9BE3-43CE758A7BC6}" srcId="{B49F3426-7D34-4223-A6B5-55967B489EBC}" destId="{61E8E933-BCF4-48DA-8302-C94707E51F0E}" srcOrd="2" destOrd="0" parTransId="{7AF59462-A478-48A2-8FDB-908499B4732E}" sibTransId="{1E134946-549C-45A2-85F1-95877D56260A}"/>
    <dgm:cxn modelId="{42E651D1-D998-4490-88A6-BD8CF5DA2BAE}" srcId="{61E8E933-BCF4-48DA-8302-C94707E51F0E}" destId="{6FDA5884-52C6-4961-B4FC-8BFE2B833F84}" srcOrd="0" destOrd="0" parTransId="{E6E18D1F-A83B-4F6E-9973-44311ADFC652}" sibTransId="{551105A4-7872-4405-8905-EAE1BF818B37}"/>
    <dgm:cxn modelId="{5883C8CC-094E-4BAE-B3DC-B09DD42D30EB}" type="presOf" srcId="{E0252E82-4972-4EEC-9D79-286B2F23A590}" destId="{AD6C1C28-52D7-4D9E-BE51-02625F23C2A9}" srcOrd="0" destOrd="1" presId="urn:microsoft.com/office/officeart/2009/3/layout/StepUpProcess"/>
    <dgm:cxn modelId="{2AE8839C-1176-4813-90DA-20CBEC7BD1AA}" srcId="{B49F3426-7D34-4223-A6B5-55967B489EBC}" destId="{EBB9F61D-9459-46A6-88EC-943CC722D15F}" srcOrd="1" destOrd="0" parTransId="{66F10944-5045-41A8-AB6F-270940975847}" sibTransId="{15B9CF7E-7D7F-4961-B9BD-7D1B2000DFD7}"/>
    <dgm:cxn modelId="{D51FB76E-F901-4BFD-93CD-CDFB75C6AD1F}" type="presOf" srcId="{83BE47FE-7FD0-420A-8DEA-B33776940C93}" destId="{A7736BBF-2EF7-4F4B-AE57-F2B5C6545B0E}" srcOrd="0" destOrd="0" presId="urn:microsoft.com/office/officeart/2009/3/layout/StepUpProcess"/>
    <dgm:cxn modelId="{1F48792C-E093-4CDA-B255-4D92DA418DBF}" type="presOf" srcId="{41E4067F-44DD-4B4B-9DC1-4116EB7B8F59}" destId="{A7736BBF-2EF7-4F4B-AE57-F2B5C6545B0E}" srcOrd="0" destOrd="3" presId="urn:microsoft.com/office/officeart/2009/3/layout/StepUpProcess"/>
    <dgm:cxn modelId="{27402566-94F4-4232-A27D-B31C58F7CD11}" srcId="{EBB9F61D-9459-46A6-88EC-943CC722D15F}" destId="{012AACFC-6B18-4B09-8C46-1F67D4DBCC8C}" srcOrd="2" destOrd="0" parTransId="{2B8CCC02-535C-403D-AFED-9173F93BB20E}" sibTransId="{C9A116DC-7E60-4000-8707-F0B397613C3E}"/>
    <dgm:cxn modelId="{DACADAB7-B5BA-4F1E-B569-B23B28D4963B}" type="presOf" srcId="{EBB9F61D-9459-46A6-88EC-943CC722D15F}" destId="{AD6C1C28-52D7-4D9E-BE51-02625F23C2A9}" srcOrd="0" destOrd="0" presId="urn:microsoft.com/office/officeart/2009/3/layout/StepUpProcess"/>
    <dgm:cxn modelId="{35903792-34A0-46F9-88C0-E3E5025692A6}" type="presOf" srcId="{4599AE91-C1A7-48A2-987F-3FC4F9A2F609}" destId="{AD6C1C28-52D7-4D9E-BE51-02625F23C2A9}" srcOrd="0" destOrd="4" presId="urn:microsoft.com/office/officeart/2009/3/layout/StepUpProcess"/>
    <dgm:cxn modelId="{1B7100D3-55A7-4099-BDCC-60EB4E3FE1D9}" type="presOf" srcId="{8D10548F-046E-4EA4-A06D-E1DB3777CA9D}" destId="{AD6C1C28-52D7-4D9E-BE51-02625F23C2A9}" srcOrd="0" destOrd="2" presId="urn:microsoft.com/office/officeart/2009/3/layout/StepUpProcess"/>
    <dgm:cxn modelId="{287D2F68-8655-4893-8B04-79D323CD4D3F}" type="presOf" srcId="{5EA108E1-31DE-487B-877B-73A79D89A7CD}" destId="{1D7B6E85-B4A9-49C0-A9E2-6C952DC5CFE2}" srcOrd="0" destOrd="2" presId="urn:microsoft.com/office/officeart/2009/3/layout/StepUpProcess"/>
    <dgm:cxn modelId="{B32E586E-5D4F-499A-869E-99931B1EFD3C}" type="presOf" srcId="{61E8E933-BCF4-48DA-8302-C94707E51F0E}" destId="{1D7B6E85-B4A9-49C0-A9E2-6C952DC5CFE2}" srcOrd="0" destOrd="0" presId="urn:microsoft.com/office/officeart/2009/3/layout/StepUpProcess"/>
    <dgm:cxn modelId="{17F97763-63A7-4D08-95F8-407E3F3A35D9}" srcId="{61E8E933-BCF4-48DA-8302-C94707E51F0E}" destId="{5EA108E1-31DE-487B-877B-73A79D89A7CD}" srcOrd="1" destOrd="0" parTransId="{AEDF81DA-0BD9-41D8-A0E4-23BBA1051ABF}" sibTransId="{A7EEB68B-E8EC-40B6-9DDF-1CAC1965686D}"/>
    <dgm:cxn modelId="{D0AFF00B-B1B1-4288-9D35-08F0F7E61362}" srcId="{EBB9F61D-9459-46A6-88EC-943CC722D15F}" destId="{4599AE91-C1A7-48A2-987F-3FC4F9A2F609}" srcOrd="3" destOrd="0" parTransId="{80806945-77EB-4E86-BED7-90666C04B298}" sibTransId="{816A80BD-C0BC-49B8-A556-E707F9E8E62A}"/>
    <dgm:cxn modelId="{5C29353F-18D7-4D55-8DCF-103CA35F95EA}" srcId="{EBB9F61D-9459-46A6-88EC-943CC722D15F}" destId="{E0252E82-4972-4EEC-9D79-286B2F23A590}" srcOrd="0" destOrd="0" parTransId="{F7E73A2F-B9D4-44FA-B436-BEBE953E037E}" sibTransId="{79F47EC6-A9AC-43BD-82EF-BE211B8EEEB4}"/>
    <dgm:cxn modelId="{AF5A2295-16AE-42A3-B55B-401F7BAAD859}" srcId="{B49F3426-7D34-4223-A6B5-55967B489EBC}" destId="{83BE47FE-7FD0-420A-8DEA-B33776940C93}" srcOrd="0" destOrd="0" parTransId="{45A02BF0-A64D-43EA-B65C-EB65F30D0DEF}" sibTransId="{09F6EB5E-AE97-4038-8E4D-79FB1BEDFFED}"/>
    <dgm:cxn modelId="{2BAA6C52-A76C-46CC-9F89-A1991413CF67}" srcId="{EBB9F61D-9459-46A6-88EC-943CC722D15F}" destId="{8D10548F-046E-4EA4-A06D-E1DB3777CA9D}" srcOrd="1" destOrd="0" parTransId="{C7423545-7568-489B-BD9A-0EB977192B5F}" sibTransId="{4268A8D4-5319-43E6-967B-92A7A990D0B8}"/>
    <dgm:cxn modelId="{2A8E09A1-7632-4FE0-A561-D15D4EF42B58}" srcId="{83BE47FE-7FD0-420A-8DEA-B33776940C93}" destId="{3888CDC7-2305-401A-9AF3-A64A6736C431}" srcOrd="1" destOrd="0" parTransId="{548578A0-8293-4A65-94CE-1DF5B7A60B58}" sibTransId="{A8123A53-EAC0-417D-8493-A8647996AC3A}"/>
    <dgm:cxn modelId="{4D21A06B-E46B-48ED-837F-9B1C2704D2EF}" type="presOf" srcId="{3888CDC7-2305-401A-9AF3-A64A6736C431}" destId="{A7736BBF-2EF7-4F4B-AE57-F2B5C6545B0E}" srcOrd="0" destOrd="2" presId="urn:microsoft.com/office/officeart/2009/3/layout/StepUpProcess"/>
    <dgm:cxn modelId="{3570CA71-677D-4AD2-918F-AC2FE5CECC00}" type="presOf" srcId="{6FDA5884-52C6-4961-B4FC-8BFE2B833F84}" destId="{1D7B6E85-B4A9-49C0-A9E2-6C952DC5CFE2}" srcOrd="0" destOrd="1" presId="urn:microsoft.com/office/officeart/2009/3/layout/StepUpProcess"/>
    <dgm:cxn modelId="{F0232D8D-BB52-4271-9639-48B6AF611C8D}" srcId="{83BE47FE-7FD0-420A-8DEA-B33776940C93}" destId="{05FA6AEE-B15D-46AA-8A26-87EE153A4DE2}" srcOrd="0" destOrd="0" parTransId="{37858161-2C65-40E4-A820-4D94702048BF}" sibTransId="{059785DE-E98E-4E1B-A1B7-1E7C65B59BAC}"/>
    <dgm:cxn modelId="{0D8935AA-69B7-4906-8753-C599C9E8FA26}" type="presOf" srcId="{05FA6AEE-B15D-46AA-8A26-87EE153A4DE2}" destId="{A7736BBF-2EF7-4F4B-AE57-F2B5C6545B0E}" srcOrd="0" destOrd="1" presId="urn:microsoft.com/office/officeart/2009/3/layout/StepUpProcess"/>
    <dgm:cxn modelId="{EF9D30DA-C0D5-4B0F-9C7C-C05A0C0D91DC}" srcId="{83BE47FE-7FD0-420A-8DEA-B33776940C93}" destId="{41E4067F-44DD-4B4B-9DC1-4116EB7B8F59}" srcOrd="2" destOrd="0" parTransId="{C76C4B23-1E54-4DDE-B122-573DE7A1E401}" sibTransId="{FE3D7115-BA92-4BEA-9FE7-BA702DD49C66}"/>
    <dgm:cxn modelId="{6C9C95FC-5616-40F2-AD0D-33BB9B0CADB6}" type="presParOf" srcId="{338746DF-C3A8-4EB8-A479-FF6BF8E105C9}" destId="{64547B39-C383-4708-B3A6-CE7C518DE273}" srcOrd="0" destOrd="0" presId="urn:microsoft.com/office/officeart/2009/3/layout/StepUpProcess"/>
    <dgm:cxn modelId="{C7AE202C-FCA3-41A5-B4CE-A3CE7DA063FC}" type="presParOf" srcId="{64547B39-C383-4708-B3A6-CE7C518DE273}" destId="{09D3DEE1-A377-48CD-8B9E-3E05F323FF9B}" srcOrd="0" destOrd="0" presId="urn:microsoft.com/office/officeart/2009/3/layout/StepUpProcess"/>
    <dgm:cxn modelId="{EDAFFA38-CABE-48BC-93C0-4653FB555CF1}" type="presParOf" srcId="{64547B39-C383-4708-B3A6-CE7C518DE273}" destId="{A7736BBF-2EF7-4F4B-AE57-F2B5C6545B0E}" srcOrd="1" destOrd="0" presId="urn:microsoft.com/office/officeart/2009/3/layout/StepUpProcess"/>
    <dgm:cxn modelId="{77C6E613-711F-4322-BBF9-1CEE596E244D}" type="presParOf" srcId="{64547B39-C383-4708-B3A6-CE7C518DE273}" destId="{13BDE5B2-3C07-4A8A-B6CB-394A71D63DC4}" srcOrd="2" destOrd="0" presId="urn:microsoft.com/office/officeart/2009/3/layout/StepUpProcess"/>
    <dgm:cxn modelId="{4D8BFE3E-02B5-4DFA-8F97-5A5781152524}" type="presParOf" srcId="{338746DF-C3A8-4EB8-A479-FF6BF8E105C9}" destId="{17E364D8-C6A2-44CC-AD0B-D415591E3F9A}" srcOrd="1" destOrd="0" presId="urn:microsoft.com/office/officeart/2009/3/layout/StepUpProcess"/>
    <dgm:cxn modelId="{6076A9EB-BD2C-4DA7-8C4D-7CE8F720A8D8}" type="presParOf" srcId="{17E364D8-C6A2-44CC-AD0B-D415591E3F9A}" destId="{7802A045-D254-4D72-936B-4642A7F46B96}" srcOrd="0" destOrd="0" presId="urn:microsoft.com/office/officeart/2009/3/layout/StepUpProcess"/>
    <dgm:cxn modelId="{63B4F995-A0C8-40BD-BA23-9710C213BF95}" type="presParOf" srcId="{338746DF-C3A8-4EB8-A479-FF6BF8E105C9}" destId="{E1973865-5133-48B6-A348-87F8C1463E12}" srcOrd="2" destOrd="0" presId="urn:microsoft.com/office/officeart/2009/3/layout/StepUpProcess"/>
    <dgm:cxn modelId="{41A99839-4B9C-4D82-AC9D-6A6E312A2E6E}" type="presParOf" srcId="{E1973865-5133-48B6-A348-87F8C1463E12}" destId="{3063372F-AB1C-4F2B-A839-119F3E3AC8AC}" srcOrd="0" destOrd="0" presId="urn:microsoft.com/office/officeart/2009/3/layout/StepUpProcess"/>
    <dgm:cxn modelId="{FB66F29A-D3C2-4191-A225-FF41D2BB871A}" type="presParOf" srcId="{E1973865-5133-48B6-A348-87F8C1463E12}" destId="{AD6C1C28-52D7-4D9E-BE51-02625F23C2A9}" srcOrd="1" destOrd="0" presId="urn:microsoft.com/office/officeart/2009/3/layout/StepUpProcess"/>
    <dgm:cxn modelId="{BF4D3991-77EE-41CB-919E-DC48E3819E64}" type="presParOf" srcId="{E1973865-5133-48B6-A348-87F8C1463E12}" destId="{CB6B5399-24E3-4491-934E-7E861ACAB92E}" srcOrd="2" destOrd="0" presId="urn:microsoft.com/office/officeart/2009/3/layout/StepUpProcess"/>
    <dgm:cxn modelId="{8B0FEA1B-2E06-4899-A87E-675149D5E6BC}" type="presParOf" srcId="{338746DF-C3A8-4EB8-A479-FF6BF8E105C9}" destId="{CABA52A4-91D6-481D-BE77-88E5C25451FC}" srcOrd="3" destOrd="0" presId="urn:microsoft.com/office/officeart/2009/3/layout/StepUpProcess"/>
    <dgm:cxn modelId="{9350AE03-85A0-4D69-A8F7-3E86ADF017AB}" type="presParOf" srcId="{CABA52A4-91D6-481D-BE77-88E5C25451FC}" destId="{CFEA92BB-2621-44A8-BB52-B501E7899484}" srcOrd="0" destOrd="0" presId="urn:microsoft.com/office/officeart/2009/3/layout/StepUpProcess"/>
    <dgm:cxn modelId="{035F6005-5DCA-4592-8F70-C1EB733AE47D}" type="presParOf" srcId="{338746DF-C3A8-4EB8-A479-FF6BF8E105C9}" destId="{3C877CAA-234B-4CA1-BB67-3FAAD401A4CA}" srcOrd="4" destOrd="0" presId="urn:microsoft.com/office/officeart/2009/3/layout/StepUpProcess"/>
    <dgm:cxn modelId="{0DD89876-242A-489A-8F11-A5EC7A5E7194}" type="presParOf" srcId="{3C877CAA-234B-4CA1-BB67-3FAAD401A4CA}" destId="{D90E71E6-C5AB-4663-A00D-2BB7A6EB2682}" srcOrd="0" destOrd="0" presId="urn:microsoft.com/office/officeart/2009/3/layout/StepUpProcess"/>
    <dgm:cxn modelId="{0C69D5BE-401C-4357-A1D5-D41A73756A3D}" type="presParOf" srcId="{3C877CAA-234B-4CA1-BB67-3FAAD401A4CA}" destId="{1D7B6E85-B4A9-49C0-A9E2-6C952DC5CFE2}" srcOrd="1" destOrd="0" presId="urn:microsoft.com/office/officeart/2009/3/layout/StepUp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69292B9B-8259-47DB-8900-A0496899DCC8}" type="doc">
      <dgm:prSet loTypeId="urn:microsoft.com/office/officeart/2008/layout/LinedList" loCatId="list" qsTypeId="urn:microsoft.com/office/officeart/2005/8/quickstyle/simple3" qsCatId="simple" csTypeId="urn:microsoft.com/office/officeart/2005/8/colors/accent1_2" csCatId="accent1" phldr="1"/>
      <dgm:spPr/>
      <dgm:t>
        <a:bodyPr/>
        <a:lstStyle/>
        <a:p>
          <a:endParaRPr lang="en-US"/>
        </a:p>
      </dgm:t>
    </dgm:pt>
    <dgm:pt modelId="{08BBA808-2247-4C6F-BC97-92F9AD66352E}">
      <dgm:prSet phldrT="[Text]"/>
      <dgm:spPr/>
      <dgm:t>
        <a:bodyPr/>
        <a:lstStyle/>
        <a:p>
          <a:pPr>
            <a:buClr>
              <a:schemeClr val="tx1"/>
            </a:buClr>
            <a:buFont typeface="Times New Roman" pitchFamily="18" charset="0"/>
            <a:buNone/>
          </a:pPr>
          <a:r>
            <a:rPr lang="en-US" altLang="ja-JP" dirty="0"/>
            <a:t>Project Integration Management – </a:t>
          </a:r>
          <a:r>
            <a:rPr lang="en-US" altLang="ja-JP" dirty="0" err="1"/>
            <a:t>Quản</a:t>
          </a:r>
          <a:r>
            <a:rPr lang="en-US" altLang="ja-JP" dirty="0"/>
            <a:t> </a:t>
          </a:r>
          <a:r>
            <a:rPr lang="en-US" altLang="ja-JP" dirty="0" err="1"/>
            <a:t>lý</a:t>
          </a:r>
          <a:r>
            <a:rPr lang="en-US" altLang="ja-JP" dirty="0"/>
            <a:t> </a:t>
          </a:r>
          <a:r>
            <a:rPr lang="en-US" altLang="ja-JP" dirty="0" err="1"/>
            <a:t>hợp</a:t>
          </a:r>
          <a:r>
            <a:rPr lang="en-US" altLang="ja-JP" dirty="0"/>
            <a:t> </a:t>
          </a:r>
          <a:r>
            <a:rPr lang="en-US" altLang="ja-JP" dirty="0" err="1"/>
            <a:t>nhất</a:t>
          </a:r>
          <a:endParaRPr lang="en-US" dirty="0"/>
        </a:p>
      </dgm:t>
    </dgm:pt>
    <dgm:pt modelId="{8EB0C20E-BF02-4B9B-805B-94D6D776DE79}" type="parTrans" cxnId="{D8815785-3D52-470A-A07C-A408F3329296}">
      <dgm:prSet/>
      <dgm:spPr/>
      <dgm:t>
        <a:bodyPr/>
        <a:lstStyle/>
        <a:p>
          <a:endParaRPr lang="en-US"/>
        </a:p>
      </dgm:t>
    </dgm:pt>
    <dgm:pt modelId="{998ED5E6-5016-4A67-8C1B-330B1C64146A}" type="sibTrans" cxnId="{D8815785-3D52-470A-A07C-A408F3329296}">
      <dgm:prSet/>
      <dgm:spPr/>
      <dgm:t>
        <a:bodyPr/>
        <a:lstStyle/>
        <a:p>
          <a:endParaRPr lang="en-US"/>
        </a:p>
      </dgm:t>
    </dgm:pt>
    <dgm:pt modelId="{837FEB3C-9E26-4C80-AA12-574A36D95BB7}">
      <dgm:prSet/>
      <dgm:spPr/>
      <dgm:t>
        <a:bodyPr/>
        <a:lstStyle/>
        <a:p>
          <a:r>
            <a:rPr lang="en-US" altLang="ja-JP"/>
            <a:t>Project Scope Management – Quản lý phạm vi</a:t>
          </a:r>
        </a:p>
      </dgm:t>
    </dgm:pt>
    <dgm:pt modelId="{B189422E-B73B-4498-8103-A1EF92133F9C}" type="parTrans" cxnId="{3CD27CCD-BBB5-4439-B72D-C87B2467759A}">
      <dgm:prSet/>
      <dgm:spPr/>
      <dgm:t>
        <a:bodyPr/>
        <a:lstStyle/>
        <a:p>
          <a:endParaRPr lang="en-US"/>
        </a:p>
      </dgm:t>
    </dgm:pt>
    <dgm:pt modelId="{5F55FCD0-7F54-4C71-B984-772C86D73E8F}" type="sibTrans" cxnId="{3CD27CCD-BBB5-4439-B72D-C87B2467759A}">
      <dgm:prSet/>
      <dgm:spPr/>
      <dgm:t>
        <a:bodyPr/>
        <a:lstStyle/>
        <a:p>
          <a:endParaRPr lang="en-US"/>
        </a:p>
      </dgm:t>
    </dgm:pt>
    <dgm:pt modelId="{8C452543-3EAD-4519-B98D-00CFD1012761}">
      <dgm:prSet/>
      <dgm:spPr/>
      <dgm:t>
        <a:bodyPr/>
        <a:lstStyle/>
        <a:p>
          <a:r>
            <a:rPr lang="en-US" altLang="ja-JP"/>
            <a:t>Project Time Management – Quản lý thời gian</a:t>
          </a:r>
        </a:p>
      </dgm:t>
    </dgm:pt>
    <dgm:pt modelId="{2F975E88-8ACC-4027-B58B-2D3AE18BE5CF}" type="parTrans" cxnId="{D4D2ACE3-DD80-4B3B-A4DC-FAD3957D0E9F}">
      <dgm:prSet/>
      <dgm:spPr/>
      <dgm:t>
        <a:bodyPr/>
        <a:lstStyle/>
        <a:p>
          <a:endParaRPr lang="en-US"/>
        </a:p>
      </dgm:t>
    </dgm:pt>
    <dgm:pt modelId="{74CC2983-AC7D-4AB8-8D6E-8458B60730D3}" type="sibTrans" cxnId="{D4D2ACE3-DD80-4B3B-A4DC-FAD3957D0E9F}">
      <dgm:prSet/>
      <dgm:spPr/>
      <dgm:t>
        <a:bodyPr/>
        <a:lstStyle/>
        <a:p>
          <a:endParaRPr lang="en-US"/>
        </a:p>
      </dgm:t>
    </dgm:pt>
    <dgm:pt modelId="{999102C9-1636-45CA-BF24-4E6BE433DB8E}">
      <dgm:prSet/>
      <dgm:spPr/>
      <dgm:t>
        <a:bodyPr/>
        <a:lstStyle/>
        <a:p>
          <a:r>
            <a:rPr lang="en-US" altLang="ja-JP"/>
            <a:t>Project Cost Management – Quản lý chi phí</a:t>
          </a:r>
        </a:p>
      </dgm:t>
    </dgm:pt>
    <dgm:pt modelId="{F84B6CDF-EBAB-4176-9C3A-8BD1C2AA951D}" type="parTrans" cxnId="{E3EFE0AF-AF06-4B37-B6D1-E14B332ECEA8}">
      <dgm:prSet/>
      <dgm:spPr/>
      <dgm:t>
        <a:bodyPr/>
        <a:lstStyle/>
        <a:p>
          <a:endParaRPr lang="en-US"/>
        </a:p>
      </dgm:t>
    </dgm:pt>
    <dgm:pt modelId="{88ED6180-FF06-477F-86AF-647094DC9143}" type="sibTrans" cxnId="{E3EFE0AF-AF06-4B37-B6D1-E14B332ECEA8}">
      <dgm:prSet/>
      <dgm:spPr/>
      <dgm:t>
        <a:bodyPr/>
        <a:lstStyle/>
        <a:p>
          <a:endParaRPr lang="en-US"/>
        </a:p>
      </dgm:t>
    </dgm:pt>
    <dgm:pt modelId="{51AA0A60-0901-477D-A8DF-47D1E9A80249}">
      <dgm:prSet/>
      <dgm:spPr/>
      <dgm:t>
        <a:bodyPr/>
        <a:lstStyle/>
        <a:p>
          <a:r>
            <a:rPr lang="en-US" altLang="ja-JP"/>
            <a:t>Project Quality Management – Quản lý chất lượng</a:t>
          </a:r>
        </a:p>
      </dgm:t>
    </dgm:pt>
    <dgm:pt modelId="{1DD22760-5EB1-4643-A5AA-61B7C8067BE0}" type="parTrans" cxnId="{85BFADE4-1CCF-4DCE-9D43-276EB87334BB}">
      <dgm:prSet/>
      <dgm:spPr/>
      <dgm:t>
        <a:bodyPr/>
        <a:lstStyle/>
        <a:p>
          <a:endParaRPr lang="en-US"/>
        </a:p>
      </dgm:t>
    </dgm:pt>
    <dgm:pt modelId="{DF51BE6B-D1B5-4C5D-8C99-F2E92A90B1F9}" type="sibTrans" cxnId="{85BFADE4-1CCF-4DCE-9D43-276EB87334BB}">
      <dgm:prSet/>
      <dgm:spPr/>
      <dgm:t>
        <a:bodyPr/>
        <a:lstStyle/>
        <a:p>
          <a:endParaRPr lang="en-US"/>
        </a:p>
      </dgm:t>
    </dgm:pt>
    <dgm:pt modelId="{4DCCBECA-665D-4BE0-A530-B77608F29507}">
      <dgm:prSet/>
      <dgm:spPr/>
      <dgm:t>
        <a:bodyPr/>
        <a:lstStyle/>
        <a:p>
          <a:r>
            <a:rPr lang="en-US" altLang="ja-JP"/>
            <a:t>Project Human Resource Management – Quản lý nhân sự</a:t>
          </a:r>
        </a:p>
      </dgm:t>
    </dgm:pt>
    <dgm:pt modelId="{F371212E-C7D9-4E4F-8872-7E8102436259}" type="parTrans" cxnId="{20C4FC73-B1F7-4222-B27F-BE7038173062}">
      <dgm:prSet/>
      <dgm:spPr/>
      <dgm:t>
        <a:bodyPr/>
        <a:lstStyle/>
        <a:p>
          <a:endParaRPr lang="en-US"/>
        </a:p>
      </dgm:t>
    </dgm:pt>
    <dgm:pt modelId="{430605C4-01C0-4E41-84E4-B57128B10E80}" type="sibTrans" cxnId="{20C4FC73-B1F7-4222-B27F-BE7038173062}">
      <dgm:prSet/>
      <dgm:spPr/>
      <dgm:t>
        <a:bodyPr/>
        <a:lstStyle/>
        <a:p>
          <a:endParaRPr lang="en-US"/>
        </a:p>
      </dgm:t>
    </dgm:pt>
    <dgm:pt modelId="{93E8003A-8F29-45DF-9E81-82DDC248B9A7}">
      <dgm:prSet/>
      <dgm:spPr/>
      <dgm:t>
        <a:bodyPr/>
        <a:lstStyle/>
        <a:p>
          <a:r>
            <a:rPr lang="en-US" altLang="ja-JP"/>
            <a:t>Project Communication Management – Quản lý giao tiếp</a:t>
          </a:r>
        </a:p>
      </dgm:t>
    </dgm:pt>
    <dgm:pt modelId="{FE6529E1-B69B-4604-8843-10737776F161}" type="parTrans" cxnId="{50B93838-33E2-46AD-9D14-FD48A457ED9F}">
      <dgm:prSet/>
      <dgm:spPr/>
      <dgm:t>
        <a:bodyPr/>
        <a:lstStyle/>
        <a:p>
          <a:endParaRPr lang="en-US"/>
        </a:p>
      </dgm:t>
    </dgm:pt>
    <dgm:pt modelId="{FCAED701-DCF6-4862-8E80-0F366651A904}" type="sibTrans" cxnId="{50B93838-33E2-46AD-9D14-FD48A457ED9F}">
      <dgm:prSet/>
      <dgm:spPr/>
      <dgm:t>
        <a:bodyPr/>
        <a:lstStyle/>
        <a:p>
          <a:endParaRPr lang="en-US"/>
        </a:p>
      </dgm:t>
    </dgm:pt>
    <dgm:pt modelId="{2FD20C2A-84F7-4961-80CD-3E6A3A715CF7}">
      <dgm:prSet/>
      <dgm:spPr/>
      <dgm:t>
        <a:bodyPr/>
        <a:lstStyle/>
        <a:p>
          <a:r>
            <a:rPr lang="en-US" altLang="ja-JP"/>
            <a:t>Project Risk Management – Quản lý rủi ro</a:t>
          </a:r>
        </a:p>
      </dgm:t>
    </dgm:pt>
    <dgm:pt modelId="{1EEDAD84-8C0F-4E1A-9DFD-348F1497F16F}" type="parTrans" cxnId="{D9EC4CAA-D70D-4182-A5FD-C292CE851887}">
      <dgm:prSet/>
      <dgm:spPr/>
      <dgm:t>
        <a:bodyPr/>
        <a:lstStyle/>
        <a:p>
          <a:endParaRPr lang="en-US"/>
        </a:p>
      </dgm:t>
    </dgm:pt>
    <dgm:pt modelId="{9061FE68-3882-49B0-9DBD-F1C9233AA9F8}" type="sibTrans" cxnId="{D9EC4CAA-D70D-4182-A5FD-C292CE851887}">
      <dgm:prSet/>
      <dgm:spPr/>
      <dgm:t>
        <a:bodyPr/>
        <a:lstStyle/>
        <a:p>
          <a:endParaRPr lang="en-US"/>
        </a:p>
      </dgm:t>
    </dgm:pt>
    <dgm:pt modelId="{424749DD-2AAC-4373-BCFC-11AFE427377C}">
      <dgm:prSet/>
      <dgm:spPr/>
      <dgm:t>
        <a:bodyPr/>
        <a:lstStyle/>
        <a:p>
          <a:r>
            <a:rPr lang="en-US" altLang="ja-JP"/>
            <a:t>Project Procurement Management – Quản lý thu mua</a:t>
          </a:r>
          <a:endParaRPr lang="ja-JP" altLang="ja-JP"/>
        </a:p>
      </dgm:t>
    </dgm:pt>
    <dgm:pt modelId="{786BD57F-9D6B-4C4C-B568-17D48C848191}" type="parTrans" cxnId="{32222DCC-5922-4861-8795-00B5650AA250}">
      <dgm:prSet/>
      <dgm:spPr/>
      <dgm:t>
        <a:bodyPr/>
        <a:lstStyle/>
        <a:p>
          <a:endParaRPr lang="en-US"/>
        </a:p>
      </dgm:t>
    </dgm:pt>
    <dgm:pt modelId="{92FB37E5-1ED0-4664-8B76-284F0C32E55F}" type="sibTrans" cxnId="{32222DCC-5922-4861-8795-00B5650AA250}">
      <dgm:prSet/>
      <dgm:spPr/>
      <dgm:t>
        <a:bodyPr/>
        <a:lstStyle/>
        <a:p>
          <a:endParaRPr lang="en-US"/>
        </a:p>
      </dgm:t>
    </dgm:pt>
    <dgm:pt modelId="{BC49B710-1ACC-436F-A93E-3CBE57C2C5E5}" type="pres">
      <dgm:prSet presAssocID="{69292B9B-8259-47DB-8900-A0496899DCC8}" presName="vert0" presStyleCnt="0">
        <dgm:presLayoutVars>
          <dgm:dir/>
          <dgm:animOne val="branch"/>
          <dgm:animLvl val="lvl"/>
        </dgm:presLayoutVars>
      </dgm:prSet>
      <dgm:spPr/>
      <dgm:t>
        <a:bodyPr/>
        <a:lstStyle/>
        <a:p>
          <a:endParaRPr lang="en-US"/>
        </a:p>
      </dgm:t>
    </dgm:pt>
    <dgm:pt modelId="{6763B67D-8349-40C6-A66D-671859DC4A7C}" type="pres">
      <dgm:prSet presAssocID="{08BBA808-2247-4C6F-BC97-92F9AD66352E}" presName="thickLine" presStyleLbl="alignNode1" presStyleIdx="0" presStyleCnt="9"/>
      <dgm:spPr/>
    </dgm:pt>
    <dgm:pt modelId="{11490EA5-C2E7-4AC0-99DC-29C2976D3DFA}" type="pres">
      <dgm:prSet presAssocID="{08BBA808-2247-4C6F-BC97-92F9AD66352E}" presName="horz1" presStyleCnt="0"/>
      <dgm:spPr/>
    </dgm:pt>
    <dgm:pt modelId="{D4032532-A978-48DF-A569-AFAAA33BFC98}" type="pres">
      <dgm:prSet presAssocID="{08BBA808-2247-4C6F-BC97-92F9AD66352E}" presName="tx1" presStyleLbl="revTx" presStyleIdx="0" presStyleCnt="9"/>
      <dgm:spPr/>
      <dgm:t>
        <a:bodyPr/>
        <a:lstStyle/>
        <a:p>
          <a:endParaRPr lang="en-US"/>
        </a:p>
      </dgm:t>
    </dgm:pt>
    <dgm:pt modelId="{92F34285-51EC-47DC-9161-957F44D66F89}" type="pres">
      <dgm:prSet presAssocID="{08BBA808-2247-4C6F-BC97-92F9AD66352E}" presName="vert1" presStyleCnt="0"/>
      <dgm:spPr/>
    </dgm:pt>
    <dgm:pt modelId="{D938512D-6F20-497F-A0B4-A10AB3AB5C84}" type="pres">
      <dgm:prSet presAssocID="{837FEB3C-9E26-4C80-AA12-574A36D95BB7}" presName="thickLine" presStyleLbl="alignNode1" presStyleIdx="1" presStyleCnt="9"/>
      <dgm:spPr/>
    </dgm:pt>
    <dgm:pt modelId="{E590C3A0-F435-4234-8C98-55F3E1CDD3B5}" type="pres">
      <dgm:prSet presAssocID="{837FEB3C-9E26-4C80-AA12-574A36D95BB7}" presName="horz1" presStyleCnt="0"/>
      <dgm:spPr/>
    </dgm:pt>
    <dgm:pt modelId="{0B30288F-E94E-4F11-BC3C-468EE484E890}" type="pres">
      <dgm:prSet presAssocID="{837FEB3C-9E26-4C80-AA12-574A36D95BB7}" presName="tx1" presStyleLbl="revTx" presStyleIdx="1" presStyleCnt="9"/>
      <dgm:spPr/>
      <dgm:t>
        <a:bodyPr/>
        <a:lstStyle/>
        <a:p>
          <a:endParaRPr lang="en-US"/>
        </a:p>
      </dgm:t>
    </dgm:pt>
    <dgm:pt modelId="{2E10D539-931F-4D32-8508-A0D41BF9190E}" type="pres">
      <dgm:prSet presAssocID="{837FEB3C-9E26-4C80-AA12-574A36D95BB7}" presName="vert1" presStyleCnt="0"/>
      <dgm:spPr/>
    </dgm:pt>
    <dgm:pt modelId="{084646AF-077C-47DA-A9B9-1E263FB8FD63}" type="pres">
      <dgm:prSet presAssocID="{8C452543-3EAD-4519-B98D-00CFD1012761}" presName="thickLine" presStyleLbl="alignNode1" presStyleIdx="2" presStyleCnt="9"/>
      <dgm:spPr/>
    </dgm:pt>
    <dgm:pt modelId="{D94A333E-BC7A-45F5-BF86-E465BA456841}" type="pres">
      <dgm:prSet presAssocID="{8C452543-3EAD-4519-B98D-00CFD1012761}" presName="horz1" presStyleCnt="0"/>
      <dgm:spPr/>
    </dgm:pt>
    <dgm:pt modelId="{FCAC7A5F-AD42-405B-B1F2-46A811B03643}" type="pres">
      <dgm:prSet presAssocID="{8C452543-3EAD-4519-B98D-00CFD1012761}" presName="tx1" presStyleLbl="revTx" presStyleIdx="2" presStyleCnt="9"/>
      <dgm:spPr/>
      <dgm:t>
        <a:bodyPr/>
        <a:lstStyle/>
        <a:p>
          <a:endParaRPr lang="en-US"/>
        </a:p>
      </dgm:t>
    </dgm:pt>
    <dgm:pt modelId="{AF0520A2-1687-4E7A-B1C1-09F9F7E9A89F}" type="pres">
      <dgm:prSet presAssocID="{8C452543-3EAD-4519-B98D-00CFD1012761}" presName="vert1" presStyleCnt="0"/>
      <dgm:spPr/>
    </dgm:pt>
    <dgm:pt modelId="{50BFEC47-B3A7-4BA2-B77D-6ACB2C7B1945}" type="pres">
      <dgm:prSet presAssocID="{999102C9-1636-45CA-BF24-4E6BE433DB8E}" presName="thickLine" presStyleLbl="alignNode1" presStyleIdx="3" presStyleCnt="9"/>
      <dgm:spPr/>
    </dgm:pt>
    <dgm:pt modelId="{D06D70A8-7EE2-4F06-9DCA-9B972646E749}" type="pres">
      <dgm:prSet presAssocID="{999102C9-1636-45CA-BF24-4E6BE433DB8E}" presName="horz1" presStyleCnt="0"/>
      <dgm:spPr/>
    </dgm:pt>
    <dgm:pt modelId="{160F32F6-DC1B-4486-9FEE-996F6205E2F9}" type="pres">
      <dgm:prSet presAssocID="{999102C9-1636-45CA-BF24-4E6BE433DB8E}" presName="tx1" presStyleLbl="revTx" presStyleIdx="3" presStyleCnt="9"/>
      <dgm:spPr/>
      <dgm:t>
        <a:bodyPr/>
        <a:lstStyle/>
        <a:p>
          <a:endParaRPr lang="en-US"/>
        </a:p>
      </dgm:t>
    </dgm:pt>
    <dgm:pt modelId="{FDB21465-C185-45A7-AA41-F36B3D68F082}" type="pres">
      <dgm:prSet presAssocID="{999102C9-1636-45CA-BF24-4E6BE433DB8E}" presName="vert1" presStyleCnt="0"/>
      <dgm:spPr/>
    </dgm:pt>
    <dgm:pt modelId="{B986EF64-F767-4C29-B1FE-18FD1455ABFD}" type="pres">
      <dgm:prSet presAssocID="{51AA0A60-0901-477D-A8DF-47D1E9A80249}" presName="thickLine" presStyleLbl="alignNode1" presStyleIdx="4" presStyleCnt="9"/>
      <dgm:spPr/>
    </dgm:pt>
    <dgm:pt modelId="{275E7C42-2318-4118-963C-0EB18A73D684}" type="pres">
      <dgm:prSet presAssocID="{51AA0A60-0901-477D-A8DF-47D1E9A80249}" presName="horz1" presStyleCnt="0"/>
      <dgm:spPr/>
    </dgm:pt>
    <dgm:pt modelId="{4DBFA1A2-1CAA-4882-B252-D4AF46CB88BC}" type="pres">
      <dgm:prSet presAssocID="{51AA0A60-0901-477D-A8DF-47D1E9A80249}" presName="tx1" presStyleLbl="revTx" presStyleIdx="4" presStyleCnt="9"/>
      <dgm:spPr/>
      <dgm:t>
        <a:bodyPr/>
        <a:lstStyle/>
        <a:p>
          <a:endParaRPr lang="en-US"/>
        </a:p>
      </dgm:t>
    </dgm:pt>
    <dgm:pt modelId="{D9282A51-564C-4C7D-BAE5-3B610688A0F0}" type="pres">
      <dgm:prSet presAssocID="{51AA0A60-0901-477D-A8DF-47D1E9A80249}" presName="vert1" presStyleCnt="0"/>
      <dgm:spPr/>
    </dgm:pt>
    <dgm:pt modelId="{C6340A3B-05ED-43D6-B8A7-9EE9CA63375F}" type="pres">
      <dgm:prSet presAssocID="{4DCCBECA-665D-4BE0-A530-B77608F29507}" presName="thickLine" presStyleLbl="alignNode1" presStyleIdx="5" presStyleCnt="9"/>
      <dgm:spPr/>
    </dgm:pt>
    <dgm:pt modelId="{C4ACAF93-D7A7-4F93-90A5-A31E53DAF314}" type="pres">
      <dgm:prSet presAssocID="{4DCCBECA-665D-4BE0-A530-B77608F29507}" presName="horz1" presStyleCnt="0"/>
      <dgm:spPr/>
    </dgm:pt>
    <dgm:pt modelId="{F1604BBD-1F7D-410A-8EFD-CBCF102E354E}" type="pres">
      <dgm:prSet presAssocID="{4DCCBECA-665D-4BE0-A530-B77608F29507}" presName="tx1" presStyleLbl="revTx" presStyleIdx="5" presStyleCnt="9"/>
      <dgm:spPr/>
      <dgm:t>
        <a:bodyPr/>
        <a:lstStyle/>
        <a:p>
          <a:endParaRPr lang="en-US"/>
        </a:p>
      </dgm:t>
    </dgm:pt>
    <dgm:pt modelId="{710B335D-3331-4AC4-91A8-B227FA6F09C6}" type="pres">
      <dgm:prSet presAssocID="{4DCCBECA-665D-4BE0-A530-B77608F29507}" presName="vert1" presStyleCnt="0"/>
      <dgm:spPr/>
    </dgm:pt>
    <dgm:pt modelId="{0B17A7A2-5A99-49D0-84D0-C71BAE38090E}" type="pres">
      <dgm:prSet presAssocID="{93E8003A-8F29-45DF-9E81-82DDC248B9A7}" presName="thickLine" presStyleLbl="alignNode1" presStyleIdx="6" presStyleCnt="9"/>
      <dgm:spPr/>
    </dgm:pt>
    <dgm:pt modelId="{9BEE77CC-B8CD-41FC-B587-C6E80490C796}" type="pres">
      <dgm:prSet presAssocID="{93E8003A-8F29-45DF-9E81-82DDC248B9A7}" presName="horz1" presStyleCnt="0"/>
      <dgm:spPr/>
    </dgm:pt>
    <dgm:pt modelId="{46F2399F-3103-47C8-AE6D-CCE0FBCA5CFD}" type="pres">
      <dgm:prSet presAssocID="{93E8003A-8F29-45DF-9E81-82DDC248B9A7}" presName="tx1" presStyleLbl="revTx" presStyleIdx="6" presStyleCnt="9"/>
      <dgm:spPr/>
      <dgm:t>
        <a:bodyPr/>
        <a:lstStyle/>
        <a:p>
          <a:endParaRPr lang="en-US"/>
        </a:p>
      </dgm:t>
    </dgm:pt>
    <dgm:pt modelId="{6285641E-D95D-46BC-B4AE-A72F9DF04874}" type="pres">
      <dgm:prSet presAssocID="{93E8003A-8F29-45DF-9E81-82DDC248B9A7}" presName="vert1" presStyleCnt="0"/>
      <dgm:spPr/>
    </dgm:pt>
    <dgm:pt modelId="{C8718422-8C6D-4110-93F0-5779FD9199E4}" type="pres">
      <dgm:prSet presAssocID="{2FD20C2A-84F7-4961-80CD-3E6A3A715CF7}" presName="thickLine" presStyleLbl="alignNode1" presStyleIdx="7" presStyleCnt="9"/>
      <dgm:spPr/>
    </dgm:pt>
    <dgm:pt modelId="{6DCC8E31-2086-4674-B748-B515574AC8DA}" type="pres">
      <dgm:prSet presAssocID="{2FD20C2A-84F7-4961-80CD-3E6A3A715CF7}" presName="horz1" presStyleCnt="0"/>
      <dgm:spPr/>
    </dgm:pt>
    <dgm:pt modelId="{526EFF8B-81D9-47C1-85D4-3D6C620DA1B7}" type="pres">
      <dgm:prSet presAssocID="{2FD20C2A-84F7-4961-80CD-3E6A3A715CF7}" presName="tx1" presStyleLbl="revTx" presStyleIdx="7" presStyleCnt="9"/>
      <dgm:spPr/>
      <dgm:t>
        <a:bodyPr/>
        <a:lstStyle/>
        <a:p>
          <a:endParaRPr lang="en-US"/>
        </a:p>
      </dgm:t>
    </dgm:pt>
    <dgm:pt modelId="{42EBFD4E-B6E9-4E7B-95C0-066C08AD1429}" type="pres">
      <dgm:prSet presAssocID="{2FD20C2A-84F7-4961-80CD-3E6A3A715CF7}" presName="vert1" presStyleCnt="0"/>
      <dgm:spPr/>
    </dgm:pt>
    <dgm:pt modelId="{A4212E1A-D1C0-4A75-8CD4-A17B73B20565}" type="pres">
      <dgm:prSet presAssocID="{424749DD-2AAC-4373-BCFC-11AFE427377C}" presName="thickLine" presStyleLbl="alignNode1" presStyleIdx="8" presStyleCnt="9"/>
      <dgm:spPr/>
    </dgm:pt>
    <dgm:pt modelId="{FB3F0692-2D4D-4089-BE8C-9BA9C7F89DAE}" type="pres">
      <dgm:prSet presAssocID="{424749DD-2AAC-4373-BCFC-11AFE427377C}" presName="horz1" presStyleCnt="0"/>
      <dgm:spPr/>
    </dgm:pt>
    <dgm:pt modelId="{2B3A81E6-4CCE-41A2-92E3-02B7233EEC93}" type="pres">
      <dgm:prSet presAssocID="{424749DD-2AAC-4373-BCFC-11AFE427377C}" presName="tx1" presStyleLbl="revTx" presStyleIdx="8" presStyleCnt="9"/>
      <dgm:spPr/>
      <dgm:t>
        <a:bodyPr/>
        <a:lstStyle/>
        <a:p>
          <a:endParaRPr lang="en-US"/>
        </a:p>
      </dgm:t>
    </dgm:pt>
    <dgm:pt modelId="{41132AEC-4623-4AD4-B389-18B0D878EDA5}" type="pres">
      <dgm:prSet presAssocID="{424749DD-2AAC-4373-BCFC-11AFE427377C}" presName="vert1" presStyleCnt="0"/>
      <dgm:spPr/>
    </dgm:pt>
  </dgm:ptLst>
  <dgm:cxnLst>
    <dgm:cxn modelId="{CD65BB48-953B-4792-A942-839454165BEC}" type="presOf" srcId="{08BBA808-2247-4C6F-BC97-92F9AD66352E}" destId="{D4032532-A978-48DF-A569-AFAAA33BFC98}" srcOrd="0" destOrd="0" presId="urn:microsoft.com/office/officeart/2008/layout/LinedList"/>
    <dgm:cxn modelId="{7F8F48BB-16DA-4B11-BA83-0D549A2EB91D}" type="presOf" srcId="{51AA0A60-0901-477D-A8DF-47D1E9A80249}" destId="{4DBFA1A2-1CAA-4882-B252-D4AF46CB88BC}" srcOrd="0" destOrd="0" presId="urn:microsoft.com/office/officeart/2008/layout/LinedList"/>
    <dgm:cxn modelId="{0E158FDE-5A59-422D-B329-4877CEC72F45}" type="presOf" srcId="{2FD20C2A-84F7-4961-80CD-3E6A3A715CF7}" destId="{526EFF8B-81D9-47C1-85D4-3D6C620DA1B7}" srcOrd="0" destOrd="0" presId="urn:microsoft.com/office/officeart/2008/layout/LinedList"/>
    <dgm:cxn modelId="{50475824-97C4-401B-82BF-67F837D80BDA}" type="presOf" srcId="{69292B9B-8259-47DB-8900-A0496899DCC8}" destId="{BC49B710-1ACC-436F-A93E-3CBE57C2C5E5}" srcOrd="0" destOrd="0" presId="urn:microsoft.com/office/officeart/2008/layout/LinedList"/>
    <dgm:cxn modelId="{32222DCC-5922-4861-8795-00B5650AA250}" srcId="{69292B9B-8259-47DB-8900-A0496899DCC8}" destId="{424749DD-2AAC-4373-BCFC-11AFE427377C}" srcOrd="8" destOrd="0" parTransId="{786BD57F-9D6B-4C4C-B568-17D48C848191}" sibTransId="{92FB37E5-1ED0-4664-8B76-284F0C32E55F}"/>
    <dgm:cxn modelId="{D4D2ACE3-DD80-4B3B-A4DC-FAD3957D0E9F}" srcId="{69292B9B-8259-47DB-8900-A0496899DCC8}" destId="{8C452543-3EAD-4519-B98D-00CFD1012761}" srcOrd="2" destOrd="0" parTransId="{2F975E88-8ACC-4027-B58B-2D3AE18BE5CF}" sibTransId="{74CC2983-AC7D-4AB8-8D6E-8458B60730D3}"/>
    <dgm:cxn modelId="{D8815785-3D52-470A-A07C-A408F3329296}" srcId="{69292B9B-8259-47DB-8900-A0496899DCC8}" destId="{08BBA808-2247-4C6F-BC97-92F9AD66352E}" srcOrd="0" destOrd="0" parTransId="{8EB0C20E-BF02-4B9B-805B-94D6D776DE79}" sibTransId="{998ED5E6-5016-4A67-8C1B-330B1C64146A}"/>
    <dgm:cxn modelId="{4B767683-D45F-4074-AF0B-0A8C0C44468C}" type="presOf" srcId="{999102C9-1636-45CA-BF24-4E6BE433DB8E}" destId="{160F32F6-DC1B-4486-9FEE-996F6205E2F9}" srcOrd="0" destOrd="0" presId="urn:microsoft.com/office/officeart/2008/layout/LinedList"/>
    <dgm:cxn modelId="{D9EC4CAA-D70D-4182-A5FD-C292CE851887}" srcId="{69292B9B-8259-47DB-8900-A0496899DCC8}" destId="{2FD20C2A-84F7-4961-80CD-3E6A3A715CF7}" srcOrd="7" destOrd="0" parTransId="{1EEDAD84-8C0F-4E1A-9DFD-348F1497F16F}" sibTransId="{9061FE68-3882-49B0-9DBD-F1C9233AA9F8}"/>
    <dgm:cxn modelId="{E3EFE0AF-AF06-4B37-B6D1-E14B332ECEA8}" srcId="{69292B9B-8259-47DB-8900-A0496899DCC8}" destId="{999102C9-1636-45CA-BF24-4E6BE433DB8E}" srcOrd="3" destOrd="0" parTransId="{F84B6CDF-EBAB-4176-9C3A-8BD1C2AA951D}" sibTransId="{88ED6180-FF06-477F-86AF-647094DC9143}"/>
    <dgm:cxn modelId="{20C4FC73-B1F7-4222-B27F-BE7038173062}" srcId="{69292B9B-8259-47DB-8900-A0496899DCC8}" destId="{4DCCBECA-665D-4BE0-A530-B77608F29507}" srcOrd="5" destOrd="0" parTransId="{F371212E-C7D9-4E4F-8872-7E8102436259}" sibTransId="{430605C4-01C0-4E41-84E4-B57128B10E80}"/>
    <dgm:cxn modelId="{85BFADE4-1CCF-4DCE-9D43-276EB87334BB}" srcId="{69292B9B-8259-47DB-8900-A0496899DCC8}" destId="{51AA0A60-0901-477D-A8DF-47D1E9A80249}" srcOrd="4" destOrd="0" parTransId="{1DD22760-5EB1-4643-A5AA-61B7C8067BE0}" sibTransId="{DF51BE6B-D1B5-4C5D-8C99-F2E92A90B1F9}"/>
    <dgm:cxn modelId="{2814A5E8-7C08-4A1C-9D50-845492AAB063}" type="presOf" srcId="{837FEB3C-9E26-4C80-AA12-574A36D95BB7}" destId="{0B30288F-E94E-4F11-BC3C-468EE484E890}" srcOrd="0" destOrd="0" presId="urn:microsoft.com/office/officeart/2008/layout/LinedList"/>
    <dgm:cxn modelId="{93D0B367-A2FB-45A1-9484-F599DBA5AA2A}" type="presOf" srcId="{8C452543-3EAD-4519-B98D-00CFD1012761}" destId="{FCAC7A5F-AD42-405B-B1F2-46A811B03643}" srcOrd="0" destOrd="0" presId="urn:microsoft.com/office/officeart/2008/layout/LinedList"/>
    <dgm:cxn modelId="{BAF47BD9-7C19-481E-BC05-FB9D573ECDC1}" type="presOf" srcId="{424749DD-2AAC-4373-BCFC-11AFE427377C}" destId="{2B3A81E6-4CCE-41A2-92E3-02B7233EEC93}" srcOrd="0" destOrd="0" presId="urn:microsoft.com/office/officeart/2008/layout/LinedList"/>
    <dgm:cxn modelId="{50B93838-33E2-46AD-9D14-FD48A457ED9F}" srcId="{69292B9B-8259-47DB-8900-A0496899DCC8}" destId="{93E8003A-8F29-45DF-9E81-82DDC248B9A7}" srcOrd="6" destOrd="0" parTransId="{FE6529E1-B69B-4604-8843-10737776F161}" sibTransId="{FCAED701-DCF6-4862-8E80-0F366651A904}"/>
    <dgm:cxn modelId="{3CD27CCD-BBB5-4439-B72D-C87B2467759A}" srcId="{69292B9B-8259-47DB-8900-A0496899DCC8}" destId="{837FEB3C-9E26-4C80-AA12-574A36D95BB7}" srcOrd="1" destOrd="0" parTransId="{B189422E-B73B-4498-8103-A1EF92133F9C}" sibTransId="{5F55FCD0-7F54-4C71-B984-772C86D73E8F}"/>
    <dgm:cxn modelId="{AB4D3E1C-1781-49A6-A22D-E6645ACD495F}" type="presOf" srcId="{93E8003A-8F29-45DF-9E81-82DDC248B9A7}" destId="{46F2399F-3103-47C8-AE6D-CCE0FBCA5CFD}" srcOrd="0" destOrd="0" presId="urn:microsoft.com/office/officeart/2008/layout/LinedList"/>
    <dgm:cxn modelId="{AF4C8BB4-5190-4CFF-A10D-12454957A6B4}" type="presOf" srcId="{4DCCBECA-665D-4BE0-A530-B77608F29507}" destId="{F1604BBD-1F7D-410A-8EFD-CBCF102E354E}" srcOrd="0" destOrd="0" presId="urn:microsoft.com/office/officeart/2008/layout/LinedList"/>
    <dgm:cxn modelId="{5F0B54FF-C7DB-4C49-80D1-49DA15B5B603}" type="presParOf" srcId="{BC49B710-1ACC-436F-A93E-3CBE57C2C5E5}" destId="{6763B67D-8349-40C6-A66D-671859DC4A7C}" srcOrd="0" destOrd="0" presId="urn:microsoft.com/office/officeart/2008/layout/LinedList"/>
    <dgm:cxn modelId="{777797E9-E5A9-49EA-BB7E-85ABC8D76E05}" type="presParOf" srcId="{BC49B710-1ACC-436F-A93E-3CBE57C2C5E5}" destId="{11490EA5-C2E7-4AC0-99DC-29C2976D3DFA}" srcOrd="1" destOrd="0" presId="urn:microsoft.com/office/officeart/2008/layout/LinedList"/>
    <dgm:cxn modelId="{3F1AC55A-C152-4D59-B1CE-90526ECFA8D3}" type="presParOf" srcId="{11490EA5-C2E7-4AC0-99DC-29C2976D3DFA}" destId="{D4032532-A978-48DF-A569-AFAAA33BFC98}" srcOrd="0" destOrd="0" presId="urn:microsoft.com/office/officeart/2008/layout/LinedList"/>
    <dgm:cxn modelId="{E256775B-D4F1-41D5-AFB6-A614BEF632CE}" type="presParOf" srcId="{11490EA5-C2E7-4AC0-99DC-29C2976D3DFA}" destId="{92F34285-51EC-47DC-9161-957F44D66F89}" srcOrd="1" destOrd="0" presId="urn:microsoft.com/office/officeart/2008/layout/LinedList"/>
    <dgm:cxn modelId="{81100E0F-C5F7-41DA-AF9F-B73FA6D43ED5}" type="presParOf" srcId="{BC49B710-1ACC-436F-A93E-3CBE57C2C5E5}" destId="{D938512D-6F20-497F-A0B4-A10AB3AB5C84}" srcOrd="2" destOrd="0" presId="urn:microsoft.com/office/officeart/2008/layout/LinedList"/>
    <dgm:cxn modelId="{32AA6743-B3D6-4D9D-8C81-69203FAC695C}" type="presParOf" srcId="{BC49B710-1ACC-436F-A93E-3CBE57C2C5E5}" destId="{E590C3A0-F435-4234-8C98-55F3E1CDD3B5}" srcOrd="3" destOrd="0" presId="urn:microsoft.com/office/officeart/2008/layout/LinedList"/>
    <dgm:cxn modelId="{A1AD344C-2ACD-476D-8EE5-CD70DFC4AA56}" type="presParOf" srcId="{E590C3A0-F435-4234-8C98-55F3E1CDD3B5}" destId="{0B30288F-E94E-4F11-BC3C-468EE484E890}" srcOrd="0" destOrd="0" presId="urn:microsoft.com/office/officeart/2008/layout/LinedList"/>
    <dgm:cxn modelId="{D2AF07AC-673F-4F60-B78F-076F44457ED2}" type="presParOf" srcId="{E590C3A0-F435-4234-8C98-55F3E1CDD3B5}" destId="{2E10D539-931F-4D32-8508-A0D41BF9190E}" srcOrd="1" destOrd="0" presId="urn:microsoft.com/office/officeart/2008/layout/LinedList"/>
    <dgm:cxn modelId="{3E415712-7532-44E5-BA2D-4A9E24EB0983}" type="presParOf" srcId="{BC49B710-1ACC-436F-A93E-3CBE57C2C5E5}" destId="{084646AF-077C-47DA-A9B9-1E263FB8FD63}" srcOrd="4" destOrd="0" presId="urn:microsoft.com/office/officeart/2008/layout/LinedList"/>
    <dgm:cxn modelId="{9528587E-5585-4727-9EE9-991AA34EB478}" type="presParOf" srcId="{BC49B710-1ACC-436F-A93E-3CBE57C2C5E5}" destId="{D94A333E-BC7A-45F5-BF86-E465BA456841}" srcOrd="5" destOrd="0" presId="urn:microsoft.com/office/officeart/2008/layout/LinedList"/>
    <dgm:cxn modelId="{9F311038-2FD0-49B4-9F34-F31D2B596E4B}" type="presParOf" srcId="{D94A333E-BC7A-45F5-BF86-E465BA456841}" destId="{FCAC7A5F-AD42-405B-B1F2-46A811B03643}" srcOrd="0" destOrd="0" presId="urn:microsoft.com/office/officeart/2008/layout/LinedList"/>
    <dgm:cxn modelId="{37CEF8A8-6945-4E36-9324-3F19BBDEDB92}" type="presParOf" srcId="{D94A333E-BC7A-45F5-BF86-E465BA456841}" destId="{AF0520A2-1687-4E7A-B1C1-09F9F7E9A89F}" srcOrd="1" destOrd="0" presId="urn:microsoft.com/office/officeart/2008/layout/LinedList"/>
    <dgm:cxn modelId="{33F633B0-0645-4E16-9366-781AF1ED7271}" type="presParOf" srcId="{BC49B710-1ACC-436F-A93E-3CBE57C2C5E5}" destId="{50BFEC47-B3A7-4BA2-B77D-6ACB2C7B1945}" srcOrd="6" destOrd="0" presId="urn:microsoft.com/office/officeart/2008/layout/LinedList"/>
    <dgm:cxn modelId="{E47B5D22-2AEF-4F66-8CAE-A929F30C3C6F}" type="presParOf" srcId="{BC49B710-1ACC-436F-A93E-3CBE57C2C5E5}" destId="{D06D70A8-7EE2-4F06-9DCA-9B972646E749}" srcOrd="7" destOrd="0" presId="urn:microsoft.com/office/officeart/2008/layout/LinedList"/>
    <dgm:cxn modelId="{ECB3F8A7-7FE0-4524-A517-0C11E481552F}" type="presParOf" srcId="{D06D70A8-7EE2-4F06-9DCA-9B972646E749}" destId="{160F32F6-DC1B-4486-9FEE-996F6205E2F9}" srcOrd="0" destOrd="0" presId="urn:microsoft.com/office/officeart/2008/layout/LinedList"/>
    <dgm:cxn modelId="{39D8ABDA-9FB4-445F-9AA8-B835FB601362}" type="presParOf" srcId="{D06D70A8-7EE2-4F06-9DCA-9B972646E749}" destId="{FDB21465-C185-45A7-AA41-F36B3D68F082}" srcOrd="1" destOrd="0" presId="urn:microsoft.com/office/officeart/2008/layout/LinedList"/>
    <dgm:cxn modelId="{626C1134-87E9-4022-9A44-99C93A3662DC}" type="presParOf" srcId="{BC49B710-1ACC-436F-A93E-3CBE57C2C5E5}" destId="{B986EF64-F767-4C29-B1FE-18FD1455ABFD}" srcOrd="8" destOrd="0" presId="urn:microsoft.com/office/officeart/2008/layout/LinedList"/>
    <dgm:cxn modelId="{2B17CC43-9405-4580-92D8-74A232E13441}" type="presParOf" srcId="{BC49B710-1ACC-436F-A93E-3CBE57C2C5E5}" destId="{275E7C42-2318-4118-963C-0EB18A73D684}" srcOrd="9" destOrd="0" presId="urn:microsoft.com/office/officeart/2008/layout/LinedList"/>
    <dgm:cxn modelId="{A7723BC9-1AA6-4FF0-8265-0C752EFB5BC6}" type="presParOf" srcId="{275E7C42-2318-4118-963C-0EB18A73D684}" destId="{4DBFA1A2-1CAA-4882-B252-D4AF46CB88BC}" srcOrd="0" destOrd="0" presId="urn:microsoft.com/office/officeart/2008/layout/LinedList"/>
    <dgm:cxn modelId="{5056EF2B-2201-4B37-A84F-4178E8397195}" type="presParOf" srcId="{275E7C42-2318-4118-963C-0EB18A73D684}" destId="{D9282A51-564C-4C7D-BAE5-3B610688A0F0}" srcOrd="1" destOrd="0" presId="urn:microsoft.com/office/officeart/2008/layout/LinedList"/>
    <dgm:cxn modelId="{471E6408-3546-425A-B13D-1D5FA3543426}" type="presParOf" srcId="{BC49B710-1ACC-436F-A93E-3CBE57C2C5E5}" destId="{C6340A3B-05ED-43D6-B8A7-9EE9CA63375F}" srcOrd="10" destOrd="0" presId="urn:microsoft.com/office/officeart/2008/layout/LinedList"/>
    <dgm:cxn modelId="{D7C014A0-AD24-4083-B5D7-A564AB021693}" type="presParOf" srcId="{BC49B710-1ACC-436F-A93E-3CBE57C2C5E5}" destId="{C4ACAF93-D7A7-4F93-90A5-A31E53DAF314}" srcOrd="11" destOrd="0" presId="urn:microsoft.com/office/officeart/2008/layout/LinedList"/>
    <dgm:cxn modelId="{5507F558-2A02-4DAB-A14D-989C18168060}" type="presParOf" srcId="{C4ACAF93-D7A7-4F93-90A5-A31E53DAF314}" destId="{F1604BBD-1F7D-410A-8EFD-CBCF102E354E}" srcOrd="0" destOrd="0" presId="urn:microsoft.com/office/officeart/2008/layout/LinedList"/>
    <dgm:cxn modelId="{65FF3060-C07B-4187-A7F4-8A844533A061}" type="presParOf" srcId="{C4ACAF93-D7A7-4F93-90A5-A31E53DAF314}" destId="{710B335D-3331-4AC4-91A8-B227FA6F09C6}" srcOrd="1" destOrd="0" presId="urn:microsoft.com/office/officeart/2008/layout/LinedList"/>
    <dgm:cxn modelId="{1A3398B5-3DE8-4497-9146-D9E6E974D764}" type="presParOf" srcId="{BC49B710-1ACC-436F-A93E-3CBE57C2C5E5}" destId="{0B17A7A2-5A99-49D0-84D0-C71BAE38090E}" srcOrd="12" destOrd="0" presId="urn:microsoft.com/office/officeart/2008/layout/LinedList"/>
    <dgm:cxn modelId="{577F89A5-FDA4-48D2-9C77-405DCAD1603F}" type="presParOf" srcId="{BC49B710-1ACC-436F-A93E-3CBE57C2C5E5}" destId="{9BEE77CC-B8CD-41FC-B587-C6E80490C796}" srcOrd="13" destOrd="0" presId="urn:microsoft.com/office/officeart/2008/layout/LinedList"/>
    <dgm:cxn modelId="{0A797C03-5D7E-4ABD-92DA-54A4C7D97ACD}" type="presParOf" srcId="{9BEE77CC-B8CD-41FC-B587-C6E80490C796}" destId="{46F2399F-3103-47C8-AE6D-CCE0FBCA5CFD}" srcOrd="0" destOrd="0" presId="urn:microsoft.com/office/officeart/2008/layout/LinedList"/>
    <dgm:cxn modelId="{EA0002F7-54E3-43C2-8511-7E64DBD1D70D}" type="presParOf" srcId="{9BEE77CC-B8CD-41FC-B587-C6E80490C796}" destId="{6285641E-D95D-46BC-B4AE-A72F9DF04874}" srcOrd="1" destOrd="0" presId="urn:microsoft.com/office/officeart/2008/layout/LinedList"/>
    <dgm:cxn modelId="{96684155-0C38-4E41-80B9-07E953547627}" type="presParOf" srcId="{BC49B710-1ACC-436F-A93E-3CBE57C2C5E5}" destId="{C8718422-8C6D-4110-93F0-5779FD9199E4}" srcOrd="14" destOrd="0" presId="urn:microsoft.com/office/officeart/2008/layout/LinedList"/>
    <dgm:cxn modelId="{CDB2019F-6BEE-4EA8-9607-72E579A39A93}" type="presParOf" srcId="{BC49B710-1ACC-436F-A93E-3CBE57C2C5E5}" destId="{6DCC8E31-2086-4674-B748-B515574AC8DA}" srcOrd="15" destOrd="0" presId="urn:microsoft.com/office/officeart/2008/layout/LinedList"/>
    <dgm:cxn modelId="{732081E9-23BC-4A5F-9650-601DD1E62F92}" type="presParOf" srcId="{6DCC8E31-2086-4674-B748-B515574AC8DA}" destId="{526EFF8B-81D9-47C1-85D4-3D6C620DA1B7}" srcOrd="0" destOrd="0" presId="urn:microsoft.com/office/officeart/2008/layout/LinedList"/>
    <dgm:cxn modelId="{171B1BDA-511A-457B-81D9-5495ACC417C1}" type="presParOf" srcId="{6DCC8E31-2086-4674-B748-B515574AC8DA}" destId="{42EBFD4E-B6E9-4E7B-95C0-066C08AD1429}" srcOrd="1" destOrd="0" presId="urn:microsoft.com/office/officeart/2008/layout/LinedList"/>
    <dgm:cxn modelId="{AE235553-652F-42FC-9633-379F847D9136}" type="presParOf" srcId="{BC49B710-1ACC-436F-A93E-3CBE57C2C5E5}" destId="{A4212E1A-D1C0-4A75-8CD4-A17B73B20565}" srcOrd="16" destOrd="0" presId="urn:microsoft.com/office/officeart/2008/layout/LinedList"/>
    <dgm:cxn modelId="{B611D5CD-D31E-44BC-A3EB-7E598AD479DE}" type="presParOf" srcId="{BC49B710-1ACC-436F-A93E-3CBE57C2C5E5}" destId="{FB3F0692-2D4D-4089-BE8C-9BA9C7F89DAE}" srcOrd="17" destOrd="0" presId="urn:microsoft.com/office/officeart/2008/layout/LinedList"/>
    <dgm:cxn modelId="{F0894326-AD43-4173-B0A7-3D9297AB67FF}" type="presParOf" srcId="{FB3F0692-2D4D-4089-BE8C-9BA9C7F89DAE}" destId="{2B3A81E6-4CCE-41A2-92E3-02B7233EEC93}" srcOrd="0" destOrd="0" presId="urn:microsoft.com/office/officeart/2008/layout/LinedList"/>
    <dgm:cxn modelId="{4F881E32-F0DF-4050-8304-CC3EC080669A}" type="presParOf" srcId="{FB3F0692-2D4D-4089-BE8C-9BA9C7F89DAE}" destId="{41132AEC-4623-4AD4-B389-18B0D878EDA5}"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8A7B0B-40F1-467E-8850-5EE7E84F8633}">
      <dsp:nvSpPr>
        <dsp:cNvPr id="0" name=""/>
        <dsp:cNvSpPr/>
      </dsp:nvSpPr>
      <dsp:spPr>
        <a:xfrm>
          <a:off x="1263346" y="-165351"/>
          <a:ext cx="3191811" cy="3191811"/>
        </a:xfrm>
        <a:prstGeom prst="circularArrow">
          <a:avLst>
            <a:gd name="adj1" fmla="val 5689"/>
            <a:gd name="adj2" fmla="val 340510"/>
            <a:gd name="adj3" fmla="val 12499579"/>
            <a:gd name="adj4" fmla="val 18214451"/>
            <a:gd name="adj5" fmla="val 5908"/>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1F65773-B4F0-406D-91CE-D39242850BCC}">
      <dsp:nvSpPr>
        <dsp:cNvPr id="0" name=""/>
        <dsp:cNvSpPr/>
      </dsp:nvSpPr>
      <dsp:spPr>
        <a:xfrm>
          <a:off x="1754921" y="394"/>
          <a:ext cx="2208660" cy="110433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lvl="0" algn="ctr" defTabSz="1689100">
            <a:lnSpc>
              <a:spcPct val="90000"/>
            </a:lnSpc>
            <a:spcBef>
              <a:spcPct val="0"/>
            </a:spcBef>
            <a:spcAft>
              <a:spcPct val="35000"/>
            </a:spcAft>
          </a:pPr>
          <a:r>
            <a:rPr lang="en-US" sz="3800" kern="1200"/>
            <a:t>Cost</a:t>
          </a:r>
        </a:p>
      </dsp:txBody>
      <dsp:txXfrm>
        <a:off x="1808830" y="54303"/>
        <a:ext cx="2100842" cy="996512"/>
      </dsp:txXfrm>
    </dsp:sp>
    <dsp:sp modelId="{43D6BE3B-EE8F-480E-852E-0ECDE3AF1828}">
      <dsp:nvSpPr>
        <dsp:cNvPr id="0" name=""/>
        <dsp:cNvSpPr/>
      </dsp:nvSpPr>
      <dsp:spPr>
        <a:xfrm>
          <a:off x="2964632" y="2095675"/>
          <a:ext cx="2208660" cy="110433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lvl="0" algn="ctr" defTabSz="1689100">
            <a:lnSpc>
              <a:spcPct val="90000"/>
            </a:lnSpc>
            <a:spcBef>
              <a:spcPct val="0"/>
            </a:spcBef>
            <a:spcAft>
              <a:spcPct val="35000"/>
            </a:spcAft>
          </a:pPr>
          <a:r>
            <a:rPr lang="en-US" sz="3800" kern="1200"/>
            <a:t>Schedule</a:t>
          </a:r>
        </a:p>
      </dsp:txBody>
      <dsp:txXfrm>
        <a:off x="3018541" y="2149584"/>
        <a:ext cx="2100842" cy="996512"/>
      </dsp:txXfrm>
    </dsp:sp>
    <dsp:sp modelId="{66E307AA-3907-454B-AA86-474568C279B6}">
      <dsp:nvSpPr>
        <dsp:cNvPr id="0" name=""/>
        <dsp:cNvSpPr/>
      </dsp:nvSpPr>
      <dsp:spPr>
        <a:xfrm>
          <a:off x="545210" y="2095675"/>
          <a:ext cx="2208660" cy="110433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lvl="0" algn="ctr" defTabSz="1689100">
            <a:lnSpc>
              <a:spcPct val="90000"/>
            </a:lnSpc>
            <a:spcBef>
              <a:spcPct val="0"/>
            </a:spcBef>
            <a:spcAft>
              <a:spcPct val="35000"/>
            </a:spcAft>
          </a:pPr>
          <a:r>
            <a:rPr lang="en-US" sz="3800" kern="1200"/>
            <a:t>Quality</a:t>
          </a:r>
        </a:p>
      </dsp:txBody>
      <dsp:txXfrm>
        <a:off x="599119" y="2149584"/>
        <a:ext cx="2100842" cy="99651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E3424E-453B-44CA-BF05-E07ED10591FF}">
      <dsp:nvSpPr>
        <dsp:cNvPr id="0" name=""/>
        <dsp:cNvSpPr/>
      </dsp:nvSpPr>
      <dsp:spPr>
        <a:xfrm>
          <a:off x="2286000" y="0"/>
          <a:ext cx="1524000" cy="1016000"/>
        </a:xfrm>
        <a:prstGeom prst="trapezoid">
          <a:avLst>
            <a:gd name="adj" fmla="val 75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r>
            <a:rPr lang="en-US" sz="2000" kern="1200" spc="-10" dirty="0" smtClean="0">
              <a:latin typeface="Arial"/>
              <a:cs typeface="Arial"/>
            </a:rPr>
            <a:t>Future Potential - </a:t>
          </a:r>
          <a:r>
            <a:rPr lang="en-US" sz="2000" kern="1200" dirty="0" smtClean="0"/>
            <a:t>Có</a:t>
          </a:r>
          <a:r>
            <a:rPr lang="en-US" sz="2000" kern="1200" dirty="0"/>
            <a:t/>
          </a:r>
          <a:br>
            <a:rPr lang="en-US" sz="2000" kern="1200" dirty="0"/>
          </a:br>
          <a:r>
            <a:rPr lang="en-US" sz="2000" kern="1200" dirty="0" err="1"/>
            <a:t>tương</a:t>
          </a:r>
          <a:r>
            <a:rPr lang="en-US" sz="2000" kern="1200" dirty="0"/>
            <a:t> </a:t>
          </a:r>
          <a:r>
            <a:rPr lang="en-US" sz="2000" kern="1200" dirty="0" err="1"/>
            <a:t>lai</a:t>
          </a:r>
          <a:endParaRPr lang="en-US" sz="2000" kern="1200" dirty="0"/>
        </a:p>
      </dsp:txBody>
      <dsp:txXfrm>
        <a:off x="2286000" y="0"/>
        <a:ext cx="1524000" cy="1016000"/>
      </dsp:txXfrm>
    </dsp:sp>
    <dsp:sp modelId="{CA2E4F81-5E97-4232-A15D-82A72CCA7129}">
      <dsp:nvSpPr>
        <dsp:cNvPr id="0" name=""/>
        <dsp:cNvSpPr/>
      </dsp:nvSpPr>
      <dsp:spPr>
        <a:xfrm>
          <a:off x="1524000" y="1015999"/>
          <a:ext cx="3048000" cy="1016000"/>
        </a:xfrm>
        <a:prstGeom prst="trapezoid">
          <a:avLst>
            <a:gd name="adj" fmla="val 75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r>
            <a:rPr lang="en-US" sz="2000" kern="1200" dirty="0" smtClean="0">
              <a:latin typeface="Arial"/>
              <a:cs typeface="Arial"/>
            </a:rPr>
            <a:t>Business</a:t>
          </a:r>
          <a:r>
            <a:rPr lang="en-US" sz="2000" kern="1200" spc="-25" dirty="0" smtClean="0">
              <a:latin typeface="Arial"/>
              <a:cs typeface="Arial"/>
            </a:rPr>
            <a:t> </a:t>
          </a:r>
          <a:r>
            <a:rPr lang="en-US" sz="2000" kern="1200" spc="-10" dirty="0" smtClean="0">
              <a:latin typeface="Arial"/>
              <a:cs typeface="Arial"/>
            </a:rPr>
            <a:t>Success - </a:t>
          </a:r>
          <a:r>
            <a:rPr lang="en-US" sz="2000" kern="1200" dirty="0" err="1" smtClean="0"/>
            <a:t>Kinh</a:t>
          </a:r>
          <a:r>
            <a:rPr lang="en-US" sz="2000" kern="1200" dirty="0" smtClean="0"/>
            <a:t> </a:t>
          </a:r>
          <a:r>
            <a:rPr lang="en-US" sz="2000" kern="1200" dirty="0" err="1"/>
            <a:t>doanh</a:t>
          </a:r>
          <a:r>
            <a:rPr lang="en-US" sz="2000" kern="1200" dirty="0"/>
            <a:t> thành công</a:t>
          </a:r>
        </a:p>
      </dsp:txBody>
      <dsp:txXfrm>
        <a:off x="2057400" y="1015999"/>
        <a:ext cx="1981200" cy="1016000"/>
      </dsp:txXfrm>
    </dsp:sp>
    <dsp:sp modelId="{0F601D5E-E5F8-47BC-B7AD-8537F1AC57E8}">
      <dsp:nvSpPr>
        <dsp:cNvPr id="0" name=""/>
        <dsp:cNvSpPr/>
      </dsp:nvSpPr>
      <dsp:spPr>
        <a:xfrm>
          <a:off x="762000" y="2031999"/>
          <a:ext cx="4572000" cy="1016000"/>
        </a:xfrm>
        <a:prstGeom prst="trapezoid">
          <a:avLst>
            <a:gd name="adj" fmla="val 75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r>
            <a:rPr lang="en-US" sz="2000" kern="1200" dirty="0" smtClean="0">
              <a:latin typeface="Arial"/>
              <a:cs typeface="Arial"/>
            </a:rPr>
            <a:t>Project</a:t>
          </a:r>
          <a:r>
            <a:rPr lang="en-US" sz="2000" kern="1200" spc="-30" dirty="0" smtClean="0">
              <a:latin typeface="Arial"/>
              <a:cs typeface="Arial"/>
            </a:rPr>
            <a:t> </a:t>
          </a:r>
          <a:r>
            <a:rPr lang="en-US" sz="2000" kern="1200" spc="-10" dirty="0" smtClean="0">
              <a:latin typeface="Arial"/>
              <a:cs typeface="Arial"/>
            </a:rPr>
            <a:t>Success - </a:t>
          </a:r>
          <a:r>
            <a:rPr lang="en-US" sz="2000" kern="1200" dirty="0" err="1" smtClean="0"/>
            <a:t>Dự</a:t>
          </a:r>
          <a:r>
            <a:rPr lang="en-US" sz="2000" kern="1200" dirty="0" smtClean="0"/>
            <a:t> </a:t>
          </a:r>
          <a:r>
            <a:rPr lang="en-US" sz="2000" kern="1200" dirty="0"/>
            <a:t>án thành công</a:t>
          </a:r>
        </a:p>
      </dsp:txBody>
      <dsp:txXfrm>
        <a:off x="1562100" y="2031999"/>
        <a:ext cx="2971800" cy="1016000"/>
      </dsp:txXfrm>
    </dsp:sp>
    <dsp:sp modelId="{CC7D7EF1-CA10-4D44-AB99-A6DD3AAA1A90}">
      <dsp:nvSpPr>
        <dsp:cNvPr id="0" name=""/>
        <dsp:cNvSpPr/>
      </dsp:nvSpPr>
      <dsp:spPr>
        <a:xfrm>
          <a:off x="0" y="3047999"/>
          <a:ext cx="6096000" cy="1016000"/>
        </a:xfrm>
        <a:prstGeom prst="trapezoid">
          <a:avLst>
            <a:gd name="adj" fmla="val 75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r>
            <a:rPr lang="en-US" sz="2000" kern="1200" dirty="0" smtClean="0">
              <a:latin typeface="Arial"/>
              <a:cs typeface="Arial"/>
            </a:rPr>
            <a:t>Project</a:t>
          </a:r>
          <a:r>
            <a:rPr lang="en-US" sz="2000" kern="1200" spc="-45" dirty="0" smtClean="0">
              <a:latin typeface="Arial"/>
              <a:cs typeface="Arial"/>
            </a:rPr>
            <a:t> </a:t>
          </a:r>
          <a:r>
            <a:rPr lang="en-US" sz="2000" kern="1200" dirty="0" smtClean="0">
              <a:latin typeface="Arial"/>
              <a:cs typeface="Arial"/>
            </a:rPr>
            <a:t>Management</a:t>
          </a:r>
          <a:r>
            <a:rPr lang="en-US" sz="2000" kern="1200" spc="-10" dirty="0" smtClean="0">
              <a:latin typeface="Arial"/>
              <a:cs typeface="Arial"/>
            </a:rPr>
            <a:t> Success - </a:t>
          </a:r>
          <a:r>
            <a:rPr lang="en-US" sz="2000" kern="1200" dirty="0" err="1" smtClean="0"/>
            <a:t>Quản</a:t>
          </a:r>
          <a:r>
            <a:rPr lang="en-US" sz="2000" kern="1200" dirty="0" smtClean="0"/>
            <a:t> </a:t>
          </a:r>
          <a:r>
            <a:rPr lang="en-US" sz="2000" kern="1200" dirty="0" err="1"/>
            <a:t>lý</a:t>
          </a:r>
          <a:r>
            <a:rPr lang="en-US" sz="2000" kern="1200" dirty="0"/>
            <a:t> </a:t>
          </a:r>
          <a:r>
            <a:rPr lang="en-US" sz="2000" kern="1200" dirty="0" err="1"/>
            <a:t>dự</a:t>
          </a:r>
          <a:r>
            <a:rPr lang="en-US" sz="2000" kern="1200" dirty="0"/>
            <a:t> án thành công</a:t>
          </a:r>
        </a:p>
      </dsp:txBody>
      <dsp:txXfrm>
        <a:off x="1066799" y="3047999"/>
        <a:ext cx="3962400" cy="101600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63B67D-8349-40C6-A66D-671859DC4A7C}">
      <dsp:nvSpPr>
        <dsp:cNvPr id="0" name=""/>
        <dsp:cNvSpPr/>
      </dsp:nvSpPr>
      <dsp:spPr>
        <a:xfrm>
          <a:off x="0" y="623"/>
          <a:ext cx="7620000" cy="0"/>
        </a:xfrm>
        <a:prstGeom prst="line">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sp>
    <dsp:sp modelId="{D4032532-A978-48DF-A569-AFAAA33BFC98}">
      <dsp:nvSpPr>
        <dsp:cNvPr id="0" name=""/>
        <dsp:cNvSpPr/>
      </dsp:nvSpPr>
      <dsp:spPr>
        <a:xfrm>
          <a:off x="0" y="623"/>
          <a:ext cx="7620000" cy="5676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lvl="0" algn="l" defTabSz="1111250">
            <a:lnSpc>
              <a:spcPct val="90000"/>
            </a:lnSpc>
            <a:spcBef>
              <a:spcPct val="0"/>
            </a:spcBef>
            <a:spcAft>
              <a:spcPct val="35000"/>
            </a:spcAft>
            <a:buClr>
              <a:schemeClr val="tx1"/>
            </a:buClr>
            <a:buFont typeface="Times New Roman" pitchFamily="18" charset="0"/>
            <a:buNone/>
          </a:pPr>
          <a:r>
            <a:rPr lang="en-US" altLang="ja-JP" sz="2500" kern="1200" dirty="0"/>
            <a:t>Project Integration Management – </a:t>
          </a:r>
          <a:r>
            <a:rPr lang="en-US" altLang="ja-JP" sz="2500" kern="1200" dirty="0" err="1"/>
            <a:t>Quản</a:t>
          </a:r>
          <a:r>
            <a:rPr lang="en-US" altLang="ja-JP" sz="2500" kern="1200" dirty="0"/>
            <a:t> </a:t>
          </a:r>
          <a:r>
            <a:rPr lang="en-US" altLang="ja-JP" sz="2500" kern="1200" dirty="0" err="1"/>
            <a:t>lý</a:t>
          </a:r>
          <a:r>
            <a:rPr lang="en-US" altLang="ja-JP" sz="2500" kern="1200" dirty="0"/>
            <a:t> </a:t>
          </a:r>
          <a:r>
            <a:rPr lang="en-US" altLang="ja-JP" sz="2500" kern="1200" dirty="0" err="1"/>
            <a:t>hợp</a:t>
          </a:r>
          <a:r>
            <a:rPr lang="en-US" altLang="ja-JP" sz="2500" kern="1200" dirty="0"/>
            <a:t> </a:t>
          </a:r>
          <a:r>
            <a:rPr lang="en-US" altLang="ja-JP" sz="2500" kern="1200" dirty="0" err="1"/>
            <a:t>nhất</a:t>
          </a:r>
          <a:endParaRPr lang="en-US" sz="2500" kern="1200" dirty="0"/>
        </a:p>
      </dsp:txBody>
      <dsp:txXfrm>
        <a:off x="0" y="623"/>
        <a:ext cx="7620000" cy="567657"/>
      </dsp:txXfrm>
    </dsp:sp>
    <dsp:sp modelId="{D938512D-6F20-497F-A0B4-A10AB3AB5C84}">
      <dsp:nvSpPr>
        <dsp:cNvPr id="0" name=""/>
        <dsp:cNvSpPr/>
      </dsp:nvSpPr>
      <dsp:spPr>
        <a:xfrm>
          <a:off x="0" y="568280"/>
          <a:ext cx="7620000" cy="0"/>
        </a:xfrm>
        <a:prstGeom prst="line">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sp>
    <dsp:sp modelId="{0B30288F-E94E-4F11-BC3C-468EE484E890}">
      <dsp:nvSpPr>
        <dsp:cNvPr id="0" name=""/>
        <dsp:cNvSpPr/>
      </dsp:nvSpPr>
      <dsp:spPr>
        <a:xfrm>
          <a:off x="0" y="568280"/>
          <a:ext cx="7620000" cy="5676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lvl="0" algn="l" defTabSz="1111250">
            <a:lnSpc>
              <a:spcPct val="90000"/>
            </a:lnSpc>
            <a:spcBef>
              <a:spcPct val="0"/>
            </a:spcBef>
            <a:spcAft>
              <a:spcPct val="35000"/>
            </a:spcAft>
          </a:pPr>
          <a:r>
            <a:rPr lang="en-US" altLang="ja-JP" sz="2500" kern="1200"/>
            <a:t>Project Scope Management – Quản lý phạm vi</a:t>
          </a:r>
        </a:p>
      </dsp:txBody>
      <dsp:txXfrm>
        <a:off x="0" y="568280"/>
        <a:ext cx="7620000" cy="567657"/>
      </dsp:txXfrm>
    </dsp:sp>
    <dsp:sp modelId="{084646AF-077C-47DA-A9B9-1E263FB8FD63}">
      <dsp:nvSpPr>
        <dsp:cNvPr id="0" name=""/>
        <dsp:cNvSpPr/>
      </dsp:nvSpPr>
      <dsp:spPr>
        <a:xfrm>
          <a:off x="0" y="1135938"/>
          <a:ext cx="7620000" cy="0"/>
        </a:xfrm>
        <a:prstGeom prst="line">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sp>
    <dsp:sp modelId="{FCAC7A5F-AD42-405B-B1F2-46A811B03643}">
      <dsp:nvSpPr>
        <dsp:cNvPr id="0" name=""/>
        <dsp:cNvSpPr/>
      </dsp:nvSpPr>
      <dsp:spPr>
        <a:xfrm>
          <a:off x="0" y="1135938"/>
          <a:ext cx="7620000" cy="5676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lvl="0" algn="l" defTabSz="1111250">
            <a:lnSpc>
              <a:spcPct val="90000"/>
            </a:lnSpc>
            <a:spcBef>
              <a:spcPct val="0"/>
            </a:spcBef>
            <a:spcAft>
              <a:spcPct val="35000"/>
            </a:spcAft>
          </a:pPr>
          <a:r>
            <a:rPr lang="en-US" altLang="ja-JP" sz="2500" kern="1200"/>
            <a:t>Project Time Management – Quản lý thời gian</a:t>
          </a:r>
        </a:p>
      </dsp:txBody>
      <dsp:txXfrm>
        <a:off x="0" y="1135938"/>
        <a:ext cx="7620000" cy="567657"/>
      </dsp:txXfrm>
    </dsp:sp>
    <dsp:sp modelId="{50BFEC47-B3A7-4BA2-B77D-6ACB2C7B1945}">
      <dsp:nvSpPr>
        <dsp:cNvPr id="0" name=""/>
        <dsp:cNvSpPr/>
      </dsp:nvSpPr>
      <dsp:spPr>
        <a:xfrm>
          <a:off x="0" y="1703595"/>
          <a:ext cx="7620000" cy="0"/>
        </a:xfrm>
        <a:prstGeom prst="line">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sp>
    <dsp:sp modelId="{160F32F6-DC1B-4486-9FEE-996F6205E2F9}">
      <dsp:nvSpPr>
        <dsp:cNvPr id="0" name=""/>
        <dsp:cNvSpPr/>
      </dsp:nvSpPr>
      <dsp:spPr>
        <a:xfrm>
          <a:off x="0" y="1703595"/>
          <a:ext cx="7620000" cy="5676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lvl="0" algn="l" defTabSz="1111250">
            <a:lnSpc>
              <a:spcPct val="90000"/>
            </a:lnSpc>
            <a:spcBef>
              <a:spcPct val="0"/>
            </a:spcBef>
            <a:spcAft>
              <a:spcPct val="35000"/>
            </a:spcAft>
          </a:pPr>
          <a:r>
            <a:rPr lang="en-US" altLang="ja-JP" sz="2500" kern="1200"/>
            <a:t>Project Cost Management – Quản lý chi phí</a:t>
          </a:r>
        </a:p>
      </dsp:txBody>
      <dsp:txXfrm>
        <a:off x="0" y="1703595"/>
        <a:ext cx="7620000" cy="567657"/>
      </dsp:txXfrm>
    </dsp:sp>
    <dsp:sp modelId="{B986EF64-F767-4C29-B1FE-18FD1455ABFD}">
      <dsp:nvSpPr>
        <dsp:cNvPr id="0" name=""/>
        <dsp:cNvSpPr/>
      </dsp:nvSpPr>
      <dsp:spPr>
        <a:xfrm>
          <a:off x="0" y="2271252"/>
          <a:ext cx="7620000" cy="0"/>
        </a:xfrm>
        <a:prstGeom prst="line">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sp>
    <dsp:sp modelId="{4DBFA1A2-1CAA-4882-B252-D4AF46CB88BC}">
      <dsp:nvSpPr>
        <dsp:cNvPr id="0" name=""/>
        <dsp:cNvSpPr/>
      </dsp:nvSpPr>
      <dsp:spPr>
        <a:xfrm>
          <a:off x="0" y="2271252"/>
          <a:ext cx="7620000" cy="5676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lvl="0" algn="l" defTabSz="1111250">
            <a:lnSpc>
              <a:spcPct val="90000"/>
            </a:lnSpc>
            <a:spcBef>
              <a:spcPct val="0"/>
            </a:spcBef>
            <a:spcAft>
              <a:spcPct val="35000"/>
            </a:spcAft>
          </a:pPr>
          <a:r>
            <a:rPr lang="en-US" altLang="ja-JP" sz="2500" kern="1200"/>
            <a:t>Project Quality Management – Quản lý chất lượng</a:t>
          </a:r>
        </a:p>
      </dsp:txBody>
      <dsp:txXfrm>
        <a:off x="0" y="2271252"/>
        <a:ext cx="7620000" cy="567657"/>
      </dsp:txXfrm>
    </dsp:sp>
    <dsp:sp modelId="{C6340A3B-05ED-43D6-B8A7-9EE9CA63375F}">
      <dsp:nvSpPr>
        <dsp:cNvPr id="0" name=""/>
        <dsp:cNvSpPr/>
      </dsp:nvSpPr>
      <dsp:spPr>
        <a:xfrm>
          <a:off x="0" y="2838909"/>
          <a:ext cx="7620000" cy="0"/>
        </a:xfrm>
        <a:prstGeom prst="line">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sp>
    <dsp:sp modelId="{F1604BBD-1F7D-410A-8EFD-CBCF102E354E}">
      <dsp:nvSpPr>
        <dsp:cNvPr id="0" name=""/>
        <dsp:cNvSpPr/>
      </dsp:nvSpPr>
      <dsp:spPr>
        <a:xfrm>
          <a:off x="0" y="2838909"/>
          <a:ext cx="7620000" cy="5676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lvl="0" algn="l" defTabSz="1111250">
            <a:lnSpc>
              <a:spcPct val="90000"/>
            </a:lnSpc>
            <a:spcBef>
              <a:spcPct val="0"/>
            </a:spcBef>
            <a:spcAft>
              <a:spcPct val="35000"/>
            </a:spcAft>
          </a:pPr>
          <a:r>
            <a:rPr lang="en-US" altLang="ja-JP" sz="2500" kern="1200"/>
            <a:t>Project Human Resource Management – Quản lý nhân sự</a:t>
          </a:r>
        </a:p>
      </dsp:txBody>
      <dsp:txXfrm>
        <a:off x="0" y="2838909"/>
        <a:ext cx="7620000" cy="567657"/>
      </dsp:txXfrm>
    </dsp:sp>
    <dsp:sp modelId="{0B17A7A2-5A99-49D0-84D0-C71BAE38090E}">
      <dsp:nvSpPr>
        <dsp:cNvPr id="0" name=""/>
        <dsp:cNvSpPr/>
      </dsp:nvSpPr>
      <dsp:spPr>
        <a:xfrm>
          <a:off x="0" y="3406566"/>
          <a:ext cx="7620000" cy="0"/>
        </a:xfrm>
        <a:prstGeom prst="line">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sp>
    <dsp:sp modelId="{46F2399F-3103-47C8-AE6D-CCE0FBCA5CFD}">
      <dsp:nvSpPr>
        <dsp:cNvPr id="0" name=""/>
        <dsp:cNvSpPr/>
      </dsp:nvSpPr>
      <dsp:spPr>
        <a:xfrm>
          <a:off x="0" y="3406566"/>
          <a:ext cx="7620000" cy="5676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lvl="0" algn="l" defTabSz="1111250">
            <a:lnSpc>
              <a:spcPct val="90000"/>
            </a:lnSpc>
            <a:spcBef>
              <a:spcPct val="0"/>
            </a:spcBef>
            <a:spcAft>
              <a:spcPct val="35000"/>
            </a:spcAft>
          </a:pPr>
          <a:r>
            <a:rPr lang="en-US" altLang="ja-JP" sz="2500" kern="1200"/>
            <a:t>Project Communication Management – Quản lý giao tiếp</a:t>
          </a:r>
        </a:p>
      </dsp:txBody>
      <dsp:txXfrm>
        <a:off x="0" y="3406566"/>
        <a:ext cx="7620000" cy="567657"/>
      </dsp:txXfrm>
    </dsp:sp>
    <dsp:sp modelId="{C8718422-8C6D-4110-93F0-5779FD9199E4}">
      <dsp:nvSpPr>
        <dsp:cNvPr id="0" name=""/>
        <dsp:cNvSpPr/>
      </dsp:nvSpPr>
      <dsp:spPr>
        <a:xfrm>
          <a:off x="0" y="3974223"/>
          <a:ext cx="7620000" cy="0"/>
        </a:xfrm>
        <a:prstGeom prst="line">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sp>
    <dsp:sp modelId="{526EFF8B-81D9-47C1-85D4-3D6C620DA1B7}">
      <dsp:nvSpPr>
        <dsp:cNvPr id="0" name=""/>
        <dsp:cNvSpPr/>
      </dsp:nvSpPr>
      <dsp:spPr>
        <a:xfrm>
          <a:off x="0" y="3974223"/>
          <a:ext cx="7620000" cy="5676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lvl="0" algn="l" defTabSz="1111250">
            <a:lnSpc>
              <a:spcPct val="90000"/>
            </a:lnSpc>
            <a:spcBef>
              <a:spcPct val="0"/>
            </a:spcBef>
            <a:spcAft>
              <a:spcPct val="35000"/>
            </a:spcAft>
          </a:pPr>
          <a:r>
            <a:rPr lang="en-US" altLang="ja-JP" sz="2500" kern="1200"/>
            <a:t>Project Risk Management – Quản lý rủi ro</a:t>
          </a:r>
        </a:p>
      </dsp:txBody>
      <dsp:txXfrm>
        <a:off x="0" y="3974223"/>
        <a:ext cx="7620000" cy="567657"/>
      </dsp:txXfrm>
    </dsp:sp>
    <dsp:sp modelId="{A4212E1A-D1C0-4A75-8CD4-A17B73B20565}">
      <dsp:nvSpPr>
        <dsp:cNvPr id="0" name=""/>
        <dsp:cNvSpPr/>
      </dsp:nvSpPr>
      <dsp:spPr>
        <a:xfrm>
          <a:off x="0" y="4541881"/>
          <a:ext cx="7620000" cy="0"/>
        </a:xfrm>
        <a:prstGeom prst="line">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sp>
    <dsp:sp modelId="{2B3A81E6-4CCE-41A2-92E3-02B7233EEC93}">
      <dsp:nvSpPr>
        <dsp:cNvPr id="0" name=""/>
        <dsp:cNvSpPr/>
      </dsp:nvSpPr>
      <dsp:spPr>
        <a:xfrm>
          <a:off x="0" y="4541881"/>
          <a:ext cx="7620000" cy="5676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lvl="0" algn="l" defTabSz="1111250">
            <a:lnSpc>
              <a:spcPct val="90000"/>
            </a:lnSpc>
            <a:spcBef>
              <a:spcPct val="0"/>
            </a:spcBef>
            <a:spcAft>
              <a:spcPct val="35000"/>
            </a:spcAft>
          </a:pPr>
          <a:r>
            <a:rPr lang="en-US" altLang="ja-JP" sz="2500" kern="1200"/>
            <a:t>Project Procurement Management – Quản lý thu mua</a:t>
          </a:r>
          <a:endParaRPr lang="ja-JP" altLang="ja-JP" sz="2500" kern="1200"/>
        </a:p>
      </dsp:txBody>
      <dsp:txXfrm>
        <a:off x="0" y="4541881"/>
        <a:ext cx="7620000" cy="567657"/>
      </dsp:txXfrm>
    </dsp:sp>
  </dsp:spTree>
</dsp:drawing>
</file>

<file path=ppt/diagrams/layout1.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4.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5.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28034" name="Rectangle 2"/>
          <p:cNvSpPr>
            <a:spLocks noGrp="1" noChangeArrowheads="1"/>
          </p:cNvSpPr>
          <p:nvPr>
            <p:ph type="hdr" sz="quarter"/>
          </p:nvPr>
        </p:nvSpPr>
        <p:spPr bwMode="auto">
          <a:xfrm>
            <a:off x="0" y="0"/>
            <a:ext cx="2949575" cy="4968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0" hangingPunct="0">
              <a:defRPr sz="1200"/>
            </a:lvl1pPr>
          </a:lstStyle>
          <a:p>
            <a:pPr>
              <a:defRPr/>
            </a:pPr>
            <a:endParaRPr lang="en-US" altLang="ja-JP"/>
          </a:p>
        </p:txBody>
      </p:sp>
      <p:sp>
        <p:nvSpPr>
          <p:cNvPr id="428035" name="Rectangle 3"/>
          <p:cNvSpPr>
            <a:spLocks noGrp="1" noChangeArrowheads="1"/>
          </p:cNvSpPr>
          <p:nvPr>
            <p:ph type="dt" sz="quarter" idx="1"/>
          </p:nvPr>
        </p:nvSpPr>
        <p:spPr bwMode="auto">
          <a:xfrm>
            <a:off x="3854450" y="0"/>
            <a:ext cx="2949575" cy="4968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200"/>
            </a:lvl1pPr>
          </a:lstStyle>
          <a:p>
            <a:pPr>
              <a:defRPr/>
            </a:pPr>
            <a:fld id="{83EBB80A-E759-4F1E-B258-BE5493426B1B}" type="datetimeFigureOut">
              <a:rPr lang="ja-JP" altLang="en-US"/>
              <a:pPr>
                <a:defRPr/>
              </a:pPr>
              <a:t>2022/11/2</a:t>
            </a:fld>
            <a:endParaRPr lang="en-US" altLang="ja-JP"/>
          </a:p>
        </p:txBody>
      </p:sp>
      <p:sp>
        <p:nvSpPr>
          <p:cNvPr id="428036" name="Rectangle 4"/>
          <p:cNvSpPr>
            <a:spLocks noGrp="1" noChangeArrowheads="1"/>
          </p:cNvSpPr>
          <p:nvPr>
            <p:ph type="ftr" sz="quarter" idx="2"/>
          </p:nvPr>
        </p:nvSpPr>
        <p:spPr bwMode="auto">
          <a:xfrm>
            <a:off x="0" y="9440863"/>
            <a:ext cx="2949575" cy="496887"/>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0" hangingPunct="0">
              <a:defRPr sz="1200"/>
            </a:lvl1pPr>
          </a:lstStyle>
          <a:p>
            <a:pPr>
              <a:defRPr/>
            </a:pPr>
            <a:endParaRPr lang="en-US" altLang="ja-JP"/>
          </a:p>
        </p:txBody>
      </p:sp>
      <p:sp>
        <p:nvSpPr>
          <p:cNvPr id="428037" name="Rectangle 5"/>
          <p:cNvSpPr>
            <a:spLocks noGrp="1" noChangeArrowheads="1"/>
          </p:cNvSpPr>
          <p:nvPr>
            <p:ph type="sldNum" sz="quarter" idx="3"/>
          </p:nvPr>
        </p:nvSpPr>
        <p:spPr bwMode="auto">
          <a:xfrm>
            <a:off x="3854450" y="9440863"/>
            <a:ext cx="2949575" cy="496887"/>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0" hangingPunct="0">
              <a:defRPr sz="1200"/>
            </a:lvl1pPr>
          </a:lstStyle>
          <a:p>
            <a:pPr>
              <a:defRPr/>
            </a:pPr>
            <a:fld id="{E9394F1D-3873-4BB7-AAD6-6A1066614D4C}" type="slidenum">
              <a:rPr lang="ja-JP" altLang="en-US"/>
              <a:pPr>
                <a:defRPr/>
              </a:pPr>
              <a:t>‹#›</a:t>
            </a:fld>
            <a:endParaRPr lang="en-US" altLang="ja-JP"/>
          </a:p>
        </p:txBody>
      </p:sp>
    </p:spTree>
    <p:extLst>
      <p:ext uri="{BB962C8B-B14F-4D97-AF65-F5344CB8AC3E}">
        <p14:creationId xmlns:p14="http://schemas.microsoft.com/office/powerpoint/2010/main" val="215957662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hdr" sz="quarter"/>
          </p:nvPr>
        </p:nvSpPr>
        <p:spPr bwMode="auto">
          <a:xfrm>
            <a:off x="0" y="0"/>
            <a:ext cx="2949575" cy="4968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pPr>
              <a:defRPr/>
            </a:pPr>
            <a:endParaRPr lang="en-US" altLang="ja-JP"/>
          </a:p>
        </p:txBody>
      </p:sp>
      <p:sp>
        <p:nvSpPr>
          <p:cNvPr id="5123" name="Rectangle 3"/>
          <p:cNvSpPr>
            <a:spLocks noGrp="1" noChangeArrowheads="1"/>
          </p:cNvSpPr>
          <p:nvPr>
            <p:ph type="dt" idx="1"/>
          </p:nvPr>
        </p:nvSpPr>
        <p:spPr bwMode="auto">
          <a:xfrm>
            <a:off x="3854450" y="0"/>
            <a:ext cx="2949575" cy="4968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pPr>
              <a:defRPr/>
            </a:pPr>
            <a:endParaRPr lang="en-US" altLang="ja-JP"/>
          </a:p>
        </p:txBody>
      </p:sp>
      <p:sp>
        <p:nvSpPr>
          <p:cNvPr id="165892" name="Rectangle 4"/>
          <p:cNvSpPr>
            <a:spLocks noGrp="1" noRot="1" noChangeAspect="1" noChangeArrowheads="1" noTextEdit="1"/>
          </p:cNvSpPr>
          <p:nvPr>
            <p:ph type="sldImg" idx="2"/>
          </p:nvPr>
        </p:nvSpPr>
        <p:spPr bwMode="auto">
          <a:xfrm>
            <a:off x="919163" y="746125"/>
            <a:ext cx="4968875" cy="372586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5" name="Rectangle 5"/>
          <p:cNvSpPr>
            <a:spLocks noGrp="1" noChangeArrowheads="1"/>
          </p:cNvSpPr>
          <p:nvPr>
            <p:ph type="body" sz="quarter" idx="3"/>
          </p:nvPr>
        </p:nvSpPr>
        <p:spPr bwMode="auto">
          <a:xfrm>
            <a:off x="681038" y="4721225"/>
            <a:ext cx="5443537" cy="44719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ja-JP" altLang="en-US" noProof="0"/>
              <a:t>マスタ テキストの書式設定</a:t>
            </a:r>
          </a:p>
          <a:p>
            <a:pPr lvl="1"/>
            <a:r>
              <a:rPr lang="ja-JP" altLang="en-US" noProof="0"/>
              <a:t>第 </a:t>
            </a:r>
            <a:r>
              <a:rPr lang="en-US" altLang="ja-JP" noProof="0"/>
              <a:t>2 </a:t>
            </a:r>
            <a:r>
              <a:rPr lang="ja-JP" altLang="en-US" noProof="0"/>
              <a:t>レベル</a:t>
            </a:r>
          </a:p>
          <a:p>
            <a:pPr lvl="2"/>
            <a:r>
              <a:rPr lang="ja-JP" altLang="en-US" noProof="0"/>
              <a:t>第 </a:t>
            </a:r>
            <a:r>
              <a:rPr lang="en-US" altLang="ja-JP" noProof="0"/>
              <a:t>3 </a:t>
            </a:r>
            <a:r>
              <a:rPr lang="ja-JP" altLang="en-US" noProof="0"/>
              <a:t>レベル</a:t>
            </a:r>
          </a:p>
          <a:p>
            <a:pPr lvl="3"/>
            <a:r>
              <a:rPr lang="ja-JP" altLang="en-US" noProof="0"/>
              <a:t>第 </a:t>
            </a:r>
            <a:r>
              <a:rPr lang="en-US" altLang="ja-JP" noProof="0"/>
              <a:t>4 </a:t>
            </a:r>
            <a:r>
              <a:rPr lang="ja-JP" altLang="en-US" noProof="0"/>
              <a:t>レベル</a:t>
            </a:r>
          </a:p>
          <a:p>
            <a:pPr lvl="4"/>
            <a:r>
              <a:rPr lang="ja-JP" altLang="en-US" noProof="0"/>
              <a:t>第 </a:t>
            </a:r>
            <a:r>
              <a:rPr lang="en-US" altLang="ja-JP" noProof="0"/>
              <a:t>5 </a:t>
            </a:r>
            <a:r>
              <a:rPr lang="ja-JP" altLang="en-US" noProof="0"/>
              <a:t>レベル</a:t>
            </a:r>
          </a:p>
        </p:txBody>
      </p:sp>
      <p:sp>
        <p:nvSpPr>
          <p:cNvPr id="5126" name="Rectangle 6"/>
          <p:cNvSpPr>
            <a:spLocks noGrp="1" noChangeArrowheads="1"/>
          </p:cNvSpPr>
          <p:nvPr>
            <p:ph type="ftr" sz="quarter" idx="4"/>
          </p:nvPr>
        </p:nvSpPr>
        <p:spPr bwMode="auto">
          <a:xfrm>
            <a:off x="0" y="9440863"/>
            <a:ext cx="2949575" cy="496887"/>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pPr>
              <a:defRPr/>
            </a:pPr>
            <a:endParaRPr lang="en-US" altLang="ja-JP"/>
          </a:p>
        </p:txBody>
      </p:sp>
      <p:sp>
        <p:nvSpPr>
          <p:cNvPr id="5127" name="Rectangle 7"/>
          <p:cNvSpPr>
            <a:spLocks noGrp="1" noChangeArrowheads="1"/>
          </p:cNvSpPr>
          <p:nvPr>
            <p:ph type="sldNum" sz="quarter" idx="5"/>
          </p:nvPr>
        </p:nvSpPr>
        <p:spPr bwMode="auto">
          <a:xfrm>
            <a:off x="3854450" y="9440863"/>
            <a:ext cx="2949575" cy="496887"/>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pPr>
              <a:defRPr/>
            </a:pPr>
            <a:fld id="{97D7FA3A-5536-45A3-AD1B-D3654E18C7DB}" type="slidenum">
              <a:rPr lang="en-US" altLang="ja-JP"/>
              <a:pPr>
                <a:defRPr/>
              </a:pPr>
              <a:t>‹#›</a:t>
            </a:fld>
            <a:endParaRPr lang="en-US" altLang="ja-JP"/>
          </a:p>
        </p:txBody>
      </p:sp>
    </p:spTree>
    <p:extLst>
      <p:ext uri="{BB962C8B-B14F-4D97-AF65-F5344CB8AC3E}">
        <p14:creationId xmlns:p14="http://schemas.microsoft.com/office/powerpoint/2010/main" val="360008325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1pPr>
    <a:lvl2pPr marL="4572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2pPr>
    <a:lvl3pPr marL="9144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3pPr>
    <a:lvl4pPr marL="13716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4pPr>
    <a:lvl5pPr marL="18288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image" Target="../media/image135.emf"/><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Arial" charset="0"/>
                <a:ea typeface="ＭＳ Ｐゴシック" pitchFamily="50" charset="-128"/>
              </a:defRPr>
            </a:lvl1pPr>
            <a:lvl2pPr marL="769250" indent="-295866" eaLnBrk="0" hangingPunct="0">
              <a:defRPr kumimoji="1">
                <a:solidFill>
                  <a:schemeClr val="tx1"/>
                </a:solidFill>
                <a:latin typeface="Arial" charset="0"/>
                <a:ea typeface="ＭＳ Ｐゴシック" pitchFamily="50" charset="-128"/>
              </a:defRPr>
            </a:lvl2pPr>
            <a:lvl3pPr marL="1183462" indent="-236692" eaLnBrk="0" hangingPunct="0">
              <a:defRPr kumimoji="1">
                <a:solidFill>
                  <a:schemeClr val="tx1"/>
                </a:solidFill>
                <a:latin typeface="Arial" charset="0"/>
                <a:ea typeface="ＭＳ Ｐゴシック" pitchFamily="50" charset="-128"/>
              </a:defRPr>
            </a:lvl3pPr>
            <a:lvl4pPr marL="1656847" indent="-236692" eaLnBrk="0" hangingPunct="0">
              <a:defRPr kumimoji="1">
                <a:solidFill>
                  <a:schemeClr val="tx1"/>
                </a:solidFill>
                <a:latin typeface="Arial" charset="0"/>
                <a:ea typeface="ＭＳ Ｐゴシック" pitchFamily="50" charset="-128"/>
              </a:defRPr>
            </a:lvl4pPr>
            <a:lvl5pPr marL="2130232" indent="-236692" eaLnBrk="0" hangingPunct="0">
              <a:defRPr kumimoji="1">
                <a:solidFill>
                  <a:schemeClr val="tx1"/>
                </a:solidFill>
                <a:latin typeface="Arial" charset="0"/>
                <a:ea typeface="ＭＳ Ｐゴシック" pitchFamily="50" charset="-128"/>
              </a:defRPr>
            </a:lvl5pPr>
            <a:lvl6pPr marL="2603617" indent="-236692" eaLnBrk="0" fontAlgn="base" hangingPunct="0">
              <a:spcBef>
                <a:spcPct val="0"/>
              </a:spcBef>
              <a:spcAft>
                <a:spcPct val="0"/>
              </a:spcAft>
              <a:defRPr kumimoji="1">
                <a:solidFill>
                  <a:schemeClr val="tx1"/>
                </a:solidFill>
                <a:latin typeface="Arial" charset="0"/>
                <a:ea typeface="ＭＳ Ｐゴシック" pitchFamily="50" charset="-128"/>
              </a:defRPr>
            </a:lvl6pPr>
            <a:lvl7pPr marL="3077002" indent="-236692" eaLnBrk="0" fontAlgn="base" hangingPunct="0">
              <a:spcBef>
                <a:spcPct val="0"/>
              </a:spcBef>
              <a:spcAft>
                <a:spcPct val="0"/>
              </a:spcAft>
              <a:defRPr kumimoji="1">
                <a:solidFill>
                  <a:schemeClr val="tx1"/>
                </a:solidFill>
                <a:latin typeface="Arial" charset="0"/>
                <a:ea typeface="ＭＳ Ｐゴシック" pitchFamily="50" charset="-128"/>
              </a:defRPr>
            </a:lvl7pPr>
            <a:lvl8pPr marL="3550387" indent="-236692" eaLnBrk="0" fontAlgn="base" hangingPunct="0">
              <a:spcBef>
                <a:spcPct val="0"/>
              </a:spcBef>
              <a:spcAft>
                <a:spcPct val="0"/>
              </a:spcAft>
              <a:defRPr kumimoji="1">
                <a:solidFill>
                  <a:schemeClr val="tx1"/>
                </a:solidFill>
                <a:latin typeface="Arial" charset="0"/>
                <a:ea typeface="ＭＳ Ｐゴシック" pitchFamily="50" charset="-128"/>
              </a:defRPr>
            </a:lvl8pPr>
            <a:lvl9pPr marL="4023771" indent="-236692" eaLnBrk="0" fontAlgn="base" hangingPunct="0">
              <a:spcBef>
                <a:spcPct val="0"/>
              </a:spcBef>
              <a:spcAft>
                <a:spcPct val="0"/>
              </a:spcAft>
              <a:defRPr kumimoji="1">
                <a:solidFill>
                  <a:schemeClr val="tx1"/>
                </a:solidFill>
                <a:latin typeface="Arial" charset="0"/>
                <a:ea typeface="ＭＳ Ｐゴシック" pitchFamily="50" charset="-128"/>
              </a:defRPr>
            </a:lvl9pPr>
          </a:lstStyle>
          <a:p>
            <a:pPr eaLnBrk="1" hangingPunct="1"/>
            <a:fld id="{BAD17906-E282-4859-A320-20873916EC0C}" type="slidenum">
              <a:rPr lang="en-US" altLang="ja-JP" smtClean="0"/>
              <a:pPr eaLnBrk="1" hangingPunct="1"/>
              <a:t>3</a:t>
            </a:fld>
            <a:endParaRPr lang="en-US" altLang="ja-JP"/>
          </a:p>
        </p:txBody>
      </p:sp>
      <p:sp>
        <p:nvSpPr>
          <p:cNvPr id="193539" name="Rectangle 2"/>
          <p:cNvSpPr>
            <a:spLocks noGrp="1" noRot="1" noChangeAspect="1" noChangeArrowheads="1" noTextEdit="1"/>
          </p:cNvSpPr>
          <p:nvPr>
            <p:ph type="sldImg"/>
          </p:nvPr>
        </p:nvSpPr>
        <p:spPr>
          <a:ln/>
        </p:spPr>
      </p:sp>
      <p:sp>
        <p:nvSpPr>
          <p:cNvPr id="1935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buFontTx/>
              <a:buChar char="-"/>
            </a:pPr>
            <a:r>
              <a:rPr lang="en-US" altLang="ja-JP"/>
              <a:t> </a:t>
            </a:r>
            <a:r>
              <a:rPr lang="vi-VN" altLang="ja-JP"/>
              <a:t>Tình huống nghiệp vụ</a:t>
            </a:r>
            <a:endParaRPr lang="en-US" altLang="ja-JP"/>
          </a:p>
          <a:p>
            <a:pPr eaLnBrk="1" hangingPunct="1">
              <a:buFontTx/>
              <a:buChar char="-"/>
            </a:pPr>
            <a:r>
              <a:rPr lang="en-US" altLang="ja-JP"/>
              <a:t> </a:t>
            </a:r>
            <a:r>
              <a:rPr lang="vi-VN" altLang="ja-JP"/>
              <a:t>Môi trường doanh nghiệp</a:t>
            </a:r>
            <a:endParaRPr lang="en-US" altLang="ja-JP"/>
          </a:p>
          <a:p>
            <a:pPr eaLnBrk="1" hangingPunct="1"/>
            <a:r>
              <a:rPr lang="en-US" altLang="ja-JP"/>
              <a:t>- </a:t>
            </a:r>
            <a:r>
              <a:rPr lang="vi-VN" altLang="ja-JP"/>
              <a:t>Điều kiện làm việc</a:t>
            </a:r>
            <a:endParaRPr lang="en-US" altLang="ja-JP"/>
          </a:p>
          <a:p>
            <a:pPr eaLnBrk="1" hangingPunct="1">
              <a:buFontTx/>
              <a:buChar char="-"/>
            </a:pPr>
            <a:r>
              <a:rPr lang="en-US" altLang="ja-JP"/>
              <a:t> </a:t>
            </a:r>
            <a:r>
              <a:rPr lang="vi-VN" altLang="ja-JP"/>
              <a:t>Tài sản qui trình tổ chức</a:t>
            </a:r>
            <a:endParaRPr lang="en-US" altLang="ja-JP"/>
          </a:p>
          <a:p>
            <a:pPr eaLnBrk="1" hangingPunct="1"/>
            <a:endParaRPr lang="ja-JP" altLang="ja-JP"/>
          </a:p>
        </p:txBody>
      </p:sp>
    </p:spTree>
    <p:extLst>
      <p:ext uri="{BB962C8B-B14F-4D97-AF65-F5344CB8AC3E}">
        <p14:creationId xmlns:p14="http://schemas.microsoft.com/office/powerpoint/2010/main" val="11433310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19163" y="746125"/>
            <a:ext cx="4968875" cy="3725863"/>
          </a:xfrm>
        </p:spPr>
      </p:sp>
      <p:sp>
        <p:nvSpPr>
          <p:cNvPr id="3" name="Notes Placeholder 2"/>
          <p:cNvSpPr>
            <a:spLocks noGrp="1"/>
          </p:cNvSpPr>
          <p:nvPr>
            <p:ph type="body" idx="1"/>
          </p:nvPr>
        </p:nvSpPr>
        <p:spPr/>
        <p:txBody>
          <a:bodyPr/>
          <a:lstStyle/>
          <a:p>
            <a:pPr eaLnBrk="1" hangingPunct="1">
              <a:lnSpc>
                <a:spcPct val="90000"/>
              </a:lnSpc>
            </a:pPr>
            <a:r>
              <a:rPr lang="ja-JP" altLang="en-US" dirty="0"/>
              <a:t> </a:t>
            </a:r>
            <a:r>
              <a:rPr lang="en-US" altLang="ja-JP" dirty="0"/>
              <a:t>The framework of project management like PMBOK help you to compare your management style with global standards to realize the gap. And you can understand well the reason why you need to or need not to change your style.</a:t>
            </a:r>
          </a:p>
          <a:p>
            <a:pPr eaLnBrk="1" hangingPunct="1">
              <a:lnSpc>
                <a:spcPct val="90000"/>
              </a:lnSpc>
            </a:pPr>
            <a:r>
              <a:rPr lang="en-US" altLang="ja-JP" dirty="0"/>
              <a:t>Framework </a:t>
            </a:r>
            <a:r>
              <a:rPr lang="en-US" altLang="ja-JP" dirty="0" err="1"/>
              <a:t>quản</a:t>
            </a:r>
            <a:r>
              <a:rPr lang="en-US" altLang="ja-JP" dirty="0"/>
              <a:t> </a:t>
            </a:r>
            <a:r>
              <a:rPr lang="en-US" altLang="ja-JP" dirty="0" err="1"/>
              <a:t>trị</a:t>
            </a:r>
            <a:r>
              <a:rPr lang="en-US" altLang="ja-JP" dirty="0"/>
              <a:t> </a:t>
            </a:r>
            <a:r>
              <a:rPr lang="en-US" altLang="ja-JP" dirty="0" err="1"/>
              <a:t>dự</a:t>
            </a:r>
            <a:r>
              <a:rPr lang="en-US" altLang="ja-JP" dirty="0"/>
              <a:t> án </a:t>
            </a:r>
            <a:r>
              <a:rPr lang="en-US" altLang="ja-JP" dirty="0" err="1"/>
              <a:t>kiểu</a:t>
            </a:r>
            <a:r>
              <a:rPr lang="en-US" altLang="ja-JP" dirty="0"/>
              <a:t> </a:t>
            </a:r>
            <a:r>
              <a:rPr lang="en-US" altLang="ja-JP" dirty="0" err="1"/>
              <a:t>nh</a:t>
            </a:r>
            <a:r>
              <a:rPr lang="vi-VN" altLang="ja-JP" dirty="0"/>
              <a:t>ư</a:t>
            </a:r>
            <a:r>
              <a:rPr lang="en-US" altLang="ja-JP" dirty="0"/>
              <a:t> PMBOK sẽ </a:t>
            </a:r>
            <a:r>
              <a:rPr lang="en-US" altLang="ja-JP" dirty="0" err="1"/>
              <a:t>giúp</a:t>
            </a:r>
            <a:r>
              <a:rPr lang="en-US" altLang="ja-JP" dirty="0"/>
              <a:t> bạn so </a:t>
            </a:r>
            <a:r>
              <a:rPr lang="en-US" altLang="ja-JP" dirty="0" err="1"/>
              <a:t>sánh</a:t>
            </a:r>
            <a:r>
              <a:rPr lang="en-US" altLang="ja-JP" dirty="0"/>
              <a:t> </a:t>
            </a:r>
            <a:r>
              <a:rPr lang="en-US" altLang="ja-JP" dirty="0" err="1"/>
              <a:t>phong</a:t>
            </a:r>
            <a:r>
              <a:rPr lang="en-US" altLang="ja-JP" dirty="0"/>
              <a:t> </a:t>
            </a:r>
            <a:r>
              <a:rPr lang="en-US" altLang="ja-JP" dirty="0" err="1"/>
              <a:t>cách</a:t>
            </a:r>
            <a:r>
              <a:rPr lang="en-US" altLang="ja-JP" dirty="0"/>
              <a:t> </a:t>
            </a:r>
            <a:r>
              <a:rPr lang="en-US" altLang="ja-JP" dirty="0" err="1"/>
              <a:t>riêng</a:t>
            </a:r>
            <a:r>
              <a:rPr lang="en-US" altLang="ja-JP" dirty="0"/>
              <a:t> </a:t>
            </a:r>
            <a:r>
              <a:rPr lang="en-US" altLang="ja-JP" dirty="0" err="1"/>
              <a:t>với</a:t>
            </a:r>
            <a:r>
              <a:rPr lang="en-US" altLang="ja-JP" dirty="0"/>
              <a:t> </a:t>
            </a:r>
            <a:r>
              <a:rPr lang="en-US" altLang="ja-JP" dirty="0" err="1"/>
              <a:t>chuẩn</a:t>
            </a:r>
            <a:r>
              <a:rPr lang="en-US" altLang="ja-JP" dirty="0"/>
              <a:t> </a:t>
            </a:r>
            <a:r>
              <a:rPr lang="en-US" altLang="ja-JP" dirty="0" err="1"/>
              <a:t>chung</a:t>
            </a:r>
            <a:r>
              <a:rPr lang="en-US" altLang="ja-JP" dirty="0"/>
              <a:t> để </a:t>
            </a:r>
            <a:r>
              <a:rPr lang="en-US" altLang="ja-JP" dirty="0" err="1"/>
              <a:t>phát</a:t>
            </a:r>
            <a:r>
              <a:rPr lang="en-US" altLang="ja-JP" dirty="0"/>
              <a:t> </a:t>
            </a:r>
            <a:r>
              <a:rPr lang="en-US" altLang="ja-JP" dirty="0" err="1"/>
              <a:t>hiện</a:t>
            </a:r>
            <a:r>
              <a:rPr lang="en-US" altLang="ja-JP" dirty="0"/>
              <a:t> </a:t>
            </a:r>
            <a:r>
              <a:rPr lang="en-US" altLang="ja-JP" dirty="0" err="1"/>
              <a:t>ra</a:t>
            </a:r>
            <a:r>
              <a:rPr lang="en-US" altLang="ja-JP" dirty="0"/>
              <a:t> các </a:t>
            </a:r>
            <a:r>
              <a:rPr lang="en-US" altLang="ja-JP" dirty="0" err="1"/>
              <a:t>vấn</a:t>
            </a:r>
            <a:r>
              <a:rPr lang="en-US" altLang="ja-JP" dirty="0"/>
              <a:t> đề. Và </a:t>
            </a:r>
            <a:r>
              <a:rPr lang="en-US" altLang="ja-JP" dirty="0" err="1"/>
              <a:t>nh</a:t>
            </a:r>
            <a:r>
              <a:rPr lang="vi-VN" altLang="ja-JP" dirty="0"/>
              <a:t>ư</a:t>
            </a:r>
            <a:r>
              <a:rPr lang="en-US" altLang="ja-JP" dirty="0"/>
              <a:t> </a:t>
            </a:r>
            <a:r>
              <a:rPr lang="en-US" altLang="ja-JP" dirty="0" err="1"/>
              <a:t>vậy</a:t>
            </a:r>
            <a:r>
              <a:rPr lang="en-US" altLang="ja-JP" dirty="0"/>
              <a:t> bạn có thể </a:t>
            </a:r>
            <a:r>
              <a:rPr lang="en-US" altLang="ja-JP" dirty="0" err="1"/>
              <a:t>hiểu</a:t>
            </a:r>
            <a:r>
              <a:rPr lang="en-US" altLang="ja-JP" dirty="0"/>
              <a:t> đ</a:t>
            </a:r>
            <a:r>
              <a:rPr lang="vi-VN" altLang="ja-JP" dirty="0"/>
              <a:t>ư</a:t>
            </a:r>
            <a:r>
              <a:rPr lang="en-US" altLang="ja-JP" dirty="0" err="1"/>
              <a:t>ợc</a:t>
            </a:r>
            <a:r>
              <a:rPr lang="en-US" altLang="ja-JP" dirty="0"/>
              <a:t> </a:t>
            </a:r>
            <a:r>
              <a:rPr lang="en-US" altLang="ja-JP" dirty="0" err="1"/>
              <a:t>chính</a:t>
            </a:r>
            <a:r>
              <a:rPr lang="en-US" altLang="ja-JP" dirty="0"/>
              <a:t> </a:t>
            </a:r>
            <a:r>
              <a:rPr lang="en-US" altLang="ja-JP" dirty="0" err="1"/>
              <a:t>xác</a:t>
            </a:r>
            <a:r>
              <a:rPr lang="en-US" altLang="ja-JP" dirty="0"/>
              <a:t> tại </a:t>
            </a:r>
            <a:r>
              <a:rPr lang="en-US" altLang="ja-JP" dirty="0" err="1"/>
              <a:t>sao</a:t>
            </a:r>
            <a:r>
              <a:rPr lang="en-US" altLang="ja-JP" dirty="0"/>
              <a:t> </a:t>
            </a:r>
            <a:r>
              <a:rPr lang="en-US" altLang="ja-JP" dirty="0" err="1"/>
              <a:t>cần</a:t>
            </a:r>
            <a:r>
              <a:rPr lang="en-US" altLang="ja-JP" dirty="0"/>
              <a:t> hoặc không </a:t>
            </a:r>
            <a:r>
              <a:rPr lang="en-US" altLang="ja-JP" dirty="0" err="1"/>
              <a:t>cần</a:t>
            </a:r>
            <a:r>
              <a:rPr lang="en-US" altLang="ja-JP" dirty="0"/>
              <a:t> </a:t>
            </a:r>
            <a:r>
              <a:rPr lang="en-US" altLang="ja-JP" dirty="0" err="1"/>
              <a:t>thay</a:t>
            </a:r>
            <a:r>
              <a:rPr lang="en-US" altLang="ja-JP" dirty="0"/>
              <a:t> </a:t>
            </a:r>
            <a:r>
              <a:rPr lang="en-US" altLang="ja-JP" dirty="0" err="1"/>
              <a:t>đổi</a:t>
            </a:r>
            <a:endParaRPr lang="en-US" altLang="ja-JP" dirty="0"/>
          </a:p>
          <a:p>
            <a:endParaRPr lang="en-US" dirty="0"/>
          </a:p>
        </p:txBody>
      </p:sp>
      <p:sp>
        <p:nvSpPr>
          <p:cNvPr id="4" name="Slide Number Placeholder 3"/>
          <p:cNvSpPr>
            <a:spLocks noGrp="1"/>
          </p:cNvSpPr>
          <p:nvPr>
            <p:ph type="sldNum" sz="quarter" idx="5"/>
          </p:nvPr>
        </p:nvSpPr>
        <p:spPr/>
        <p:txBody>
          <a:bodyPr/>
          <a:lstStyle/>
          <a:p>
            <a:pPr>
              <a:defRPr/>
            </a:pPr>
            <a:fld id="{97D7FA3A-5536-45A3-AD1B-D3654E18C7DB}" type="slidenum">
              <a:rPr lang="en-US" altLang="ja-JP" smtClean="0"/>
              <a:pPr>
                <a:defRPr/>
              </a:pPr>
              <a:t>32</a:t>
            </a:fld>
            <a:endParaRPr lang="en-US" altLang="ja-JP"/>
          </a:p>
        </p:txBody>
      </p:sp>
    </p:spTree>
    <p:extLst>
      <p:ext uri="{BB962C8B-B14F-4D97-AF65-F5344CB8AC3E}">
        <p14:creationId xmlns:p14="http://schemas.microsoft.com/office/powerpoint/2010/main" val="28827758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7"/>
          <p:cNvSpPr txBox="1">
            <a:spLocks noGrp="1" noChangeArrowheads="1"/>
          </p:cNvSpPr>
          <p:nvPr/>
        </p:nvSpPr>
        <p:spPr bwMode="auto">
          <a:xfrm>
            <a:off x="3854450" y="9440863"/>
            <a:ext cx="2949575" cy="496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kumimoji="1">
                <a:solidFill>
                  <a:schemeClr val="tx1"/>
                </a:solidFill>
                <a:latin typeface="Arial" charset="0"/>
                <a:ea typeface="ＭＳ Ｐゴシック" pitchFamily="50" charset="-128"/>
              </a:defRPr>
            </a:lvl1pPr>
            <a:lvl2pPr marL="742950" indent="-285750" eaLnBrk="0" hangingPunct="0">
              <a:defRPr kumimoji="1">
                <a:solidFill>
                  <a:schemeClr val="tx1"/>
                </a:solidFill>
                <a:latin typeface="Arial" charset="0"/>
                <a:ea typeface="ＭＳ Ｐゴシック" pitchFamily="50" charset="-128"/>
              </a:defRPr>
            </a:lvl2pPr>
            <a:lvl3pPr marL="1143000" indent="-228600" eaLnBrk="0" hangingPunct="0">
              <a:defRPr kumimoji="1">
                <a:solidFill>
                  <a:schemeClr val="tx1"/>
                </a:solidFill>
                <a:latin typeface="Arial" charset="0"/>
                <a:ea typeface="ＭＳ Ｐゴシック" pitchFamily="50" charset="-128"/>
              </a:defRPr>
            </a:lvl3pPr>
            <a:lvl4pPr marL="1600200" indent="-228600" eaLnBrk="0" hangingPunct="0">
              <a:defRPr kumimoji="1">
                <a:solidFill>
                  <a:schemeClr val="tx1"/>
                </a:solidFill>
                <a:latin typeface="Arial" charset="0"/>
                <a:ea typeface="ＭＳ Ｐゴシック" pitchFamily="50" charset="-128"/>
              </a:defRPr>
            </a:lvl4pPr>
            <a:lvl5pPr marL="2057400" indent="-228600" eaLnBrk="0" hangingPunct="0">
              <a:defRPr kumimoji="1">
                <a:solidFill>
                  <a:schemeClr val="tx1"/>
                </a:solidFill>
                <a:latin typeface="Arial"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charset="0"/>
                <a:ea typeface="ＭＳ Ｐゴシック" pitchFamily="50" charset="-128"/>
              </a:defRPr>
            </a:lvl9pPr>
          </a:lstStyle>
          <a:p>
            <a:pPr algn="r" eaLnBrk="1" hangingPunct="1"/>
            <a:fld id="{C2FE3006-250C-4187-A8AC-E142AA317C82}" type="slidenum">
              <a:rPr lang="en-US" altLang="ja-JP" sz="1200"/>
              <a:pPr algn="r" eaLnBrk="1" hangingPunct="1"/>
              <a:t>33</a:t>
            </a:fld>
            <a:endParaRPr lang="en-US" altLang="ja-JP" sz="1200"/>
          </a:p>
        </p:txBody>
      </p:sp>
      <p:sp>
        <p:nvSpPr>
          <p:cNvPr id="183299" name="Rectangle 2"/>
          <p:cNvSpPr>
            <a:spLocks noGrp="1" noRot="1" noChangeAspect="1" noChangeArrowheads="1" noTextEdit="1"/>
          </p:cNvSpPr>
          <p:nvPr>
            <p:ph type="sldImg"/>
          </p:nvPr>
        </p:nvSpPr>
        <p:spPr>
          <a:xfrm>
            <a:off x="919163" y="746125"/>
            <a:ext cx="4968875" cy="3725863"/>
          </a:xfrm>
          <a:ln/>
        </p:spPr>
      </p:sp>
      <p:sp>
        <p:nvSpPr>
          <p:cNvPr id="1833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dirty="0"/>
              <a:t> Usually, there are many “Stakeholders” in projects. Stakeholder means all people who relate to the project and have some interests in it. Stakeholders tend to have conflicts throughout the project. For example, project team need to develop the system in their budget although end users want a high grade system which need extra money. So, project manager has to resolve the conflict effectively. </a:t>
            </a:r>
          </a:p>
          <a:p>
            <a:pPr eaLnBrk="1" hangingPunct="1"/>
            <a:r>
              <a:rPr lang="en-US" altLang="ja-JP" dirty="0"/>
              <a:t> Additionally, project manager need to communicate and cooperate with stakeholders well. But all stakeholders may have different recognition, word, and style about project processes. If you have a good framework about project management, it will help you to solve the problem.</a:t>
            </a:r>
          </a:p>
          <a:p>
            <a:pPr eaLnBrk="1" hangingPunct="1"/>
            <a:r>
              <a:rPr kumimoji="1" lang="en-US" sz="1200" b="1" i="0" kern="1200" dirty="0">
                <a:solidFill>
                  <a:schemeClr val="tx1"/>
                </a:solidFill>
                <a:effectLst/>
                <a:latin typeface="Arial" charset="0"/>
                <a:ea typeface="ＭＳ Ｐ明朝" pitchFamily="18" charset="-128"/>
                <a:cs typeface="+mn-cs"/>
              </a:rPr>
              <a:t>project management office = PMO</a:t>
            </a:r>
            <a:endParaRPr lang="en-US" altLang="ja-JP" dirty="0"/>
          </a:p>
          <a:p>
            <a:pPr eaLnBrk="1" hangingPunct="1"/>
            <a:endParaRPr lang="en-US" altLang="ja-JP" dirty="0"/>
          </a:p>
          <a:p>
            <a:pPr eaLnBrk="1" hangingPunct="1"/>
            <a:endParaRPr lang="ja-JP" altLang="ja-JP" dirty="0"/>
          </a:p>
        </p:txBody>
      </p:sp>
    </p:spTree>
    <p:extLst>
      <p:ext uri="{BB962C8B-B14F-4D97-AF65-F5344CB8AC3E}">
        <p14:creationId xmlns:p14="http://schemas.microsoft.com/office/powerpoint/2010/main" val="39472052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Arial" charset="0"/>
                <a:ea typeface="ＭＳ Ｐゴシック" pitchFamily="50" charset="-128"/>
              </a:defRPr>
            </a:lvl1pPr>
            <a:lvl2pPr marL="742950" indent="-285750" eaLnBrk="0" hangingPunct="0">
              <a:defRPr kumimoji="1">
                <a:solidFill>
                  <a:schemeClr val="tx1"/>
                </a:solidFill>
                <a:latin typeface="Arial" charset="0"/>
                <a:ea typeface="ＭＳ Ｐゴシック" pitchFamily="50" charset="-128"/>
              </a:defRPr>
            </a:lvl2pPr>
            <a:lvl3pPr marL="1143000" indent="-228600" eaLnBrk="0" hangingPunct="0">
              <a:defRPr kumimoji="1">
                <a:solidFill>
                  <a:schemeClr val="tx1"/>
                </a:solidFill>
                <a:latin typeface="Arial" charset="0"/>
                <a:ea typeface="ＭＳ Ｐゴシック" pitchFamily="50" charset="-128"/>
              </a:defRPr>
            </a:lvl3pPr>
            <a:lvl4pPr marL="1600200" indent="-228600" eaLnBrk="0" hangingPunct="0">
              <a:defRPr kumimoji="1">
                <a:solidFill>
                  <a:schemeClr val="tx1"/>
                </a:solidFill>
                <a:latin typeface="Arial" charset="0"/>
                <a:ea typeface="ＭＳ Ｐゴシック" pitchFamily="50" charset="-128"/>
              </a:defRPr>
            </a:lvl4pPr>
            <a:lvl5pPr marL="2057400" indent="-228600" eaLnBrk="0" hangingPunct="0">
              <a:defRPr kumimoji="1">
                <a:solidFill>
                  <a:schemeClr val="tx1"/>
                </a:solidFill>
                <a:latin typeface="Arial"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charset="0"/>
                <a:ea typeface="ＭＳ Ｐゴシック" pitchFamily="50" charset="-128"/>
              </a:defRPr>
            </a:lvl9pPr>
          </a:lstStyle>
          <a:p>
            <a:pPr eaLnBrk="1" hangingPunct="1"/>
            <a:fld id="{3352FAAC-470A-412A-A729-CD6BACF3A7AE}" type="slidenum">
              <a:rPr lang="en-US" altLang="ja-JP" smtClean="0"/>
              <a:pPr eaLnBrk="1" hangingPunct="1"/>
              <a:t>37</a:t>
            </a:fld>
            <a:endParaRPr lang="en-US" altLang="ja-JP"/>
          </a:p>
        </p:txBody>
      </p:sp>
      <p:sp>
        <p:nvSpPr>
          <p:cNvPr id="173059" name="Rectangle 2"/>
          <p:cNvSpPr>
            <a:spLocks noGrp="1" noRot="1" noChangeAspect="1" noChangeArrowheads="1" noTextEdit="1"/>
          </p:cNvSpPr>
          <p:nvPr>
            <p:ph type="sldImg"/>
          </p:nvPr>
        </p:nvSpPr>
        <p:spPr>
          <a:xfrm>
            <a:off x="919163" y="746125"/>
            <a:ext cx="4968875" cy="3725863"/>
          </a:xfrm>
          <a:ln/>
        </p:spPr>
      </p:sp>
      <p:sp>
        <p:nvSpPr>
          <p:cNvPr id="1730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t>Answer: 30%</a:t>
            </a:r>
          </a:p>
          <a:p>
            <a:pPr eaLnBrk="1" hangingPunct="1"/>
            <a:r>
              <a:rPr lang="en-US" altLang="ja-JP"/>
              <a:t>Many project research shows that projects are not easy to succeed especially in IT industry.</a:t>
            </a:r>
          </a:p>
          <a:p>
            <a:pPr eaLnBrk="1" hangingPunct="1"/>
            <a:r>
              <a:rPr lang="en-US" altLang="ja-JP"/>
              <a:t>There are many reasons to fail IT project. If you don’t manage it, project will fail.</a:t>
            </a:r>
          </a:p>
          <a:p>
            <a:pPr eaLnBrk="1" hangingPunct="1"/>
            <a:r>
              <a:rPr lang="en-US" altLang="ja-JP"/>
              <a:t>Muốn thành công phải đảm bảo cả 3 yếu tố: Cost, Schedule, Quality</a:t>
            </a:r>
            <a:endParaRPr lang="ja-JP" altLang="ja-JP"/>
          </a:p>
        </p:txBody>
      </p:sp>
    </p:spTree>
    <p:extLst>
      <p:ext uri="{BB962C8B-B14F-4D97-AF65-F5344CB8AC3E}">
        <p14:creationId xmlns:p14="http://schemas.microsoft.com/office/powerpoint/2010/main" val="34150859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Arial" charset="0"/>
                <a:ea typeface="ＭＳ Ｐゴシック" pitchFamily="50" charset="-128"/>
              </a:defRPr>
            </a:lvl1pPr>
            <a:lvl2pPr marL="742950" indent="-285750" eaLnBrk="0" hangingPunct="0">
              <a:defRPr kumimoji="1">
                <a:solidFill>
                  <a:schemeClr val="tx1"/>
                </a:solidFill>
                <a:latin typeface="Arial" charset="0"/>
                <a:ea typeface="ＭＳ Ｐゴシック" pitchFamily="50" charset="-128"/>
              </a:defRPr>
            </a:lvl2pPr>
            <a:lvl3pPr marL="1143000" indent="-228600" eaLnBrk="0" hangingPunct="0">
              <a:defRPr kumimoji="1">
                <a:solidFill>
                  <a:schemeClr val="tx1"/>
                </a:solidFill>
                <a:latin typeface="Arial" charset="0"/>
                <a:ea typeface="ＭＳ Ｐゴシック" pitchFamily="50" charset="-128"/>
              </a:defRPr>
            </a:lvl3pPr>
            <a:lvl4pPr marL="1600200" indent="-228600" eaLnBrk="0" hangingPunct="0">
              <a:defRPr kumimoji="1">
                <a:solidFill>
                  <a:schemeClr val="tx1"/>
                </a:solidFill>
                <a:latin typeface="Arial" charset="0"/>
                <a:ea typeface="ＭＳ Ｐゴシック" pitchFamily="50" charset="-128"/>
              </a:defRPr>
            </a:lvl4pPr>
            <a:lvl5pPr marL="2057400" indent="-228600" eaLnBrk="0" hangingPunct="0">
              <a:defRPr kumimoji="1">
                <a:solidFill>
                  <a:schemeClr val="tx1"/>
                </a:solidFill>
                <a:latin typeface="Arial"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charset="0"/>
                <a:ea typeface="ＭＳ Ｐゴシック" pitchFamily="50" charset="-128"/>
              </a:defRPr>
            </a:lvl9pPr>
          </a:lstStyle>
          <a:p>
            <a:pPr eaLnBrk="1" hangingPunct="1"/>
            <a:fld id="{B0CE1DBA-792C-4FA0-B161-AE07EE35A6A2}" type="slidenum">
              <a:rPr lang="en-US" altLang="ja-JP" smtClean="0"/>
              <a:pPr eaLnBrk="1" hangingPunct="1"/>
              <a:t>38</a:t>
            </a:fld>
            <a:endParaRPr lang="en-US" altLang="ja-JP"/>
          </a:p>
        </p:txBody>
      </p:sp>
      <p:sp>
        <p:nvSpPr>
          <p:cNvPr id="174083" name="Rectangle 2"/>
          <p:cNvSpPr>
            <a:spLocks noGrp="1" noRot="1" noChangeAspect="1" noChangeArrowheads="1" noTextEdit="1"/>
          </p:cNvSpPr>
          <p:nvPr>
            <p:ph type="sldImg"/>
          </p:nvPr>
        </p:nvSpPr>
        <p:spPr>
          <a:xfrm>
            <a:off x="919163" y="746125"/>
            <a:ext cx="4968875" cy="3725863"/>
          </a:xfrm>
          <a:ln/>
        </p:spPr>
      </p:sp>
      <p:sp>
        <p:nvSpPr>
          <p:cNvPr id="1740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t>Appreciation (n): sự được đánh giá cao</a:t>
            </a:r>
          </a:p>
          <a:p>
            <a:pPr eaLnBrk="1" hangingPunct="1"/>
            <a:r>
              <a:rPr lang="en-US" altLang="ja-JP"/>
              <a:t>Project A is successful because this project has meet the requirements for Cost, Quality and Schedule.</a:t>
            </a:r>
          </a:p>
        </p:txBody>
      </p:sp>
    </p:spTree>
    <p:extLst>
      <p:ext uri="{BB962C8B-B14F-4D97-AF65-F5344CB8AC3E}">
        <p14:creationId xmlns:p14="http://schemas.microsoft.com/office/powerpoint/2010/main" val="18910327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Arial" charset="0"/>
                <a:ea typeface="ＭＳ Ｐゴシック" pitchFamily="50" charset="-128"/>
              </a:defRPr>
            </a:lvl1pPr>
            <a:lvl2pPr marL="742950" indent="-285750" eaLnBrk="0" hangingPunct="0">
              <a:defRPr kumimoji="1">
                <a:solidFill>
                  <a:schemeClr val="tx1"/>
                </a:solidFill>
                <a:latin typeface="Arial" charset="0"/>
                <a:ea typeface="ＭＳ Ｐゴシック" pitchFamily="50" charset="-128"/>
              </a:defRPr>
            </a:lvl2pPr>
            <a:lvl3pPr marL="1143000" indent="-228600" eaLnBrk="0" hangingPunct="0">
              <a:defRPr kumimoji="1">
                <a:solidFill>
                  <a:schemeClr val="tx1"/>
                </a:solidFill>
                <a:latin typeface="Arial" charset="0"/>
                <a:ea typeface="ＭＳ Ｐゴシック" pitchFamily="50" charset="-128"/>
              </a:defRPr>
            </a:lvl3pPr>
            <a:lvl4pPr marL="1600200" indent="-228600" eaLnBrk="0" hangingPunct="0">
              <a:defRPr kumimoji="1">
                <a:solidFill>
                  <a:schemeClr val="tx1"/>
                </a:solidFill>
                <a:latin typeface="Arial" charset="0"/>
                <a:ea typeface="ＭＳ Ｐゴシック" pitchFamily="50" charset="-128"/>
              </a:defRPr>
            </a:lvl4pPr>
            <a:lvl5pPr marL="2057400" indent="-228600" eaLnBrk="0" hangingPunct="0">
              <a:defRPr kumimoji="1">
                <a:solidFill>
                  <a:schemeClr val="tx1"/>
                </a:solidFill>
                <a:latin typeface="Arial"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charset="0"/>
                <a:ea typeface="ＭＳ Ｐゴシック" pitchFamily="50" charset="-128"/>
              </a:defRPr>
            </a:lvl9pPr>
          </a:lstStyle>
          <a:p>
            <a:pPr eaLnBrk="1" hangingPunct="1"/>
            <a:fld id="{22D40163-7A9C-410A-B01C-7398E21130E7}" type="slidenum">
              <a:rPr lang="en-US" altLang="ja-JP" smtClean="0"/>
              <a:pPr eaLnBrk="1" hangingPunct="1"/>
              <a:t>39</a:t>
            </a:fld>
            <a:endParaRPr lang="en-US" altLang="ja-JP"/>
          </a:p>
        </p:txBody>
      </p:sp>
      <p:sp>
        <p:nvSpPr>
          <p:cNvPr id="175107" name="Rectangle 2"/>
          <p:cNvSpPr>
            <a:spLocks noGrp="1" noRot="1" noChangeAspect="1" noChangeArrowheads="1" noTextEdit="1"/>
          </p:cNvSpPr>
          <p:nvPr>
            <p:ph type="sldImg"/>
          </p:nvPr>
        </p:nvSpPr>
        <p:spPr>
          <a:xfrm>
            <a:off x="919163" y="746125"/>
            <a:ext cx="4968875" cy="3725863"/>
          </a:xfrm>
          <a:ln/>
        </p:spPr>
      </p:sp>
      <p:sp>
        <p:nvSpPr>
          <p:cNvPr id="1751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dirty="0"/>
              <a:t> What do you think about the Euro Tunnel Project? </a:t>
            </a:r>
          </a:p>
          <a:p>
            <a:pPr eaLnBrk="1" hangingPunct="1"/>
            <a:r>
              <a:rPr lang="en-US" altLang="ja-JP" dirty="0"/>
              <a:t> This huge project which connected United Kingdom and the European Continent with submarine tunnel under the Straits of Dover finished with </a:t>
            </a:r>
            <a:r>
              <a:rPr lang="en-US" altLang="ja-JP" b="1" dirty="0"/>
              <a:t>6 times cost overrun</a:t>
            </a:r>
            <a:r>
              <a:rPr lang="en-US" altLang="ja-JP" dirty="0"/>
              <a:t>. </a:t>
            </a:r>
          </a:p>
          <a:p>
            <a:pPr eaLnBrk="1" hangingPunct="1"/>
            <a:r>
              <a:rPr lang="en-US" altLang="ja-JP" dirty="0"/>
              <a:t> And actual user was just </a:t>
            </a:r>
            <a:r>
              <a:rPr lang="en-US" altLang="ja-JP" b="1" dirty="0"/>
              <a:t>one third</a:t>
            </a:r>
            <a:r>
              <a:rPr lang="en-US" altLang="ja-JP" dirty="0"/>
              <a:t> which was predicted. Euro Tunnel had almost bankrupted but recovered by cancellation of the debts, and </a:t>
            </a:r>
            <a:r>
              <a:rPr lang="en-US" altLang="ja-JP" b="1" dirty="0"/>
              <a:t>went into the black in 2008</a:t>
            </a:r>
            <a:r>
              <a:rPr lang="en-US" altLang="ja-JP" dirty="0"/>
              <a:t>.</a:t>
            </a:r>
          </a:p>
          <a:p>
            <a:pPr eaLnBrk="1" hangingPunct="1"/>
            <a:endParaRPr lang="en-US" altLang="ja-JP" dirty="0"/>
          </a:p>
          <a:p>
            <a:pPr eaLnBrk="1" hangingPunct="1"/>
            <a:r>
              <a:rPr lang="en-US" altLang="ja-JP" dirty="0"/>
              <a:t>What do you think about this project? Was it success or failure?</a:t>
            </a:r>
          </a:p>
        </p:txBody>
      </p:sp>
    </p:spTree>
    <p:extLst>
      <p:ext uri="{BB962C8B-B14F-4D97-AF65-F5344CB8AC3E}">
        <p14:creationId xmlns:p14="http://schemas.microsoft.com/office/powerpoint/2010/main" val="23262182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Arial" charset="0"/>
                <a:ea typeface="ＭＳ Ｐゴシック" pitchFamily="50" charset="-128"/>
              </a:defRPr>
            </a:lvl1pPr>
            <a:lvl2pPr marL="742950" indent="-285750" eaLnBrk="0" hangingPunct="0">
              <a:defRPr kumimoji="1">
                <a:solidFill>
                  <a:schemeClr val="tx1"/>
                </a:solidFill>
                <a:latin typeface="Arial" charset="0"/>
                <a:ea typeface="ＭＳ Ｐゴシック" pitchFamily="50" charset="-128"/>
              </a:defRPr>
            </a:lvl2pPr>
            <a:lvl3pPr marL="1143000" indent="-228600" eaLnBrk="0" hangingPunct="0">
              <a:defRPr kumimoji="1">
                <a:solidFill>
                  <a:schemeClr val="tx1"/>
                </a:solidFill>
                <a:latin typeface="Arial" charset="0"/>
                <a:ea typeface="ＭＳ Ｐゴシック" pitchFamily="50" charset="-128"/>
              </a:defRPr>
            </a:lvl3pPr>
            <a:lvl4pPr marL="1600200" indent="-228600" eaLnBrk="0" hangingPunct="0">
              <a:defRPr kumimoji="1">
                <a:solidFill>
                  <a:schemeClr val="tx1"/>
                </a:solidFill>
                <a:latin typeface="Arial" charset="0"/>
                <a:ea typeface="ＭＳ Ｐゴシック" pitchFamily="50" charset="-128"/>
              </a:defRPr>
            </a:lvl4pPr>
            <a:lvl5pPr marL="2057400" indent="-228600" eaLnBrk="0" hangingPunct="0">
              <a:defRPr kumimoji="1">
                <a:solidFill>
                  <a:schemeClr val="tx1"/>
                </a:solidFill>
                <a:latin typeface="Arial"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charset="0"/>
                <a:ea typeface="ＭＳ Ｐゴシック" pitchFamily="50" charset="-128"/>
              </a:defRPr>
            </a:lvl9pPr>
          </a:lstStyle>
          <a:p>
            <a:pPr eaLnBrk="1" hangingPunct="1"/>
            <a:fld id="{15CDA2A2-1686-404F-91F1-47D06CD6A6C5}" type="slidenum">
              <a:rPr lang="en-US" altLang="ja-JP" smtClean="0"/>
              <a:pPr eaLnBrk="1" hangingPunct="1"/>
              <a:t>41</a:t>
            </a:fld>
            <a:endParaRPr lang="en-US" altLang="ja-JP"/>
          </a:p>
        </p:txBody>
      </p:sp>
      <p:sp>
        <p:nvSpPr>
          <p:cNvPr id="176131" name="Rectangle 2"/>
          <p:cNvSpPr>
            <a:spLocks noGrp="1" noRot="1" noChangeAspect="1" noChangeArrowheads="1" noTextEdit="1"/>
          </p:cNvSpPr>
          <p:nvPr>
            <p:ph type="sldImg"/>
          </p:nvPr>
        </p:nvSpPr>
        <p:spPr>
          <a:xfrm>
            <a:off x="919163" y="746125"/>
            <a:ext cx="4968875" cy="3725863"/>
          </a:xfrm>
          <a:ln/>
        </p:spPr>
      </p:sp>
      <p:sp>
        <p:nvSpPr>
          <p:cNvPr id="1761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t> The measure of project success depends on the viewpoint.</a:t>
            </a:r>
          </a:p>
          <a:p>
            <a:pPr eaLnBrk="1" hangingPunct="1"/>
            <a:endParaRPr lang="en-US" altLang="ja-JP"/>
          </a:p>
          <a:p>
            <a:pPr eaLnBrk="1" hangingPunct="1"/>
            <a:r>
              <a:rPr lang="en-US" altLang="ja-JP"/>
              <a:t>Level 1: Project success in </a:t>
            </a:r>
            <a:r>
              <a:rPr lang="en-US" altLang="ja-JP" b="1"/>
              <a:t>quality</a:t>
            </a:r>
            <a:r>
              <a:rPr lang="en-US" altLang="ja-JP"/>
              <a:t>, </a:t>
            </a:r>
            <a:r>
              <a:rPr lang="en-US" altLang="ja-JP" b="1"/>
              <a:t>cost</a:t>
            </a:r>
            <a:r>
              <a:rPr lang="en-US" altLang="ja-JP"/>
              <a:t>, and </a:t>
            </a:r>
            <a:r>
              <a:rPr lang="en-US" altLang="ja-JP" b="1"/>
              <a:t>delivery</a:t>
            </a:r>
            <a:r>
              <a:rPr lang="en-US" altLang="ja-JP"/>
              <a:t> in agreed scope.</a:t>
            </a:r>
          </a:p>
          <a:p>
            <a:pPr eaLnBrk="1" hangingPunct="1"/>
            <a:endParaRPr lang="en-US" altLang="ja-JP"/>
          </a:p>
          <a:p>
            <a:pPr eaLnBrk="1" hangingPunct="1"/>
            <a:r>
              <a:rPr lang="en-US" altLang="ja-JP"/>
              <a:t>Level 2: Value acknowledgement of project deliverables. (Giá trị sử dụng thực tế của sản phẩm mang lại)</a:t>
            </a:r>
          </a:p>
          <a:p>
            <a:pPr eaLnBrk="1" hangingPunct="1"/>
            <a:endParaRPr lang="en-US" altLang="ja-JP"/>
          </a:p>
          <a:p>
            <a:pPr eaLnBrk="1" hangingPunct="1"/>
            <a:r>
              <a:rPr lang="en-US" altLang="ja-JP"/>
              <a:t>Level 3: Business success by result of project. (Giá trị kinh tế)</a:t>
            </a:r>
          </a:p>
          <a:p>
            <a:pPr eaLnBrk="1" hangingPunct="1"/>
            <a:endParaRPr lang="en-US" altLang="ja-JP"/>
          </a:p>
          <a:p>
            <a:pPr eaLnBrk="1" hangingPunct="1"/>
            <a:r>
              <a:rPr lang="en-US" altLang="ja-JP"/>
              <a:t>Level 4: Project created the future potential. (Tiềm năng cho tương lai)</a:t>
            </a:r>
          </a:p>
          <a:p>
            <a:pPr eaLnBrk="1" hangingPunct="1"/>
            <a:endParaRPr lang="en-US" altLang="ja-JP"/>
          </a:p>
        </p:txBody>
      </p:sp>
    </p:spTree>
    <p:extLst>
      <p:ext uri="{BB962C8B-B14F-4D97-AF65-F5344CB8AC3E}">
        <p14:creationId xmlns:p14="http://schemas.microsoft.com/office/powerpoint/2010/main" val="28558230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Arial" charset="0"/>
                <a:ea typeface="ＭＳ Ｐゴシック" pitchFamily="50" charset="-128"/>
              </a:defRPr>
            </a:lvl1pPr>
            <a:lvl2pPr marL="742950" indent="-285750" eaLnBrk="0" hangingPunct="0">
              <a:defRPr kumimoji="1">
                <a:solidFill>
                  <a:schemeClr val="tx1"/>
                </a:solidFill>
                <a:latin typeface="Arial" charset="0"/>
                <a:ea typeface="ＭＳ Ｐゴシック" pitchFamily="50" charset="-128"/>
              </a:defRPr>
            </a:lvl2pPr>
            <a:lvl3pPr marL="1143000" indent="-228600" eaLnBrk="0" hangingPunct="0">
              <a:defRPr kumimoji="1">
                <a:solidFill>
                  <a:schemeClr val="tx1"/>
                </a:solidFill>
                <a:latin typeface="Arial" charset="0"/>
                <a:ea typeface="ＭＳ Ｐゴシック" pitchFamily="50" charset="-128"/>
              </a:defRPr>
            </a:lvl3pPr>
            <a:lvl4pPr marL="1600200" indent="-228600" eaLnBrk="0" hangingPunct="0">
              <a:defRPr kumimoji="1">
                <a:solidFill>
                  <a:schemeClr val="tx1"/>
                </a:solidFill>
                <a:latin typeface="Arial" charset="0"/>
                <a:ea typeface="ＭＳ Ｐゴシック" pitchFamily="50" charset="-128"/>
              </a:defRPr>
            </a:lvl4pPr>
            <a:lvl5pPr marL="2057400" indent="-228600" eaLnBrk="0" hangingPunct="0">
              <a:defRPr kumimoji="1">
                <a:solidFill>
                  <a:schemeClr val="tx1"/>
                </a:solidFill>
                <a:latin typeface="Arial"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charset="0"/>
                <a:ea typeface="ＭＳ Ｐゴシック" pitchFamily="50" charset="-128"/>
              </a:defRPr>
            </a:lvl9pPr>
          </a:lstStyle>
          <a:p>
            <a:pPr eaLnBrk="1" hangingPunct="1"/>
            <a:fld id="{6A59B69E-2373-48ED-9918-02716442CDAD}" type="slidenum">
              <a:rPr lang="en-US" altLang="ja-JP" smtClean="0"/>
              <a:pPr eaLnBrk="1" hangingPunct="1"/>
              <a:t>42</a:t>
            </a:fld>
            <a:endParaRPr lang="en-US" altLang="ja-JP"/>
          </a:p>
        </p:txBody>
      </p:sp>
      <p:sp>
        <p:nvSpPr>
          <p:cNvPr id="177155" name="Rectangle 2"/>
          <p:cNvSpPr>
            <a:spLocks noGrp="1" noRot="1" noChangeAspect="1" noChangeArrowheads="1" noTextEdit="1"/>
          </p:cNvSpPr>
          <p:nvPr>
            <p:ph type="sldImg"/>
          </p:nvPr>
        </p:nvSpPr>
        <p:spPr>
          <a:xfrm>
            <a:off x="919163" y="746125"/>
            <a:ext cx="4968875" cy="3725863"/>
          </a:xfrm>
          <a:ln/>
        </p:spPr>
      </p:sp>
      <p:sp>
        <p:nvSpPr>
          <p:cNvPr id="1771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t> This graph describe the typical relationship between project risk and cost for change in project.</a:t>
            </a:r>
          </a:p>
          <a:p>
            <a:pPr eaLnBrk="1" hangingPunct="1"/>
            <a:r>
              <a:rPr lang="en-US" altLang="ja-JP"/>
              <a:t> At the beginning, there are a lot of risks and less cost for change.</a:t>
            </a:r>
          </a:p>
          <a:p>
            <a:pPr eaLnBrk="1" hangingPunct="1"/>
            <a:r>
              <a:rPr lang="en-US" altLang="ja-JP"/>
              <a:t> In contrast, at the end of project, there are less risks and huge cost for change.</a:t>
            </a:r>
          </a:p>
          <a:p>
            <a:pPr eaLnBrk="1" hangingPunct="1"/>
            <a:endParaRPr lang="en-US" altLang="ja-JP"/>
          </a:p>
          <a:p>
            <a:pPr eaLnBrk="1" hangingPunct="1"/>
            <a:r>
              <a:rPr lang="en-US" altLang="ja-JP"/>
              <a:t>What do you think of this graph?</a:t>
            </a:r>
          </a:p>
          <a:p>
            <a:pPr eaLnBrk="1" hangingPunct="1"/>
            <a:r>
              <a:rPr lang="en-US" altLang="ja-JP" sz="1400" u="sng"/>
              <a:t> </a:t>
            </a:r>
            <a:endParaRPr lang="en-US" altLang="ja-JP" u="sng"/>
          </a:p>
          <a:p>
            <a:pPr eaLnBrk="1" hangingPunct="1"/>
            <a:endParaRPr lang="en-US" altLang="ja-JP"/>
          </a:p>
          <a:p>
            <a:pPr eaLnBrk="1" hangingPunct="1"/>
            <a:endParaRPr lang="en-US" altLang="ja-JP"/>
          </a:p>
          <a:p>
            <a:pPr eaLnBrk="1" hangingPunct="1"/>
            <a:r>
              <a:rPr lang="en-US" altLang="ja-JP"/>
              <a:t>How should you manage the project in these view points?</a:t>
            </a:r>
          </a:p>
        </p:txBody>
      </p:sp>
      <p:cxnSp>
        <p:nvCxnSpPr>
          <p:cNvPr id="419" name="直線コネクタ 418"/>
          <p:cNvCxnSpPr/>
          <p:nvPr/>
        </p:nvCxnSpPr>
        <p:spPr>
          <a:xfrm>
            <a:off x="736600" y="6570663"/>
            <a:ext cx="52578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1" name="直線コネクタ 420"/>
          <p:cNvCxnSpPr/>
          <p:nvPr/>
        </p:nvCxnSpPr>
        <p:spPr>
          <a:xfrm>
            <a:off x="736600" y="6875463"/>
            <a:ext cx="52578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2" name="直線コネクタ 421"/>
          <p:cNvCxnSpPr/>
          <p:nvPr/>
        </p:nvCxnSpPr>
        <p:spPr>
          <a:xfrm>
            <a:off x="736600" y="7561263"/>
            <a:ext cx="52578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3" name="直線コネクタ 422"/>
          <p:cNvCxnSpPr/>
          <p:nvPr/>
        </p:nvCxnSpPr>
        <p:spPr>
          <a:xfrm>
            <a:off x="736600" y="7866063"/>
            <a:ext cx="52578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4" name="直線コネクタ 423"/>
          <p:cNvCxnSpPr/>
          <p:nvPr/>
        </p:nvCxnSpPr>
        <p:spPr>
          <a:xfrm>
            <a:off x="736600" y="8170863"/>
            <a:ext cx="52578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5" name="直線コネクタ 424"/>
          <p:cNvCxnSpPr/>
          <p:nvPr/>
        </p:nvCxnSpPr>
        <p:spPr>
          <a:xfrm>
            <a:off x="736600" y="8475663"/>
            <a:ext cx="52578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01058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Rectangle 7"/>
          <p:cNvSpPr txBox="1">
            <a:spLocks noGrp="1" noChangeArrowheads="1"/>
          </p:cNvSpPr>
          <p:nvPr/>
        </p:nvSpPr>
        <p:spPr bwMode="auto">
          <a:xfrm>
            <a:off x="3854450" y="9440863"/>
            <a:ext cx="2949575" cy="496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kumimoji="1">
                <a:solidFill>
                  <a:schemeClr val="tx1"/>
                </a:solidFill>
                <a:latin typeface="Arial" charset="0"/>
                <a:ea typeface="ＭＳ Ｐゴシック" pitchFamily="50" charset="-128"/>
              </a:defRPr>
            </a:lvl1pPr>
            <a:lvl2pPr marL="742950" indent="-285750" eaLnBrk="0" hangingPunct="0">
              <a:defRPr kumimoji="1">
                <a:solidFill>
                  <a:schemeClr val="tx1"/>
                </a:solidFill>
                <a:latin typeface="Arial" charset="0"/>
                <a:ea typeface="ＭＳ Ｐゴシック" pitchFamily="50" charset="-128"/>
              </a:defRPr>
            </a:lvl2pPr>
            <a:lvl3pPr marL="1143000" indent="-228600" eaLnBrk="0" hangingPunct="0">
              <a:defRPr kumimoji="1">
                <a:solidFill>
                  <a:schemeClr val="tx1"/>
                </a:solidFill>
                <a:latin typeface="Arial" charset="0"/>
                <a:ea typeface="ＭＳ Ｐゴシック" pitchFamily="50" charset="-128"/>
              </a:defRPr>
            </a:lvl3pPr>
            <a:lvl4pPr marL="1600200" indent="-228600" eaLnBrk="0" hangingPunct="0">
              <a:defRPr kumimoji="1">
                <a:solidFill>
                  <a:schemeClr val="tx1"/>
                </a:solidFill>
                <a:latin typeface="Arial" charset="0"/>
                <a:ea typeface="ＭＳ Ｐゴシック" pitchFamily="50" charset="-128"/>
              </a:defRPr>
            </a:lvl4pPr>
            <a:lvl5pPr marL="2057400" indent="-228600" eaLnBrk="0" hangingPunct="0">
              <a:defRPr kumimoji="1">
                <a:solidFill>
                  <a:schemeClr val="tx1"/>
                </a:solidFill>
                <a:latin typeface="Arial"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charset="0"/>
                <a:ea typeface="ＭＳ Ｐゴシック" pitchFamily="50" charset="-128"/>
              </a:defRPr>
            </a:lvl9pPr>
          </a:lstStyle>
          <a:p>
            <a:pPr algn="r" eaLnBrk="1" hangingPunct="1"/>
            <a:fld id="{BE8867A2-C0CD-43E7-B37D-77DFE6C67AB9}" type="slidenum">
              <a:rPr lang="en-US" altLang="ja-JP" sz="1200"/>
              <a:pPr algn="r" eaLnBrk="1" hangingPunct="1"/>
              <a:t>43</a:t>
            </a:fld>
            <a:endParaRPr lang="en-US" altLang="ja-JP" sz="1200"/>
          </a:p>
        </p:txBody>
      </p:sp>
      <p:sp>
        <p:nvSpPr>
          <p:cNvPr id="185347" name="Rectangle 2"/>
          <p:cNvSpPr>
            <a:spLocks noGrp="1" noRot="1" noChangeAspect="1" noChangeArrowheads="1" noTextEdit="1"/>
          </p:cNvSpPr>
          <p:nvPr>
            <p:ph type="sldImg"/>
          </p:nvPr>
        </p:nvSpPr>
        <p:spPr>
          <a:xfrm>
            <a:off x="919163" y="746125"/>
            <a:ext cx="4968875" cy="3725863"/>
          </a:xfrm>
          <a:ln/>
        </p:spPr>
      </p:sp>
      <p:sp>
        <p:nvSpPr>
          <p:cNvPr id="1853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ja-JP" altLang="en-US"/>
              <a:t> </a:t>
            </a:r>
            <a:r>
              <a:rPr lang="en-US" altLang="ja-JP"/>
              <a:t>Although there are many standards in project management, PMBOK are most widely used in the world by its clear and systematic framework.</a:t>
            </a:r>
          </a:p>
          <a:p>
            <a:r>
              <a:rPr lang="en-US" altLang="ja-JP"/>
              <a:t>Mặc dù có rất nhiều chuẩn trong quản lý dự án, PMBOK vẫn đ</a:t>
            </a:r>
            <a:r>
              <a:rPr lang="vi-VN" altLang="ja-JP"/>
              <a:t>ư</a:t>
            </a:r>
            <a:r>
              <a:rPr lang="en-US" altLang="ja-JP"/>
              <a:t>ợc sử dụng rộng rãi nhất trên thế giới bởi tính rõ ràng và hệ thống của nó</a:t>
            </a:r>
          </a:p>
          <a:p>
            <a:pPr eaLnBrk="1" hangingPunct="1"/>
            <a:endParaRPr lang="en-US" altLang="ja-JP"/>
          </a:p>
          <a:p>
            <a:pPr eaLnBrk="1" hangingPunct="1"/>
            <a:r>
              <a:rPr lang="en-US" altLang="ja-JP"/>
              <a:t> PMBOK is not a manual which is written detail knowing “how,” but the standard which is written the knowing “what.”</a:t>
            </a:r>
          </a:p>
          <a:p>
            <a:pPr eaLnBrk="1" hangingPunct="1"/>
            <a:r>
              <a:rPr lang="en-US" altLang="ja-JP"/>
              <a:t>PMBOK không phải chi tiết ở mức độ “how” mà chuẩn này sẽ mô tả về “what”</a:t>
            </a:r>
          </a:p>
          <a:p>
            <a:pPr eaLnBrk="1" hangingPunct="1"/>
            <a:endParaRPr lang="en-US" altLang="ja-JP"/>
          </a:p>
          <a:p>
            <a:pPr eaLnBrk="1" hangingPunct="1"/>
            <a:r>
              <a:rPr lang="en-US" altLang="ja-JP"/>
              <a:t>PMBOK does not focus on IT industry. PMBOK is the standard for every industry such as Constructive, Medical, and Electrical industries.</a:t>
            </a:r>
          </a:p>
          <a:p>
            <a:pPr eaLnBrk="1" hangingPunct="1"/>
            <a:r>
              <a:rPr lang="en-US" altLang="ja-JP"/>
              <a:t>PMBOK không phải dành riêng cho IT, nó là một chuẩn cho mọi ngành công nghiệp nh</a:t>
            </a:r>
            <a:r>
              <a:rPr lang="vi-VN" altLang="ja-JP"/>
              <a:t>ư</a:t>
            </a:r>
            <a:r>
              <a:rPr lang="en-US" altLang="ja-JP"/>
              <a:t> là xây dựng, y tế, và điện tử.</a:t>
            </a:r>
            <a:endParaRPr lang="ja-JP" altLang="ja-JP"/>
          </a:p>
        </p:txBody>
      </p:sp>
    </p:spTree>
    <p:extLst>
      <p:ext uri="{BB962C8B-B14F-4D97-AF65-F5344CB8AC3E}">
        <p14:creationId xmlns:p14="http://schemas.microsoft.com/office/powerpoint/2010/main" val="42426477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Rectangle 7"/>
          <p:cNvSpPr txBox="1">
            <a:spLocks noGrp="1" noChangeArrowheads="1"/>
          </p:cNvSpPr>
          <p:nvPr/>
        </p:nvSpPr>
        <p:spPr bwMode="auto">
          <a:xfrm>
            <a:off x="3854450" y="9440863"/>
            <a:ext cx="2949575" cy="496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kumimoji="1">
                <a:solidFill>
                  <a:schemeClr val="tx1"/>
                </a:solidFill>
                <a:latin typeface="Arial" charset="0"/>
                <a:ea typeface="ＭＳ Ｐゴシック" pitchFamily="50" charset="-128"/>
              </a:defRPr>
            </a:lvl1pPr>
            <a:lvl2pPr marL="742950" indent="-285750" eaLnBrk="0" hangingPunct="0">
              <a:defRPr kumimoji="1">
                <a:solidFill>
                  <a:schemeClr val="tx1"/>
                </a:solidFill>
                <a:latin typeface="Arial" charset="0"/>
                <a:ea typeface="ＭＳ Ｐゴシック" pitchFamily="50" charset="-128"/>
              </a:defRPr>
            </a:lvl2pPr>
            <a:lvl3pPr marL="1143000" indent="-228600" eaLnBrk="0" hangingPunct="0">
              <a:defRPr kumimoji="1">
                <a:solidFill>
                  <a:schemeClr val="tx1"/>
                </a:solidFill>
                <a:latin typeface="Arial" charset="0"/>
                <a:ea typeface="ＭＳ Ｐゴシック" pitchFamily="50" charset="-128"/>
              </a:defRPr>
            </a:lvl3pPr>
            <a:lvl4pPr marL="1600200" indent="-228600" eaLnBrk="0" hangingPunct="0">
              <a:defRPr kumimoji="1">
                <a:solidFill>
                  <a:schemeClr val="tx1"/>
                </a:solidFill>
                <a:latin typeface="Arial" charset="0"/>
                <a:ea typeface="ＭＳ Ｐゴシック" pitchFamily="50" charset="-128"/>
              </a:defRPr>
            </a:lvl4pPr>
            <a:lvl5pPr marL="2057400" indent="-228600" eaLnBrk="0" hangingPunct="0">
              <a:defRPr kumimoji="1">
                <a:solidFill>
                  <a:schemeClr val="tx1"/>
                </a:solidFill>
                <a:latin typeface="Arial"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charset="0"/>
                <a:ea typeface="ＭＳ Ｐゴシック" pitchFamily="50" charset="-128"/>
              </a:defRPr>
            </a:lvl9pPr>
          </a:lstStyle>
          <a:p>
            <a:pPr algn="r" eaLnBrk="1" hangingPunct="1"/>
            <a:fld id="{8E6BCDF5-0817-47FF-B98B-93ABD87AE79A}" type="slidenum">
              <a:rPr lang="en-US" altLang="ja-JP" sz="1200"/>
              <a:pPr algn="r" eaLnBrk="1" hangingPunct="1"/>
              <a:t>44</a:t>
            </a:fld>
            <a:endParaRPr lang="en-US" altLang="ja-JP" sz="1200"/>
          </a:p>
        </p:txBody>
      </p:sp>
      <p:sp>
        <p:nvSpPr>
          <p:cNvPr id="186371" name="Rectangle 2"/>
          <p:cNvSpPr>
            <a:spLocks noGrp="1" noRot="1" noChangeAspect="1" noChangeArrowheads="1" noTextEdit="1"/>
          </p:cNvSpPr>
          <p:nvPr>
            <p:ph type="sldImg"/>
          </p:nvPr>
        </p:nvSpPr>
        <p:spPr>
          <a:xfrm>
            <a:off x="919163" y="746125"/>
            <a:ext cx="4968875" cy="3725863"/>
          </a:xfrm>
          <a:ln/>
        </p:spPr>
      </p:sp>
      <p:sp>
        <p:nvSpPr>
          <p:cNvPr id="1863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buClr>
                <a:schemeClr val="tx1"/>
              </a:buClr>
            </a:pPr>
            <a:endParaRPr lang="ja-JP" altLang="ja-JP"/>
          </a:p>
        </p:txBody>
      </p:sp>
    </p:spTree>
    <p:extLst>
      <p:ext uri="{BB962C8B-B14F-4D97-AF65-F5344CB8AC3E}">
        <p14:creationId xmlns:p14="http://schemas.microsoft.com/office/powerpoint/2010/main" val="14207283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Rectangle 7"/>
          <p:cNvSpPr txBox="1">
            <a:spLocks noGrp="1" noChangeArrowheads="1"/>
          </p:cNvSpPr>
          <p:nvPr/>
        </p:nvSpPr>
        <p:spPr bwMode="auto">
          <a:xfrm>
            <a:off x="3854450" y="9440863"/>
            <a:ext cx="2949575" cy="496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kumimoji="1">
                <a:solidFill>
                  <a:schemeClr val="tx1"/>
                </a:solidFill>
                <a:latin typeface="Arial" charset="0"/>
                <a:ea typeface="ＭＳ Ｐゴシック" pitchFamily="50" charset="-128"/>
              </a:defRPr>
            </a:lvl1pPr>
            <a:lvl2pPr marL="742950" indent="-285750" eaLnBrk="0" hangingPunct="0">
              <a:defRPr kumimoji="1">
                <a:solidFill>
                  <a:schemeClr val="tx1"/>
                </a:solidFill>
                <a:latin typeface="Arial" charset="0"/>
                <a:ea typeface="ＭＳ Ｐゴシック" pitchFamily="50" charset="-128"/>
              </a:defRPr>
            </a:lvl2pPr>
            <a:lvl3pPr marL="1143000" indent="-228600" eaLnBrk="0" hangingPunct="0">
              <a:defRPr kumimoji="1">
                <a:solidFill>
                  <a:schemeClr val="tx1"/>
                </a:solidFill>
                <a:latin typeface="Arial" charset="0"/>
                <a:ea typeface="ＭＳ Ｐゴシック" pitchFamily="50" charset="-128"/>
              </a:defRPr>
            </a:lvl3pPr>
            <a:lvl4pPr marL="1600200" indent="-228600" eaLnBrk="0" hangingPunct="0">
              <a:defRPr kumimoji="1">
                <a:solidFill>
                  <a:schemeClr val="tx1"/>
                </a:solidFill>
                <a:latin typeface="Arial" charset="0"/>
                <a:ea typeface="ＭＳ Ｐゴシック" pitchFamily="50" charset="-128"/>
              </a:defRPr>
            </a:lvl4pPr>
            <a:lvl5pPr marL="2057400" indent="-228600" eaLnBrk="0" hangingPunct="0">
              <a:defRPr kumimoji="1">
                <a:solidFill>
                  <a:schemeClr val="tx1"/>
                </a:solidFill>
                <a:latin typeface="Arial"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charset="0"/>
                <a:ea typeface="ＭＳ Ｐゴシック" pitchFamily="50" charset="-128"/>
              </a:defRPr>
            </a:lvl9pPr>
          </a:lstStyle>
          <a:p>
            <a:pPr algn="r" eaLnBrk="1" hangingPunct="1"/>
            <a:fld id="{35F67D6D-C9B3-4A4D-A702-7046E26C1D1F}" type="slidenum">
              <a:rPr lang="en-US" altLang="ja-JP" sz="1200"/>
              <a:pPr algn="r" eaLnBrk="1" hangingPunct="1"/>
              <a:t>45</a:t>
            </a:fld>
            <a:endParaRPr lang="en-US" altLang="ja-JP" sz="1200"/>
          </a:p>
        </p:txBody>
      </p:sp>
      <p:sp>
        <p:nvSpPr>
          <p:cNvPr id="189443" name="Rectangle 2"/>
          <p:cNvSpPr>
            <a:spLocks noGrp="1" noRot="1" noChangeAspect="1" noChangeArrowheads="1" noTextEdit="1"/>
          </p:cNvSpPr>
          <p:nvPr>
            <p:ph type="sldImg"/>
          </p:nvPr>
        </p:nvSpPr>
        <p:spPr>
          <a:xfrm>
            <a:off x="919163" y="746125"/>
            <a:ext cx="4968875" cy="3725863"/>
          </a:xfrm>
          <a:ln/>
        </p:spPr>
      </p:sp>
      <p:sp>
        <p:nvSpPr>
          <p:cNvPr id="1894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ja-JP" altLang="en-US"/>
              <a:t> </a:t>
            </a:r>
            <a:r>
              <a:rPr lang="en-US" altLang="ja-JP"/>
              <a:t>PMBOK định nghĩa 42 tiến trình quản lý dự án trong 5 nhóm tiến trình nh</a:t>
            </a:r>
            <a:r>
              <a:rPr lang="vi-VN" altLang="ja-JP"/>
              <a:t>ư</a:t>
            </a:r>
            <a:r>
              <a:rPr lang="en-US" altLang="ja-JP"/>
              <a:t> đã nêu và 9 lĩnh vực tri thức quản lý dự án</a:t>
            </a:r>
          </a:p>
          <a:p>
            <a:pPr eaLnBrk="1" hangingPunct="1"/>
            <a:r>
              <a:rPr lang="en-US" altLang="ja-JP"/>
              <a:t> Thêm nữa, PMBOK mô tả các tiến trình chi tiết h</a:t>
            </a:r>
            <a:r>
              <a:rPr lang="vi-VN" altLang="ja-JP"/>
              <a:t>ơ</a:t>
            </a:r>
            <a:r>
              <a:rPr lang="en-US" altLang="ja-JP"/>
              <a:t>n với mô hình     Input,” “Tools &amp; Technique,” “Output.”   </a:t>
            </a:r>
          </a:p>
          <a:p>
            <a:pPr eaLnBrk="1" hangingPunct="1"/>
            <a:endParaRPr lang="en-US" altLang="ja-JP"/>
          </a:p>
          <a:p>
            <a:pPr eaLnBrk="1" hangingPunct="1"/>
            <a:r>
              <a:rPr lang="en-US" altLang="ja-JP"/>
              <a:t>Expert Judgment – Quyết định chuyên môn dựa trên kinh nghiệm, học thuật…</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ja-JP"/>
              <a:t>Reverse Analysis - Phân tích đảo ng</a:t>
            </a:r>
            <a:r>
              <a:rPr lang="vi-VN" altLang="ja-JP"/>
              <a:t>ư</a:t>
            </a:r>
            <a:r>
              <a:rPr lang="en-US" altLang="ja-JP"/>
              <a:t>ợc</a:t>
            </a:r>
          </a:p>
          <a:p>
            <a:pPr eaLnBrk="1" hangingPunct="1"/>
            <a:endParaRPr lang="en-US" altLang="ja-JP"/>
          </a:p>
          <a:p>
            <a:pPr eaLnBrk="1" hangingPunct="1"/>
            <a:r>
              <a:rPr lang="ja-JP" altLang="en-US"/>
              <a:t>  </a:t>
            </a:r>
            <a:endParaRPr lang="ja-JP" altLang="ja-JP"/>
          </a:p>
        </p:txBody>
      </p:sp>
    </p:spTree>
    <p:extLst>
      <p:ext uri="{BB962C8B-B14F-4D97-AF65-F5344CB8AC3E}">
        <p14:creationId xmlns:p14="http://schemas.microsoft.com/office/powerpoint/2010/main" val="42075198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Arial" charset="0"/>
                <a:ea typeface="ＭＳ Ｐゴシック" pitchFamily="50" charset="-128"/>
              </a:defRPr>
            </a:lvl1pPr>
            <a:lvl2pPr marL="742950" indent="-285750" eaLnBrk="0" hangingPunct="0">
              <a:defRPr kumimoji="1">
                <a:solidFill>
                  <a:schemeClr val="tx1"/>
                </a:solidFill>
                <a:latin typeface="Arial" charset="0"/>
                <a:ea typeface="ＭＳ Ｐゴシック" pitchFamily="50" charset="-128"/>
              </a:defRPr>
            </a:lvl2pPr>
            <a:lvl3pPr marL="1143000" indent="-228600" eaLnBrk="0" hangingPunct="0">
              <a:defRPr kumimoji="1">
                <a:solidFill>
                  <a:schemeClr val="tx1"/>
                </a:solidFill>
                <a:latin typeface="Arial" charset="0"/>
                <a:ea typeface="ＭＳ Ｐゴシック" pitchFamily="50" charset="-128"/>
              </a:defRPr>
            </a:lvl3pPr>
            <a:lvl4pPr marL="1600200" indent="-228600" eaLnBrk="0" hangingPunct="0">
              <a:defRPr kumimoji="1">
                <a:solidFill>
                  <a:schemeClr val="tx1"/>
                </a:solidFill>
                <a:latin typeface="Arial" charset="0"/>
                <a:ea typeface="ＭＳ Ｐゴシック" pitchFamily="50" charset="-128"/>
              </a:defRPr>
            </a:lvl4pPr>
            <a:lvl5pPr marL="2057400" indent="-228600" eaLnBrk="0" hangingPunct="0">
              <a:defRPr kumimoji="1">
                <a:solidFill>
                  <a:schemeClr val="tx1"/>
                </a:solidFill>
                <a:latin typeface="Arial"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charset="0"/>
                <a:ea typeface="ＭＳ Ｐゴシック" pitchFamily="50" charset="-128"/>
              </a:defRPr>
            </a:lvl9pPr>
          </a:lstStyle>
          <a:p>
            <a:pPr eaLnBrk="1" hangingPunct="1"/>
            <a:fld id="{7BFFBBAE-C5B8-4A1C-907B-A04F5EA9D45C}" type="slidenum">
              <a:rPr lang="en-US" altLang="ja-JP" smtClean="0"/>
              <a:pPr eaLnBrk="1" hangingPunct="1"/>
              <a:t>4</a:t>
            </a:fld>
            <a:endParaRPr lang="en-US" altLang="ja-JP"/>
          </a:p>
        </p:txBody>
      </p:sp>
      <p:sp>
        <p:nvSpPr>
          <p:cNvPr id="168963" name="Rectangle 2"/>
          <p:cNvSpPr>
            <a:spLocks noGrp="1" noRot="1" noChangeAspect="1" noChangeArrowheads="1" noTextEdit="1"/>
          </p:cNvSpPr>
          <p:nvPr>
            <p:ph type="sldImg"/>
          </p:nvPr>
        </p:nvSpPr>
        <p:spPr>
          <a:xfrm>
            <a:off x="919163" y="746125"/>
            <a:ext cx="4968875" cy="3725863"/>
          </a:xfrm>
          <a:ln/>
        </p:spPr>
      </p:sp>
      <p:sp>
        <p:nvSpPr>
          <p:cNvPr id="1689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ja-JP" altLang="ja-JP"/>
          </a:p>
        </p:txBody>
      </p:sp>
    </p:spTree>
    <p:extLst>
      <p:ext uri="{BB962C8B-B14F-4D97-AF65-F5344CB8AC3E}">
        <p14:creationId xmlns:p14="http://schemas.microsoft.com/office/powerpoint/2010/main" val="7379672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Rectangle 7"/>
          <p:cNvSpPr txBox="1">
            <a:spLocks noGrp="1" noChangeArrowheads="1"/>
          </p:cNvSpPr>
          <p:nvPr/>
        </p:nvSpPr>
        <p:spPr bwMode="auto">
          <a:xfrm>
            <a:off x="3854450" y="9440863"/>
            <a:ext cx="2949575" cy="496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kumimoji="1">
                <a:solidFill>
                  <a:schemeClr val="tx1"/>
                </a:solidFill>
                <a:latin typeface="Arial" charset="0"/>
                <a:ea typeface="ＭＳ Ｐゴシック" pitchFamily="50" charset="-128"/>
              </a:defRPr>
            </a:lvl1pPr>
            <a:lvl2pPr marL="742950" indent="-285750" eaLnBrk="0" hangingPunct="0">
              <a:defRPr kumimoji="1">
                <a:solidFill>
                  <a:schemeClr val="tx1"/>
                </a:solidFill>
                <a:latin typeface="Arial" charset="0"/>
                <a:ea typeface="ＭＳ Ｐゴシック" pitchFamily="50" charset="-128"/>
              </a:defRPr>
            </a:lvl2pPr>
            <a:lvl3pPr marL="1143000" indent="-228600" eaLnBrk="0" hangingPunct="0">
              <a:defRPr kumimoji="1">
                <a:solidFill>
                  <a:schemeClr val="tx1"/>
                </a:solidFill>
                <a:latin typeface="Arial" charset="0"/>
                <a:ea typeface="ＭＳ Ｐゴシック" pitchFamily="50" charset="-128"/>
              </a:defRPr>
            </a:lvl3pPr>
            <a:lvl4pPr marL="1600200" indent="-228600" eaLnBrk="0" hangingPunct="0">
              <a:defRPr kumimoji="1">
                <a:solidFill>
                  <a:schemeClr val="tx1"/>
                </a:solidFill>
                <a:latin typeface="Arial" charset="0"/>
                <a:ea typeface="ＭＳ Ｐゴシック" pitchFamily="50" charset="-128"/>
              </a:defRPr>
            </a:lvl4pPr>
            <a:lvl5pPr marL="2057400" indent="-228600" eaLnBrk="0" hangingPunct="0">
              <a:defRPr kumimoji="1">
                <a:solidFill>
                  <a:schemeClr val="tx1"/>
                </a:solidFill>
                <a:latin typeface="Arial"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charset="0"/>
                <a:ea typeface="ＭＳ Ｐゴシック" pitchFamily="50" charset="-128"/>
              </a:defRPr>
            </a:lvl9pPr>
          </a:lstStyle>
          <a:p>
            <a:pPr algn="r" eaLnBrk="1" hangingPunct="1"/>
            <a:fld id="{50FA6E3E-AAD2-4B6D-8C6B-FF5F8AE6D2B8}" type="slidenum">
              <a:rPr lang="en-US" altLang="ja-JP" sz="1200"/>
              <a:pPr algn="r" eaLnBrk="1" hangingPunct="1"/>
              <a:t>46</a:t>
            </a:fld>
            <a:endParaRPr lang="en-US" altLang="ja-JP" sz="1200"/>
          </a:p>
        </p:txBody>
      </p:sp>
      <p:sp>
        <p:nvSpPr>
          <p:cNvPr id="190467" name="Rectangle 2"/>
          <p:cNvSpPr>
            <a:spLocks noGrp="1" noRot="1" noChangeAspect="1" noChangeArrowheads="1" noTextEdit="1"/>
          </p:cNvSpPr>
          <p:nvPr>
            <p:ph type="sldImg"/>
          </p:nvPr>
        </p:nvSpPr>
        <p:spPr>
          <a:xfrm>
            <a:off x="919163" y="746125"/>
            <a:ext cx="4968875" cy="3725863"/>
          </a:xfrm>
          <a:ln/>
        </p:spPr>
      </p:sp>
      <p:sp>
        <p:nvSpPr>
          <p:cNvPr id="190468" name="Rectangle 3"/>
          <p:cNvSpPr>
            <a:spLocks noGrp="1" noChangeArrowheads="1"/>
          </p:cNvSpPr>
          <p:nvPr>
            <p:ph type="body" idx="1"/>
          </p:nvPr>
        </p:nvSpPr>
        <p:spPr>
          <a:xfrm>
            <a:off x="681038" y="4721225"/>
            <a:ext cx="5443537" cy="474503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buClr>
                <a:schemeClr val="tx1"/>
              </a:buClr>
              <a:buFont typeface="Wingdings" pitchFamily="2" charset="2"/>
              <a:buNone/>
            </a:pPr>
            <a:r>
              <a:rPr lang="en-US" altLang="ja-JP"/>
              <a:t>In other words, </a:t>
            </a:r>
            <a:r>
              <a:rPr lang="en-US" altLang="ja-JP" b="1"/>
              <a:t>project management is problem solving</a:t>
            </a:r>
            <a:r>
              <a:rPr lang="en-US" altLang="ja-JP"/>
              <a:t> as well.</a:t>
            </a:r>
          </a:p>
          <a:p>
            <a:pPr marL="0" marR="0" lvl="0" indent="0" algn="l" defTabSz="914400" rtl="0" eaLnBrk="1" fontAlgn="base" latinLnBrk="0" hangingPunct="1">
              <a:lnSpc>
                <a:spcPct val="100000"/>
              </a:lnSpc>
              <a:spcBef>
                <a:spcPct val="30000"/>
              </a:spcBef>
              <a:spcAft>
                <a:spcPct val="0"/>
              </a:spcAft>
              <a:buClr>
                <a:schemeClr val="tx1"/>
              </a:buClr>
              <a:buSzTx/>
              <a:buFont typeface="Wingdings" pitchFamily="2" charset="2"/>
              <a:buNone/>
              <a:tabLst/>
              <a:defRPr/>
            </a:pPr>
            <a:r>
              <a:rPr lang="en-US" altLang="ja-JP"/>
              <a:t>Mỗi dự án đều là một kho các vấn đề phát sinh. Nói cách khác, quản lý dự án đồng nghĩa với giải quyết vấn đề tốt nhất có thể</a:t>
            </a:r>
          </a:p>
          <a:p>
            <a:pPr eaLnBrk="1" hangingPunct="1"/>
            <a:endParaRPr lang="en-US" altLang="ja-JP"/>
          </a:p>
          <a:p>
            <a:pPr eaLnBrk="1" hangingPunct="1"/>
            <a:r>
              <a:rPr lang="en-US" altLang="ja-JP"/>
              <a:t>In problem solving, there are basic framework for cause and effect analysis as above.</a:t>
            </a:r>
          </a:p>
          <a:p>
            <a:pPr eaLnBrk="1" hangingPunct="1"/>
            <a:r>
              <a:rPr lang="en-US" altLang="ja-JP"/>
              <a:t>Trong việc giải quyết vấn đề, framework c</a:t>
            </a:r>
            <a:r>
              <a:rPr lang="vi-VN" altLang="ja-JP"/>
              <a:t>ơ</a:t>
            </a:r>
            <a:r>
              <a:rPr lang="en-US" altLang="ja-JP"/>
              <a:t> bản cho phân tích nguyên nhân và ảnh h</a:t>
            </a:r>
            <a:r>
              <a:rPr lang="vi-VN" altLang="ja-JP"/>
              <a:t>ư</a:t>
            </a:r>
            <a:r>
              <a:rPr lang="en-US" altLang="ja-JP"/>
              <a:t>ởng hậu quả nh</a:t>
            </a:r>
            <a:r>
              <a:rPr lang="vi-VN" altLang="ja-JP"/>
              <a:t>ư</a:t>
            </a:r>
            <a:r>
              <a:rPr lang="en-US" altLang="ja-JP"/>
              <a:t> trong slide</a:t>
            </a:r>
          </a:p>
          <a:p>
            <a:pPr eaLnBrk="1" hangingPunct="1"/>
            <a:endParaRPr lang="en-US" altLang="ja-JP"/>
          </a:p>
          <a:p>
            <a:pPr eaLnBrk="1" hangingPunct="1"/>
            <a:r>
              <a:rPr lang="en-US" altLang="ja-JP"/>
              <a:t>First of all, Problem is the variance between objectives (goal, Plan) and output.</a:t>
            </a:r>
          </a:p>
          <a:p>
            <a:pPr eaLnBrk="1" hangingPunct="1"/>
            <a:r>
              <a:rPr lang="en-US" altLang="ja-JP"/>
              <a:t>Tr</a:t>
            </a:r>
            <a:r>
              <a:rPr lang="vi-VN" altLang="ja-JP"/>
              <a:t>ư</a:t>
            </a:r>
            <a:r>
              <a:rPr lang="en-US" altLang="ja-JP"/>
              <a:t>ớc hết, vấn đề là một sự sai lệch nằm giữa mục tiêu (đích, kết hoạch) và đầu ra</a:t>
            </a:r>
          </a:p>
          <a:p>
            <a:pPr eaLnBrk="1" hangingPunct="1"/>
            <a:endParaRPr lang="en-US" altLang="ja-JP"/>
          </a:p>
          <a:p>
            <a:pPr eaLnBrk="1" hangingPunct="1"/>
            <a:r>
              <a:rPr lang="ja-JP" altLang="en-US"/>
              <a:t>C</a:t>
            </a:r>
            <a:r>
              <a:rPr lang="en-US" altLang="ja-JP"/>
              <a:t>auses of the problem can be trace back to the past elements, inputs, processes, and constraint conditions.</a:t>
            </a:r>
          </a:p>
          <a:p>
            <a:pPr eaLnBrk="1" hangingPunct="1"/>
            <a:r>
              <a:rPr lang="en-US" altLang="ja-JP"/>
              <a:t>Nguyên nhân của vấn đề có thể lần theo vết rồi qui trách nhiệm cho các nhân tố nào đó trong quá khứ ,đầu vào, tiến trình và các điều kiện ràng buộc</a:t>
            </a:r>
          </a:p>
          <a:p>
            <a:pPr eaLnBrk="1" hangingPunct="1"/>
            <a:endParaRPr lang="en-US" altLang="ja-JP"/>
          </a:p>
          <a:p>
            <a:pPr eaLnBrk="1" hangingPunct="1"/>
            <a:r>
              <a:rPr lang="ja-JP" altLang="en-US"/>
              <a:t>I</a:t>
            </a:r>
            <a:r>
              <a:rPr lang="en-US" altLang="ja-JP"/>
              <a:t>nputs are resources for you to process the activities.</a:t>
            </a:r>
          </a:p>
          <a:p>
            <a:pPr eaLnBrk="1" hangingPunct="1"/>
            <a:r>
              <a:rPr lang="en-US" altLang="ja-JP"/>
              <a:t>Đầu vài là các tài nguyên bạn cần để tiến hành các hành động</a:t>
            </a:r>
          </a:p>
          <a:p>
            <a:pPr eaLnBrk="1" hangingPunct="1"/>
            <a:endParaRPr lang="en-US" altLang="ja-JP"/>
          </a:p>
          <a:p>
            <a:pPr eaLnBrk="1" hangingPunct="1"/>
            <a:r>
              <a:rPr lang="ja-JP" altLang="en-US"/>
              <a:t>P</a:t>
            </a:r>
            <a:r>
              <a:rPr lang="en-US" altLang="ja-JP"/>
              <a:t>rocesses are the way to combine, use, and process the activities by resources.</a:t>
            </a:r>
          </a:p>
          <a:p>
            <a:pPr eaLnBrk="1" hangingPunct="1"/>
            <a:r>
              <a:rPr lang="en-US" altLang="ja-JP"/>
              <a:t>Các &lt;tiến trình&gt; là cách kết hợp, sử dụng và thực hiện các hành động dựa trên các tài nguyên đó</a:t>
            </a:r>
          </a:p>
          <a:p>
            <a:pPr eaLnBrk="1" hangingPunct="1"/>
            <a:endParaRPr lang="en-US" altLang="ja-JP"/>
          </a:p>
          <a:p>
            <a:pPr eaLnBrk="1" hangingPunct="1"/>
            <a:r>
              <a:rPr lang="en-US" altLang="ja-JP"/>
              <a:t>And these two elements, input and processes are objects which you can control directly.</a:t>
            </a:r>
          </a:p>
          <a:p>
            <a:pPr eaLnBrk="1" hangingPunct="1"/>
            <a:r>
              <a:rPr lang="en-US" altLang="ja-JP"/>
              <a:t>Và bạn có thể kiểm soát trực tiếp  2 nhân đố &lt;đầu vào&gt; và &lt;tiến trình&gt; đó</a:t>
            </a:r>
          </a:p>
          <a:p>
            <a:pPr eaLnBrk="1" hangingPunct="1"/>
            <a:endParaRPr lang="en-US" altLang="ja-JP"/>
          </a:p>
          <a:p>
            <a:pPr eaLnBrk="1" hangingPunct="1"/>
            <a:r>
              <a:rPr lang="en-US" altLang="ja-JP"/>
              <a:t>But you can’t control the constraint conditions easily.</a:t>
            </a:r>
          </a:p>
          <a:p>
            <a:pPr eaLnBrk="1" hangingPunct="1"/>
            <a:r>
              <a:rPr lang="en-US" altLang="ja-JP"/>
              <a:t>Nh</a:t>
            </a:r>
            <a:r>
              <a:rPr lang="vi-VN" altLang="ja-JP"/>
              <a:t>ư</a:t>
            </a:r>
            <a:r>
              <a:rPr lang="en-US" altLang="ja-JP"/>
              <a:t>ng bạn không thể kiểm soát các điều kiện ràng buộc một cách dễ dàng đ</a:t>
            </a:r>
            <a:r>
              <a:rPr lang="vi-VN" altLang="ja-JP"/>
              <a:t>ư</a:t>
            </a:r>
            <a:r>
              <a:rPr lang="en-US" altLang="ja-JP"/>
              <a:t>ợc.</a:t>
            </a:r>
          </a:p>
          <a:p>
            <a:pPr eaLnBrk="1" hangingPunct="1"/>
            <a:r>
              <a:rPr lang="en-US" altLang="ja-JP"/>
              <a:t>Especially, the absolute constraint conditions like typhoon, earthquake, and economic recession, the only things you can do is to just receive the outcome from it. But there are relative constraint conditions like law, budget, number of staffs, dead line etc. And if it is needed, you may affect it by some means like negotiation etc.</a:t>
            </a:r>
          </a:p>
          <a:p>
            <a:pPr eaLnBrk="1" hangingPunct="1"/>
            <a:r>
              <a:rPr lang="en-US" altLang="ja-JP"/>
              <a:t>It is useful for you to make an analysis of project troubles.</a:t>
            </a:r>
          </a:p>
        </p:txBody>
      </p:sp>
    </p:spTree>
    <p:extLst>
      <p:ext uri="{BB962C8B-B14F-4D97-AF65-F5344CB8AC3E}">
        <p14:creationId xmlns:p14="http://schemas.microsoft.com/office/powerpoint/2010/main" val="29263561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7"/>
          <p:cNvSpPr txBox="1">
            <a:spLocks noGrp="1" noChangeArrowheads="1"/>
          </p:cNvSpPr>
          <p:nvPr/>
        </p:nvSpPr>
        <p:spPr bwMode="auto">
          <a:xfrm>
            <a:off x="3854450" y="9440863"/>
            <a:ext cx="2949575" cy="496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kumimoji="1">
                <a:solidFill>
                  <a:schemeClr val="tx1"/>
                </a:solidFill>
                <a:latin typeface="Arial" charset="0"/>
                <a:ea typeface="ＭＳ Ｐゴシック" pitchFamily="50" charset="-128"/>
              </a:defRPr>
            </a:lvl1pPr>
            <a:lvl2pPr marL="742950" indent="-285750" eaLnBrk="0" hangingPunct="0">
              <a:defRPr kumimoji="1">
                <a:solidFill>
                  <a:schemeClr val="tx1"/>
                </a:solidFill>
                <a:latin typeface="Arial" charset="0"/>
                <a:ea typeface="ＭＳ Ｐゴシック" pitchFamily="50" charset="-128"/>
              </a:defRPr>
            </a:lvl2pPr>
            <a:lvl3pPr marL="1143000" indent="-228600" eaLnBrk="0" hangingPunct="0">
              <a:defRPr kumimoji="1">
                <a:solidFill>
                  <a:schemeClr val="tx1"/>
                </a:solidFill>
                <a:latin typeface="Arial" charset="0"/>
                <a:ea typeface="ＭＳ Ｐゴシック" pitchFamily="50" charset="-128"/>
              </a:defRPr>
            </a:lvl3pPr>
            <a:lvl4pPr marL="1600200" indent="-228600" eaLnBrk="0" hangingPunct="0">
              <a:defRPr kumimoji="1">
                <a:solidFill>
                  <a:schemeClr val="tx1"/>
                </a:solidFill>
                <a:latin typeface="Arial" charset="0"/>
                <a:ea typeface="ＭＳ Ｐゴシック" pitchFamily="50" charset="-128"/>
              </a:defRPr>
            </a:lvl4pPr>
            <a:lvl5pPr marL="2057400" indent="-228600" eaLnBrk="0" hangingPunct="0">
              <a:defRPr kumimoji="1">
                <a:solidFill>
                  <a:schemeClr val="tx1"/>
                </a:solidFill>
                <a:latin typeface="Arial"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charset="0"/>
                <a:ea typeface="ＭＳ Ｐゴシック" pitchFamily="50" charset="-128"/>
              </a:defRPr>
            </a:lvl9pPr>
          </a:lstStyle>
          <a:p>
            <a:pPr algn="r" eaLnBrk="1" hangingPunct="1"/>
            <a:fld id="{B5247AA0-4EED-4449-80DB-F33ECB24E372}" type="slidenum">
              <a:rPr lang="en-US" altLang="ja-JP" sz="1200"/>
              <a:pPr algn="r" eaLnBrk="1" hangingPunct="1"/>
              <a:t>47</a:t>
            </a:fld>
            <a:endParaRPr lang="en-US" altLang="ja-JP" sz="1200"/>
          </a:p>
        </p:txBody>
      </p:sp>
      <p:sp>
        <p:nvSpPr>
          <p:cNvPr id="191491" name="Rectangle 2"/>
          <p:cNvSpPr>
            <a:spLocks noGrp="1" noRot="1" noChangeAspect="1" noChangeArrowheads="1" noTextEdit="1"/>
          </p:cNvSpPr>
          <p:nvPr>
            <p:ph type="sldImg"/>
          </p:nvPr>
        </p:nvSpPr>
        <p:spPr>
          <a:xfrm>
            <a:off x="919163" y="746125"/>
            <a:ext cx="4968875" cy="3725863"/>
          </a:xfrm>
          <a:ln/>
        </p:spPr>
      </p:sp>
      <p:sp>
        <p:nvSpPr>
          <p:cNvPr id="1914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t>Analyze the provable causes of this problem and find out the measure to resolve it.</a:t>
            </a:r>
          </a:p>
          <a:p>
            <a:pPr eaLnBrk="1" hangingPunct="1"/>
            <a:r>
              <a:rPr lang="en-US" altLang="ja-JP"/>
              <a:t>Phân tích các nguyên nhân vấn đề và tìm cách khắc phục</a:t>
            </a:r>
          </a:p>
          <a:p>
            <a:pPr eaLnBrk="1" hangingPunct="1"/>
            <a:endParaRPr lang="en-US" altLang="ja-JP"/>
          </a:p>
          <a:p>
            <a:pPr eaLnBrk="1" hangingPunct="1"/>
            <a:r>
              <a:rPr lang="en-US" altLang="ja-JP"/>
              <a:t>Trả lời:</a:t>
            </a:r>
          </a:p>
          <a:p>
            <a:pPr eaLnBrk="1" hangingPunct="1">
              <a:buFontTx/>
              <a:buChar char="-"/>
            </a:pPr>
            <a:r>
              <a:rPr lang="en-US" altLang="ja-JP"/>
              <a:t>Wrong Order Information at Input    /  Thông tin đặt hàng sai ở &lt;Đầu vào&gt;</a:t>
            </a:r>
          </a:p>
          <a:p>
            <a:pPr eaLnBrk="1" hangingPunct="1">
              <a:buFontTx/>
              <a:buChar char="-"/>
            </a:pPr>
            <a:r>
              <a:rPr lang="en-US" altLang="ja-JP"/>
              <a:t>Tight schedule, lack of staffs -&gt; too much work per staff -&gt; mistakes  / lịch quá sát, thiếu nhân viên </a:t>
            </a:r>
            <a:r>
              <a:rPr lang="en-US" altLang="ja-JP">
                <a:sym typeface="Wingdings" panose="05000000000000000000" pitchFamily="2" charset="2"/>
              </a:rPr>
              <a:t> nhân viên làm quá nhiều  dễ lỗi</a:t>
            </a:r>
            <a:endParaRPr lang="en-US" altLang="ja-JP"/>
          </a:p>
          <a:p>
            <a:pPr eaLnBrk="1" hangingPunct="1">
              <a:buFontTx/>
              <a:buChar char="-"/>
            </a:pPr>
            <a:r>
              <a:rPr lang="en-US" altLang="ja-JP"/>
              <a:t>No check before send order  / Không kiểm tra tr</a:t>
            </a:r>
            <a:r>
              <a:rPr lang="vi-VN" altLang="ja-JP"/>
              <a:t>ư</a:t>
            </a:r>
            <a:r>
              <a:rPr lang="en-US" altLang="ja-JP"/>
              <a:t>ớc khi gửi</a:t>
            </a:r>
            <a:endParaRPr lang="ja-JP" altLang="ja-JP"/>
          </a:p>
        </p:txBody>
      </p:sp>
    </p:spTree>
    <p:extLst>
      <p:ext uri="{BB962C8B-B14F-4D97-AF65-F5344CB8AC3E}">
        <p14:creationId xmlns:p14="http://schemas.microsoft.com/office/powerpoint/2010/main" val="251556494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Rectangle 7"/>
          <p:cNvSpPr txBox="1">
            <a:spLocks noGrp="1" noChangeArrowheads="1"/>
          </p:cNvSpPr>
          <p:nvPr/>
        </p:nvSpPr>
        <p:spPr bwMode="auto">
          <a:xfrm>
            <a:off x="3854450" y="9440863"/>
            <a:ext cx="2949575" cy="496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kumimoji="1">
                <a:solidFill>
                  <a:schemeClr val="tx1"/>
                </a:solidFill>
                <a:latin typeface="Arial" charset="0"/>
                <a:ea typeface="ＭＳ Ｐゴシック" pitchFamily="50" charset="-128"/>
              </a:defRPr>
            </a:lvl1pPr>
            <a:lvl2pPr marL="742950" indent="-285750" eaLnBrk="0" hangingPunct="0">
              <a:defRPr kumimoji="1">
                <a:solidFill>
                  <a:schemeClr val="tx1"/>
                </a:solidFill>
                <a:latin typeface="Arial" charset="0"/>
                <a:ea typeface="ＭＳ Ｐゴシック" pitchFamily="50" charset="-128"/>
              </a:defRPr>
            </a:lvl2pPr>
            <a:lvl3pPr marL="1143000" indent="-228600" eaLnBrk="0" hangingPunct="0">
              <a:defRPr kumimoji="1">
                <a:solidFill>
                  <a:schemeClr val="tx1"/>
                </a:solidFill>
                <a:latin typeface="Arial" charset="0"/>
                <a:ea typeface="ＭＳ Ｐゴシック" pitchFamily="50" charset="-128"/>
              </a:defRPr>
            </a:lvl3pPr>
            <a:lvl4pPr marL="1600200" indent="-228600" eaLnBrk="0" hangingPunct="0">
              <a:defRPr kumimoji="1">
                <a:solidFill>
                  <a:schemeClr val="tx1"/>
                </a:solidFill>
                <a:latin typeface="Arial" charset="0"/>
                <a:ea typeface="ＭＳ Ｐゴシック" pitchFamily="50" charset="-128"/>
              </a:defRPr>
            </a:lvl4pPr>
            <a:lvl5pPr marL="2057400" indent="-228600" eaLnBrk="0" hangingPunct="0">
              <a:defRPr kumimoji="1">
                <a:solidFill>
                  <a:schemeClr val="tx1"/>
                </a:solidFill>
                <a:latin typeface="Arial"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charset="0"/>
                <a:ea typeface="ＭＳ Ｐゴシック" pitchFamily="50" charset="-128"/>
              </a:defRPr>
            </a:lvl9pPr>
          </a:lstStyle>
          <a:p>
            <a:pPr algn="r" eaLnBrk="1" hangingPunct="1"/>
            <a:fld id="{D65F7CEB-4DB9-42D6-8478-4348E7EE8A7B}" type="slidenum">
              <a:rPr lang="en-US" altLang="ja-JP" sz="1200"/>
              <a:pPr algn="r" eaLnBrk="1" hangingPunct="1"/>
              <a:t>48</a:t>
            </a:fld>
            <a:endParaRPr lang="en-US" altLang="ja-JP" sz="1200"/>
          </a:p>
        </p:txBody>
      </p:sp>
      <p:sp>
        <p:nvSpPr>
          <p:cNvPr id="192515" name="Rectangle 2"/>
          <p:cNvSpPr>
            <a:spLocks noGrp="1" noRot="1" noChangeAspect="1" noChangeArrowheads="1" noTextEdit="1"/>
          </p:cNvSpPr>
          <p:nvPr>
            <p:ph type="sldImg"/>
          </p:nvPr>
        </p:nvSpPr>
        <p:spPr>
          <a:xfrm>
            <a:off x="919163" y="746125"/>
            <a:ext cx="4968875" cy="3725863"/>
          </a:xfrm>
          <a:ln/>
        </p:spPr>
      </p:sp>
      <p:sp>
        <p:nvSpPr>
          <p:cNvPr id="1925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t> The process of PMBOK can be used as a framework of problem solving.</a:t>
            </a:r>
          </a:p>
          <a:p>
            <a:pPr eaLnBrk="1" hangingPunct="1"/>
            <a:endParaRPr lang="ja-JP" altLang="ja-JP"/>
          </a:p>
        </p:txBody>
      </p:sp>
    </p:spTree>
    <p:extLst>
      <p:ext uri="{BB962C8B-B14F-4D97-AF65-F5344CB8AC3E}">
        <p14:creationId xmlns:p14="http://schemas.microsoft.com/office/powerpoint/2010/main" val="173111682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Rectangle 7"/>
          <p:cNvSpPr txBox="1">
            <a:spLocks noGrp="1" noChangeArrowheads="1"/>
          </p:cNvSpPr>
          <p:nvPr/>
        </p:nvSpPr>
        <p:spPr bwMode="auto">
          <a:xfrm>
            <a:off x="3854450" y="9440863"/>
            <a:ext cx="2949575" cy="496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kumimoji="1">
                <a:solidFill>
                  <a:schemeClr val="tx1"/>
                </a:solidFill>
                <a:latin typeface="Arial" charset="0"/>
                <a:ea typeface="ＭＳ Ｐゴシック" pitchFamily="50" charset="-128"/>
              </a:defRPr>
            </a:lvl1pPr>
            <a:lvl2pPr marL="742950" indent="-285750" eaLnBrk="0" hangingPunct="0">
              <a:defRPr kumimoji="1">
                <a:solidFill>
                  <a:schemeClr val="tx1"/>
                </a:solidFill>
                <a:latin typeface="Arial" charset="0"/>
                <a:ea typeface="ＭＳ Ｐゴシック" pitchFamily="50" charset="-128"/>
              </a:defRPr>
            </a:lvl2pPr>
            <a:lvl3pPr marL="1143000" indent="-228600" eaLnBrk="0" hangingPunct="0">
              <a:defRPr kumimoji="1">
                <a:solidFill>
                  <a:schemeClr val="tx1"/>
                </a:solidFill>
                <a:latin typeface="Arial" charset="0"/>
                <a:ea typeface="ＭＳ Ｐゴシック" pitchFamily="50" charset="-128"/>
              </a:defRPr>
            </a:lvl3pPr>
            <a:lvl4pPr marL="1600200" indent="-228600" eaLnBrk="0" hangingPunct="0">
              <a:defRPr kumimoji="1">
                <a:solidFill>
                  <a:schemeClr val="tx1"/>
                </a:solidFill>
                <a:latin typeface="Arial" charset="0"/>
                <a:ea typeface="ＭＳ Ｐゴシック" pitchFamily="50" charset="-128"/>
              </a:defRPr>
            </a:lvl4pPr>
            <a:lvl5pPr marL="2057400" indent="-228600" eaLnBrk="0" hangingPunct="0">
              <a:defRPr kumimoji="1">
                <a:solidFill>
                  <a:schemeClr val="tx1"/>
                </a:solidFill>
                <a:latin typeface="Arial"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charset="0"/>
                <a:ea typeface="ＭＳ Ｐゴシック" pitchFamily="50" charset="-128"/>
              </a:defRPr>
            </a:lvl9pPr>
          </a:lstStyle>
          <a:p>
            <a:pPr algn="r" eaLnBrk="1" hangingPunct="1"/>
            <a:fld id="{B86D8BAD-8F76-47EC-B7BE-BCEE19E90B24}" type="slidenum">
              <a:rPr lang="en-US" altLang="ja-JP" sz="1200"/>
              <a:pPr algn="r" eaLnBrk="1" hangingPunct="1"/>
              <a:t>49</a:t>
            </a:fld>
            <a:endParaRPr lang="en-US" altLang="ja-JP" sz="1200"/>
          </a:p>
        </p:txBody>
      </p:sp>
      <p:sp>
        <p:nvSpPr>
          <p:cNvPr id="187395" name="Rectangle 2"/>
          <p:cNvSpPr>
            <a:spLocks noGrp="1" noRot="1" noChangeAspect="1" noChangeArrowheads="1" noTextEdit="1"/>
          </p:cNvSpPr>
          <p:nvPr>
            <p:ph type="sldImg"/>
          </p:nvPr>
        </p:nvSpPr>
        <p:spPr>
          <a:xfrm>
            <a:off x="919163" y="746125"/>
            <a:ext cx="4968875" cy="3725863"/>
          </a:xfrm>
          <a:ln/>
        </p:spPr>
      </p:sp>
      <p:sp>
        <p:nvSpPr>
          <p:cNvPr id="1873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1450" indent="-171450">
              <a:buFontTx/>
              <a:buChar char="-"/>
            </a:pPr>
            <a:r>
              <a:rPr lang="ja-JP" altLang="ja-JP" dirty="0"/>
              <a:t>Initiating Process Group:</a:t>
            </a:r>
            <a:r>
              <a:rPr lang="en-US" altLang="ja-JP" dirty="0"/>
              <a:t> </a:t>
            </a:r>
            <a:r>
              <a:rPr lang="ja-JP" altLang="ja-JP" dirty="0"/>
              <a:t>Define a new project by obtaining authorization to start the project.</a:t>
            </a:r>
            <a:endParaRPr lang="en-US" altLang="ja-JP" dirty="0"/>
          </a:p>
          <a:p>
            <a:pPr marL="0" indent="0">
              <a:buFontTx/>
              <a:buNone/>
            </a:pPr>
            <a:r>
              <a:rPr lang="en-US" altLang="ja-JP" dirty="0" err="1"/>
              <a:t>Xác</a:t>
            </a:r>
            <a:r>
              <a:rPr lang="en-US" altLang="ja-JP" dirty="0"/>
              <a:t> </a:t>
            </a:r>
            <a:r>
              <a:rPr lang="en-US" altLang="ja-JP" dirty="0" err="1"/>
              <a:t>định</a:t>
            </a:r>
            <a:r>
              <a:rPr lang="en-US" altLang="ja-JP" dirty="0"/>
              <a:t> </a:t>
            </a:r>
            <a:r>
              <a:rPr lang="en-US" altLang="ja-JP" dirty="0" err="1"/>
              <a:t>dự</a:t>
            </a:r>
            <a:r>
              <a:rPr lang="en-US" altLang="ja-JP" dirty="0"/>
              <a:t> án </a:t>
            </a:r>
            <a:r>
              <a:rPr lang="en-US" altLang="ja-JP"/>
              <a:t>mới</a:t>
            </a:r>
          </a:p>
          <a:p>
            <a:pPr marL="0" indent="0">
              <a:buFontTx/>
              <a:buNone/>
            </a:pPr>
            <a:endParaRPr lang="en-US" altLang="ja-JP" dirty="0"/>
          </a:p>
          <a:p>
            <a:pPr marL="171450" indent="-171450">
              <a:buFontTx/>
              <a:buChar char="-"/>
            </a:pPr>
            <a:r>
              <a:rPr lang="ja-JP" altLang="ja-JP" dirty="0"/>
              <a:t>Planning Process Group:</a:t>
            </a:r>
            <a:r>
              <a:rPr lang="ja-JP" altLang="en-US" dirty="0"/>
              <a:t> </a:t>
            </a:r>
            <a:r>
              <a:rPr lang="ja-JP" altLang="ja-JP" dirty="0"/>
              <a:t>Establish the scope of the project,</a:t>
            </a:r>
            <a:r>
              <a:rPr lang="ja-JP" altLang="en-US" dirty="0"/>
              <a:t> </a:t>
            </a:r>
            <a:r>
              <a:rPr lang="ja-JP" altLang="ja-JP" dirty="0"/>
              <a:t>define the objectives</a:t>
            </a:r>
            <a:r>
              <a:rPr lang="ja-JP" altLang="en-US" dirty="0"/>
              <a:t>,</a:t>
            </a:r>
            <a:r>
              <a:rPr lang="ja-JP" altLang="ja-JP" dirty="0"/>
              <a:t> </a:t>
            </a:r>
            <a:r>
              <a:rPr lang="en-US" altLang="ja-JP" dirty="0"/>
              <a:t>and make project management plan which includes all activities</a:t>
            </a:r>
            <a:r>
              <a:rPr lang="ja-JP" altLang="ja-JP" dirty="0"/>
              <a:t> </a:t>
            </a:r>
            <a:r>
              <a:rPr lang="ja-JP" altLang="en-US" dirty="0"/>
              <a:t>f</a:t>
            </a:r>
            <a:r>
              <a:rPr lang="en-US" altLang="ja-JP" dirty="0"/>
              <a:t>or project success</a:t>
            </a:r>
            <a:r>
              <a:rPr lang="ja-JP" altLang="ja-JP" dirty="0"/>
              <a:t>.</a:t>
            </a:r>
            <a:endParaRPr lang="en-US" altLang="ja-JP" dirty="0"/>
          </a:p>
          <a:p>
            <a:pPr marL="0" indent="0">
              <a:buFontTx/>
              <a:buNone/>
            </a:pPr>
            <a:r>
              <a:rPr lang="en-US" altLang="ja-JP" dirty="0" err="1"/>
              <a:t>Xác</a:t>
            </a:r>
            <a:r>
              <a:rPr lang="en-US" altLang="ja-JP" dirty="0"/>
              <a:t> </a:t>
            </a:r>
            <a:r>
              <a:rPr lang="en-US" altLang="ja-JP" dirty="0" err="1"/>
              <a:t>định</a:t>
            </a:r>
            <a:r>
              <a:rPr lang="en-US" altLang="ja-JP" dirty="0"/>
              <a:t> </a:t>
            </a:r>
            <a:r>
              <a:rPr lang="en-US" altLang="ja-JP" dirty="0" err="1"/>
              <a:t>phạm</a:t>
            </a:r>
            <a:r>
              <a:rPr lang="en-US" altLang="ja-JP" dirty="0"/>
              <a:t> vi </a:t>
            </a:r>
            <a:r>
              <a:rPr lang="en-US" altLang="ja-JP" dirty="0" err="1"/>
              <a:t>dự</a:t>
            </a:r>
            <a:r>
              <a:rPr lang="en-US" altLang="ja-JP" dirty="0"/>
              <a:t> án, </a:t>
            </a:r>
            <a:r>
              <a:rPr lang="en-US" altLang="ja-JP" dirty="0" err="1"/>
              <a:t>xác</a:t>
            </a:r>
            <a:r>
              <a:rPr lang="en-US" altLang="ja-JP" dirty="0"/>
              <a:t> </a:t>
            </a:r>
            <a:r>
              <a:rPr lang="en-US" altLang="ja-JP" dirty="0" err="1"/>
              <a:t>định</a:t>
            </a:r>
            <a:r>
              <a:rPr lang="en-US" altLang="ja-JP" dirty="0"/>
              <a:t> </a:t>
            </a:r>
            <a:r>
              <a:rPr lang="en-US" altLang="ja-JP" dirty="0" err="1"/>
              <a:t>mục</a:t>
            </a:r>
            <a:r>
              <a:rPr lang="en-US" altLang="ja-JP" dirty="0"/>
              <a:t> </a:t>
            </a:r>
            <a:r>
              <a:rPr lang="en-US" altLang="ja-JP" dirty="0" err="1"/>
              <a:t>tiêu</a:t>
            </a:r>
            <a:r>
              <a:rPr lang="en-US" altLang="ja-JP" dirty="0"/>
              <a:t>, và </a:t>
            </a:r>
            <a:r>
              <a:rPr lang="en-US" altLang="ja-JP" dirty="0" err="1"/>
              <a:t>lập</a:t>
            </a:r>
            <a:r>
              <a:rPr lang="en-US" altLang="ja-JP" dirty="0"/>
              <a:t> kế </a:t>
            </a:r>
            <a:r>
              <a:rPr lang="en-US" altLang="ja-JP" dirty="0" err="1"/>
              <a:t>hoạch</a:t>
            </a:r>
            <a:r>
              <a:rPr lang="en-US" altLang="ja-JP" dirty="0"/>
              <a:t> </a:t>
            </a:r>
            <a:r>
              <a:rPr lang="en-US" altLang="ja-JP" dirty="0" err="1"/>
              <a:t>quản</a:t>
            </a:r>
            <a:r>
              <a:rPr lang="en-US" altLang="ja-JP" dirty="0"/>
              <a:t> </a:t>
            </a:r>
            <a:r>
              <a:rPr lang="en-US" altLang="ja-JP" dirty="0" err="1"/>
              <a:t>lý</a:t>
            </a:r>
            <a:r>
              <a:rPr lang="en-US" altLang="ja-JP" dirty="0"/>
              <a:t> </a:t>
            </a:r>
            <a:r>
              <a:rPr lang="en-US" altLang="ja-JP" dirty="0" err="1"/>
              <a:t>dự</a:t>
            </a:r>
            <a:r>
              <a:rPr lang="en-US" altLang="ja-JP" dirty="0"/>
              <a:t> án </a:t>
            </a:r>
            <a:r>
              <a:rPr lang="en-US" altLang="ja-JP" dirty="0" err="1"/>
              <a:t>với</a:t>
            </a:r>
            <a:r>
              <a:rPr lang="en-US" altLang="ja-JP" dirty="0"/>
              <a:t> </a:t>
            </a:r>
            <a:r>
              <a:rPr lang="en-US" altLang="ja-JP" dirty="0" err="1"/>
              <a:t>tất</a:t>
            </a:r>
            <a:r>
              <a:rPr lang="en-US" altLang="ja-JP" dirty="0"/>
              <a:t> </a:t>
            </a:r>
            <a:r>
              <a:rPr lang="en-US" altLang="ja-JP" dirty="0" err="1"/>
              <a:t>cả</a:t>
            </a:r>
            <a:r>
              <a:rPr lang="en-US" altLang="ja-JP" dirty="0"/>
              <a:t> các </a:t>
            </a:r>
            <a:r>
              <a:rPr lang="en-US" altLang="ja-JP" dirty="0" err="1"/>
              <a:t>hoạt</a:t>
            </a:r>
            <a:r>
              <a:rPr lang="en-US" altLang="ja-JP" dirty="0"/>
              <a:t> </a:t>
            </a:r>
            <a:r>
              <a:rPr lang="en-US" altLang="ja-JP" dirty="0" err="1"/>
              <a:t>động</a:t>
            </a:r>
            <a:r>
              <a:rPr lang="en-US" altLang="ja-JP" dirty="0"/>
              <a:t> để thành công</a:t>
            </a:r>
          </a:p>
          <a:p>
            <a:pPr marL="0" indent="0">
              <a:buFontTx/>
              <a:buNone/>
            </a:pPr>
            <a:endParaRPr lang="ja-JP" altLang="ja-JP" dirty="0"/>
          </a:p>
          <a:p>
            <a:pPr marL="171450" indent="-171450">
              <a:buFontTx/>
              <a:buChar char="-"/>
            </a:pPr>
            <a:r>
              <a:rPr lang="ja-JP" altLang="ja-JP" dirty="0"/>
              <a:t>Executing Process Group:</a:t>
            </a:r>
            <a:r>
              <a:rPr lang="ja-JP" altLang="en-US" dirty="0"/>
              <a:t> </a:t>
            </a:r>
            <a:r>
              <a:rPr lang="ja-JP" altLang="ja-JP" dirty="0"/>
              <a:t>Complete the work defined in the project mana</a:t>
            </a:r>
            <a:r>
              <a:rPr lang="ja-JP" altLang="en-US" dirty="0"/>
              <a:t>g</a:t>
            </a:r>
            <a:r>
              <a:rPr lang="ja-JP" altLang="ja-JP" dirty="0"/>
              <a:t>ement plan to satisfy the project specifications.</a:t>
            </a:r>
            <a:endParaRPr lang="en-US" altLang="ja-JP" dirty="0"/>
          </a:p>
          <a:p>
            <a:pPr marL="0" indent="0">
              <a:buFontTx/>
              <a:buNone/>
            </a:pPr>
            <a:r>
              <a:rPr lang="en-US" altLang="ja-JP" dirty="0"/>
              <a:t>Hoàn thành các công việc đã đ</a:t>
            </a:r>
            <a:r>
              <a:rPr lang="vi-VN" altLang="ja-JP" dirty="0"/>
              <a:t>ư</a:t>
            </a:r>
            <a:r>
              <a:rPr lang="en-US" altLang="ja-JP" dirty="0" err="1"/>
              <a:t>ợc</a:t>
            </a:r>
            <a:r>
              <a:rPr lang="en-US" altLang="ja-JP" dirty="0"/>
              <a:t> </a:t>
            </a:r>
            <a:r>
              <a:rPr lang="en-US" altLang="ja-JP" dirty="0" err="1"/>
              <a:t>lên</a:t>
            </a:r>
            <a:r>
              <a:rPr lang="en-US" altLang="ja-JP" dirty="0"/>
              <a:t> kế </a:t>
            </a:r>
            <a:r>
              <a:rPr lang="en-US" altLang="ja-JP" dirty="0" err="1"/>
              <a:t>hoạch</a:t>
            </a:r>
            <a:r>
              <a:rPr lang="en-US" altLang="ja-JP" dirty="0"/>
              <a:t> để </a:t>
            </a:r>
            <a:r>
              <a:rPr lang="en-US" altLang="ja-JP" dirty="0" err="1"/>
              <a:t>thỏa</a:t>
            </a:r>
            <a:r>
              <a:rPr lang="en-US" altLang="ja-JP" dirty="0"/>
              <a:t> </a:t>
            </a:r>
            <a:r>
              <a:rPr lang="en-US" altLang="ja-JP" dirty="0" err="1"/>
              <a:t>mãn</a:t>
            </a:r>
            <a:r>
              <a:rPr lang="en-US" altLang="ja-JP" dirty="0"/>
              <a:t> </a:t>
            </a:r>
            <a:r>
              <a:rPr lang="en-US" altLang="ja-JP" dirty="0" err="1"/>
              <a:t>đặc</a:t>
            </a:r>
            <a:r>
              <a:rPr lang="en-US" altLang="ja-JP" dirty="0"/>
              <a:t> </a:t>
            </a:r>
            <a:r>
              <a:rPr lang="en-US" altLang="ja-JP" dirty="0" err="1"/>
              <a:t>tả</a:t>
            </a:r>
            <a:r>
              <a:rPr lang="en-US" altLang="ja-JP" dirty="0"/>
              <a:t> </a:t>
            </a:r>
            <a:r>
              <a:rPr lang="en-US" altLang="ja-JP" dirty="0" err="1"/>
              <a:t>dự</a:t>
            </a:r>
            <a:r>
              <a:rPr lang="en-US" altLang="ja-JP" dirty="0"/>
              <a:t> án</a:t>
            </a:r>
          </a:p>
          <a:p>
            <a:pPr marL="171450" indent="-171450">
              <a:buFontTx/>
              <a:buChar char="-"/>
            </a:pPr>
            <a:endParaRPr lang="ja-JP" altLang="ja-JP" dirty="0"/>
          </a:p>
          <a:p>
            <a:pPr marL="171450" indent="-171450">
              <a:buFontTx/>
              <a:buChar char="-"/>
            </a:pPr>
            <a:r>
              <a:rPr lang="ja-JP" altLang="ja-JP" dirty="0"/>
              <a:t>Monitoring and Controlling Process Group:</a:t>
            </a:r>
            <a:r>
              <a:rPr lang="ja-JP" altLang="en-US" dirty="0"/>
              <a:t> </a:t>
            </a:r>
            <a:r>
              <a:rPr lang="ja-JP" altLang="ja-JP" dirty="0"/>
              <a:t>Track,</a:t>
            </a:r>
            <a:r>
              <a:rPr lang="ja-JP" altLang="en-US" dirty="0"/>
              <a:t> </a:t>
            </a:r>
            <a:r>
              <a:rPr lang="ja-JP" altLang="ja-JP" dirty="0"/>
              <a:t>review,</a:t>
            </a:r>
            <a:r>
              <a:rPr lang="ja-JP" altLang="en-US" dirty="0"/>
              <a:t> </a:t>
            </a:r>
            <a:r>
              <a:rPr lang="ja-JP" altLang="ja-JP" dirty="0"/>
              <a:t>and regulate the progress and performance of the project; identify any areas in which changes to the plan are required; and initiate the corresponding changes.</a:t>
            </a:r>
            <a:endParaRPr lang="en-US" altLang="ja-JP" dirty="0"/>
          </a:p>
          <a:p>
            <a:pPr marL="0" indent="0">
              <a:buFontTx/>
              <a:buNone/>
            </a:pPr>
            <a:r>
              <a:rPr lang="en-US" altLang="ja-JP" dirty="0"/>
              <a:t>Theo </a:t>
            </a:r>
            <a:r>
              <a:rPr lang="en-US" altLang="ja-JP" dirty="0" err="1"/>
              <a:t>vết</a:t>
            </a:r>
            <a:r>
              <a:rPr lang="en-US" altLang="ja-JP" dirty="0"/>
              <a:t>, </a:t>
            </a:r>
            <a:r>
              <a:rPr lang="en-US" altLang="ja-JP" dirty="0" err="1"/>
              <a:t>thẩm</a:t>
            </a:r>
            <a:r>
              <a:rPr lang="en-US" altLang="ja-JP" dirty="0"/>
              <a:t> </a:t>
            </a:r>
            <a:r>
              <a:rPr lang="en-US" altLang="ja-JP" dirty="0" err="1"/>
              <a:t>định</a:t>
            </a:r>
            <a:r>
              <a:rPr lang="en-US" altLang="ja-JP" dirty="0"/>
              <a:t> và </a:t>
            </a:r>
            <a:r>
              <a:rPr lang="en-US" altLang="ja-JP" dirty="0" err="1"/>
              <a:t>điều</a:t>
            </a:r>
            <a:r>
              <a:rPr lang="en-US" altLang="ja-JP" dirty="0"/>
              <a:t> </a:t>
            </a:r>
            <a:r>
              <a:rPr lang="en-US" altLang="ja-JP" dirty="0" err="1"/>
              <a:t>tiết</a:t>
            </a:r>
            <a:r>
              <a:rPr lang="en-US" altLang="ja-JP" dirty="0"/>
              <a:t> </a:t>
            </a:r>
            <a:r>
              <a:rPr lang="en-US" altLang="ja-JP" dirty="0" err="1"/>
              <a:t>tiến</a:t>
            </a:r>
            <a:r>
              <a:rPr lang="en-US" altLang="ja-JP" dirty="0"/>
              <a:t> </a:t>
            </a:r>
            <a:r>
              <a:rPr lang="en-US" altLang="ja-JP" dirty="0" err="1"/>
              <a:t>độ</a:t>
            </a:r>
            <a:r>
              <a:rPr lang="en-US" altLang="ja-JP" dirty="0"/>
              <a:t> và </a:t>
            </a:r>
            <a:r>
              <a:rPr lang="en-US" altLang="ja-JP" dirty="0" err="1"/>
              <a:t>hiệu</a:t>
            </a:r>
            <a:r>
              <a:rPr lang="en-US" altLang="ja-JP" dirty="0"/>
              <a:t> </a:t>
            </a:r>
            <a:r>
              <a:rPr lang="en-US" altLang="ja-JP" dirty="0" err="1"/>
              <a:t>suất</a:t>
            </a:r>
            <a:r>
              <a:rPr lang="en-US" altLang="ja-JP" dirty="0"/>
              <a:t> của </a:t>
            </a:r>
            <a:r>
              <a:rPr lang="en-US" altLang="ja-JP" dirty="0" err="1"/>
              <a:t>dự</a:t>
            </a:r>
            <a:r>
              <a:rPr lang="en-US" altLang="ja-JP" dirty="0"/>
              <a:t> án, </a:t>
            </a:r>
            <a:r>
              <a:rPr lang="en-US" altLang="ja-JP" dirty="0" err="1"/>
              <a:t>xác</a:t>
            </a:r>
            <a:r>
              <a:rPr lang="en-US" altLang="ja-JP" dirty="0"/>
              <a:t> </a:t>
            </a:r>
            <a:r>
              <a:rPr lang="en-US" altLang="ja-JP" dirty="0" err="1"/>
              <a:t>định</a:t>
            </a:r>
            <a:r>
              <a:rPr lang="en-US" altLang="ja-JP" dirty="0"/>
              <a:t> </a:t>
            </a:r>
            <a:r>
              <a:rPr lang="en-US" altLang="ja-JP" dirty="0" err="1"/>
              <a:t>khu</a:t>
            </a:r>
            <a:r>
              <a:rPr lang="en-US" altLang="ja-JP" dirty="0"/>
              <a:t> </a:t>
            </a:r>
            <a:r>
              <a:rPr lang="en-US" altLang="ja-JP" dirty="0" err="1"/>
              <a:t>vực</a:t>
            </a:r>
            <a:r>
              <a:rPr lang="en-US" altLang="ja-JP" dirty="0"/>
              <a:t> </a:t>
            </a:r>
            <a:r>
              <a:rPr lang="en-US" altLang="ja-JP" dirty="0" err="1"/>
              <a:t>mà</a:t>
            </a:r>
            <a:r>
              <a:rPr lang="en-US" altLang="ja-JP" dirty="0"/>
              <a:t> việc </a:t>
            </a:r>
            <a:r>
              <a:rPr lang="en-US" altLang="ja-JP" dirty="0" err="1"/>
              <a:t>thay</a:t>
            </a:r>
            <a:r>
              <a:rPr lang="en-US" altLang="ja-JP" dirty="0"/>
              <a:t> </a:t>
            </a:r>
            <a:r>
              <a:rPr lang="en-US" altLang="ja-JP" dirty="0" err="1"/>
              <a:t>đổi</a:t>
            </a:r>
            <a:r>
              <a:rPr lang="en-US" altLang="ja-JP" dirty="0"/>
              <a:t> </a:t>
            </a:r>
            <a:r>
              <a:rPr lang="en-US" altLang="ja-JP" dirty="0" err="1"/>
              <a:t>dự</a:t>
            </a:r>
            <a:r>
              <a:rPr lang="en-US" altLang="ja-JP" dirty="0"/>
              <a:t> án có thể </a:t>
            </a:r>
            <a:r>
              <a:rPr lang="en-US" altLang="ja-JP" dirty="0" err="1"/>
              <a:t>cần</a:t>
            </a:r>
            <a:r>
              <a:rPr lang="en-US" altLang="ja-JP" dirty="0"/>
              <a:t> </a:t>
            </a:r>
            <a:r>
              <a:rPr lang="en-US" altLang="ja-JP" dirty="0" err="1"/>
              <a:t>phải</a:t>
            </a:r>
            <a:r>
              <a:rPr lang="en-US" altLang="ja-JP" dirty="0"/>
              <a:t> </a:t>
            </a:r>
            <a:r>
              <a:rPr lang="en-US" altLang="ja-JP" dirty="0" err="1"/>
              <a:t>thực</a:t>
            </a:r>
            <a:r>
              <a:rPr lang="en-US" altLang="ja-JP" dirty="0"/>
              <a:t> </a:t>
            </a:r>
            <a:r>
              <a:rPr lang="en-US" altLang="ja-JP" dirty="0" err="1"/>
              <a:t>hiện</a:t>
            </a:r>
            <a:r>
              <a:rPr lang="en-US" altLang="ja-JP" dirty="0"/>
              <a:t>, và </a:t>
            </a:r>
            <a:r>
              <a:rPr lang="en-US" altLang="ja-JP" dirty="0" err="1"/>
              <a:t>xác</a:t>
            </a:r>
            <a:r>
              <a:rPr lang="en-US" altLang="ja-JP" dirty="0"/>
              <a:t> </a:t>
            </a:r>
            <a:r>
              <a:rPr lang="en-US" altLang="ja-JP" dirty="0" err="1"/>
              <a:t>định</a:t>
            </a:r>
            <a:r>
              <a:rPr lang="en-US" altLang="ja-JP" dirty="0"/>
              <a:t> các </a:t>
            </a:r>
            <a:r>
              <a:rPr lang="en-US" altLang="ja-JP" dirty="0" err="1"/>
              <a:t>thay</a:t>
            </a:r>
            <a:r>
              <a:rPr lang="en-US" altLang="ja-JP" dirty="0"/>
              <a:t> </a:t>
            </a:r>
            <a:r>
              <a:rPr lang="en-US" altLang="ja-JP" dirty="0" err="1"/>
              <a:t>đổi</a:t>
            </a:r>
            <a:r>
              <a:rPr lang="en-US" altLang="ja-JP" dirty="0"/>
              <a:t> t</a:t>
            </a:r>
            <a:r>
              <a:rPr lang="vi-VN" altLang="ja-JP" dirty="0"/>
              <a:t>ư</a:t>
            </a:r>
            <a:r>
              <a:rPr lang="en-US" altLang="ja-JP" dirty="0" err="1"/>
              <a:t>ơng</a:t>
            </a:r>
            <a:r>
              <a:rPr lang="en-US" altLang="ja-JP" dirty="0"/>
              <a:t> </a:t>
            </a:r>
            <a:r>
              <a:rPr lang="en-US" altLang="ja-JP" dirty="0" err="1"/>
              <a:t>ứng</a:t>
            </a:r>
            <a:r>
              <a:rPr lang="en-US" altLang="ja-JP" dirty="0"/>
              <a:t>.</a:t>
            </a:r>
          </a:p>
          <a:p>
            <a:pPr marL="0" indent="0">
              <a:buFontTx/>
              <a:buNone/>
            </a:pPr>
            <a:endParaRPr lang="en-US" altLang="ja-JP" dirty="0"/>
          </a:p>
          <a:p>
            <a:r>
              <a:rPr lang="ja-JP" altLang="ja-JP" dirty="0"/>
              <a:t>- Closing Process Group:</a:t>
            </a:r>
            <a:r>
              <a:rPr lang="ja-JP" altLang="en-US" dirty="0"/>
              <a:t> </a:t>
            </a:r>
            <a:r>
              <a:rPr lang="ja-JP" altLang="ja-JP" dirty="0"/>
              <a:t>Finalize all activities across all Process Groups to formally close the project or phase.</a:t>
            </a:r>
          </a:p>
          <a:p>
            <a:pPr eaLnBrk="1" hangingPunct="1"/>
            <a:r>
              <a:rPr lang="en-US" altLang="ja-JP" dirty="0"/>
              <a:t>Kết </a:t>
            </a:r>
            <a:r>
              <a:rPr lang="en-US" altLang="ja-JP" dirty="0" err="1"/>
              <a:t>thúc</a:t>
            </a:r>
            <a:r>
              <a:rPr lang="en-US" altLang="ja-JP" dirty="0"/>
              <a:t> các </a:t>
            </a:r>
            <a:r>
              <a:rPr lang="en-US" altLang="ja-JP" dirty="0" err="1"/>
              <a:t>hoạt</a:t>
            </a:r>
            <a:r>
              <a:rPr lang="en-US" altLang="ja-JP" dirty="0"/>
              <a:t> </a:t>
            </a:r>
            <a:r>
              <a:rPr lang="en-US" altLang="ja-JP" dirty="0" err="1"/>
              <a:t>động</a:t>
            </a:r>
            <a:r>
              <a:rPr lang="en-US" altLang="ja-JP" dirty="0"/>
              <a:t> của </a:t>
            </a:r>
            <a:r>
              <a:rPr lang="en-US" altLang="ja-JP" dirty="0" err="1"/>
              <a:t>mọi</a:t>
            </a:r>
            <a:r>
              <a:rPr lang="en-US" altLang="ja-JP" dirty="0"/>
              <a:t> </a:t>
            </a:r>
            <a:r>
              <a:rPr lang="en-US" altLang="ja-JP" dirty="0" err="1"/>
              <a:t>hoạt</a:t>
            </a:r>
            <a:r>
              <a:rPr lang="en-US" altLang="ja-JP" dirty="0"/>
              <a:t> </a:t>
            </a:r>
            <a:r>
              <a:rPr lang="en-US" altLang="ja-JP" dirty="0" err="1"/>
              <a:t>động</a:t>
            </a:r>
            <a:r>
              <a:rPr lang="en-US" altLang="ja-JP" dirty="0"/>
              <a:t> trong các </a:t>
            </a:r>
            <a:r>
              <a:rPr lang="en-US" altLang="ja-JP" dirty="0" err="1"/>
              <a:t>nhóm</a:t>
            </a:r>
            <a:r>
              <a:rPr lang="en-US" altLang="ja-JP" dirty="0"/>
              <a:t> </a:t>
            </a:r>
            <a:r>
              <a:rPr lang="en-US" altLang="ja-JP" dirty="0" err="1"/>
              <a:t>tiến</a:t>
            </a:r>
            <a:r>
              <a:rPr lang="en-US" altLang="ja-JP" dirty="0"/>
              <a:t> </a:t>
            </a:r>
            <a:r>
              <a:rPr lang="en-US" altLang="ja-JP" dirty="0" err="1"/>
              <a:t>trình</a:t>
            </a:r>
            <a:r>
              <a:rPr lang="en-US" altLang="ja-JP" dirty="0"/>
              <a:t> c </a:t>
            </a:r>
            <a:r>
              <a:rPr lang="en-US" altLang="ja-JP" dirty="0" err="1"/>
              <a:t>dự</a:t>
            </a:r>
            <a:r>
              <a:rPr lang="en-US" altLang="ja-JP" dirty="0"/>
              <a:t> án hoặc của 1 </a:t>
            </a:r>
            <a:r>
              <a:rPr lang="en-US" altLang="ja-JP" dirty="0" err="1"/>
              <a:t>giai</a:t>
            </a:r>
            <a:r>
              <a:rPr lang="en-US" altLang="ja-JP" dirty="0"/>
              <a:t> </a:t>
            </a:r>
            <a:r>
              <a:rPr lang="en-US" altLang="ja-JP" dirty="0" err="1"/>
              <a:t>đoạn</a:t>
            </a:r>
            <a:r>
              <a:rPr lang="en-US" altLang="ja-JP" dirty="0"/>
              <a:t> trong </a:t>
            </a:r>
            <a:r>
              <a:rPr lang="en-US" altLang="ja-JP" dirty="0" err="1"/>
              <a:t>dự</a:t>
            </a:r>
            <a:r>
              <a:rPr lang="en-US" altLang="ja-JP" dirty="0"/>
              <a:t> án</a:t>
            </a:r>
            <a:endParaRPr lang="ja-JP" altLang="ja-JP" dirty="0"/>
          </a:p>
        </p:txBody>
      </p:sp>
    </p:spTree>
    <p:extLst>
      <p:ext uri="{BB962C8B-B14F-4D97-AF65-F5344CB8AC3E}">
        <p14:creationId xmlns:p14="http://schemas.microsoft.com/office/powerpoint/2010/main" val="124292587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Rectangle 7"/>
          <p:cNvSpPr txBox="1">
            <a:spLocks noGrp="1" noChangeArrowheads="1"/>
          </p:cNvSpPr>
          <p:nvPr/>
        </p:nvSpPr>
        <p:spPr bwMode="auto">
          <a:xfrm>
            <a:off x="3854450" y="9440863"/>
            <a:ext cx="2949575" cy="496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kumimoji="1">
                <a:solidFill>
                  <a:schemeClr val="tx1"/>
                </a:solidFill>
                <a:latin typeface="Arial" charset="0"/>
                <a:ea typeface="ＭＳ Ｐゴシック" pitchFamily="50" charset="-128"/>
              </a:defRPr>
            </a:lvl1pPr>
            <a:lvl2pPr marL="742950" indent="-285750" eaLnBrk="0" hangingPunct="0">
              <a:defRPr kumimoji="1">
                <a:solidFill>
                  <a:schemeClr val="tx1"/>
                </a:solidFill>
                <a:latin typeface="Arial" charset="0"/>
                <a:ea typeface="ＭＳ Ｐゴシック" pitchFamily="50" charset="-128"/>
              </a:defRPr>
            </a:lvl2pPr>
            <a:lvl3pPr marL="1143000" indent="-228600" eaLnBrk="0" hangingPunct="0">
              <a:defRPr kumimoji="1">
                <a:solidFill>
                  <a:schemeClr val="tx1"/>
                </a:solidFill>
                <a:latin typeface="Arial" charset="0"/>
                <a:ea typeface="ＭＳ Ｐゴシック" pitchFamily="50" charset="-128"/>
              </a:defRPr>
            </a:lvl3pPr>
            <a:lvl4pPr marL="1600200" indent="-228600" eaLnBrk="0" hangingPunct="0">
              <a:defRPr kumimoji="1">
                <a:solidFill>
                  <a:schemeClr val="tx1"/>
                </a:solidFill>
                <a:latin typeface="Arial" charset="0"/>
                <a:ea typeface="ＭＳ Ｐゴシック" pitchFamily="50" charset="-128"/>
              </a:defRPr>
            </a:lvl4pPr>
            <a:lvl5pPr marL="2057400" indent="-228600" eaLnBrk="0" hangingPunct="0">
              <a:defRPr kumimoji="1">
                <a:solidFill>
                  <a:schemeClr val="tx1"/>
                </a:solidFill>
                <a:latin typeface="Arial"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charset="0"/>
                <a:ea typeface="ＭＳ Ｐゴシック" pitchFamily="50" charset="-128"/>
              </a:defRPr>
            </a:lvl9pPr>
          </a:lstStyle>
          <a:p>
            <a:pPr algn="r" eaLnBrk="1" hangingPunct="1"/>
            <a:fld id="{0CAC8438-91DC-45C2-808F-12E338BFA794}" type="slidenum">
              <a:rPr lang="en-US" altLang="ja-JP" sz="1200"/>
              <a:pPr algn="r" eaLnBrk="1" hangingPunct="1"/>
              <a:t>58</a:t>
            </a:fld>
            <a:endParaRPr lang="en-US" altLang="ja-JP" sz="1200"/>
          </a:p>
        </p:txBody>
      </p:sp>
      <p:pic>
        <p:nvPicPr>
          <p:cNvPr id="188419"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8788" y="398463"/>
            <a:ext cx="5905500" cy="914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Notes Placeholder 2">
            <a:extLst>
              <a:ext uri="{FF2B5EF4-FFF2-40B4-BE49-F238E27FC236}">
                <a16:creationId xmlns="" xmlns:a16="http://schemas.microsoft.com/office/drawing/2014/main" id="{17BC70ED-B989-4160-8A9A-AF1D169F1DFD}"/>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869352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Arial" charset="0"/>
                <a:ea typeface="ＭＳ Ｐゴシック" pitchFamily="50" charset="-128"/>
              </a:defRPr>
            </a:lvl1pPr>
            <a:lvl2pPr marL="742950" indent="-285750" eaLnBrk="0" hangingPunct="0">
              <a:defRPr kumimoji="1">
                <a:solidFill>
                  <a:schemeClr val="tx1"/>
                </a:solidFill>
                <a:latin typeface="Arial" charset="0"/>
                <a:ea typeface="ＭＳ Ｐゴシック" pitchFamily="50" charset="-128"/>
              </a:defRPr>
            </a:lvl2pPr>
            <a:lvl3pPr marL="1143000" indent="-228600" eaLnBrk="0" hangingPunct="0">
              <a:defRPr kumimoji="1">
                <a:solidFill>
                  <a:schemeClr val="tx1"/>
                </a:solidFill>
                <a:latin typeface="Arial" charset="0"/>
                <a:ea typeface="ＭＳ Ｐゴシック" pitchFamily="50" charset="-128"/>
              </a:defRPr>
            </a:lvl3pPr>
            <a:lvl4pPr marL="1600200" indent="-228600" eaLnBrk="0" hangingPunct="0">
              <a:defRPr kumimoji="1">
                <a:solidFill>
                  <a:schemeClr val="tx1"/>
                </a:solidFill>
                <a:latin typeface="Arial" charset="0"/>
                <a:ea typeface="ＭＳ Ｐゴシック" pitchFamily="50" charset="-128"/>
              </a:defRPr>
            </a:lvl4pPr>
            <a:lvl5pPr marL="2057400" indent="-228600" eaLnBrk="0" hangingPunct="0">
              <a:defRPr kumimoji="1">
                <a:solidFill>
                  <a:schemeClr val="tx1"/>
                </a:solidFill>
                <a:latin typeface="Arial"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charset="0"/>
                <a:ea typeface="ＭＳ Ｐゴシック" pitchFamily="50" charset="-128"/>
              </a:defRPr>
            </a:lvl9pPr>
          </a:lstStyle>
          <a:p>
            <a:pPr eaLnBrk="1" hangingPunct="1"/>
            <a:fld id="{F4D5C870-01B9-472C-A189-DC782F47A9C0}" type="slidenum">
              <a:rPr lang="en-US" altLang="ja-JP" smtClean="0"/>
              <a:pPr eaLnBrk="1" hangingPunct="1"/>
              <a:t>7</a:t>
            </a:fld>
            <a:endParaRPr lang="en-US" altLang="ja-JP"/>
          </a:p>
        </p:txBody>
      </p:sp>
      <p:sp>
        <p:nvSpPr>
          <p:cNvPr id="171011" name="Rectangle 2"/>
          <p:cNvSpPr>
            <a:spLocks noGrp="1" noRot="1" noChangeAspect="1" noChangeArrowheads="1" noTextEdit="1"/>
          </p:cNvSpPr>
          <p:nvPr>
            <p:ph type="sldImg"/>
          </p:nvPr>
        </p:nvSpPr>
        <p:spPr>
          <a:xfrm>
            <a:off x="919163" y="746125"/>
            <a:ext cx="4968875" cy="3725863"/>
          </a:xfrm>
          <a:ln/>
        </p:spPr>
      </p:sp>
      <p:sp>
        <p:nvSpPr>
          <p:cNvPr id="1710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a:p>
        </p:txBody>
      </p:sp>
    </p:spTree>
    <p:extLst>
      <p:ext uri="{BB962C8B-B14F-4D97-AF65-F5344CB8AC3E}">
        <p14:creationId xmlns:p14="http://schemas.microsoft.com/office/powerpoint/2010/main" val="15327785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Arial" charset="0"/>
                <a:ea typeface="ＭＳ Ｐゴシック" pitchFamily="50" charset="-128"/>
              </a:defRPr>
            </a:lvl1pPr>
            <a:lvl2pPr marL="742950" indent="-285750" eaLnBrk="0" hangingPunct="0">
              <a:defRPr kumimoji="1">
                <a:solidFill>
                  <a:schemeClr val="tx1"/>
                </a:solidFill>
                <a:latin typeface="Arial" charset="0"/>
                <a:ea typeface="ＭＳ Ｐゴシック" pitchFamily="50" charset="-128"/>
              </a:defRPr>
            </a:lvl2pPr>
            <a:lvl3pPr marL="1143000" indent="-228600" eaLnBrk="0" hangingPunct="0">
              <a:defRPr kumimoji="1">
                <a:solidFill>
                  <a:schemeClr val="tx1"/>
                </a:solidFill>
                <a:latin typeface="Arial" charset="0"/>
                <a:ea typeface="ＭＳ Ｐゴシック" pitchFamily="50" charset="-128"/>
              </a:defRPr>
            </a:lvl3pPr>
            <a:lvl4pPr marL="1600200" indent="-228600" eaLnBrk="0" hangingPunct="0">
              <a:defRPr kumimoji="1">
                <a:solidFill>
                  <a:schemeClr val="tx1"/>
                </a:solidFill>
                <a:latin typeface="Arial" charset="0"/>
                <a:ea typeface="ＭＳ Ｐゴシック" pitchFamily="50" charset="-128"/>
              </a:defRPr>
            </a:lvl4pPr>
            <a:lvl5pPr marL="2057400" indent="-228600" eaLnBrk="0" hangingPunct="0">
              <a:defRPr kumimoji="1">
                <a:solidFill>
                  <a:schemeClr val="tx1"/>
                </a:solidFill>
                <a:latin typeface="Arial"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charset="0"/>
                <a:ea typeface="ＭＳ Ｐゴシック" pitchFamily="50" charset="-128"/>
              </a:defRPr>
            </a:lvl9pPr>
          </a:lstStyle>
          <a:p>
            <a:pPr eaLnBrk="1" hangingPunct="1"/>
            <a:fld id="{05DD62D7-0E7F-4A71-A12F-AF40B9067450}" type="slidenum">
              <a:rPr lang="en-US" altLang="ja-JP" smtClean="0"/>
              <a:pPr eaLnBrk="1" hangingPunct="1"/>
              <a:t>8</a:t>
            </a:fld>
            <a:endParaRPr lang="en-US" altLang="ja-JP"/>
          </a:p>
        </p:txBody>
      </p:sp>
      <p:sp>
        <p:nvSpPr>
          <p:cNvPr id="169987" name="Rectangle 2"/>
          <p:cNvSpPr>
            <a:spLocks noGrp="1" noRot="1" noChangeAspect="1" noChangeArrowheads="1" noTextEdit="1"/>
          </p:cNvSpPr>
          <p:nvPr>
            <p:ph type="sldImg"/>
          </p:nvPr>
        </p:nvSpPr>
        <p:spPr>
          <a:xfrm>
            <a:off x="919163" y="746125"/>
            <a:ext cx="4968875" cy="3725863"/>
          </a:xfrm>
          <a:ln/>
        </p:spPr>
      </p:sp>
      <p:sp>
        <p:nvSpPr>
          <p:cNvPr id="1699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a:t>Temporariness means that project has a life cycle. For example, you have beginning stage, middle stage, and final stage which are different from each other in project situation. So, you need to change your action depends on each stage. Complexity is </a:t>
            </a:r>
          </a:p>
          <a:p>
            <a:pPr eaLnBrk="1" hangingPunct="1"/>
            <a:r>
              <a:rPr lang="en-US" altLang="ja-JP"/>
              <a:t>Uniqueness means that project has many risks. Risk consists of uncertainty which is included in uniqueness, new activity, new process.</a:t>
            </a:r>
          </a:p>
          <a:p>
            <a:pPr eaLnBrk="1" hangingPunct="1"/>
            <a:r>
              <a:rPr lang="en-US" altLang="ja-JP"/>
              <a:t>Temporary (adj): có tính chất tạm thời</a:t>
            </a:r>
          </a:p>
          <a:p>
            <a:pPr eaLnBrk="1" hangingPunct="1"/>
            <a:r>
              <a:rPr lang="en-US" altLang="ja-JP"/>
              <a:t>Unique (adj): tính duy nhất, độc nhất</a:t>
            </a:r>
          </a:p>
        </p:txBody>
      </p:sp>
    </p:spTree>
    <p:extLst>
      <p:ext uri="{BB962C8B-B14F-4D97-AF65-F5344CB8AC3E}">
        <p14:creationId xmlns:p14="http://schemas.microsoft.com/office/powerpoint/2010/main" val="484538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Arial" charset="0"/>
                <a:ea typeface="ＭＳ Ｐゴシック" pitchFamily="50" charset="-128"/>
              </a:defRPr>
            </a:lvl1pPr>
            <a:lvl2pPr marL="742950" indent="-285750" eaLnBrk="0" hangingPunct="0">
              <a:defRPr kumimoji="1">
                <a:solidFill>
                  <a:schemeClr val="tx1"/>
                </a:solidFill>
                <a:latin typeface="Arial" charset="0"/>
                <a:ea typeface="ＭＳ Ｐゴシック" pitchFamily="50" charset="-128"/>
              </a:defRPr>
            </a:lvl2pPr>
            <a:lvl3pPr marL="1143000" indent="-228600" eaLnBrk="0" hangingPunct="0">
              <a:defRPr kumimoji="1">
                <a:solidFill>
                  <a:schemeClr val="tx1"/>
                </a:solidFill>
                <a:latin typeface="Arial" charset="0"/>
                <a:ea typeface="ＭＳ Ｐゴシック" pitchFamily="50" charset="-128"/>
              </a:defRPr>
            </a:lvl3pPr>
            <a:lvl4pPr marL="1600200" indent="-228600" eaLnBrk="0" hangingPunct="0">
              <a:defRPr kumimoji="1">
                <a:solidFill>
                  <a:schemeClr val="tx1"/>
                </a:solidFill>
                <a:latin typeface="Arial" charset="0"/>
                <a:ea typeface="ＭＳ Ｐゴシック" pitchFamily="50" charset="-128"/>
              </a:defRPr>
            </a:lvl4pPr>
            <a:lvl5pPr marL="2057400" indent="-228600" eaLnBrk="0" hangingPunct="0">
              <a:defRPr kumimoji="1">
                <a:solidFill>
                  <a:schemeClr val="tx1"/>
                </a:solidFill>
                <a:latin typeface="Arial"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charset="0"/>
                <a:ea typeface="ＭＳ Ｐゴシック" pitchFamily="50" charset="-128"/>
              </a:defRPr>
            </a:lvl9pPr>
          </a:lstStyle>
          <a:p>
            <a:pPr eaLnBrk="1" hangingPunct="1"/>
            <a:fld id="{718DCE3E-B665-48B8-A631-438D561CFEBF}" type="slidenum">
              <a:rPr lang="en-US" altLang="ja-JP" smtClean="0"/>
              <a:pPr eaLnBrk="1" hangingPunct="1"/>
              <a:t>9</a:t>
            </a:fld>
            <a:endParaRPr lang="en-US" altLang="ja-JP"/>
          </a:p>
        </p:txBody>
      </p:sp>
      <p:sp>
        <p:nvSpPr>
          <p:cNvPr id="172035" name="Rectangle 2"/>
          <p:cNvSpPr>
            <a:spLocks noGrp="1" noRot="1" noChangeAspect="1" noChangeArrowheads="1" noTextEdit="1"/>
          </p:cNvSpPr>
          <p:nvPr>
            <p:ph type="sldImg"/>
          </p:nvPr>
        </p:nvSpPr>
        <p:spPr>
          <a:xfrm>
            <a:off x="919163" y="746125"/>
            <a:ext cx="4968875" cy="3725863"/>
          </a:xfrm>
          <a:ln/>
        </p:spPr>
      </p:sp>
      <p:sp>
        <p:nvSpPr>
          <p:cNvPr id="1720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ja-JP" altLang="ja-JP"/>
          </a:p>
        </p:txBody>
      </p:sp>
    </p:spTree>
    <p:extLst>
      <p:ext uri="{BB962C8B-B14F-4D97-AF65-F5344CB8AC3E}">
        <p14:creationId xmlns:p14="http://schemas.microsoft.com/office/powerpoint/2010/main" val="5222290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7"/>
          <p:cNvSpPr txBox="1">
            <a:spLocks noGrp="1" noChangeArrowheads="1"/>
          </p:cNvSpPr>
          <p:nvPr/>
        </p:nvSpPr>
        <p:spPr bwMode="auto">
          <a:xfrm>
            <a:off x="3854450" y="9440863"/>
            <a:ext cx="2949575" cy="496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kumimoji="1">
                <a:solidFill>
                  <a:schemeClr val="tx1"/>
                </a:solidFill>
                <a:latin typeface="Arial" charset="0"/>
                <a:ea typeface="ＭＳ Ｐゴシック" pitchFamily="50" charset="-128"/>
              </a:defRPr>
            </a:lvl1pPr>
            <a:lvl2pPr marL="742950" indent="-285750" eaLnBrk="0" hangingPunct="0">
              <a:defRPr kumimoji="1">
                <a:solidFill>
                  <a:schemeClr val="tx1"/>
                </a:solidFill>
                <a:latin typeface="Arial" charset="0"/>
                <a:ea typeface="ＭＳ Ｐゴシック" pitchFamily="50" charset="-128"/>
              </a:defRPr>
            </a:lvl2pPr>
            <a:lvl3pPr marL="1143000" indent="-228600" eaLnBrk="0" hangingPunct="0">
              <a:defRPr kumimoji="1">
                <a:solidFill>
                  <a:schemeClr val="tx1"/>
                </a:solidFill>
                <a:latin typeface="Arial" charset="0"/>
                <a:ea typeface="ＭＳ Ｐゴシック" pitchFamily="50" charset="-128"/>
              </a:defRPr>
            </a:lvl3pPr>
            <a:lvl4pPr marL="1600200" indent="-228600" eaLnBrk="0" hangingPunct="0">
              <a:defRPr kumimoji="1">
                <a:solidFill>
                  <a:schemeClr val="tx1"/>
                </a:solidFill>
                <a:latin typeface="Arial" charset="0"/>
                <a:ea typeface="ＭＳ Ｐゴシック" pitchFamily="50" charset="-128"/>
              </a:defRPr>
            </a:lvl4pPr>
            <a:lvl5pPr marL="2057400" indent="-228600" eaLnBrk="0" hangingPunct="0">
              <a:defRPr kumimoji="1">
                <a:solidFill>
                  <a:schemeClr val="tx1"/>
                </a:solidFill>
                <a:latin typeface="Arial"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charset="0"/>
                <a:ea typeface="ＭＳ Ｐゴシック" pitchFamily="50" charset="-128"/>
              </a:defRPr>
            </a:lvl9pPr>
          </a:lstStyle>
          <a:p>
            <a:pPr algn="r" eaLnBrk="1" hangingPunct="1"/>
            <a:fld id="{E8D73738-3A72-49DE-AF8E-D0E77499AE73}" type="slidenum">
              <a:rPr lang="en-US" altLang="ja-JP" sz="1200"/>
              <a:pPr algn="r" eaLnBrk="1" hangingPunct="1"/>
              <a:t>27</a:t>
            </a:fld>
            <a:endParaRPr lang="en-US" altLang="ja-JP" sz="1200"/>
          </a:p>
        </p:txBody>
      </p:sp>
      <p:sp>
        <p:nvSpPr>
          <p:cNvPr id="180227" name="Rectangle 2"/>
          <p:cNvSpPr>
            <a:spLocks noGrp="1" noRot="1" noChangeAspect="1" noChangeArrowheads="1" noTextEdit="1"/>
          </p:cNvSpPr>
          <p:nvPr>
            <p:ph type="sldImg"/>
          </p:nvPr>
        </p:nvSpPr>
        <p:spPr>
          <a:xfrm>
            <a:off x="919163" y="746125"/>
            <a:ext cx="4968875" cy="3725863"/>
          </a:xfrm>
          <a:ln/>
        </p:spPr>
      </p:sp>
      <p:sp>
        <p:nvSpPr>
          <p:cNvPr id="1802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ja-JP" sz="1400"/>
              <a:t>Desirable (adj): đáng khao khát</a:t>
            </a:r>
          </a:p>
          <a:p>
            <a:r>
              <a:rPr lang="en-US" altLang="ja-JP" sz="1400"/>
              <a:t>L</a:t>
            </a:r>
            <a:r>
              <a:rPr lang="ja-JP" altLang="en-US" sz="1400"/>
              <a:t>eadership is related to </a:t>
            </a:r>
            <a:r>
              <a:rPr lang="en-US" altLang="ja-JP" sz="1400"/>
              <a:t>initiating and </a:t>
            </a:r>
            <a:r>
              <a:rPr lang="ja-JP" altLang="en-US" sz="1400"/>
              <a:t>planning process. </a:t>
            </a:r>
            <a:r>
              <a:rPr lang="en-US" altLang="ja-JP" sz="1400"/>
              <a:t>In such phase, it is needed to lead project by setting the goal clearly and integrate project team members.</a:t>
            </a:r>
          </a:p>
          <a:p>
            <a:endParaRPr lang="en-US" altLang="ja-JP" sz="1400"/>
          </a:p>
          <a:p>
            <a:r>
              <a:rPr lang="en-US" altLang="ja-JP" sz="1400"/>
              <a:t>“To do the right things” is the essential element of leadership. </a:t>
            </a:r>
            <a:endParaRPr lang="ja-JP" altLang="en-US" sz="1400"/>
          </a:p>
          <a:p>
            <a:endParaRPr lang="ja-JP" altLang="en-US" sz="1400"/>
          </a:p>
          <a:p>
            <a:r>
              <a:rPr lang="ja-JP" altLang="en-US" sz="1400"/>
              <a:t>cf, The origine of the word, "Lead" came from "</a:t>
            </a:r>
            <a:r>
              <a:rPr lang="ja-JP" altLang="ja-JP" sz="1400"/>
              <a:t>lī</a:t>
            </a:r>
            <a:r>
              <a:rPr lang="ja-JP" altLang="en-US" sz="1400"/>
              <a:t>þan," the word which is mean "travel" in Old Saxon.</a:t>
            </a:r>
          </a:p>
          <a:p>
            <a:r>
              <a:rPr lang="ja-JP" altLang="en-US" sz="1400"/>
              <a:t>Then, "lead" mean "to be in first place."</a:t>
            </a:r>
            <a:endParaRPr lang="ja-JP" altLang="ja-JP" sz="1400"/>
          </a:p>
          <a:p>
            <a:pPr eaLnBrk="1" hangingPunct="1"/>
            <a:endParaRPr lang="ja-JP" altLang="ja-JP"/>
          </a:p>
        </p:txBody>
      </p:sp>
    </p:spTree>
    <p:extLst>
      <p:ext uri="{BB962C8B-B14F-4D97-AF65-F5344CB8AC3E}">
        <p14:creationId xmlns:p14="http://schemas.microsoft.com/office/powerpoint/2010/main" val="21477497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7"/>
          <p:cNvSpPr txBox="1">
            <a:spLocks noGrp="1" noChangeArrowheads="1"/>
          </p:cNvSpPr>
          <p:nvPr/>
        </p:nvSpPr>
        <p:spPr bwMode="auto">
          <a:xfrm>
            <a:off x="3854450" y="9440863"/>
            <a:ext cx="2949575" cy="496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kumimoji="1">
                <a:solidFill>
                  <a:schemeClr val="tx1"/>
                </a:solidFill>
                <a:latin typeface="Arial" charset="0"/>
                <a:ea typeface="ＭＳ Ｐゴシック" pitchFamily="50" charset="-128"/>
              </a:defRPr>
            </a:lvl1pPr>
            <a:lvl2pPr marL="742950" indent="-285750" eaLnBrk="0" hangingPunct="0">
              <a:defRPr kumimoji="1">
                <a:solidFill>
                  <a:schemeClr val="tx1"/>
                </a:solidFill>
                <a:latin typeface="Arial" charset="0"/>
                <a:ea typeface="ＭＳ Ｐゴシック" pitchFamily="50" charset="-128"/>
              </a:defRPr>
            </a:lvl2pPr>
            <a:lvl3pPr marL="1143000" indent="-228600" eaLnBrk="0" hangingPunct="0">
              <a:defRPr kumimoji="1">
                <a:solidFill>
                  <a:schemeClr val="tx1"/>
                </a:solidFill>
                <a:latin typeface="Arial" charset="0"/>
                <a:ea typeface="ＭＳ Ｐゴシック" pitchFamily="50" charset="-128"/>
              </a:defRPr>
            </a:lvl3pPr>
            <a:lvl4pPr marL="1600200" indent="-228600" eaLnBrk="0" hangingPunct="0">
              <a:defRPr kumimoji="1">
                <a:solidFill>
                  <a:schemeClr val="tx1"/>
                </a:solidFill>
                <a:latin typeface="Arial" charset="0"/>
                <a:ea typeface="ＭＳ Ｐゴシック" pitchFamily="50" charset="-128"/>
              </a:defRPr>
            </a:lvl4pPr>
            <a:lvl5pPr marL="2057400" indent="-228600" eaLnBrk="0" hangingPunct="0">
              <a:defRPr kumimoji="1">
                <a:solidFill>
                  <a:schemeClr val="tx1"/>
                </a:solidFill>
                <a:latin typeface="Arial"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charset="0"/>
                <a:ea typeface="ＭＳ Ｐゴシック" pitchFamily="50" charset="-128"/>
              </a:defRPr>
            </a:lvl9pPr>
          </a:lstStyle>
          <a:p>
            <a:pPr algn="r" eaLnBrk="1" hangingPunct="1"/>
            <a:fld id="{12DE1C40-15E4-47B2-A844-1EAFABB02D86}" type="slidenum">
              <a:rPr lang="en-US" altLang="ja-JP" sz="1200"/>
              <a:pPr algn="r" eaLnBrk="1" hangingPunct="1"/>
              <a:t>28</a:t>
            </a:fld>
            <a:endParaRPr lang="en-US" altLang="ja-JP" sz="1200"/>
          </a:p>
        </p:txBody>
      </p:sp>
      <p:sp>
        <p:nvSpPr>
          <p:cNvPr id="181251" name="Rectangle 2"/>
          <p:cNvSpPr>
            <a:spLocks noGrp="1" noRot="1" noChangeAspect="1" noChangeArrowheads="1" noTextEdit="1"/>
          </p:cNvSpPr>
          <p:nvPr>
            <p:ph type="sldImg"/>
          </p:nvPr>
        </p:nvSpPr>
        <p:spPr>
          <a:xfrm>
            <a:off x="919163" y="746125"/>
            <a:ext cx="4968875" cy="3725863"/>
          </a:xfrm>
          <a:ln/>
        </p:spPr>
      </p:sp>
      <p:sp>
        <p:nvSpPr>
          <p:cNvPr id="1812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ja-JP" altLang="ja-JP" sz="1400"/>
              <a:t>he essential approach of management should be a bottom-up one.</a:t>
            </a:r>
            <a:r>
              <a:rPr lang="en-US" altLang="ja-JP" sz="1400"/>
              <a:t> Cách tiếp cận hay nhất là đi từ d</a:t>
            </a:r>
            <a:r>
              <a:rPr lang="vi-VN" altLang="ja-JP" sz="1400"/>
              <a:t>ư</a:t>
            </a:r>
            <a:r>
              <a:rPr lang="en-US" altLang="ja-JP" sz="1400"/>
              <a:t>ới lên</a:t>
            </a:r>
            <a:endParaRPr lang="ja-JP" altLang="ja-JP" sz="1400"/>
          </a:p>
          <a:p>
            <a:r>
              <a:rPr lang="ja-JP" altLang="ja-JP" sz="1400"/>
              <a:t>A good manager focus on the success for each member and task.</a:t>
            </a:r>
            <a:endParaRPr lang="en-US" altLang="ja-JP" sz="1400"/>
          </a:p>
          <a:p>
            <a:r>
              <a:rPr lang="en-US" altLang="ja-JP" sz="1400"/>
              <a:t>“To do things right” is the essential element of management. </a:t>
            </a:r>
            <a:endParaRPr lang="ja-JP" altLang="en-US" sz="1400"/>
          </a:p>
          <a:p>
            <a:r>
              <a:rPr lang="en-US" altLang="ja-JP"/>
              <a:t>Cf, The origine of the word, "Manage" came from "manus," the word which is mean "hand" in Latin.</a:t>
            </a:r>
            <a:endParaRPr lang="ja-JP" altLang="ja-JP"/>
          </a:p>
          <a:p>
            <a:r>
              <a:rPr lang="ja-JP" altLang="en-US"/>
              <a:t>Then, "manage" mean "to handle or control a horse."</a:t>
            </a:r>
            <a:endParaRPr lang="ja-JP" altLang="ja-JP"/>
          </a:p>
          <a:p>
            <a:pPr eaLnBrk="1" hangingPunct="1"/>
            <a:endParaRPr lang="ja-JP" altLang="ja-JP"/>
          </a:p>
        </p:txBody>
      </p:sp>
    </p:spTree>
    <p:extLst>
      <p:ext uri="{BB962C8B-B14F-4D97-AF65-F5344CB8AC3E}">
        <p14:creationId xmlns:p14="http://schemas.microsoft.com/office/powerpoint/2010/main" val="12191931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Rectangle 7"/>
          <p:cNvSpPr txBox="1">
            <a:spLocks noGrp="1" noChangeArrowheads="1"/>
          </p:cNvSpPr>
          <p:nvPr/>
        </p:nvSpPr>
        <p:spPr bwMode="auto">
          <a:xfrm>
            <a:off x="3856038" y="9442450"/>
            <a:ext cx="2949575" cy="496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kumimoji="1">
                <a:solidFill>
                  <a:schemeClr val="tx1"/>
                </a:solidFill>
                <a:latin typeface="Arial" charset="0"/>
                <a:ea typeface="ＭＳ Ｐゴシック" pitchFamily="50" charset="-128"/>
              </a:defRPr>
            </a:lvl1pPr>
            <a:lvl2pPr marL="742950" indent="-285750" eaLnBrk="0" hangingPunct="0">
              <a:defRPr kumimoji="1">
                <a:solidFill>
                  <a:schemeClr val="tx1"/>
                </a:solidFill>
                <a:latin typeface="Arial" charset="0"/>
                <a:ea typeface="ＭＳ Ｐゴシック" pitchFamily="50" charset="-128"/>
              </a:defRPr>
            </a:lvl2pPr>
            <a:lvl3pPr marL="1143000" indent="-228600" eaLnBrk="0" hangingPunct="0">
              <a:defRPr kumimoji="1">
                <a:solidFill>
                  <a:schemeClr val="tx1"/>
                </a:solidFill>
                <a:latin typeface="Arial" charset="0"/>
                <a:ea typeface="ＭＳ Ｐゴシック" pitchFamily="50" charset="-128"/>
              </a:defRPr>
            </a:lvl3pPr>
            <a:lvl4pPr marL="1600200" indent="-228600" eaLnBrk="0" hangingPunct="0">
              <a:defRPr kumimoji="1">
                <a:solidFill>
                  <a:schemeClr val="tx1"/>
                </a:solidFill>
                <a:latin typeface="Arial" charset="0"/>
                <a:ea typeface="ＭＳ Ｐゴシック" pitchFamily="50" charset="-128"/>
              </a:defRPr>
            </a:lvl4pPr>
            <a:lvl5pPr marL="2057400" indent="-228600" eaLnBrk="0" hangingPunct="0">
              <a:defRPr kumimoji="1">
                <a:solidFill>
                  <a:schemeClr val="tx1"/>
                </a:solidFill>
                <a:latin typeface="Arial"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charset="0"/>
                <a:ea typeface="ＭＳ Ｐゴシック" pitchFamily="50" charset="-128"/>
              </a:defRPr>
            </a:lvl9pPr>
          </a:lstStyle>
          <a:p>
            <a:pPr algn="r"/>
            <a:fld id="{B0354094-D5CB-4696-8867-0FDEF50C10A4}" type="slidenum">
              <a:rPr kumimoji="0" lang="en-US" altLang="ja-JP" sz="1200">
                <a:latin typeface="Times New Roman" pitchFamily="18" charset="0"/>
              </a:rPr>
              <a:pPr algn="r"/>
              <a:t>29</a:t>
            </a:fld>
            <a:endParaRPr kumimoji="0" lang="en-US" altLang="ja-JP" sz="1200">
              <a:latin typeface="Times New Roman" pitchFamily="18" charset="0"/>
            </a:endParaRPr>
          </a:p>
        </p:txBody>
      </p:sp>
      <p:sp>
        <p:nvSpPr>
          <p:cNvPr id="182275" name="Rectangle 2"/>
          <p:cNvSpPr>
            <a:spLocks noGrp="1" noRot="1" noChangeAspect="1" noChangeArrowheads="1" noTextEdit="1"/>
          </p:cNvSpPr>
          <p:nvPr>
            <p:ph type="sldImg"/>
          </p:nvPr>
        </p:nvSpPr>
        <p:spPr>
          <a:xfrm>
            <a:off x="919163" y="746125"/>
            <a:ext cx="4968875" cy="3725863"/>
          </a:xfrm>
          <a:ln/>
        </p:spPr>
      </p:sp>
      <p:sp>
        <p:nvSpPr>
          <p:cNvPr id="182276" name="Rectangle 3"/>
          <p:cNvSpPr>
            <a:spLocks noGrp="1" noChangeArrowheads="1"/>
          </p:cNvSpPr>
          <p:nvPr>
            <p:ph type="body" idx="1"/>
          </p:nvPr>
        </p:nvSpPr>
        <p:spPr>
          <a:xfrm>
            <a:off x="908050" y="4721225"/>
            <a:ext cx="4989513" cy="447198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ja-JP">
                <a:ea typeface="ＭＳ Ｐゴシック" pitchFamily="50" charset="-128"/>
              </a:rPr>
              <a:t>Analytical: có khả năng phân tích; Structured: có khả năng tổ chức;</a:t>
            </a:r>
          </a:p>
          <a:p>
            <a:r>
              <a:rPr lang="en-US" altLang="ja-JP">
                <a:ea typeface="ＭＳ Ｐゴシック" pitchFamily="50" charset="-128"/>
              </a:rPr>
              <a:t>Inspiring: có khả năng truyền cảm hứng; Innovative: có tư duy tiến bộ; Opportunistic: có khả năng chớp thời cơ</a:t>
            </a:r>
          </a:p>
          <a:p>
            <a:r>
              <a:rPr lang="en-US" altLang="ja-JP" b="1" u="sng">
                <a:ea typeface="ＭＳ Ｐゴシック" pitchFamily="50" charset="-128"/>
              </a:rPr>
              <a:t>Leadership</a:t>
            </a:r>
            <a:r>
              <a:rPr lang="en-US" altLang="ja-JP">
                <a:ea typeface="ＭＳ Ｐゴシック" pitchFamily="50" charset="-128"/>
              </a:rPr>
              <a:t> is about coping with change.</a:t>
            </a:r>
          </a:p>
          <a:p>
            <a:endParaRPr lang="en-US" altLang="ja-JP" b="1" u="sng">
              <a:ea typeface="ＭＳ Ｐゴシック" pitchFamily="50" charset="-128"/>
            </a:endParaRPr>
          </a:p>
          <a:p>
            <a:r>
              <a:rPr lang="en-US" altLang="ja-JP" b="1" u="sng">
                <a:ea typeface="ＭＳ Ｐゴシック" pitchFamily="50" charset="-128"/>
              </a:rPr>
              <a:t>Management</a:t>
            </a:r>
            <a:r>
              <a:rPr lang="en-US" altLang="ja-JP">
                <a:ea typeface="ＭＳ Ｐゴシック" pitchFamily="50" charset="-128"/>
              </a:rPr>
              <a:t> is about coping with complexity (độ phức tạp).</a:t>
            </a:r>
          </a:p>
          <a:p>
            <a:endParaRPr lang="en-US" altLang="ja-JP">
              <a:ea typeface="ＭＳ Ｐゴシック" pitchFamily="50" charset="-128"/>
            </a:endParaRPr>
          </a:p>
          <a:p>
            <a:r>
              <a:rPr lang="en-US" altLang="ja-JP"/>
              <a:t>To manage the project well, you need both elements; leadership and management.</a:t>
            </a:r>
          </a:p>
          <a:p>
            <a:endParaRPr lang="en-US" altLang="ja-JP"/>
          </a:p>
        </p:txBody>
      </p:sp>
    </p:spTree>
    <p:extLst>
      <p:ext uri="{BB962C8B-B14F-4D97-AF65-F5344CB8AC3E}">
        <p14:creationId xmlns:p14="http://schemas.microsoft.com/office/powerpoint/2010/main" val="13064354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Rectangle 7"/>
          <p:cNvSpPr txBox="1">
            <a:spLocks noGrp="1" noChangeArrowheads="1"/>
          </p:cNvSpPr>
          <p:nvPr/>
        </p:nvSpPr>
        <p:spPr bwMode="auto">
          <a:xfrm>
            <a:off x="3854450" y="9440863"/>
            <a:ext cx="2949575" cy="496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kumimoji="1">
                <a:solidFill>
                  <a:schemeClr val="tx1"/>
                </a:solidFill>
                <a:latin typeface="Arial" charset="0"/>
                <a:ea typeface="ＭＳ Ｐゴシック" pitchFamily="50" charset="-128"/>
              </a:defRPr>
            </a:lvl1pPr>
            <a:lvl2pPr marL="742950" indent="-285750" eaLnBrk="0" hangingPunct="0">
              <a:defRPr kumimoji="1">
                <a:solidFill>
                  <a:schemeClr val="tx1"/>
                </a:solidFill>
                <a:latin typeface="Arial" charset="0"/>
                <a:ea typeface="ＭＳ Ｐゴシック" pitchFamily="50" charset="-128"/>
              </a:defRPr>
            </a:lvl2pPr>
            <a:lvl3pPr marL="1143000" indent="-228600" eaLnBrk="0" hangingPunct="0">
              <a:defRPr kumimoji="1">
                <a:solidFill>
                  <a:schemeClr val="tx1"/>
                </a:solidFill>
                <a:latin typeface="Arial" charset="0"/>
                <a:ea typeface="ＭＳ Ｐゴシック" pitchFamily="50" charset="-128"/>
              </a:defRPr>
            </a:lvl3pPr>
            <a:lvl4pPr marL="1600200" indent="-228600" eaLnBrk="0" hangingPunct="0">
              <a:defRPr kumimoji="1">
                <a:solidFill>
                  <a:schemeClr val="tx1"/>
                </a:solidFill>
                <a:latin typeface="Arial" charset="0"/>
                <a:ea typeface="ＭＳ Ｐゴシック" pitchFamily="50" charset="-128"/>
              </a:defRPr>
            </a:lvl4pPr>
            <a:lvl5pPr marL="2057400" indent="-228600" eaLnBrk="0" hangingPunct="0">
              <a:defRPr kumimoji="1">
                <a:solidFill>
                  <a:schemeClr val="tx1"/>
                </a:solidFill>
                <a:latin typeface="Arial"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charset="0"/>
                <a:ea typeface="ＭＳ Ｐゴシック" pitchFamily="50" charset="-128"/>
              </a:defRPr>
            </a:lvl9pPr>
          </a:lstStyle>
          <a:p>
            <a:pPr algn="r" eaLnBrk="1" hangingPunct="1"/>
            <a:fld id="{5E6BCD38-E094-4F6B-A506-A36B1C706519}" type="slidenum">
              <a:rPr lang="en-US" altLang="ja-JP" sz="1200"/>
              <a:pPr algn="r" eaLnBrk="1" hangingPunct="1"/>
              <a:t>30</a:t>
            </a:fld>
            <a:endParaRPr lang="en-US" altLang="ja-JP" sz="1200"/>
          </a:p>
        </p:txBody>
      </p:sp>
      <p:sp>
        <p:nvSpPr>
          <p:cNvPr id="184323" name="Rectangle 2"/>
          <p:cNvSpPr>
            <a:spLocks noGrp="1" noRot="1" noChangeAspect="1" noChangeArrowheads="1" noTextEdit="1"/>
          </p:cNvSpPr>
          <p:nvPr>
            <p:ph type="sldImg"/>
          </p:nvPr>
        </p:nvSpPr>
        <p:spPr>
          <a:xfrm>
            <a:off x="919163" y="746125"/>
            <a:ext cx="4968875" cy="3725863"/>
          </a:xfrm>
          <a:ln/>
        </p:spPr>
      </p:sp>
      <p:sp>
        <p:nvSpPr>
          <p:cNvPr id="1843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lnSpc>
                <a:spcPct val="90000"/>
              </a:lnSpc>
              <a:buClr>
                <a:schemeClr val="tx1"/>
              </a:buClr>
              <a:buFont typeface="Wingdings" pitchFamily="2" charset="2"/>
              <a:buNone/>
            </a:pPr>
            <a:r>
              <a:rPr lang="en-US" altLang="ja-JP"/>
              <a:t>All of us has one’s own management type as follows; </a:t>
            </a:r>
          </a:p>
          <a:p>
            <a:pPr eaLnBrk="1" hangingPunct="1">
              <a:lnSpc>
                <a:spcPct val="90000"/>
              </a:lnSpc>
              <a:buClr>
                <a:schemeClr val="tx1"/>
              </a:buClr>
              <a:buFont typeface="Wingdings" pitchFamily="2" charset="2"/>
              <a:buNone/>
            </a:pPr>
            <a:r>
              <a:rPr lang="en-US" altLang="ja-JP"/>
              <a:t>Tất cả chúng ta đều có xu h</a:t>
            </a:r>
            <a:r>
              <a:rPr lang="vi-VN" altLang="ja-JP"/>
              <a:t>ư</a:t>
            </a:r>
            <a:r>
              <a:rPr lang="en-US" altLang="ja-JP"/>
              <a:t>ớng quản trị theo một cách nào đó</a:t>
            </a:r>
          </a:p>
          <a:p>
            <a:pPr eaLnBrk="1" hangingPunct="1">
              <a:lnSpc>
                <a:spcPct val="90000"/>
              </a:lnSpc>
            </a:pPr>
            <a:endParaRPr lang="en-US" altLang="ja-JP"/>
          </a:p>
          <a:p>
            <a:pPr eaLnBrk="1" hangingPunct="1">
              <a:lnSpc>
                <a:spcPct val="90000"/>
              </a:lnSpc>
            </a:pPr>
            <a:r>
              <a:rPr lang="en-US" altLang="ja-JP"/>
              <a:t>“I’ve always made a schedule which start as early as possible. Forward scheduling is my favorite style.”  </a:t>
            </a:r>
          </a:p>
          <a:p>
            <a:pPr eaLnBrk="1" hangingPunct="1">
              <a:lnSpc>
                <a:spcPct val="90000"/>
              </a:lnSpc>
            </a:pPr>
            <a:r>
              <a:rPr lang="en-US" altLang="ja-JP"/>
              <a:t>Tôi luôn luôn lập kế hoạch càng sớm càng tốt. Và sau đó, làm việc theo lịch đã đặt ra</a:t>
            </a:r>
          </a:p>
          <a:p>
            <a:pPr eaLnBrk="1" hangingPunct="1">
              <a:lnSpc>
                <a:spcPct val="90000"/>
              </a:lnSpc>
            </a:pPr>
            <a:endParaRPr lang="en-US" altLang="ja-JP"/>
          </a:p>
          <a:p>
            <a:pPr eaLnBrk="1" hangingPunct="1">
              <a:lnSpc>
                <a:spcPct val="90000"/>
              </a:lnSpc>
            </a:pPr>
            <a:r>
              <a:rPr lang="en-US" altLang="ja-JP"/>
              <a:t>“I don’t care about schedule because it will be changed in any project. Just do it, this is my motto.”</a:t>
            </a:r>
          </a:p>
          <a:p>
            <a:pPr eaLnBrk="1" hangingPunct="1">
              <a:lnSpc>
                <a:spcPct val="90000"/>
              </a:lnSpc>
            </a:pPr>
            <a:r>
              <a:rPr lang="en-US" altLang="ja-JP"/>
              <a:t>Tôi không quan tâm tới các kế hoạch bởi vì chúng thay đổi trong từng dự án. Cứ làm đi, đó là triết lý của tôi</a:t>
            </a:r>
            <a:endParaRPr lang="ja-JP" altLang="en-US"/>
          </a:p>
          <a:p>
            <a:pPr eaLnBrk="1" hangingPunct="1">
              <a:lnSpc>
                <a:spcPct val="90000"/>
              </a:lnSpc>
            </a:pPr>
            <a:endParaRPr lang="en-US" altLang="ja-JP"/>
          </a:p>
          <a:p>
            <a:pPr eaLnBrk="1" hangingPunct="1">
              <a:lnSpc>
                <a:spcPct val="90000"/>
              </a:lnSpc>
            </a:pPr>
            <a:r>
              <a:rPr lang="ja-JP" altLang="en-US"/>
              <a:t> </a:t>
            </a:r>
            <a:r>
              <a:rPr lang="en-US" altLang="ja-JP"/>
              <a:t>To realize your management type gives you great hints for your process  improvement. If you can aware of the pattern of your attitude towards project management, you can predict your action in some situation, and correct your weak points as well as strengthen your advantages.</a:t>
            </a:r>
          </a:p>
          <a:p>
            <a:pPr eaLnBrk="1" hangingPunct="1">
              <a:lnSpc>
                <a:spcPct val="90000"/>
              </a:lnSpc>
            </a:pPr>
            <a:r>
              <a:rPr lang="en-US" altLang="ja-JP"/>
              <a:t>Phát hiện ra phong cách quản lý sẽ giúp bạn có những hỗ trợ tuyệt vời trong quá trình phát triển.  Nếu bạn để ý  tới các mẫu hành xử của bản thân trong quá trình quản lý, bạn còn có thể tiên đoán đ</a:t>
            </a:r>
            <a:r>
              <a:rPr lang="vi-VN" altLang="ja-JP"/>
              <a:t>ư</a:t>
            </a:r>
            <a:r>
              <a:rPr lang="en-US" altLang="ja-JP"/>
              <a:t>ợc các hành động của mình trong các tính huống, khắc phục nh</a:t>
            </a:r>
            <a:r>
              <a:rPr lang="vi-VN" altLang="ja-JP"/>
              <a:t>ư</a:t>
            </a:r>
            <a:r>
              <a:rPr lang="en-US" altLang="ja-JP"/>
              <a:t>ợc điểm cũng nh</a:t>
            </a:r>
            <a:r>
              <a:rPr lang="vi-VN" altLang="ja-JP"/>
              <a:t>ư</a:t>
            </a:r>
            <a:r>
              <a:rPr lang="en-US" altLang="ja-JP"/>
              <a:t> nâng cao điểm mạnh.</a:t>
            </a:r>
          </a:p>
          <a:p>
            <a:pPr eaLnBrk="1" hangingPunct="1">
              <a:lnSpc>
                <a:spcPct val="90000"/>
              </a:lnSpc>
            </a:pPr>
            <a:endParaRPr lang="en-US" altLang="ja-JP"/>
          </a:p>
          <a:p>
            <a:pPr eaLnBrk="1" hangingPunct="1">
              <a:lnSpc>
                <a:spcPct val="90000"/>
              </a:lnSpc>
            </a:pPr>
            <a:r>
              <a:rPr lang="ja-JP" altLang="en-US"/>
              <a:t> </a:t>
            </a:r>
            <a:r>
              <a:rPr lang="en-US" altLang="ja-JP"/>
              <a:t>But it is not easy to do so without any tools because management style reflects your unconscious natural character. Additionally, it might be uncomfortable process for you to change your familiar management style without good reason.</a:t>
            </a:r>
          </a:p>
          <a:p>
            <a:pPr eaLnBrk="1" hangingPunct="1">
              <a:lnSpc>
                <a:spcPct val="90000"/>
              </a:lnSpc>
            </a:pPr>
            <a:r>
              <a:rPr lang="en-US" altLang="ja-JP"/>
              <a:t>Nh</a:t>
            </a:r>
            <a:r>
              <a:rPr lang="vi-VN" altLang="ja-JP"/>
              <a:t>ư</a:t>
            </a:r>
            <a:r>
              <a:rPr lang="en-US" altLang="ja-JP"/>
              <a:t>ng chẳng hề dễ dàng để làm mà không có các công cụ hỗ trợ bởi vì phong cách quản lý sẽ diễn ra một cách vô thức. H</a:t>
            </a:r>
            <a:r>
              <a:rPr lang="vi-VN" altLang="ja-JP"/>
              <a:t>ơ</a:t>
            </a:r>
            <a:r>
              <a:rPr lang="en-US" altLang="ja-JP"/>
              <a:t>n nữa, nó có thể dẫn tới sự khó chịu cho bạn khi phải thay đổi cách quản trị quen thuộc mà không có lý do rõ ràng</a:t>
            </a:r>
          </a:p>
          <a:p>
            <a:pPr eaLnBrk="1" hangingPunct="1">
              <a:lnSpc>
                <a:spcPct val="90000"/>
              </a:lnSpc>
            </a:pPr>
            <a:endParaRPr lang="en-US" altLang="ja-JP"/>
          </a:p>
        </p:txBody>
      </p:sp>
    </p:spTree>
    <p:extLst>
      <p:ext uri="{BB962C8B-B14F-4D97-AF65-F5344CB8AC3E}">
        <p14:creationId xmlns:p14="http://schemas.microsoft.com/office/powerpoint/2010/main" val="394499849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6">
            <a:extLst>
              <a:ext uri="{FF2B5EF4-FFF2-40B4-BE49-F238E27FC236}">
                <a16:creationId xmlns="" xmlns:a16="http://schemas.microsoft.com/office/drawing/2014/main" id="{C5DD3B49-F775-49FC-ACAD-45B074D1C945}"/>
              </a:ext>
            </a:extLst>
          </p:cNvPr>
          <p:cNvSpPr>
            <a:spLocks noGrp="1"/>
          </p:cNvSpPr>
          <p:nvPr>
            <p:ph type="title" hasCustomPrompt="1"/>
          </p:nvPr>
        </p:nvSpPr>
        <p:spPr>
          <a:xfrm>
            <a:off x="2380488" y="2365248"/>
            <a:ext cx="4383024" cy="2127504"/>
          </a:xfrm>
          <a:prstGeom prst="rect">
            <a:avLst/>
          </a:prstGeom>
        </p:spPr>
        <p:txBody>
          <a:bodyPr/>
          <a:lstStyle>
            <a:lvl1pPr algn="ctr">
              <a:defRPr sz="4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CLICK TO EDIT MASTER TITLE STYLE</a:t>
            </a:r>
          </a:p>
        </p:txBody>
      </p:sp>
    </p:spTree>
    <p:extLst>
      <p:ext uri="{BB962C8B-B14F-4D97-AF65-F5344CB8AC3E}">
        <p14:creationId xmlns:p14="http://schemas.microsoft.com/office/powerpoint/2010/main" val="39245726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Title + 1 column">
    <p:spTree>
      <p:nvGrpSpPr>
        <p:cNvPr id="1" name="Shape 32"/>
        <p:cNvGrpSpPr/>
        <p:nvPr/>
      </p:nvGrpSpPr>
      <p:grpSpPr>
        <a:xfrm>
          <a:off x="0" y="0"/>
          <a:ext cx="0" cy="0"/>
          <a:chOff x="0" y="0"/>
          <a:chExt cx="0" cy="0"/>
        </a:xfrm>
      </p:grpSpPr>
      <p:sp>
        <p:nvSpPr>
          <p:cNvPr id="33" name="Shape 33"/>
          <p:cNvSpPr/>
          <p:nvPr/>
        </p:nvSpPr>
        <p:spPr>
          <a:xfrm flipH="1">
            <a:off x="2472375" y="0"/>
            <a:ext cx="113100" cy="6858000"/>
          </a:xfrm>
          <a:prstGeom prst="rect">
            <a:avLst/>
          </a:prstGeom>
          <a:gradFill>
            <a:gsLst>
              <a:gs pos="0">
                <a:srgbClr val="000014">
                  <a:alpha val="20000"/>
                </a:srgbClr>
              </a:gs>
              <a:gs pos="100000">
                <a:srgbClr val="000014">
                  <a:alpha val="0"/>
                </a:srgbClr>
              </a:gs>
            </a:gsLst>
            <a:lin ang="0" scaled="0"/>
          </a:gradFill>
          <a:ln>
            <a:noFill/>
          </a:ln>
        </p:spPr>
        <p:txBody>
          <a:bodyPr wrap="square" lIns="91425" tIns="45700" rIns="91425" bIns="45700" anchor="ctr" anchorCtr="0">
            <a:noAutofit/>
          </a:bodyPr>
          <a:lstStyle/>
          <a:p>
            <a:pPr marL="0" marR="0" lvl="0" indent="0" algn="ctr" rtl="0">
              <a:spcBef>
                <a:spcPts val="0"/>
              </a:spcBef>
              <a:buNone/>
            </a:pPr>
            <a:endParaRPr sz="1800">
              <a:solidFill>
                <a:srgbClr val="FFFFFF"/>
              </a:solidFill>
              <a:latin typeface="Calibri"/>
              <a:ea typeface="Calibri"/>
              <a:cs typeface="Calibri"/>
              <a:sym typeface="Calibri"/>
            </a:endParaRPr>
          </a:p>
        </p:txBody>
      </p:sp>
      <p:sp>
        <p:nvSpPr>
          <p:cNvPr id="34" name="Shape 34"/>
          <p:cNvSpPr/>
          <p:nvPr/>
        </p:nvSpPr>
        <p:spPr>
          <a:xfrm>
            <a:off x="2585475" y="-18287"/>
            <a:ext cx="6558600" cy="6858000"/>
          </a:xfrm>
          <a:prstGeom prst="rect">
            <a:avLst/>
          </a:prstGeom>
          <a:solidFill>
            <a:srgbClr val="FFFFFF"/>
          </a:solidFill>
          <a:ln>
            <a:noFill/>
          </a:ln>
        </p:spPr>
        <p:txBody>
          <a:bodyPr wrap="square" lIns="91425" tIns="91425" rIns="91425" bIns="91425" anchor="ctr" anchorCtr="0">
            <a:noAutofit/>
          </a:bodyPr>
          <a:lstStyle/>
          <a:p>
            <a:pPr lvl="0">
              <a:spcBef>
                <a:spcPts val="0"/>
              </a:spcBef>
              <a:buNone/>
            </a:pPr>
            <a:endParaRPr/>
          </a:p>
        </p:txBody>
      </p:sp>
      <p:sp>
        <p:nvSpPr>
          <p:cNvPr id="35" name="Shape 35"/>
          <p:cNvSpPr txBox="1">
            <a:spLocks noGrp="1"/>
          </p:cNvSpPr>
          <p:nvPr>
            <p:ph type="title"/>
          </p:nvPr>
        </p:nvSpPr>
        <p:spPr>
          <a:xfrm>
            <a:off x="234450" y="767333"/>
            <a:ext cx="2046300" cy="5308000"/>
          </a:xfrm>
          <a:prstGeom prst="rect">
            <a:avLst/>
          </a:prstGeom>
        </p:spPr>
        <p:txBody>
          <a:bodyPr wrap="square"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r>
              <a:rPr lang="en-US" smtClean="0"/>
              <a:t>Click to edit Master title style</a:t>
            </a:r>
            <a:endParaRPr/>
          </a:p>
        </p:txBody>
      </p:sp>
      <p:sp>
        <p:nvSpPr>
          <p:cNvPr id="36" name="Shape 36"/>
          <p:cNvSpPr txBox="1">
            <a:spLocks noGrp="1"/>
          </p:cNvSpPr>
          <p:nvPr>
            <p:ph type="body" idx="1"/>
          </p:nvPr>
        </p:nvSpPr>
        <p:spPr>
          <a:xfrm>
            <a:off x="3090625" y="767333"/>
            <a:ext cx="5596200" cy="5308000"/>
          </a:xfrm>
          <a:prstGeom prst="rect">
            <a:avLst/>
          </a:prstGeom>
        </p:spPr>
        <p:txBody>
          <a:bodyPr wrap="square"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pPr lvl="0"/>
            <a:r>
              <a:rPr lang="en-US" smtClean="0"/>
              <a:t>Click to edit Master text styles</a:t>
            </a:r>
          </a:p>
        </p:txBody>
      </p:sp>
      <p:sp>
        <p:nvSpPr>
          <p:cNvPr id="37" name="Shape 37"/>
          <p:cNvSpPr txBox="1">
            <a:spLocks noGrp="1"/>
          </p:cNvSpPr>
          <p:nvPr>
            <p:ph type="sldNum" idx="12"/>
          </p:nvPr>
        </p:nvSpPr>
        <p:spPr>
          <a:xfrm>
            <a:off x="8556784" y="6333135"/>
            <a:ext cx="548700" cy="524800"/>
          </a:xfrm>
          <a:prstGeom prst="rect">
            <a:avLst/>
          </a:prstGeom>
        </p:spPr>
        <p:txBody>
          <a:bodyPr wrap="square" lIns="91425" tIns="91425" rIns="91425" bIns="91425" anchor="ctr" anchorCtr="0">
            <a:noAutofit/>
          </a:bodyPr>
          <a:lstStyle/>
          <a:p>
            <a:fld id="{2D3A0710-8AAA-4481-8609-AA8B15C12F3B}" type="slidenum">
              <a:rPr lang="en-US" smtClean="0"/>
              <a:t>‹#›</a:t>
            </a:fld>
            <a:endParaRPr lang="en-US"/>
          </a:p>
        </p:txBody>
      </p:sp>
    </p:spTree>
    <p:extLst>
      <p:ext uri="{BB962C8B-B14F-4D97-AF65-F5344CB8AC3E}">
        <p14:creationId xmlns:p14="http://schemas.microsoft.com/office/powerpoint/2010/main" val="507128981"/>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Title + 3 columns">
    <p:spTree>
      <p:nvGrpSpPr>
        <p:cNvPr id="1" name="Shape 72"/>
        <p:cNvGrpSpPr/>
        <p:nvPr/>
      </p:nvGrpSpPr>
      <p:grpSpPr>
        <a:xfrm>
          <a:off x="0" y="0"/>
          <a:ext cx="0" cy="0"/>
          <a:chOff x="0" y="0"/>
          <a:chExt cx="0" cy="0"/>
        </a:xfrm>
      </p:grpSpPr>
      <p:sp>
        <p:nvSpPr>
          <p:cNvPr id="73" name="Shape 73"/>
          <p:cNvSpPr/>
          <p:nvPr/>
        </p:nvSpPr>
        <p:spPr>
          <a:xfrm flipH="1">
            <a:off x="2472375" y="0"/>
            <a:ext cx="113100" cy="6858000"/>
          </a:xfrm>
          <a:prstGeom prst="rect">
            <a:avLst/>
          </a:prstGeom>
          <a:gradFill>
            <a:gsLst>
              <a:gs pos="0">
                <a:srgbClr val="000014">
                  <a:alpha val="20000"/>
                </a:srgbClr>
              </a:gs>
              <a:gs pos="100000">
                <a:srgbClr val="000014">
                  <a:alpha val="0"/>
                </a:srgbClr>
              </a:gs>
            </a:gsLst>
            <a:lin ang="0" scaled="0"/>
          </a:gradFill>
          <a:ln>
            <a:noFill/>
          </a:ln>
        </p:spPr>
        <p:txBody>
          <a:bodyPr wrap="square" lIns="91425" tIns="45700" rIns="91425" bIns="45700" anchor="ctr" anchorCtr="0">
            <a:noAutofit/>
          </a:bodyPr>
          <a:lstStyle/>
          <a:p>
            <a:pPr marL="0" marR="0" lvl="0" indent="0" algn="ctr" rtl="0">
              <a:spcBef>
                <a:spcPts val="0"/>
              </a:spcBef>
              <a:buNone/>
            </a:pPr>
            <a:endParaRPr sz="1800">
              <a:solidFill>
                <a:srgbClr val="FFFFFF"/>
              </a:solidFill>
              <a:latin typeface="Calibri"/>
              <a:ea typeface="Calibri"/>
              <a:cs typeface="Calibri"/>
              <a:sym typeface="Calibri"/>
            </a:endParaRPr>
          </a:p>
        </p:txBody>
      </p:sp>
      <p:sp>
        <p:nvSpPr>
          <p:cNvPr id="74" name="Shape 74"/>
          <p:cNvSpPr/>
          <p:nvPr/>
        </p:nvSpPr>
        <p:spPr>
          <a:xfrm>
            <a:off x="2585475" y="0"/>
            <a:ext cx="6558600" cy="6858000"/>
          </a:xfrm>
          <a:prstGeom prst="rect">
            <a:avLst/>
          </a:prstGeom>
          <a:solidFill>
            <a:srgbClr val="FFFFFF"/>
          </a:solidFill>
          <a:ln>
            <a:noFill/>
          </a:ln>
        </p:spPr>
        <p:txBody>
          <a:bodyPr wrap="square" lIns="91425" tIns="91425" rIns="91425" bIns="91425" anchor="ctr" anchorCtr="0">
            <a:noAutofit/>
          </a:bodyPr>
          <a:lstStyle/>
          <a:p>
            <a:pPr lvl="0">
              <a:spcBef>
                <a:spcPts val="0"/>
              </a:spcBef>
              <a:buNone/>
            </a:pPr>
            <a:endParaRPr/>
          </a:p>
        </p:txBody>
      </p:sp>
      <p:sp>
        <p:nvSpPr>
          <p:cNvPr id="75" name="Shape 75"/>
          <p:cNvSpPr txBox="1">
            <a:spLocks noGrp="1"/>
          </p:cNvSpPr>
          <p:nvPr>
            <p:ph type="title"/>
          </p:nvPr>
        </p:nvSpPr>
        <p:spPr>
          <a:xfrm>
            <a:off x="234450" y="767333"/>
            <a:ext cx="2046300" cy="5308000"/>
          </a:xfrm>
          <a:prstGeom prst="rect">
            <a:avLst/>
          </a:prstGeom>
        </p:spPr>
        <p:txBody>
          <a:bodyPr wrap="square"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r>
              <a:rPr lang="en-US" smtClean="0"/>
              <a:t>Click to edit Master title style</a:t>
            </a:r>
            <a:endParaRPr/>
          </a:p>
        </p:txBody>
      </p:sp>
      <p:sp>
        <p:nvSpPr>
          <p:cNvPr id="76" name="Shape 76"/>
          <p:cNvSpPr txBox="1">
            <a:spLocks noGrp="1"/>
          </p:cNvSpPr>
          <p:nvPr>
            <p:ph type="body" idx="1"/>
          </p:nvPr>
        </p:nvSpPr>
        <p:spPr>
          <a:xfrm>
            <a:off x="3069325" y="767333"/>
            <a:ext cx="1789800" cy="5308000"/>
          </a:xfrm>
          <a:prstGeom prst="rect">
            <a:avLst/>
          </a:prstGeom>
        </p:spPr>
        <p:txBody>
          <a:bodyPr wrap="square" lIns="91425" tIns="91425" rIns="91425" bIns="91425" anchor="t" anchorCtr="0"/>
          <a:lstStyle>
            <a:lvl1pPr lvl="0" rtl="0">
              <a:spcBef>
                <a:spcPts val="0"/>
              </a:spcBef>
              <a:buSzPct val="100000"/>
              <a:defRPr sz="900"/>
            </a:lvl1pPr>
            <a:lvl2pPr lvl="1" rtl="0">
              <a:spcBef>
                <a:spcPts val="0"/>
              </a:spcBef>
              <a:buSzPct val="100000"/>
              <a:defRPr sz="900"/>
            </a:lvl2pPr>
            <a:lvl3pPr lvl="2" rtl="0">
              <a:spcBef>
                <a:spcPts val="0"/>
              </a:spcBef>
              <a:buSzPct val="100000"/>
              <a:defRPr sz="900"/>
            </a:lvl3pPr>
            <a:lvl4pPr lvl="3" rtl="0">
              <a:spcBef>
                <a:spcPts val="0"/>
              </a:spcBef>
              <a:buSzPct val="100000"/>
              <a:defRPr sz="900"/>
            </a:lvl4pPr>
            <a:lvl5pPr lvl="4" rtl="0">
              <a:spcBef>
                <a:spcPts val="0"/>
              </a:spcBef>
              <a:buSzPct val="100000"/>
              <a:defRPr sz="900"/>
            </a:lvl5pPr>
            <a:lvl6pPr lvl="5" rtl="0">
              <a:spcBef>
                <a:spcPts val="0"/>
              </a:spcBef>
              <a:buSzPct val="100000"/>
              <a:defRPr sz="900"/>
            </a:lvl6pPr>
            <a:lvl7pPr lvl="6" rtl="0">
              <a:spcBef>
                <a:spcPts val="0"/>
              </a:spcBef>
              <a:buSzPct val="100000"/>
              <a:defRPr sz="900"/>
            </a:lvl7pPr>
            <a:lvl8pPr lvl="7" rtl="0">
              <a:spcBef>
                <a:spcPts val="0"/>
              </a:spcBef>
              <a:buSzPct val="100000"/>
              <a:defRPr sz="900"/>
            </a:lvl8pPr>
            <a:lvl9pPr lvl="8" rtl="0">
              <a:spcBef>
                <a:spcPts val="0"/>
              </a:spcBef>
              <a:buSzPct val="100000"/>
              <a:defRPr sz="900"/>
            </a:lvl9pPr>
          </a:lstStyle>
          <a:p>
            <a:pPr lvl="0"/>
            <a:r>
              <a:rPr lang="en-US" smtClean="0"/>
              <a:t>Click to edit Master text styles</a:t>
            </a:r>
          </a:p>
        </p:txBody>
      </p:sp>
      <p:sp>
        <p:nvSpPr>
          <p:cNvPr id="77" name="Shape 77"/>
          <p:cNvSpPr txBox="1">
            <a:spLocks noGrp="1"/>
          </p:cNvSpPr>
          <p:nvPr>
            <p:ph type="body" idx="2"/>
          </p:nvPr>
        </p:nvSpPr>
        <p:spPr>
          <a:xfrm>
            <a:off x="4951006" y="767333"/>
            <a:ext cx="1789800" cy="5308000"/>
          </a:xfrm>
          <a:prstGeom prst="rect">
            <a:avLst/>
          </a:prstGeom>
        </p:spPr>
        <p:txBody>
          <a:bodyPr wrap="square" lIns="91425" tIns="91425" rIns="91425" bIns="91425" anchor="t" anchorCtr="0"/>
          <a:lstStyle>
            <a:lvl1pPr lvl="0" rtl="0">
              <a:spcBef>
                <a:spcPts val="0"/>
              </a:spcBef>
              <a:buSzPct val="100000"/>
              <a:defRPr sz="900"/>
            </a:lvl1pPr>
            <a:lvl2pPr lvl="1" rtl="0">
              <a:spcBef>
                <a:spcPts val="0"/>
              </a:spcBef>
              <a:buSzPct val="100000"/>
              <a:defRPr sz="900"/>
            </a:lvl2pPr>
            <a:lvl3pPr lvl="2" rtl="0">
              <a:spcBef>
                <a:spcPts val="0"/>
              </a:spcBef>
              <a:buSzPct val="100000"/>
              <a:defRPr sz="900"/>
            </a:lvl3pPr>
            <a:lvl4pPr lvl="3" rtl="0">
              <a:spcBef>
                <a:spcPts val="0"/>
              </a:spcBef>
              <a:buSzPct val="100000"/>
              <a:defRPr sz="900"/>
            </a:lvl4pPr>
            <a:lvl5pPr lvl="4" rtl="0">
              <a:spcBef>
                <a:spcPts val="0"/>
              </a:spcBef>
              <a:buSzPct val="100000"/>
              <a:defRPr sz="900"/>
            </a:lvl5pPr>
            <a:lvl6pPr lvl="5" rtl="0">
              <a:spcBef>
                <a:spcPts val="0"/>
              </a:spcBef>
              <a:buSzPct val="100000"/>
              <a:defRPr sz="900"/>
            </a:lvl6pPr>
            <a:lvl7pPr lvl="6" rtl="0">
              <a:spcBef>
                <a:spcPts val="0"/>
              </a:spcBef>
              <a:buSzPct val="100000"/>
              <a:defRPr sz="900"/>
            </a:lvl7pPr>
            <a:lvl8pPr lvl="7" rtl="0">
              <a:spcBef>
                <a:spcPts val="0"/>
              </a:spcBef>
              <a:buSzPct val="100000"/>
              <a:defRPr sz="900"/>
            </a:lvl8pPr>
            <a:lvl9pPr lvl="8" rtl="0">
              <a:spcBef>
                <a:spcPts val="0"/>
              </a:spcBef>
              <a:buSzPct val="100000"/>
              <a:defRPr sz="900"/>
            </a:lvl9pPr>
          </a:lstStyle>
          <a:p>
            <a:pPr lvl="0"/>
            <a:r>
              <a:rPr lang="en-US" smtClean="0"/>
              <a:t>Click to edit Master text styles</a:t>
            </a:r>
          </a:p>
        </p:txBody>
      </p:sp>
      <p:sp>
        <p:nvSpPr>
          <p:cNvPr id="78" name="Shape 78"/>
          <p:cNvSpPr txBox="1">
            <a:spLocks noGrp="1"/>
          </p:cNvSpPr>
          <p:nvPr>
            <p:ph type="body" idx="3"/>
          </p:nvPr>
        </p:nvSpPr>
        <p:spPr>
          <a:xfrm>
            <a:off x="6832686" y="767333"/>
            <a:ext cx="1789800" cy="5308000"/>
          </a:xfrm>
          <a:prstGeom prst="rect">
            <a:avLst/>
          </a:prstGeom>
        </p:spPr>
        <p:txBody>
          <a:bodyPr wrap="square" lIns="91425" tIns="91425" rIns="91425" bIns="91425" anchor="t" anchorCtr="0"/>
          <a:lstStyle>
            <a:lvl1pPr lvl="0" rtl="0">
              <a:spcBef>
                <a:spcPts val="0"/>
              </a:spcBef>
              <a:buSzPct val="100000"/>
              <a:defRPr sz="900"/>
            </a:lvl1pPr>
            <a:lvl2pPr lvl="1" rtl="0">
              <a:spcBef>
                <a:spcPts val="0"/>
              </a:spcBef>
              <a:buSzPct val="100000"/>
              <a:defRPr sz="900"/>
            </a:lvl2pPr>
            <a:lvl3pPr lvl="2" rtl="0">
              <a:spcBef>
                <a:spcPts val="0"/>
              </a:spcBef>
              <a:buSzPct val="100000"/>
              <a:defRPr sz="900"/>
            </a:lvl3pPr>
            <a:lvl4pPr lvl="3" rtl="0">
              <a:spcBef>
                <a:spcPts val="0"/>
              </a:spcBef>
              <a:buSzPct val="100000"/>
              <a:defRPr sz="900"/>
            </a:lvl4pPr>
            <a:lvl5pPr lvl="4" rtl="0">
              <a:spcBef>
                <a:spcPts val="0"/>
              </a:spcBef>
              <a:buSzPct val="100000"/>
              <a:defRPr sz="900"/>
            </a:lvl5pPr>
            <a:lvl6pPr lvl="5" rtl="0">
              <a:spcBef>
                <a:spcPts val="0"/>
              </a:spcBef>
              <a:buSzPct val="100000"/>
              <a:defRPr sz="900"/>
            </a:lvl6pPr>
            <a:lvl7pPr lvl="6" rtl="0">
              <a:spcBef>
                <a:spcPts val="0"/>
              </a:spcBef>
              <a:buSzPct val="100000"/>
              <a:defRPr sz="900"/>
            </a:lvl7pPr>
            <a:lvl8pPr lvl="7" rtl="0">
              <a:spcBef>
                <a:spcPts val="0"/>
              </a:spcBef>
              <a:buSzPct val="100000"/>
              <a:defRPr sz="900"/>
            </a:lvl8pPr>
            <a:lvl9pPr lvl="8" rtl="0">
              <a:spcBef>
                <a:spcPts val="0"/>
              </a:spcBef>
              <a:buSzPct val="100000"/>
              <a:defRPr sz="900"/>
            </a:lvl9pPr>
          </a:lstStyle>
          <a:p>
            <a:pPr lvl="0"/>
            <a:r>
              <a:rPr lang="en-US" smtClean="0"/>
              <a:t>Click to edit Master text styles</a:t>
            </a:r>
          </a:p>
        </p:txBody>
      </p:sp>
      <p:sp>
        <p:nvSpPr>
          <p:cNvPr id="79" name="Shape 79"/>
          <p:cNvSpPr txBox="1">
            <a:spLocks noGrp="1"/>
          </p:cNvSpPr>
          <p:nvPr>
            <p:ph type="sldNum" idx="12"/>
          </p:nvPr>
        </p:nvSpPr>
        <p:spPr>
          <a:xfrm>
            <a:off x="8556784" y="6333135"/>
            <a:ext cx="548700" cy="524800"/>
          </a:xfrm>
          <a:prstGeom prst="rect">
            <a:avLst/>
          </a:prstGeom>
        </p:spPr>
        <p:txBody>
          <a:bodyPr wrap="square" lIns="91425" tIns="91425" rIns="91425" bIns="91425" anchor="ctr" anchorCtr="0">
            <a:noAutofit/>
          </a:bodyPr>
          <a:lstStyle/>
          <a:p>
            <a:fld id="{2D3A0710-8AAA-4481-8609-AA8B15C12F3B}" type="slidenum">
              <a:rPr lang="en-US" smtClean="0"/>
              <a:t>‹#›</a:t>
            </a:fld>
            <a:endParaRPr lang="en-US"/>
          </a:p>
        </p:txBody>
      </p:sp>
    </p:spTree>
    <p:extLst>
      <p:ext uri="{BB962C8B-B14F-4D97-AF65-F5344CB8AC3E}">
        <p14:creationId xmlns:p14="http://schemas.microsoft.com/office/powerpoint/2010/main" val="3272909699"/>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28650" y="1969532"/>
            <a:ext cx="7886700" cy="1571604"/>
          </a:xfrm>
          <a:prstGeom prst="rect">
            <a:avLst/>
          </a:prstGeom>
        </p:spPr>
        <p:txBody>
          <a:bodyPr anchor="b"/>
          <a:lstStyle>
            <a:lvl1pPr algn="ctr">
              <a:defRPr lang="en-US" sz="4500" b="1" kern="1200" dirty="0">
                <a:solidFill>
                  <a:schemeClr val="bg1"/>
                </a:solidFill>
                <a:latin typeface="Linh AvantGarde" panose="02000603030000020004" pitchFamily="2" charset="0"/>
                <a:ea typeface="+mn-ea"/>
                <a:cs typeface="+mn-cs"/>
              </a:defRPr>
            </a:lvl1pPr>
          </a:lstStyle>
          <a:p>
            <a:r>
              <a:rPr lang="en-US" altLang="zh-CN" smtClean="0"/>
              <a:t>Click to edit Master title style</a:t>
            </a:r>
            <a:endParaRPr lang="en-US" dirty="0"/>
          </a:p>
        </p:txBody>
      </p:sp>
      <p:sp>
        <p:nvSpPr>
          <p:cNvPr id="3" name="Subtitle 2"/>
          <p:cNvSpPr>
            <a:spLocks noGrp="1"/>
          </p:cNvSpPr>
          <p:nvPr>
            <p:ph type="subTitle" idx="1"/>
          </p:nvPr>
        </p:nvSpPr>
        <p:spPr>
          <a:xfrm>
            <a:off x="1288473" y="3792560"/>
            <a:ext cx="6858000" cy="1655762"/>
          </a:xfrm>
          <a:prstGeom prst="rect">
            <a:avLst/>
          </a:prstGeom>
        </p:spPr>
        <p:txBody>
          <a:bodyPr/>
          <a:lstStyle>
            <a:lvl1pPr marL="0" indent="0" algn="ctr">
              <a:buNone/>
              <a:defRPr lang="en-US" altLang="en-US" sz="2700" b="1" kern="1200" dirty="0">
                <a:solidFill>
                  <a:schemeClr val="bg1"/>
                </a:solidFill>
                <a:latin typeface="Linh AvantGarde" panose="02000603030000020004" pitchFamily="2" charset="0"/>
                <a:ea typeface="+mn-ea"/>
                <a:cs typeface="+mn-cs"/>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ltLang="zh-CN" smtClean="0"/>
              <a:t>Click to edit Master subtitle style</a:t>
            </a:r>
            <a:endParaRPr lang="en-US" dirty="0"/>
          </a:p>
        </p:txBody>
      </p:sp>
      <p:sp>
        <p:nvSpPr>
          <p:cNvPr id="4" name="Date Placeholder 3"/>
          <p:cNvSpPr>
            <a:spLocks noGrp="1"/>
          </p:cNvSpPr>
          <p:nvPr>
            <p:ph type="dt" sz="half" idx="10"/>
          </p:nvPr>
        </p:nvSpPr>
        <p:spPr>
          <a:xfrm>
            <a:off x="628650" y="6356353"/>
            <a:ext cx="2057400" cy="365125"/>
          </a:xfrm>
          <a:prstGeom prst="rect">
            <a:avLst/>
          </a:prstGeom>
        </p:spPr>
        <p:txBody>
          <a:bodyPr/>
          <a:lstStyle/>
          <a:p>
            <a:fld id="{6324AE9D-D291-4F5D-9187-55AF910091EB}" type="datetimeFigureOut">
              <a:rPr lang="en-US" smtClean="0">
                <a:solidFill>
                  <a:prstClr val="black">
                    <a:tint val="75000"/>
                  </a:prstClr>
                </a:solidFill>
              </a:rPr>
              <a:pPr/>
              <a:t>11/2/2022</a:t>
            </a:fld>
            <a:endParaRPr lang="en-US">
              <a:solidFill>
                <a:prstClr val="black">
                  <a:tint val="75000"/>
                </a:prstClr>
              </a:solidFill>
            </a:endParaRPr>
          </a:p>
        </p:txBody>
      </p:sp>
      <p:sp>
        <p:nvSpPr>
          <p:cNvPr id="5" name="Footer Placeholder 4"/>
          <p:cNvSpPr>
            <a:spLocks noGrp="1"/>
          </p:cNvSpPr>
          <p:nvPr>
            <p:ph type="ftr" sz="quarter" idx="11"/>
          </p:nvPr>
        </p:nvSpPr>
        <p:spPr>
          <a:xfrm>
            <a:off x="3028950" y="6356353"/>
            <a:ext cx="3086100" cy="365125"/>
          </a:xfrm>
          <a:prstGeom prst="rect">
            <a:avLst/>
          </a:prstGeom>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a:xfrm>
            <a:off x="6457950" y="6356353"/>
            <a:ext cx="2057400" cy="365125"/>
          </a:xfrm>
          <a:prstGeom prst="rect">
            <a:avLst/>
          </a:prstGeom>
        </p:spPr>
        <p:txBody>
          <a:bodyPr/>
          <a:lstStyle/>
          <a:p>
            <a:fld id="{D967520C-C48D-4296-A14C-514CDC0DE01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2095779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28650" y="114608"/>
            <a:ext cx="7886700" cy="736984"/>
          </a:xfrm>
          <a:prstGeom prst="rect">
            <a:avLst/>
          </a:prstGeom>
        </p:spPr>
        <p:txBody>
          <a:bodyPr/>
          <a:lstStyle/>
          <a:p>
            <a:r>
              <a:rPr lang="en-US" altLang="zh-CN" smtClean="0"/>
              <a:t>Click to edit Master title style</a:t>
            </a:r>
            <a:endParaRPr lang="en-US" dirty="0"/>
          </a:p>
        </p:txBody>
      </p:sp>
      <p:sp>
        <p:nvSpPr>
          <p:cNvPr id="3" name="Content Placeholder 2"/>
          <p:cNvSpPr>
            <a:spLocks noGrp="1"/>
          </p:cNvSpPr>
          <p:nvPr>
            <p:ph sz="half" idx="1"/>
          </p:nvPr>
        </p:nvSpPr>
        <p:spPr>
          <a:xfrm>
            <a:off x="628650" y="851594"/>
            <a:ext cx="3886200" cy="5174881"/>
          </a:xfrm>
          <a:prstGeom prst="rect">
            <a:avLst/>
          </a:prstGeom>
        </p:spPr>
        <p:txBody>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dirty="0"/>
          </a:p>
        </p:txBody>
      </p:sp>
      <p:sp>
        <p:nvSpPr>
          <p:cNvPr id="4" name="Content Placeholder 3"/>
          <p:cNvSpPr>
            <a:spLocks noGrp="1"/>
          </p:cNvSpPr>
          <p:nvPr>
            <p:ph sz="half" idx="2"/>
          </p:nvPr>
        </p:nvSpPr>
        <p:spPr>
          <a:xfrm>
            <a:off x="4629150" y="851594"/>
            <a:ext cx="3886200" cy="5174881"/>
          </a:xfrm>
          <a:prstGeom prst="rect">
            <a:avLst/>
          </a:prstGeom>
        </p:spPr>
        <p:txBody>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dirty="0"/>
          </a:p>
        </p:txBody>
      </p:sp>
      <p:sp>
        <p:nvSpPr>
          <p:cNvPr id="5" name="Date Placeholder 4"/>
          <p:cNvSpPr>
            <a:spLocks noGrp="1"/>
          </p:cNvSpPr>
          <p:nvPr>
            <p:ph type="dt" sz="half" idx="10"/>
          </p:nvPr>
        </p:nvSpPr>
        <p:spPr>
          <a:xfrm>
            <a:off x="628650" y="6356353"/>
            <a:ext cx="2057400" cy="365125"/>
          </a:xfrm>
          <a:prstGeom prst="rect">
            <a:avLst/>
          </a:prstGeom>
        </p:spPr>
        <p:txBody>
          <a:bodyPr/>
          <a:lstStyle/>
          <a:p>
            <a:fld id="{0B005C5E-8770-4BEA-9BD6-C91AD598940A}" type="datetimeFigureOut">
              <a:rPr lang="en-US" smtClean="0"/>
              <a:t>11/2/2022</a:t>
            </a:fld>
            <a:endParaRPr lang="en-US"/>
          </a:p>
        </p:txBody>
      </p:sp>
      <p:sp>
        <p:nvSpPr>
          <p:cNvPr id="6" name="Footer Placeholder 5"/>
          <p:cNvSpPr>
            <a:spLocks noGrp="1"/>
          </p:cNvSpPr>
          <p:nvPr>
            <p:ph type="ftr" sz="quarter" idx="11"/>
          </p:nvPr>
        </p:nvSpPr>
        <p:spPr>
          <a:xfrm>
            <a:off x="3028950" y="6356353"/>
            <a:ext cx="30861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6457950" y="6356353"/>
            <a:ext cx="2057400" cy="365125"/>
          </a:xfrm>
          <a:prstGeom prst="rect">
            <a:avLst/>
          </a:prstGeom>
        </p:spPr>
        <p:txBody>
          <a:bodyPr/>
          <a:lstStyle/>
          <a:p>
            <a:fld id="{2D3A0710-8AAA-4481-8609-AA8B15C12F3B}" type="slidenum">
              <a:rPr lang="en-US" smtClean="0"/>
              <a:t>‹#›</a:t>
            </a:fld>
            <a:endParaRPr lang="en-US"/>
          </a:p>
        </p:txBody>
      </p:sp>
    </p:spTree>
    <p:extLst>
      <p:ext uri="{BB962C8B-B14F-4D97-AF65-F5344CB8AC3E}">
        <p14:creationId xmlns:p14="http://schemas.microsoft.com/office/powerpoint/2010/main" val="2111686455"/>
      </p:ext>
    </p:extLst>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6">
            <a:extLst>
              <a:ext uri="{FF2B5EF4-FFF2-40B4-BE49-F238E27FC236}">
                <a16:creationId xmlns="" xmlns:a16="http://schemas.microsoft.com/office/drawing/2014/main" id="{C5DD3B49-F775-49FC-ACAD-45B074D1C945}"/>
              </a:ext>
            </a:extLst>
          </p:cNvPr>
          <p:cNvSpPr>
            <a:spLocks noGrp="1"/>
          </p:cNvSpPr>
          <p:nvPr>
            <p:ph type="title" hasCustomPrompt="1"/>
          </p:nvPr>
        </p:nvSpPr>
        <p:spPr>
          <a:xfrm>
            <a:off x="2380488" y="2365248"/>
            <a:ext cx="4383024" cy="2127504"/>
          </a:xfrm>
          <a:prstGeom prst="rect">
            <a:avLst/>
          </a:prstGeom>
        </p:spPr>
        <p:txBody>
          <a:bodyPr/>
          <a:lstStyle>
            <a:lvl1pPr algn="ctr">
              <a:defRPr sz="4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CLICK TO EDIT MASTER TITLE STYLE</a:t>
            </a:r>
          </a:p>
        </p:txBody>
      </p:sp>
    </p:spTree>
    <p:extLst>
      <p:ext uri="{BB962C8B-B14F-4D97-AF65-F5344CB8AC3E}">
        <p14:creationId xmlns:p14="http://schemas.microsoft.com/office/powerpoint/2010/main" val="3790727705"/>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_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Date Placeholder 3">
            <a:extLst>
              <a:ext uri="{FF2B5EF4-FFF2-40B4-BE49-F238E27FC236}">
                <a16:creationId xmlns="" xmlns:a16="http://schemas.microsoft.com/office/drawing/2014/main" id="{007929A3-17ED-41F3-AD36-819BC9DFBCB6}"/>
              </a:ext>
            </a:extLst>
          </p:cNvPr>
          <p:cNvSpPr>
            <a:spLocks noGrp="1"/>
          </p:cNvSpPr>
          <p:nvPr>
            <p:ph type="dt" sz="half" idx="10"/>
          </p:nvPr>
        </p:nvSpPr>
        <p:spPr>
          <a:xfrm>
            <a:off x="628650" y="6565257"/>
            <a:ext cx="2057400" cy="365125"/>
          </a:xfrm>
          <a:prstGeom prst="rect">
            <a:avLst/>
          </a:prstGeom>
        </p:spPr>
        <p:txBody>
          <a:bodyPr/>
          <a:lstStyle>
            <a:lvl1pP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fld id="{4AF5C0A4-DBC3-4AEE-95E0-0AC2AF19A5D7}" type="datetime1">
              <a:rPr lang="en-US" smtClean="0"/>
              <a:t>11/2/2022</a:t>
            </a:fld>
            <a:endParaRPr lang="en-US"/>
          </a:p>
        </p:txBody>
      </p:sp>
      <p:sp>
        <p:nvSpPr>
          <p:cNvPr id="8" name="Footer Placeholder 4">
            <a:extLst>
              <a:ext uri="{FF2B5EF4-FFF2-40B4-BE49-F238E27FC236}">
                <a16:creationId xmlns="" xmlns:a16="http://schemas.microsoft.com/office/drawing/2014/main" id="{4973EE95-672F-4E5A-A918-2F51DB2C3ACB}"/>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9" name="Slide Number Placeholder 5">
            <a:extLst>
              <a:ext uri="{FF2B5EF4-FFF2-40B4-BE49-F238E27FC236}">
                <a16:creationId xmlns="" xmlns:a16="http://schemas.microsoft.com/office/drawing/2014/main" id="{2B17F6F6-0CA3-4D52-AA3D-7CF8ADE793B6}"/>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
        <p:nvSpPr>
          <p:cNvPr id="11" name="Title 6">
            <a:extLst>
              <a:ext uri="{FF2B5EF4-FFF2-40B4-BE49-F238E27FC236}">
                <a16:creationId xmlns="" xmlns:a16="http://schemas.microsoft.com/office/drawing/2014/main" id="{943CD72D-5295-43E4-B175-0EA61084ADC7}"/>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3: ………………………………………</a:t>
            </a:r>
          </a:p>
        </p:txBody>
      </p:sp>
      <p:sp>
        <p:nvSpPr>
          <p:cNvPr id="16" name="Text Placeholder 11">
            <a:extLst>
              <a:ext uri="{FF2B5EF4-FFF2-40B4-BE49-F238E27FC236}">
                <a16:creationId xmlns="" xmlns:a16="http://schemas.microsoft.com/office/drawing/2014/main" id="{0C9A3A79-B187-4A33-8EBB-92ECD8BA3C59}"/>
              </a:ext>
            </a:extLst>
          </p:cNvPr>
          <p:cNvSpPr>
            <a:spLocks noGrp="1"/>
          </p:cNvSpPr>
          <p:nvPr>
            <p:ph type="body" sz="quarter" idx="13"/>
          </p:nvPr>
        </p:nvSpPr>
        <p:spPr>
          <a:xfrm>
            <a:off x="234950" y="963168"/>
            <a:ext cx="8674100" cy="5132832"/>
          </a:xfrm>
          <a:prstGeom prst="rect">
            <a:avLst/>
          </a:prstGeom>
        </p:spPr>
        <p:txBody>
          <a:bodyPr/>
          <a:lstStyle>
            <a:lvl1pPr>
              <a:lnSpc>
                <a:spcPct val="100000"/>
              </a:lnSpc>
              <a:defRPr sz="2400">
                <a:latin typeface="Lato" panose="020F0502020204030203" pitchFamily="34" charset="0"/>
                <a:ea typeface="Lato" panose="020F0502020204030203" pitchFamily="34" charset="0"/>
                <a:cs typeface="Lato" panose="020F0502020204030203" pitchFamily="34" charset="0"/>
              </a:defRPr>
            </a:lvl1pPr>
            <a:lvl2pPr>
              <a:lnSpc>
                <a:spcPct val="100000"/>
              </a:lnSpc>
              <a:defRPr sz="2000">
                <a:latin typeface="Lato" panose="020F0502020204030203" pitchFamily="34" charset="0"/>
                <a:ea typeface="Lato" panose="020F0502020204030203" pitchFamily="34" charset="0"/>
                <a:cs typeface="Lato" panose="020F0502020204030203" pitchFamily="34" charset="0"/>
              </a:defRPr>
            </a:lvl2pPr>
            <a:lvl3pPr>
              <a:lnSpc>
                <a:spcPct val="100000"/>
              </a:lnSpc>
              <a:defRPr sz="1800">
                <a:latin typeface="Lato" panose="020F0502020204030203" pitchFamily="34" charset="0"/>
                <a:ea typeface="Lato" panose="020F0502020204030203" pitchFamily="34" charset="0"/>
                <a:cs typeface="Lato" panose="020F0502020204030203" pitchFamily="34" charset="0"/>
              </a:defRPr>
            </a:lvl3pPr>
            <a:lvl4pPr>
              <a:lnSpc>
                <a:spcPct val="100000"/>
              </a:lnSpc>
              <a:defRPr sz="1600">
                <a:latin typeface="Lato" panose="020F0502020204030203" pitchFamily="34" charset="0"/>
                <a:ea typeface="Lato" panose="020F0502020204030203" pitchFamily="34" charset="0"/>
                <a:cs typeface="Lato" panose="020F0502020204030203" pitchFamily="34" charset="0"/>
              </a:defRPr>
            </a:lvl4pPr>
            <a:lvl5pPr>
              <a:lnSpc>
                <a:spcPct val="100000"/>
              </a:lnSpc>
              <a:defRPr sz="1600">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88907604"/>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2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6672756"/>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2_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Date Placeholder 3">
            <a:extLst>
              <a:ext uri="{FF2B5EF4-FFF2-40B4-BE49-F238E27FC236}">
                <a16:creationId xmlns="" xmlns:a16="http://schemas.microsoft.com/office/drawing/2014/main" id="{76EAE966-F590-4BAF-A55B-75735FCC661F}"/>
              </a:ext>
            </a:extLst>
          </p:cNvPr>
          <p:cNvSpPr>
            <a:spLocks noGrp="1"/>
          </p:cNvSpPr>
          <p:nvPr>
            <p:ph type="dt" sz="half" idx="10"/>
          </p:nvPr>
        </p:nvSpPr>
        <p:spPr>
          <a:xfrm>
            <a:off x="628650" y="6565257"/>
            <a:ext cx="2057400" cy="365125"/>
          </a:xfrm>
          <a:prstGeom prst="rect">
            <a:avLst/>
          </a:prstGeom>
        </p:spPr>
        <p:txBody>
          <a:bodyPr/>
          <a:lstStyle>
            <a:lvl1pPr>
              <a:defRPr sz="1200" b="1">
                <a:solidFill>
                  <a:schemeClr val="bg1">
                    <a:lumMod val="95000"/>
                  </a:schemeClr>
                </a:solidFill>
                <a:latin typeface="Lato" panose="020F0502020204030203" pitchFamily="34" charset="0"/>
                <a:ea typeface="Lato" panose="020F0502020204030203" pitchFamily="34" charset="0"/>
                <a:cs typeface="Lato" panose="020F0502020204030203" pitchFamily="34" charset="0"/>
              </a:defRPr>
            </a:lvl1pPr>
          </a:lstStyle>
          <a:p>
            <a:fld id="{B58FB396-DE05-4DD5-B0A4-7BD01D8FBA1D}" type="datetime1">
              <a:rPr lang="en-US" smtClean="0"/>
              <a:t>11/2/2022</a:t>
            </a:fld>
            <a:endParaRPr lang="en-US"/>
          </a:p>
        </p:txBody>
      </p:sp>
      <p:sp>
        <p:nvSpPr>
          <p:cNvPr id="6" name="Footer Placeholder 4">
            <a:extLst>
              <a:ext uri="{FF2B5EF4-FFF2-40B4-BE49-F238E27FC236}">
                <a16:creationId xmlns="" xmlns:a16="http://schemas.microsoft.com/office/drawing/2014/main" id="{C330CA1C-4366-43E8-9DC8-B360FC115AE4}"/>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7" name="Slide Number Placeholder 5">
            <a:extLst>
              <a:ext uri="{FF2B5EF4-FFF2-40B4-BE49-F238E27FC236}">
                <a16:creationId xmlns="" xmlns:a16="http://schemas.microsoft.com/office/drawing/2014/main" id="{72DB13F6-9193-4FE2-AE85-5B96248CC0EA}"/>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Tree>
    <p:extLst>
      <p:ext uri="{BB962C8B-B14F-4D97-AF65-F5344CB8AC3E}">
        <p14:creationId xmlns:p14="http://schemas.microsoft.com/office/powerpoint/2010/main" val="2086006065"/>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40528938"/>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79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8629652" y="311154"/>
            <a:ext cx="257175" cy="365125"/>
          </a:xfrm>
          <a:prstGeom prst="rect">
            <a:avLst/>
          </a:prstGeom>
          <a:solidFill>
            <a:schemeClr val="accent1"/>
          </a:solidFill>
        </p:spPr>
        <p:txBody>
          <a:bodyPr/>
          <a:lstStyle>
            <a:lvl1pPr>
              <a:defRPr sz="750">
                <a:solidFill>
                  <a:schemeClr val="bg1"/>
                </a:solidFill>
              </a:defRPr>
            </a:lvl1pPr>
          </a:lstStyle>
          <a:p>
            <a:fld id="{16F919D3-A0D6-4586-82A8-25A537D2BD8F}" type="slidenum">
              <a:rPr lang="en-US" smtClean="0"/>
              <a:pPr/>
              <a:t>‹#›</a:t>
            </a:fld>
            <a:endParaRPr lang="en-US" dirty="0"/>
          </a:p>
        </p:txBody>
      </p:sp>
    </p:spTree>
    <p:extLst>
      <p:ext uri="{BB962C8B-B14F-4D97-AF65-F5344CB8AC3E}">
        <p14:creationId xmlns:p14="http://schemas.microsoft.com/office/powerpoint/2010/main" val="3628412624"/>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3543769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a:xfrm>
            <a:off x="535940" y="-45973"/>
            <a:ext cx="8027670" cy="1002030"/>
          </a:xfrm>
          <a:prstGeom prst="rect">
            <a:avLst/>
          </a:prstGeom>
        </p:spPr>
        <p:txBody>
          <a:bodyPr lIns="0" tIns="0" rIns="0" bIns="0"/>
          <a:lstStyle>
            <a:lvl1pPr>
              <a:defRPr sz="3600" b="0" i="0">
                <a:solidFill>
                  <a:schemeClr val="tx1"/>
                </a:solidFill>
                <a:latin typeface="Arial"/>
                <a:cs typeface="Arial"/>
              </a:defRPr>
            </a:lvl1pPr>
          </a:lstStyle>
          <a:p>
            <a:endParaRPr/>
          </a:p>
        </p:txBody>
      </p:sp>
      <p:sp>
        <p:nvSpPr>
          <p:cNvPr id="3" name="Holder 3"/>
          <p:cNvSpPr>
            <a:spLocks noGrp="1"/>
          </p:cNvSpPr>
          <p:nvPr>
            <p:ph type="body" idx="1"/>
          </p:nvPr>
        </p:nvSpPr>
        <p:spPr>
          <a:xfrm>
            <a:off x="879144" y="1279652"/>
            <a:ext cx="7685405" cy="4418965"/>
          </a:xfrm>
          <a:prstGeom prst="rect">
            <a:avLst/>
          </a:prstGeom>
        </p:spPr>
        <p:txBody>
          <a:bodyPr lIns="0" tIns="0" rIns="0" bIns="0"/>
          <a:lstStyle>
            <a:lvl1pPr>
              <a:defRPr sz="2800" b="0" i="0">
                <a:solidFill>
                  <a:schemeClr val="tx1"/>
                </a:solidFill>
                <a:latin typeface="Arial"/>
                <a:cs typeface="Arial"/>
              </a:defRPr>
            </a:lvl1pPr>
          </a:lstStyle>
          <a:p>
            <a:endParaRPr/>
          </a:p>
        </p:txBody>
      </p:sp>
      <p:sp>
        <p:nvSpPr>
          <p:cNvPr id="4" name="Holder 4"/>
          <p:cNvSpPr>
            <a:spLocks noGrp="1"/>
          </p:cNvSpPr>
          <p:nvPr>
            <p:ph type="ftr" sz="quarter" idx="5"/>
          </p:nvPr>
        </p:nvSpPr>
        <p:spPr>
          <a:xfrm>
            <a:off x="3108960" y="6377940"/>
            <a:ext cx="2926080" cy="342900"/>
          </a:xfrm>
          <a:prstGeom prst="rect">
            <a:avLst/>
          </a:prstGeom>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457200" y="6377940"/>
            <a:ext cx="2103120" cy="342900"/>
          </a:xfrm>
          <a:prstGeom prst="rect">
            <a:avLst/>
          </a:prstGeom>
        </p:spPr>
        <p:txBody>
          <a:bodyPr lIns="0" tIns="0" rIns="0" bIns="0"/>
          <a:lstStyle>
            <a:lvl1pPr algn="l">
              <a:defRPr>
                <a:solidFill>
                  <a:schemeClr val="tx1">
                    <a:tint val="75000"/>
                  </a:schemeClr>
                </a:solidFill>
              </a:defRPr>
            </a:lvl1pPr>
          </a:lstStyle>
          <a:p>
            <a:fld id="{1D8BD707-D9CF-40AE-B4C6-C98DA3205C09}" type="datetimeFigureOut">
              <a:rPr lang="en-US"/>
              <a:t>11/2/2022</a:t>
            </a:fld>
            <a:endParaRPr lang="en-US"/>
          </a:p>
        </p:txBody>
      </p:sp>
      <p:sp>
        <p:nvSpPr>
          <p:cNvPr id="6" name="Holder 6"/>
          <p:cNvSpPr>
            <a:spLocks noGrp="1"/>
          </p:cNvSpPr>
          <p:nvPr>
            <p:ph type="sldNum" sz="quarter" idx="7"/>
          </p:nvPr>
        </p:nvSpPr>
        <p:spPr>
          <a:xfrm>
            <a:off x="6583680" y="6377940"/>
            <a:ext cx="2103120" cy="342900"/>
          </a:xfrm>
          <a:prstGeom prst="rect">
            <a:avLst/>
          </a:prstGeom>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1233263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1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 xmlns:a16="http://schemas.microsoft.com/office/drawing/2014/main" id="{DB30FC03-A82E-4B34-AE4B-8AC40A0CD5B2}"/>
              </a:ext>
            </a:extLst>
          </p:cNvPr>
          <p:cNvSpPr>
            <a:spLocks noGrp="1"/>
          </p:cNvSpPr>
          <p:nvPr>
            <p:ph type="dt" sz="half" idx="10"/>
          </p:nvPr>
        </p:nvSpPr>
        <p:spPr>
          <a:xfrm>
            <a:off x="628650" y="6565257"/>
            <a:ext cx="2057400" cy="365125"/>
          </a:xfrm>
          <a:prstGeom prst="rect">
            <a:avLst/>
          </a:prstGeom>
        </p:spPr>
        <p:txBody>
          <a:bodyPr/>
          <a:lstStyle>
            <a:lvl1pP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fld id="{0B005C5E-8770-4BEA-9BD6-C91AD598940A}" type="datetimeFigureOut">
              <a:rPr lang="en-US" smtClean="0"/>
              <a:t>11/2/2022</a:t>
            </a:fld>
            <a:endParaRPr lang="en-US"/>
          </a:p>
        </p:txBody>
      </p:sp>
      <p:sp>
        <p:nvSpPr>
          <p:cNvPr id="5" name="Footer Placeholder 4">
            <a:extLst>
              <a:ext uri="{FF2B5EF4-FFF2-40B4-BE49-F238E27FC236}">
                <a16:creationId xmlns="" xmlns:a16="http://schemas.microsoft.com/office/drawing/2014/main" id="{D149FB7E-C73B-452D-861A-6C73FF59EC96}"/>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6" name="Slide Number Placeholder 5">
            <a:extLst>
              <a:ext uri="{FF2B5EF4-FFF2-40B4-BE49-F238E27FC236}">
                <a16:creationId xmlns="" xmlns:a16="http://schemas.microsoft.com/office/drawing/2014/main" id="{8A5733BD-32DD-483E-A597-B70529CBDA53}"/>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fld id="{2D3A0710-8AAA-4481-8609-AA8B15C12F3B}" type="slidenum">
              <a:rPr lang="en-US" smtClean="0"/>
              <a:t>‹#›</a:t>
            </a:fld>
            <a:endParaRPr lang="en-US"/>
          </a:p>
        </p:txBody>
      </p:sp>
      <p:sp>
        <p:nvSpPr>
          <p:cNvPr id="10" name="Title 6">
            <a:extLst>
              <a:ext uri="{FF2B5EF4-FFF2-40B4-BE49-F238E27FC236}">
                <a16:creationId xmlns="" xmlns:a16="http://schemas.microsoft.com/office/drawing/2014/main" id="{44DCE4FD-DEE1-4DE9-A40E-616ACEB2FECC}"/>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1: ………………………………………</a:t>
            </a:r>
          </a:p>
        </p:txBody>
      </p:sp>
      <p:sp>
        <p:nvSpPr>
          <p:cNvPr id="11" name="Content Placeholder 8">
            <a:extLst>
              <a:ext uri="{FF2B5EF4-FFF2-40B4-BE49-F238E27FC236}">
                <a16:creationId xmlns="" xmlns:a16="http://schemas.microsoft.com/office/drawing/2014/main" id="{90DFCEB3-810D-48E5-B7BA-1A6C924A64A4}"/>
              </a:ext>
            </a:extLst>
          </p:cNvPr>
          <p:cNvSpPr>
            <a:spLocks noGrp="1"/>
          </p:cNvSpPr>
          <p:nvPr>
            <p:ph sz="quarter" idx="13"/>
          </p:nvPr>
        </p:nvSpPr>
        <p:spPr>
          <a:xfrm>
            <a:off x="235077" y="841247"/>
            <a:ext cx="8674100" cy="5303393"/>
          </a:xfrm>
          <a:prstGeom prst="rect">
            <a:avLst/>
          </a:prstGeom>
        </p:spPr>
        <p:txBody>
          <a:bodyPr/>
          <a:lstStyle>
            <a:lvl1pPr>
              <a:lnSpc>
                <a:spcPct val="100000"/>
              </a:lnSpc>
              <a:defRPr sz="2400">
                <a:latin typeface="Lato" panose="020F0502020204030203" pitchFamily="34" charset="0"/>
                <a:ea typeface="Lato" panose="020F0502020204030203" pitchFamily="34" charset="0"/>
                <a:cs typeface="Lato" panose="020F0502020204030203" pitchFamily="34" charset="0"/>
              </a:defRPr>
            </a:lvl1pPr>
            <a:lvl2pPr>
              <a:lnSpc>
                <a:spcPct val="100000"/>
              </a:lnSpc>
              <a:defRPr sz="2000">
                <a:latin typeface="Lato" panose="020F0502020204030203" pitchFamily="34" charset="0"/>
                <a:ea typeface="Lato" panose="020F0502020204030203" pitchFamily="34" charset="0"/>
                <a:cs typeface="Lato" panose="020F0502020204030203" pitchFamily="34" charset="0"/>
              </a:defRPr>
            </a:lvl2pPr>
            <a:lvl3pPr>
              <a:lnSpc>
                <a:spcPct val="100000"/>
              </a:lnSpc>
              <a:defRPr sz="1800">
                <a:latin typeface="Lato" panose="020F0502020204030203" pitchFamily="34" charset="0"/>
                <a:ea typeface="Lato" panose="020F0502020204030203" pitchFamily="34" charset="0"/>
                <a:cs typeface="Lato" panose="020F0502020204030203" pitchFamily="34" charset="0"/>
              </a:defRPr>
            </a:lvl3pPr>
            <a:lvl4pPr>
              <a:lnSpc>
                <a:spcPct val="100000"/>
              </a:lnSpc>
              <a:defRPr sz="1600">
                <a:latin typeface="Lato" panose="020F0502020204030203" pitchFamily="34" charset="0"/>
                <a:ea typeface="Lato" panose="020F0502020204030203" pitchFamily="34" charset="0"/>
                <a:cs typeface="Lato" panose="020F0502020204030203" pitchFamily="34" charset="0"/>
              </a:defRPr>
            </a:lvl4pPr>
            <a:lvl5pPr>
              <a:lnSpc>
                <a:spcPct val="100000"/>
              </a:lnSpc>
              <a:defRPr sz="1600">
                <a:latin typeface="Lato" panose="020F0502020204030203" pitchFamily="34" charset="0"/>
                <a:ea typeface="Lato" panose="020F0502020204030203" pitchFamily="34" charset="0"/>
                <a:cs typeface="Lato" panose="020F0502020204030203"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19505831"/>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cSld name="1_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4" name="Date Placeholder 3">
            <a:extLst>
              <a:ext uri="{FF2B5EF4-FFF2-40B4-BE49-F238E27FC236}">
                <a16:creationId xmlns="" xmlns:a16="http://schemas.microsoft.com/office/drawing/2014/main" id="{1D2FCDAA-D1AE-440A-ADEA-98F1ACB06478}"/>
              </a:ext>
            </a:extLst>
          </p:cNvPr>
          <p:cNvSpPr>
            <a:spLocks noGrp="1"/>
          </p:cNvSpPr>
          <p:nvPr>
            <p:ph type="dt" sz="half" idx="10"/>
          </p:nvPr>
        </p:nvSpPr>
        <p:spPr>
          <a:xfrm>
            <a:off x="628650" y="6565257"/>
            <a:ext cx="2057400" cy="365125"/>
          </a:xfrm>
          <a:prstGeom prst="rect">
            <a:avLst/>
          </a:prstGeom>
        </p:spPr>
        <p:txBody>
          <a:bodyPr/>
          <a:lstStyle>
            <a:lvl1pP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fld id="{0B005C5E-8770-4BEA-9BD6-C91AD598940A}" type="datetimeFigureOut">
              <a:rPr lang="en-US" smtClean="0"/>
              <a:t>11/2/2022</a:t>
            </a:fld>
            <a:endParaRPr lang="en-US"/>
          </a:p>
        </p:txBody>
      </p:sp>
      <p:sp>
        <p:nvSpPr>
          <p:cNvPr id="15" name="Footer Placeholder 4">
            <a:extLst>
              <a:ext uri="{FF2B5EF4-FFF2-40B4-BE49-F238E27FC236}">
                <a16:creationId xmlns="" xmlns:a16="http://schemas.microsoft.com/office/drawing/2014/main" id="{C4186984-389F-440C-BD79-8D1349BD856E}"/>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6" name="Slide Number Placeholder 5">
            <a:extLst>
              <a:ext uri="{FF2B5EF4-FFF2-40B4-BE49-F238E27FC236}">
                <a16:creationId xmlns="" xmlns:a16="http://schemas.microsoft.com/office/drawing/2014/main" id="{5C66723D-7FE6-462E-9733-48764D89B1D4}"/>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fld id="{2D3A0710-8AAA-4481-8609-AA8B15C12F3B}" type="slidenum">
              <a:rPr lang="en-US" smtClean="0"/>
              <a:t>‹#›</a:t>
            </a:fld>
            <a:endParaRPr lang="en-US"/>
          </a:p>
        </p:txBody>
      </p:sp>
      <p:sp>
        <p:nvSpPr>
          <p:cNvPr id="17" name="Content Placeholder 2">
            <a:extLst>
              <a:ext uri="{FF2B5EF4-FFF2-40B4-BE49-F238E27FC236}">
                <a16:creationId xmlns="" xmlns:a16="http://schemas.microsoft.com/office/drawing/2014/main" id="{03483232-D29A-4255-9149-0177F8785818}"/>
              </a:ext>
            </a:extLst>
          </p:cNvPr>
          <p:cNvSpPr>
            <a:spLocks noGrp="1"/>
          </p:cNvSpPr>
          <p:nvPr>
            <p:ph sz="half" idx="1"/>
          </p:nvPr>
        </p:nvSpPr>
        <p:spPr>
          <a:xfrm>
            <a:off x="528828" y="1423289"/>
            <a:ext cx="3886200" cy="4351338"/>
          </a:xfrm>
          <a:prstGeom prst="rect">
            <a:avLst/>
          </a:prstGeom>
        </p:spPr>
        <p:txBody>
          <a:bodyPr/>
          <a:lstStyle>
            <a:lvl1pPr>
              <a:lnSpc>
                <a:spcPct val="100000"/>
              </a:lnSpc>
              <a:defRPr>
                <a:latin typeface="Lato" panose="020F0502020204030203" pitchFamily="34" charset="0"/>
                <a:ea typeface="Lato" panose="020F0502020204030203" pitchFamily="34" charset="0"/>
                <a:cs typeface="Lato" panose="020F0502020204030203" pitchFamily="34" charset="0"/>
              </a:defRPr>
            </a:lvl1pPr>
            <a:lvl2pPr>
              <a:lnSpc>
                <a:spcPct val="100000"/>
              </a:lnSpc>
              <a:defRPr>
                <a:latin typeface="Lato" panose="020F0502020204030203" pitchFamily="34" charset="0"/>
                <a:ea typeface="Lato" panose="020F0502020204030203" pitchFamily="34" charset="0"/>
                <a:cs typeface="Lato" panose="020F0502020204030203" pitchFamily="34" charset="0"/>
              </a:defRPr>
            </a:lvl2pPr>
            <a:lvl3pPr>
              <a:lnSpc>
                <a:spcPct val="100000"/>
              </a:lnSpc>
              <a:defRPr>
                <a:latin typeface="Lato" panose="020F0502020204030203" pitchFamily="34" charset="0"/>
                <a:ea typeface="Lato" panose="020F0502020204030203" pitchFamily="34" charset="0"/>
                <a:cs typeface="Lato" panose="020F0502020204030203" pitchFamily="34" charset="0"/>
              </a:defRPr>
            </a:lvl3pPr>
            <a:lvl4pPr>
              <a:lnSpc>
                <a:spcPct val="100000"/>
              </a:lnSpc>
              <a:defRPr>
                <a:latin typeface="Lato" panose="020F0502020204030203" pitchFamily="34" charset="0"/>
                <a:ea typeface="Lato" panose="020F0502020204030203" pitchFamily="34" charset="0"/>
                <a:cs typeface="Lato" panose="020F0502020204030203" pitchFamily="34" charset="0"/>
              </a:defRPr>
            </a:lvl4pPr>
            <a:lvl5pPr>
              <a:lnSpc>
                <a:spcPct val="100000"/>
              </a:lnSpc>
              <a:defRPr>
                <a:latin typeface="Lato" panose="020F0502020204030203" pitchFamily="34" charset="0"/>
                <a:ea typeface="Lato" panose="020F0502020204030203" pitchFamily="34" charset="0"/>
                <a:cs typeface="Lato" panose="020F0502020204030203"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8" name="Content Placeholder 3">
            <a:extLst>
              <a:ext uri="{FF2B5EF4-FFF2-40B4-BE49-F238E27FC236}">
                <a16:creationId xmlns="" xmlns:a16="http://schemas.microsoft.com/office/drawing/2014/main" id="{A1BAF8AD-67D8-46AD-A292-05589E827344}"/>
              </a:ext>
            </a:extLst>
          </p:cNvPr>
          <p:cNvSpPr>
            <a:spLocks noGrp="1"/>
          </p:cNvSpPr>
          <p:nvPr>
            <p:ph sz="half" idx="2"/>
          </p:nvPr>
        </p:nvSpPr>
        <p:spPr>
          <a:xfrm>
            <a:off x="4572000" y="1423289"/>
            <a:ext cx="3886200" cy="4351338"/>
          </a:xfrm>
          <a:prstGeom prst="rect">
            <a:avLst/>
          </a:prstGeom>
        </p:spPr>
        <p:txBody>
          <a:bodyPr/>
          <a:lstStyle>
            <a:lvl1pPr>
              <a:lnSpc>
                <a:spcPct val="100000"/>
              </a:lnSpc>
              <a:defRPr>
                <a:latin typeface="Lato" panose="020F0502020204030203" pitchFamily="34" charset="0"/>
                <a:ea typeface="Lato" panose="020F0502020204030203" pitchFamily="34" charset="0"/>
                <a:cs typeface="Lato" panose="020F0502020204030203" pitchFamily="34" charset="0"/>
              </a:defRPr>
            </a:lvl1pPr>
            <a:lvl2pPr>
              <a:lnSpc>
                <a:spcPct val="100000"/>
              </a:lnSpc>
              <a:defRPr>
                <a:latin typeface="Lato" panose="020F0502020204030203" pitchFamily="34" charset="0"/>
                <a:ea typeface="Lato" panose="020F0502020204030203" pitchFamily="34" charset="0"/>
                <a:cs typeface="Lato" panose="020F0502020204030203" pitchFamily="34" charset="0"/>
              </a:defRPr>
            </a:lvl2pPr>
            <a:lvl3pPr>
              <a:lnSpc>
                <a:spcPct val="100000"/>
              </a:lnSpc>
              <a:defRPr>
                <a:latin typeface="Lato" panose="020F0502020204030203" pitchFamily="34" charset="0"/>
                <a:ea typeface="Lato" panose="020F0502020204030203" pitchFamily="34" charset="0"/>
                <a:cs typeface="Lato" panose="020F0502020204030203" pitchFamily="34" charset="0"/>
              </a:defRPr>
            </a:lvl3pPr>
            <a:lvl4pPr>
              <a:lnSpc>
                <a:spcPct val="100000"/>
              </a:lnSpc>
              <a:defRPr>
                <a:latin typeface="Lato" panose="020F0502020204030203" pitchFamily="34" charset="0"/>
                <a:ea typeface="Lato" panose="020F0502020204030203" pitchFamily="34" charset="0"/>
                <a:cs typeface="Lato" panose="020F0502020204030203" pitchFamily="34" charset="0"/>
              </a:defRPr>
            </a:lvl4pPr>
            <a:lvl5pPr>
              <a:lnSpc>
                <a:spcPct val="100000"/>
              </a:lnSpc>
              <a:defRPr>
                <a:latin typeface="Lato" panose="020F0502020204030203" pitchFamily="34" charset="0"/>
                <a:ea typeface="Lato" panose="020F0502020204030203" pitchFamily="34" charset="0"/>
                <a:cs typeface="Lato" panose="020F0502020204030203"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9" name="Title 6">
            <a:extLst>
              <a:ext uri="{FF2B5EF4-FFF2-40B4-BE49-F238E27FC236}">
                <a16:creationId xmlns="" xmlns:a16="http://schemas.microsoft.com/office/drawing/2014/main" id="{EFD61387-9809-4E21-B8EA-93815E5E8F6F}"/>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2: ………………………………………</a:t>
            </a:r>
          </a:p>
        </p:txBody>
      </p:sp>
    </p:spTree>
    <p:extLst>
      <p:ext uri="{BB962C8B-B14F-4D97-AF65-F5344CB8AC3E}">
        <p14:creationId xmlns:p14="http://schemas.microsoft.com/office/powerpoint/2010/main" val="1671954695"/>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cSld name="1_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Date Placeholder 3">
            <a:extLst>
              <a:ext uri="{FF2B5EF4-FFF2-40B4-BE49-F238E27FC236}">
                <a16:creationId xmlns="" xmlns:a16="http://schemas.microsoft.com/office/drawing/2014/main" id="{007929A3-17ED-41F3-AD36-819BC9DFBCB6}"/>
              </a:ext>
            </a:extLst>
          </p:cNvPr>
          <p:cNvSpPr>
            <a:spLocks noGrp="1"/>
          </p:cNvSpPr>
          <p:nvPr>
            <p:ph type="dt" sz="half" idx="10"/>
          </p:nvPr>
        </p:nvSpPr>
        <p:spPr>
          <a:xfrm>
            <a:off x="628650" y="6565257"/>
            <a:ext cx="2057400" cy="365125"/>
          </a:xfrm>
          <a:prstGeom prst="rect">
            <a:avLst/>
          </a:prstGeom>
        </p:spPr>
        <p:txBody>
          <a:bodyPr/>
          <a:lstStyle>
            <a:lvl1pP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fld id="{4AF5C0A4-DBC3-4AEE-95E0-0AC2AF19A5D7}" type="datetime1">
              <a:rPr lang="en-US" smtClean="0"/>
              <a:t>11/2/2022</a:t>
            </a:fld>
            <a:endParaRPr lang="en-US"/>
          </a:p>
        </p:txBody>
      </p:sp>
      <p:sp>
        <p:nvSpPr>
          <p:cNvPr id="8" name="Footer Placeholder 4">
            <a:extLst>
              <a:ext uri="{FF2B5EF4-FFF2-40B4-BE49-F238E27FC236}">
                <a16:creationId xmlns="" xmlns:a16="http://schemas.microsoft.com/office/drawing/2014/main" id="{4973EE95-672F-4E5A-A918-2F51DB2C3ACB}"/>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9" name="Slide Number Placeholder 5">
            <a:extLst>
              <a:ext uri="{FF2B5EF4-FFF2-40B4-BE49-F238E27FC236}">
                <a16:creationId xmlns="" xmlns:a16="http://schemas.microsoft.com/office/drawing/2014/main" id="{2B17F6F6-0CA3-4D52-AA3D-7CF8ADE793B6}"/>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
        <p:nvSpPr>
          <p:cNvPr id="11" name="Title 6">
            <a:extLst>
              <a:ext uri="{FF2B5EF4-FFF2-40B4-BE49-F238E27FC236}">
                <a16:creationId xmlns="" xmlns:a16="http://schemas.microsoft.com/office/drawing/2014/main" id="{943CD72D-5295-43E4-B175-0EA61084ADC7}"/>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3: ………………………………………</a:t>
            </a:r>
          </a:p>
        </p:txBody>
      </p:sp>
      <p:sp>
        <p:nvSpPr>
          <p:cNvPr id="16" name="Text Placeholder 11">
            <a:extLst>
              <a:ext uri="{FF2B5EF4-FFF2-40B4-BE49-F238E27FC236}">
                <a16:creationId xmlns="" xmlns:a16="http://schemas.microsoft.com/office/drawing/2014/main" id="{0C9A3A79-B187-4A33-8EBB-92ECD8BA3C59}"/>
              </a:ext>
            </a:extLst>
          </p:cNvPr>
          <p:cNvSpPr>
            <a:spLocks noGrp="1"/>
          </p:cNvSpPr>
          <p:nvPr>
            <p:ph type="body" sz="quarter" idx="13"/>
          </p:nvPr>
        </p:nvSpPr>
        <p:spPr>
          <a:xfrm>
            <a:off x="234950" y="963168"/>
            <a:ext cx="8674100" cy="5132832"/>
          </a:xfrm>
          <a:prstGeom prst="rect">
            <a:avLst/>
          </a:prstGeom>
        </p:spPr>
        <p:txBody>
          <a:bodyPr/>
          <a:lstStyle>
            <a:lvl1pPr>
              <a:lnSpc>
                <a:spcPct val="100000"/>
              </a:lnSpc>
              <a:defRPr sz="2400">
                <a:latin typeface="Lato" panose="020F0502020204030203" pitchFamily="34" charset="0"/>
                <a:ea typeface="Lato" panose="020F0502020204030203" pitchFamily="34" charset="0"/>
                <a:cs typeface="Lato" panose="020F0502020204030203" pitchFamily="34" charset="0"/>
              </a:defRPr>
            </a:lvl1pPr>
            <a:lvl2pPr>
              <a:lnSpc>
                <a:spcPct val="100000"/>
              </a:lnSpc>
              <a:defRPr sz="2000">
                <a:latin typeface="Lato" panose="020F0502020204030203" pitchFamily="34" charset="0"/>
                <a:ea typeface="Lato" panose="020F0502020204030203" pitchFamily="34" charset="0"/>
                <a:cs typeface="Lato" panose="020F0502020204030203" pitchFamily="34" charset="0"/>
              </a:defRPr>
            </a:lvl2pPr>
            <a:lvl3pPr>
              <a:lnSpc>
                <a:spcPct val="100000"/>
              </a:lnSpc>
              <a:defRPr sz="1800">
                <a:latin typeface="Lato" panose="020F0502020204030203" pitchFamily="34" charset="0"/>
                <a:ea typeface="Lato" panose="020F0502020204030203" pitchFamily="34" charset="0"/>
                <a:cs typeface="Lato" panose="020F0502020204030203" pitchFamily="34" charset="0"/>
              </a:defRPr>
            </a:lvl3pPr>
            <a:lvl4pPr>
              <a:lnSpc>
                <a:spcPct val="100000"/>
              </a:lnSpc>
              <a:defRPr sz="1600">
                <a:latin typeface="Lato" panose="020F0502020204030203" pitchFamily="34" charset="0"/>
                <a:ea typeface="Lato" panose="020F0502020204030203" pitchFamily="34" charset="0"/>
                <a:cs typeface="Lato" panose="020F0502020204030203" pitchFamily="34" charset="0"/>
              </a:defRPr>
            </a:lvl4pPr>
            <a:lvl5pPr>
              <a:lnSpc>
                <a:spcPct val="100000"/>
              </a:lnSpc>
              <a:defRPr sz="1600">
                <a:latin typeface="Lato" panose="020F0502020204030203" pitchFamily="34" charset="0"/>
                <a:ea typeface="Lato" panose="020F0502020204030203" pitchFamily="34" charset="0"/>
                <a:cs typeface="Lato" panose="020F0502020204030203"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592742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1_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Title 6">
            <a:extLst>
              <a:ext uri="{FF2B5EF4-FFF2-40B4-BE49-F238E27FC236}">
                <a16:creationId xmlns="" xmlns:a16="http://schemas.microsoft.com/office/drawing/2014/main" id="{689FBFE6-E7AD-40DE-88B8-794C73F956C5}"/>
              </a:ext>
            </a:extLst>
          </p:cNvPr>
          <p:cNvSpPr>
            <a:spLocks noGrp="1"/>
          </p:cNvSpPr>
          <p:nvPr>
            <p:ph type="title" hasCustomPrompt="1"/>
          </p:nvPr>
        </p:nvSpPr>
        <p:spPr>
          <a:xfrm>
            <a:off x="3511295" y="224917"/>
            <a:ext cx="5397627" cy="451739"/>
          </a:xfrm>
          <a:prstGeom prst="rect">
            <a:avLst/>
          </a:prstGeom>
        </p:spPr>
        <p:txBody>
          <a:bodyPr/>
          <a:lstStyle>
            <a:lvl1pPr>
              <a:defRPr sz="2800" b="1">
                <a:solidFill>
                  <a:schemeClr val="tx1"/>
                </a:solidFill>
                <a:latin typeface="Lato" panose="020F0502020204030203" pitchFamily="34" charset="0"/>
                <a:ea typeface="Lato" panose="020F0502020204030203" pitchFamily="34" charset="0"/>
                <a:cs typeface="Lato" panose="020F0502020204030203" pitchFamily="34" charset="0"/>
              </a:defRPr>
            </a:lvl1pPr>
          </a:lstStyle>
          <a:p>
            <a:r>
              <a:rPr lang="en-US" dirty="0"/>
              <a:t>Title 4: ……………………………………</a:t>
            </a:r>
          </a:p>
        </p:txBody>
      </p:sp>
      <p:sp>
        <p:nvSpPr>
          <p:cNvPr id="12" name="Text Placeholder 7">
            <a:extLst>
              <a:ext uri="{FF2B5EF4-FFF2-40B4-BE49-F238E27FC236}">
                <a16:creationId xmlns="" xmlns:a16="http://schemas.microsoft.com/office/drawing/2014/main" id="{1C2ED7A5-CBB5-4B5C-BD2A-3596087A71FA}"/>
              </a:ext>
            </a:extLst>
          </p:cNvPr>
          <p:cNvSpPr>
            <a:spLocks noGrp="1"/>
          </p:cNvSpPr>
          <p:nvPr>
            <p:ph type="body" sz="quarter" idx="13"/>
          </p:nvPr>
        </p:nvSpPr>
        <p:spPr>
          <a:xfrm>
            <a:off x="3524251" y="1011238"/>
            <a:ext cx="5384672" cy="5529262"/>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Date Placeholder 3">
            <a:extLst>
              <a:ext uri="{FF2B5EF4-FFF2-40B4-BE49-F238E27FC236}">
                <a16:creationId xmlns="" xmlns:a16="http://schemas.microsoft.com/office/drawing/2014/main" id="{E21F2271-B488-4DC9-A50E-592D82F22CE9}"/>
              </a:ext>
            </a:extLst>
          </p:cNvPr>
          <p:cNvSpPr>
            <a:spLocks noGrp="1"/>
          </p:cNvSpPr>
          <p:nvPr>
            <p:ph type="dt" sz="half" idx="10"/>
          </p:nvPr>
        </p:nvSpPr>
        <p:spPr>
          <a:xfrm>
            <a:off x="628650" y="6565257"/>
            <a:ext cx="2057400" cy="365125"/>
          </a:xfrm>
          <a:prstGeom prst="rect">
            <a:avLst/>
          </a:prstGeom>
        </p:spPr>
        <p:txBody>
          <a:bodyPr/>
          <a:lstStyle>
            <a:lvl1pPr>
              <a:defRPr sz="1200" b="1">
                <a:solidFill>
                  <a:schemeClr val="bg1">
                    <a:lumMod val="95000"/>
                  </a:schemeClr>
                </a:solidFill>
                <a:latin typeface="Lato" panose="020F0502020204030203" pitchFamily="34" charset="0"/>
                <a:ea typeface="Lato" panose="020F0502020204030203" pitchFamily="34" charset="0"/>
                <a:cs typeface="Lato" panose="020F0502020204030203" pitchFamily="34" charset="0"/>
              </a:defRPr>
            </a:lvl1pPr>
          </a:lstStyle>
          <a:p>
            <a:fld id="{0B005C5E-8770-4BEA-9BD6-C91AD598940A}" type="datetimeFigureOut">
              <a:rPr lang="en-US" smtClean="0"/>
              <a:t>11/2/2022</a:t>
            </a:fld>
            <a:endParaRPr lang="en-US"/>
          </a:p>
        </p:txBody>
      </p:sp>
      <p:sp>
        <p:nvSpPr>
          <p:cNvPr id="14" name="Footer Placeholder 4">
            <a:extLst>
              <a:ext uri="{FF2B5EF4-FFF2-40B4-BE49-F238E27FC236}">
                <a16:creationId xmlns="" xmlns:a16="http://schemas.microsoft.com/office/drawing/2014/main" id="{706E966D-F219-41DE-82BF-3F3121B7DCCC}"/>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5" name="Slide Number Placeholder 5">
            <a:extLst>
              <a:ext uri="{FF2B5EF4-FFF2-40B4-BE49-F238E27FC236}">
                <a16:creationId xmlns="" xmlns:a16="http://schemas.microsoft.com/office/drawing/2014/main" id="{AF61A491-C108-489A-B2EA-9FC27DAD4D24}"/>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fld id="{2D3A0710-8AAA-4481-8609-AA8B15C12F3B}" type="slidenum">
              <a:rPr lang="en-US" smtClean="0"/>
              <a:t>‹#›</a:t>
            </a:fld>
            <a:endParaRPr lang="en-US"/>
          </a:p>
        </p:txBody>
      </p:sp>
    </p:spTree>
    <p:extLst>
      <p:ext uri="{BB962C8B-B14F-4D97-AF65-F5344CB8AC3E}">
        <p14:creationId xmlns:p14="http://schemas.microsoft.com/office/powerpoint/2010/main" val="86047639"/>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cSld name="1_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Title 6">
            <a:extLst>
              <a:ext uri="{FF2B5EF4-FFF2-40B4-BE49-F238E27FC236}">
                <a16:creationId xmlns="" xmlns:a16="http://schemas.microsoft.com/office/drawing/2014/main" id="{74BADCE4-794A-4B69-9AB7-3D794A1F9A49}"/>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5: ………………………………………</a:t>
            </a:r>
          </a:p>
        </p:txBody>
      </p:sp>
      <p:sp>
        <p:nvSpPr>
          <p:cNvPr id="14" name="Content Placeholder 2">
            <a:extLst>
              <a:ext uri="{FF2B5EF4-FFF2-40B4-BE49-F238E27FC236}">
                <a16:creationId xmlns="" xmlns:a16="http://schemas.microsoft.com/office/drawing/2014/main" id="{38375D86-D290-4003-A314-C916116C4238}"/>
              </a:ext>
            </a:extLst>
          </p:cNvPr>
          <p:cNvSpPr>
            <a:spLocks noGrp="1"/>
          </p:cNvSpPr>
          <p:nvPr>
            <p:ph sz="half" idx="1"/>
          </p:nvPr>
        </p:nvSpPr>
        <p:spPr>
          <a:xfrm>
            <a:off x="595884" y="1533017"/>
            <a:ext cx="3886200" cy="4351338"/>
          </a:xfrm>
          <a:prstGeom prst="rect">
            <a:avLst/>
          </a:prstGeom>
        </p:spPr>
        <p:txBody>
          <a:bodyPr/>
          <a:lstStyle>
            <a:lvl1pPr>
              <a:lnSpc>
                <a:spcPct val="100000"/>
              </a:lnSpc>
              <a:defRPr sz="2400">
                <a:latin typeface="Lato" panose="020F0502020204030203" pitchFamily="34" charset="0"/>
                <a:ea typeface="Lato" panose="020F0502020204030203" pitchFamily="34" charset="0"/>
                <a:cs typeface="Lato" panose="020F0502020204030203" pitchFamily="34" charset="0"/>
              </a:defRPr>
            </a:lvl1pPr>
            <a:lvl2pPr>
              <a:lnSpc>
                <a:spcPct val="100000"/>
              </a:lnSpc>
              <a:defRPr sz="2000">
                <a:latin typeface="Lato" panose="020F0502020204030203" pitchFamily="34" charset="0"/>
                <a:ea typeface="Lato" panose="020F0502020204030203" pitchFamily="34" charset="0"/>
                <a:cs typeface="Lato" panose="020F0502020204030203" pitchFamily="34" charset="0"/>
              </a:defRPr>
            </a:lvl2pPr>
            <a:lvl3pPr>
              <a:lnSpc>
                <a:spcPct val="100000"/>
              </a:lnSpc>
              <a:defRPr sz="1800">
                <a:latin typeface="Lato" panose="020F0502020204030203" pitchFamily="34" charset="0"/>
                <a:ea typeface="Lato" panose="020F0502020204030203" pitchFamily="34" charset="0"/>
                <a:cs typeface="Lato" panose="020F0502020204030203" pitchFamily="34" charset="0"/>
              </a:defRPr>
            </a:lvl3pPr>
            <a:lvl4pPr>
              <a:lnSpc>
                <a:spcPct val="100000"/>
              </a:lnSpc>
              <a:defRPr sz="1600">
                <a:latin typeface="Lato" panose="020F0502020204030203" pitchFamily="34" charset="0"/>
                <a:ea typeface="Lato" panose="020F0502020204030203" pitchFamily="34" charset="0"/>
                <a:cs typeface="Lato" panose="020F0502020204030203" pitchFamily="34" charset="0"/>
              </a:defRPr>
            </a:lvl4pPr>
            <a:lvl5pPr>
              <a:lnSpc>
                <a:spcPct val="100000"/>
              </a:lnSpc>
              <a:defRPr sz="1600">
                <a:latin typeface="Lato" panose="020F0502020204030203" pitchFamily="34" charset="0"/>
                <a:ea typeface="Lato" panose="020F0502020204030203" pitchFamily="34" charset="0"/>
                <a:cs typeface="Lato" panose="020F0502020204030203"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5" name="Content Placeholder 3">
            <a:extLst>
              <a:ext uri="{FF2B5EF4-FFF2-40B4-BE49-F238E27FC236}">
                <a16:creationId xmlns="" xmlns:a16="http://schemas.microsoft.com/office/drawing/2014/main" id="{FB62406B-26DB-4A01-B048-1F2C7540F82F}"/>
              </a:ext>
            </a:extLst>
          </p:cNvPr>
          <p:cNvSpPr>
            <a:spLocks noGrp="1"/>
          </p:cNvSpPr>
          <p:nvPr>
            <p:ph sz="half" idx="2"/>
          </p:nvPr>
        </p:nvSpPr>
        <p:spPr>
          <a:xfrm>
            <a:off x="4639056" y="1533017"/>
            <a:ext cx="3886200" cy="4351338"/>
          </a:xfrm>
          <a:prstGeom prst="rect">
            <a:avLst/>
          </a:prstGeom>
        </p:spPr>
        <p:txBody>
          <a:bodyPr/>
          <a:lstStyle>
            <a:lvl1pPr>
              <a:lnSpc>
                <a:spcPct val="100000"/>
              </a:lnSpc>
              <a:defRPr sz="2400">
                <a:latin typeface="Lato" panose="020F0502020204030203" pitchFamily="34" charset="0"/>
                <a:ea typeface="Lato" panose="020F0502020204030203" pitchFamily="34" charset="0"/>
                <a:cs typeface="Lato" panose="020F0502020204030203" pitchFamily="34" charset="0"/>
              </a:defRPr>
            </a:lvl1pPr>
            <a:lvl2pPr>
              <a:lnSpc>
                <a:spcPct val="100000"/>
              </a:lnSpc>
              <a:defRPr sz="2000">
                <a:latin typeface="Lato" panose="020F0502020204030203" pitchFamily="34" charset="0"/>
                <a:ea typeface="Lato" panose="020F0502020204030203" pitchFamily="34" charset="0"/>
                <a:cs typeface="Lato" panose="020F0502020204030203" pitchFamily="34" charset="0"/>
              </a:defRPr>
            </a:lvl2pPr>
            <a:lvl3pPr>
              <a:lnSpc>
                <a:spcPct val="100000"/>
              </a:lnSpc>
              <a:defRPr sz="1800">
                <a:latin typeface="Lato" panose="020F0502020204030203" pitchFamily="34" charset="0"/>
                <a:ea typeface="Lato" panose="020F0502020204030203" pitchFamily="34" charset="0"/>
                <a:cs typeface="Lato" panose="020F0502020204030203" pitchFamily="34" charset="0"/>
              </a:defRPr>
            </a:lvl3pPr>
            <a:lvl4pPr>
              <a:lnSpc>
                <a:spcPct val="100000"/>
              </a:lnSpc>
              <a:defRPr sz="1600">
                <a:latin typeface="Lato" panose="020F0502020204030203" pitchFamily="34" charset="0"/>
                <a:ea typeface="Lato" panose="020F0502020204030203" pitchFamily="34" charset="0"/>
                <a:cs typeface="Lato" panose="020F0502020204030203" pitchFamily="34" charset="0"/>
              </a:defRPr>
            </a:lvl4pPr>
            <a:lvl5pPr>
              <a:lnSpc>
                <a:spcPct val="100000"/>
              </a:lnSpc>
              <a:defRPr sz="1600">
                <a:latin typeface="Lato" panose="020F0502020204030203" pitchFamily="34" charset="0"/>
                <a:ea typeface="Lato" panose="020F0502020204030203" pitchFamily="34" charset="0"/>
                <a:cs typeface="Lato" panose="020F0502020204030203"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6" name="Date Placeholder 3">
            <a:extLst>
              <a:ext uri="{FF2B5EF4-FFF2-40B4-BE49-F238E27FC236}">
                <a16:creationId xmlns="" xmlns:a16="http://schemas.microsoft.com/office/drawing/2014/main" id="{A52862E5-D8E1-49BF-8D1B-BF0ED6579EA7}"/>
              </a:ext>
            </a:extLst>
          </p:cNvPr>
          <p:cNvSpPr>
            <a:spLocks noGrp="1"/>
          </p:cNvSpPr>
          <p:nvPr>
            <p:ph type="dt" sz="half" idx="10"/>
          </p:nvPr>
        </p:nvSpPr>
        <p:spPr>
          <a:xfrm>
            <a:off x="628650" y="6565257"/>
            <a:ext cx="2057400" cy="365125"/>
          </a:xfrm>
          <a:prstGeom prst="rect">
            <a:avLst/>
          </a:prstGeom>
        </p:spPr>
        <p:txBody>
          <a:bodyPr/>
          <a:lstStyle>
            <a:lvl1pP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fld id="{0B005C5E-8770-4BEA-9BD6-C91AD598940A}" type="datetimeFigureOut">
              <a:rPr lang="en-US" smtClean="0"/>
              <a:t>11/2/2022</a:t>
            </a:fld>
            <a:endParaRPr lang="en-US"/>
          </a:p>
        </p:txBody>
      </p:sp>
      <p:sp>
        <p:nvSpPr>
          <p:cNvPr id="17" name="Footer Placeholder 4">
            <a:extLst>
              <a:ext uri="{FF2B5EF4-FFF2-40B4-BE49-F238E27FC236}">
                <a16:creationId xmlns="" xmlns:a16="http://schemas.microsoft.com/office/drawing/2014/main" id="{591AAF74-01FB-49A8-9375-959140F1D0E6}"/>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8" name="Slide Number Placeholder 5">
            <a:extLst>
              <a:ext uri="{FF2B5EF4-FFF2-40B4-BE49-F238E27FC236}">
                <a16:creationId xmlns="" xmlns:a16="http://schemas.microsoft.com/office/drawing/2014/main" id="{BBF4BC2F-980C-499D-A4B9-E7CD3D44754C}"/>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fld id="{2D3A0710-8AAA-4481-8609-AA8B15C12F3B}" type="slidenum">
              <a:rPr lang="en-US" smtClean="0"/>
              <a:t>‹#›</a:t>
            </a:fld>
            <a:endParaRPr lang="en-US"/>
          </a:p>
        </p:txBody>
      </p:sp>
    </p:spTree>
    <p:extLst>
      <p:ext uri="{BB962C8B-B14F-4D97-AF65-F5344CB8AC3E}">
        <p14:creationId xmlns:p14="http://schemas.microsoft.com/office/powerpoint/2010/main" val="4092790095"/>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cSld name="1_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Date Placeholder 3">
            <a:extLst>
              <a:ext uri="{FF2B5EF4-FFF2-40B4-BE49-F238E27FC236}">
                <a16:creationId xmlns="" xmlns:a16="http://schemas.microsoft.com/office/drawing/2014/main" id="{76EAE966-F590-4BAF-A55B-75735FCC661F}"/>
              </a:ext>
            </a:extLst>
          </p:cNvPr>
          <p:cNvSpPr>
            <a:spLocks noGrp="1"/>
          </p:cNvSpPr>
          <p:nvPr>
            <p:ph type="dt" sz="half" idx="10"/>
          </p:nvPr>
        </p:nvSpPr>
        <p:spPr>
          <a:xfrm>
            <a:off x="628650" y="6565257"/>
            <a:ext cx="2057400" cy="365125"/>
          </a:xfrm>
          <a:prstGeom prst="rect">
            <a:avLst/>
          </a:prstGeom>
        </p:spPr>
        <p:txBody>
          <a:bodyPr/>
          <a:lstStyle>
            <a:lvl1pPr>
              <a:defRPr sz="1200" b="1">
                <a:solidFill>
                  <a:schemeClr val="bg1">
                    <a:lumMod val="95000"/>
                  </a:schemeClr>
                </a:solidFill>
                <a:latin typeface="Lato" panose="020F0502020204030203" pitchFamily="34" charset="0"/>
                <a:ea typeface="Lato" panose="020F0502020204030203" pitchFamily="34" charset="0"/>
                <a:cs typeface="Lato" panose="020F0502020204030203" pitchFamily="34" charset="0"/>
              </a:defRPr>
            </a:lvl1pPr>
          </a:lstStyle>
          <a:p>
            <a:fld id="{B58FB396-DE05-4DD5-B0A4-7BD01D8FBA1D}" type="datetime1">
              <a:rPr lang="en-US" smtClean="0"/>
              <a:t>11/2/2022</a:t>
            </a:fld>
            <a:endParaRPr lang="en-US"/>
          </a:p>
        </p:txBody>
      </p:sp>
      <p:sp>
        <p:nvSpPr>
          <p:cNvPr id="6" name="Footer Placeholder 4">
            <a:extLst>
              <a:ext uri="{FF2B5EF4-FFF2-40B4-BE49-F238E27FC236}">
                <a16:creationId xmlns="" xmlns:a16="http://schemas.microsoft.com/office/drawing/2014/main" id="{C330CA1C-4366-43E8-9DC8-B360FC115AE4}"/>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7" name="Slide Number Placeholder 5">
            <a:extLst>
              <a:ext uri="{FF2B5EF4-FFF2-40B4-BE49-F238E27FC236}">
                <a16:creationId xmlns="" xmlns:a16="http://schemas.microsoft.com/office/drawing/2014/main" id="{72DB13F6-9193-4FE2-AE85-5B96248CC0EA}"/>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Tree>
    <p:extLst>
      <p:ext uri="{BB962C8B-B14F-4D97-AF65-F5344CB8AC3E}">
        <p14:creationId xmlns:p14="http://schemas.microsoft.com/office/powerpoint/2010/main" val="26008683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Quote">
    <p:spTree>
      <p:nvGrpSpPr>
        <p:cNvPr id="1" name="Shape 26"/>
        <p:cNvGrpSpPr/>
        <p:nvPr/>
      </p:nvGrpSpPr>
      <p:grpSpPr>
        <a:xfrm>
          <a:off x="0" y="0"/>
          <a:ext cx="0" cy="0"/>
          <a:chOff x="0" y="0"/>
          <a:chExt cx="0" cy="0"/>
        </a:xfrm>
      </p:grpSpPr>
      <p:sp>
        <p:nvSpPr>
          <p:cNvPr id="27" name="Shape 27"/>
          <p:cNvSpPr/>
          <p:nvPr/>
        </p:nvSpPr>
        <p:spPr>
          <a:xfrm rot="5400000" flipH="1">
            <a:off x="4500100" y="-2955967"/>
            <a:ext cx="150800" cy="9151200"/>
          </a:xfrm>
          <a:prstGeom prst="rect">
            <a:avLst/>
          </a:prstGeom>
          <a:gradFill>
            <a:gsLst>
              <a:gs pos="0">
                <a:srgbClr val="000014">
                  <a:alpha val="20000"/>
                </a:srgbClr>
              </a:gs>
              <a:gs pos="100000">
                <a:srgbClr val="000014">
                  <a:alpha val="0"/>
                </a:srgbClr>
              </a:gs>
            </a:gsLst>
            <a:lin ang="0" scaled="0"/>
          </a:gradFill>
          <a:ln>
            <a:noFill/>
          </a:ln>
        </p:spPr>
        <p:txBody>
          <a:bodyPr wrap="square" lIns="91425" tIns="45700" rIns="91425" bIns="45700" anchor="ctr" anchorCtr="0">
            <a:noAutofit/>
          </a:bodyPr>
          <a:lstStyle/>
          <a:p>
            <a:pPr marL="0" marR="0" lvl="0" indent="0" algn="ctr" rtl="0">
              <a:spcBef>
                <a:spcPts val="0"/>
              </a:spcBef>
              <a:buNone/>
            </a:pPr>
            <a:endParaRPr sz="1800">
              <a:solidFill>
                <a:srgbClr val="FFFFFF"/>
              </a:solidFill>
              <a:latin typeface="Calibri"/>
              <a:ea typeface="Calibri"/>
              <a:cs typeface="Calibri"/>
              <a:sym typeface="Calibri"/>
            </a:endParaRPr>
          </a:p>
        </p:txBody>
      </p:sp>
      <p:sp>
        <p:nvSpPr>
          <p:cNvPr id="28" name="Shape 28"/>
          <p:cNvSpPr/>
          <p:nvPr/>
        </p:nvSpPr>
        <p:spPr>
          <a:xfrm>
            <a:off x="-7125" y="1695033"/>
            <a:ext cx="9151200" cy="5162800"/>
          </a:xfrm>
          <a:prstGeom prst="rect">
            <a:avLst/>
          </a:prstGeom>
          <a:solidFill>
            <a:srgbClr val="FFFFFF"/>
          </a:solidFill>
          <a:ln>
            <a:noFill/>
          </a:ln>
        </p:spPr>
        <p:txBody>
          <a:bodyPr wrap="square" lIns="91425" tIns="91425" rIns="91425" bIns="91425" anchor="ctr" anchorCtr="0">
            <a:noAutofit/>
          </a:bodyPr>
          <a:lstStyle/>
          <a:p>
            <a:pPr lvl="0">
              <a:spcBef>
                <a:spcPts val="0"/>
              </a:spcBef>
              <a:buNone/>
            </a:pPr>
            <a:endParaRPr/>
          </a:p>
        </p:txBody>
      </p:sp>
      <p:sp>
        <p:nvSpPr>
          <p:cNvPr id="29" name="Shape 29"/>
          <p:cNvSpPr txBox="1">
            <a:spLocks noGrp="1"/>
          </p:cNvSpPr>
          <p:nvPr>
            <p:ph type="body" idx="1"/>
          </p:nvPr>
        </p:nvSpPr>
        <p:spPr>
          <a:xfrm>
            <a:off x="1847275" y="2272800"/>
            <a:ext cx="5449500" cy="3619600"/>
          </a:xfrm>
          <a:prstGeom prst="rect">
            <a:avLst/>
          </a:prstGeom>
        </p:spPr>
        <p:txBody>
          <a:bodyPr wrap="square" lIns="91425" tIns="91425" rIns="91425" bIns="91425" anchor="t" anchorCtr="0"/>
          <a:lstStyle>
            <a:lvl1pPr lvl="0" algn="ctr" rtl="0">
              <a:spcBef>
                <a:spcPts val="0"/>
              </a:spcBef>
              <a:buSzPct val="100000"/>
              <a:buFont typeface="Georgia"/>
              <a:defRPr sz="2400" i="1">
                <a:latin typeface="Georgia"/>
                <a:ea typeface="Georgia"/>
                <a:cs typeface="Georgia"/>
                <a:sym typeface="Georgia"/>
              </a:defRPr>
            </a:lvl1pPr>
            <a:lvl2pPr lvl="1" algn="ctr" rtl="0">
              <a:spcBef>
                <a:spcPts val="0"/>
              </a:spcBef>
              <a:buSzPct val="100000"/>
              <a:buFont typeface="Georgia"/>
              <a:defRPr sz="2400" i="1">
                <a:latin typeface="Georgia"/>
                <a:ea typeface="Georgia"/>
                <a:cs typeface="Georgia"/>
                <a:sym typeface="Georgia"/>
              </a:defRPr>
            </a:lvl2pPr>
            <a:lvl3pPr lvl="2" algn="ctr" rtl="0">
              <a:spcBef>
                <a:spcPts val="0"/>
              </a:spcBef>
              <a:buSzPct val="100000"/>
              <a:buFont typeface="Georgia"/>
              <a:defRPr sz="2400" i="1">
                <a:latin typeface="Georgia"/>
                <a:ea typeface="Georgia"/>
                <a:cs typeface="Georgia"/>
                <a:sym typeface="Georgia"/>
              </a:defRPr>
            </a:lvl3pPr>
            <a:lvl4pPr lvl="3" algn="ctr" rtl="0">
              <a:spcBef>
                <a:spcPts val="0"/>
              </a:spcBef>
              <a:buSzPct val="100000"/>
              <a:buFont typeface="Georgia"/>
              <a:defRPr sz="2400" i="1">
                <a:latin typeface="Georgia"/>
                <a:ea typeface="Georgia"/>
                <a:cs typeface="Georgia"/>
                <a:sym typeface="Georgia"/>
              </a:defRPr>
            </a:lvl4pPr>
            <a:lvl5pPr lvl="4" algn="ctr" rtl="0">
              <a:spcBef>
                <a:spcPts val="0"/>
              </a:spcBef>
              <a:buSzPct val="100000"/>
              <a:buFont typeface="Georgia"/>
              <a:defRPr sz="2400" i="1">
                <a:latin typeface="Georgia"/>
                <a:ea typeface="Georgia"/>
                <a:cs typeface="Georgia"/>
                <a:sym typeface="Georgia"/>
              </a:defRPr>
            </a:lvl5pPr>
            <a:lvl6pPr lvl="5" algn="ctr" rtl="0">
              <a:spcBef>
                <a:spcPts val="0"/>
              </a:spcBef>
              <a:buSzPct val="100000"/>
              <a:buFont typeface="Georgia"/>
              <a:defRPr sz="2400" i="1">
                <a:latin typeface="Georgia"/>
                <a:ea typeface="Georgia"/>
                <a:cs typeface="Georgia"/>
                <a:sym typeface="Georgia"/>
              </a:defRPr>
            </a:lvl6pPr>
            <a:lvl7pPr lvl="6" algn="ctr" rtl="0">
              <a:spcBef>
                <a:spcPts val="0"/>
              </a:spcBef>
              <a:buSzPct val="100000"/>
              <a:buFont typeface="Georgia"/>
              <a:defRPr sz="2400" i="1">
                <a:latin typeface="Georgia"/>
                <a:ea typeface="Georgia"/>
                <a:cs typeface="Georgia"/>
                <a:sym typeface="Georgia"/>
              </a:defRPr>
            </a:lvl7pPr>
            <a:lvl8pPr lvl="7" algn="ctr" rtl="0">
              <a:spcBef>
                <a:spcPts val="0"/>
              </a:spcBef>
              <a:buSzPct val="100000"/>
              <a:buFont typeface="Georgia"/>
              <a:defRPr sz="2400" i="1">
                <a:latin typeface="Georgia"/>
                <a:ea typeface="Georgia"/>
                <a:cs typeface="Georgia"/>
                <a:sym typeface="Georgia"/>
              </a:defRPr>
            </a:lvl8pPr>
            <a:lvl9pPr lvl="8" algn="ctr">
              <a:spcBef>
                <a:spcPts val="0"/>
              </a:spcBef>
              <a:buSzPct val="100000"/>
              <a:buFont typeface="Georgia"/>
              <a:defRPr sz="2400" i="1">
                <a:latin typeface="Georgia"/>
                <a:ea typeface="Georgia"/>
                <a:cs typeface="Georgia"/>
                <a:sym typeface="Georgia"/>
              </a:defRPr>
            </a:lvl9pPr>
          </a:lstStyle>
          <a:p>
            <a:pPr lvl="0"/>
            <a:r>
              <a:rPr lang="en-US" smtClean="0"/>
              <a:t>Click to edit Master text styles</a:t>
            </a:r>
          </a:p>
        </p:txBody>
      </p:sp>
      <p:sp>
        <p:nvSpPr>
          <p:cNvPr id="30" name="Shape 30"/>
          <p:cNvSpPr txBox="1"/>
          <p:nvPr/>
        </p:nvSpPr>
        <p:spPr>
          <a:xfrm>
            <a:off x="3593400" y="303632"/>
            <a:ext cx="1957200" cy="871600"/>
          </a:xfrm>
          <a:prstGeom prst="rect">
            <a:avLst/>
          </a:prstGeom>
          <a:noFill/>
          <a:ln>
            <a:noFill/>
          </a:ln>
        </p:spPr>
        <p:txBody>
          <a:bodyPr wrap="square" lIns="91425" tIns="91425" rIns="91425" bIns="91425" anchor="t" anchorCtr="0">
            <a:noAutofit/>
          </a:bodyPr>
          <a:lstStyle/>
          <a:p>
            <a:pPr lvl="0" algn="ctr">
              <a:spcBef>
                <a:spcPts val="0"/>
              </a:spcBef>
              <a:buNone/>
            </a:pPr>
            <a:r>
              <a:rPr lang="en" sz="7200">
                <a:solidFill>
                  <a:srgbClr val="FFFFFF"/>
                </a:solidFill>
                <a:latin typeface="Nunito Sans"/>
                <a:ea typeface="Nunito Sans"/>
                <a:cs typeface="Nunito Sans"/>
                <a:sym typeface="Nunito Sans"/>
              </a:rPr>
              <a:t>“</a:t>
            </a:r>
          </a:p>
        </p:txBody>
      </p:sp>
      <p:sp>
        <p:nvSpPr>
          <p:cNvPr id="31" name="Shape 31"/>
          <p:cNvSpPr txBox="1">
            <a:spLocks noGrp="1"/>
          </p:cNvSpPr>
          <p:nvPr>
            <p:ph type="sldNum" idx="12"/>
          </p:nvPr>
        </p:nvSpPr>
        <p:spPr>
          <a:xfrm>
            <a:off x="8556784" y="6333135"/>
            <a:ext cx="548700" cy="524800"/>
          </a:xfrm>
          <a:prstGeom prst="rect">
            <a:avLst/>
          </a:prstGeom>
        </p:spPr>
        <p:txBody>
          <a:bodyPr wrap="square" lIns="91425" tIns="91425" rIns="91425" bIns="91425" anchor="ctr" anchorCtr="0">
            <a:noAutofit/>
          </a:bodyPr>
          <a:lstStyle/>
          <a:p>
            <a:fld id="{2D3A0710-8AAA-4481-8609-AA8B15C12F3B}" type="slidenum">
              <a:rPr lang="en-US" smtClean="0"/>
              <a:t>‹#›</a:t>
            </a:fld>
            <a:endParaRPr lang="en-US"/>
          </a:p>
        </p:txBody>
      </p:sp>
    </p:spTree>
    <p:extLst>
      <p:ext uri="{BB962C8B-B14F-4D97-AF65-F5344CB8AC3E}">
        <p14:creationId xmlns:p14="http://schemas.microsoft.com/office/powerpoint/2010/main" val="3915511227"/>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73151663"/>
      </p:ext>
    </p:extLst>
  </p:cSld>
  <p:clrMap bg1="lt1" tx1="dk1" bg2="lt2" tx2="dk2" accent1="accent1" accent2="accent2" accent3="accent3" accent4="accent4" accent5="accent5" accent6="accent6" hlink="hlink" folHlink="folHlink"/>
  <p:sldLayoutIdLst>
    <p:sldLayoutId id="2147484026" r:id="rId1"/>
    <p:sldLayoutId id="2147484027" r:id="rId2"/>
    <p:sldLayoutId id="2147484028" r:id="rId3"/>
    <p:sldLayoutId id="2147484029" r:id="rId4"/>
    <p:sldLayoutId id="2147484030" r:id="rId5"/>
    <p:sldLayoutId id="2147484031" r:id="rId6"/>
    <p:sldLayoutId id="2147484032" r:id="rId7"/>
    <p:sldLayoutId id="2147484033" r:id="rId8"/>
    <p:sldLayoutId id="2147484034" r:id="rId9"/>
    <p:sldLayoutId id="2147484035" r:id="rId10"/>
    <p:sldLayoutId id="2147484036" r:id="rId11"/>
    <p:sldLayoutId id="2147484037" r:id="rId12"/>
    <p:sldLayoutId id="2147484038" r:id="rId13"/>
    <p:sldLayoutId id="2147484021" r:id="rId14"/>
    <p:sldLayoutId id="2147484022" r:id="rId15"/>
    <p:sldLayoutId id="2147484023" r:id="rId16"/>
    <p:sldLayoutId id="2147484024" r:id="rId17"/>
    <p:sldLayoutId id="2147483997" r:id="rId18"/>
    <p:sldLayoutId id="2147484007" r:id="rId19"/>
    <p:sldLayoutId id="2147484039" r:id="rId20"/>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bit.ly/2keQmhn"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30.png"/><Relationship Id="rId18" Type="http://schemas.openxmlformats.org/officeDocument/2006/relationships/image" Target="../media/image18.png"/><Relationship Id="rId3" Type="http://schemas.openxmlformats.org/officeDocument/2006/relationships/image" Target="../media/image20.png"/><Relationship Id="rId7" Type="http://schemas.openxmlformats.org/officeDocument/2006/relationships/image" Target="../media/image24.png"/><Relationship Id="rId12" Type="http://schemas.openxmlformats.org/officeDocument/2006/relationships/image" Target="../media/image29.png"/><Relationship Id="rId17" Type="http://schemas.openxmlformats.org/officeDocument/2006/relationships/image" Target="../media/image34.png"/><Relationship Id="rId2" Type="http://schemas.openxmlformats.org/officeDocument/2006/relationships/image" Target="../media/image19.png"/><Relationship Id="rId16" Type="http://schemas.openxmlformats.org/officeDocument/2006/relationships/image" Target="../media/image33.png"/><Relationship Id="rId1" Type="http://schemas.openxmlformats.org/officeDocument/2006/relationships/slideLayout" Target="../slideLayouts/slideLayout20.xml"/><Relationship Id="rId6" Type="http://schemas.openxmlformats.org/officeDocument/2006/relationships/image" Target="../media/image23.png"/><Relationship Id="rId11" Type="http://schemas.openxmlformats.org/officeDocument/2006/relationships/image" Target="../media/image28.png"/><Relationship Id="rId5" Type="http://schemas.openxmlformats.org/officeDocument/2006/relationships/image" Target="../media/image22.png"/><Relationship Id="rId15" Type="http://schemas.openxmlformats.org/officeDocument/2006/relationships/image" Target="../media/image32.pn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png"/><Relationship Id="rId14" Type="http://schemas.openxmlformats.org/officeDocument/2006/relationships/image" Target="../media/image31.png"/></Relationships>
</file>

<file path=ppt/slides/_rels/slide12.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46.png"/><Relationship Id="rId18" Type="http://schemas.openxmlformats.org/officeDocument/2006/relationships/image" Target="../media/image51.png"/><Relationship Id="rId26" Type="http://schemas.openxmlformats.org/officeDocument/2006/relationships/image" Target="../media/image59.png"/><Relationship Id="rId3" Type="http://schemas.openxmlformats.org/officeDocument/2006/relationships/image" Target="../media/image36.png"/><Relationship Id="rId21" Type="http://schemas.openxmlformats.org/officeDocument/2006/relationships/image" Target="../media/image54.png"/><Relationship Id="rId7" Type="http://schemas.openxmlformats.org/officeDocument/2006/relationships/image" Target="../media/image40.png"/><Relationship Id="rId12" Type="http://schemas.openxmlformats.org/officeDocument/2006/relationships/image" Target="../media/image45.png"/><Relationship Id="rId17" Type="http://schemas.openxmlformats.org/officeDocument/2006/relationships/image" Target="../media/image50.png"/><Relationship Id="rId25" Type="http://schemas.openxmlformats.org/officeDocument/2006/relationships/image" Target="../media/image58.png"/><Relationship Id="rId2" Type="http://schemas.openxmlformats.org/officeDocument/2006/relationships/image" Target="../media/image35.png"/><Relationship Id="rId16" Type="http://schemas.openxmlformats.org/officeDocument/2006/relationships/image" Target="../media/image49.png"/><Relationship Id="rId20" Type="http://schemas.openxmlformats.org/officeDocument/2006/relationships/image" Target="../media/image53.png"/><Relationship Id="rId1" Type="http://schemas.openxmlformats.org/officeDocument/2006/relationships/slideLayout" Target="../slideLayouts/slideLayout13.xml"/><Relationship Id="rId6" Type="http://schemas.openxmlformats.org/officeDocument/2006/relationships/image" Target="../media/image39.png"/><Relationship Id="rId11" Type="http://schemas.openxmlformats.org/officeDocument/2006/relationships/image" Target="../media/image44.png"/><Relationship Id="rId24" Type="http://schemas.openxmlformats.org/officeDocument/2006/relationships/image" Target="../media/image57.png"/><Relationship Id="rId5" Type="http://schemas.openxmlformats.org/officeDocument/2006/relationships/image" Target="../media/image38.png"/><Relationship Id="rId15" Type="http://schemas.openxmlformats.org/officeDocument/2006/relationships/image" Target="../media/image48.png"/><Relationship Id="rId23" Type="http://schemas.openxmlformats.org/officeDocument/2006/relationships/image" Target="../media/image56.png"/><Relationship Id="rId10" Type="http://schemas.openxmlformats.org/officeDocument/2006/relationships/image" Target="../media/image43.png"/><Relationship Id="rId19" Type="http://schemas.openxmlformats.org/officeDocument/2006/relationships/image" Target="../media/image52.png"/><Relationship Id="rId4" Type="http://schemas.openxmlformats.org/officeDocument/2006/relationships/image" Target="../media/image37.png"/><Relationship Id="rId9" Type="http://schemas.openxmlformats.org/officeDocument/2006/relationships/image" Target="../media/image42.png"/><Relationship Id="rId14" Type="http://schemas.openxmlformats.org/officeDocument/2006/relationships/image" Target="../media/image47.png"/><Relationship Id="rId22" Type="http://schemas.openxmlformats.org/officeDocument/2006/relationships/image" Target="../media/image55.png"/></Relationships>
</file>

<file path=ppt/slides/_rels/slide13.xml.rels><?xml version="1.0" encoding="UTF-8" standalone="yes"?>
<Relationships xmlns="http://schemas.openxmlformats.org/package/2006/relationships"><Relationship Id="rId3" Type="http://schemas.openxmlformats.org/officeDocument/2006/relationships/image" Target="../media/image61.png"/><Relationship Id="rId7" Type="http://schemas.openxmlformats.org/officeDocument/2006/relationships/image" Target="../media/image65.png"/><Relationship Id="rId2" Type="http://schemas.openxmlformats.org/officeDocument/2006/relationships/image" Target="../media/image60.png"/><Relationship Id="rId1" Type="http://schemas.openxmlformats.org/officeDocument/2006/relationships/slideLayout" Target="../slideLayouts/slideLayout20.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8" Type="http://schemas.openxmlformats.org/officeDocument/2006/relationships/image" Target="../media/image72.png"/><Relationship Id="rId13" Type="http://schemas.openxmlformats.org/officeDocument/2006/relationships/image" Target="../media/image77.png"/><Relationship Id="rId18" Type="http://schemas.openxmlformats.org/officeDocument/2006/relationships/image" Target="../media/image82.png"/><Relationship Id="rId3" Type="http://schemas.openxmlformats.org/officeDocument/2006/relationships/image" Target="../media/image67.png"/><Relationship Id="rId7" Type="http://schemas.openxmlformats.org/officeDocument/2006/relationships/image" Target="../media/image71.png"/><Relationship Id="rId12" Type="http://schemas.openxmlformats.org/officeDocument/2006/relationships/image" Target="../media/image76.png"/><Relationship Id="rId17" Type="http://schemas.openxmlformats.org/officeDocument/2006/relationships/image" Target="../media/image81.png"/><Relationship Id="rId2" Type="http://schemas.openxmlformats.org/officeDocument/2006/relationships/image" Target="../media/image66.png"/><Relationship Id="rId16" Type="http://schemas.openxmlformats.org/officeDocument/2006/relationships/image" Target="../media/image80.png"/><Relationship Id="rId20" Type="http://schemas.openxmlformats.org/officeDocument/2006/relationships/image" Target="../media/image84.png"/><Relationship Id="rId1" Type="http://schemas.openxmlformats.org/officeDocument/2006/relationships/slideLayout" Target="../slideLayouts/slideLayout20.xml"/><Relationship Id="rId6" Type="http://schemas.openxmlformats.org/officeDocument/2006/relationships/image" Target="../media/image70.png"/><Relationship Id="rId11" Type="http://schemas.openxmlformats.org/officeDocument/2006/relationships/image" Target="../media/image75.png"/><Relationship Id="rId5" Type="http://schemas.openxmlformats.org/officeDocument/2006/relationships/image" Target="../media/image69.png"/><Relationship Id="rId15" Type="http://schemas.openxmlformats.org/officeDocument/2006/relationships/image" Target="../media/image79.png"/><Relationship Id="rId10" Type="http://schemas.openxmlformats.org/officeDocument/2006/relationships/image" Target="../media/image74.png"/><Relationship Id="rId19" Type="http://schemas.openxmlformats.org/officeDocument/2006/relationships/image" Target="../media/image83.png"/><Relationship Id="rId4" Type="http://schemas.openxmlformats.org/officeDocument/2006/relationships/image" Target="../media/image68.png"/><Relationship Id="rId9" Type="http://schemas.openxmlformats.org/officeDocument/2006/relationships/image" Target="../media/image73.png"/><Relationship Id="rId14" Type="http://schemas.openxmlformats.org/officeDocument/2006/relationships/image" Target="../media/image78.png"/></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0.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3" Type="http://schemas.openxmlformats.org/officeDocument/2006/relationships/hyperlink" Target="mailto:binhdt@soict.hust.edu.vn" TargetMode="External"/><Relationship Id="rId2" Type="http://schemas.openxmlformats.org/officeDocument/2006/relationships/hyperlink" Target="mailto:masuda.teruaki@flm.co.jp" TargetMode="External"/><Relationship Id="rId1" Type="http://schemas.openxmlformats.org/officeDocument/2006/relationships/slideLayout" Target="../slideLayouts/slideLayout5.xml"/><Relationship Id="rId6" Type="http://schemas.openxmlformats.org/officeDocument/2006/relationships/image" Target="../media/image9.jpeg"/><Relationship Id="rId5" Type="http://schemas.openxmlformats.org/officeDocument/2006/relationships/hyperlink" Target="mailto:trungld@soict.hust.edu.vn" TargetMode="External"/><Relationship Id="rId4" Type="http://schemas.openxmlformats.org/officeDocument/2006/relationships/hyperlink" Target="mailto:tiennd@soict.hust.edu.vn" TargetMode="External"/></Relationships>
</file>

<file path=ppt/slides/_rels/slide20.xml.rels><?xml version="1.0" encoding="UTF-8" standalone="yes"?>
<Relationships xmlns="http://schemas.openxmlformats.org/package/2006/relationships"><Relationship Id="rId8" Type="http://schemas.openxmlformats.org/officeDocument/2006/relationships/image" Target="../media/image91.png"/><Relationship Id="rId13" Type="http://schemas.openxmlformats.org/officeDocument/2006/relationships/image" Target="../media/image96.png"/><Relationship Id="rId3" Type="http://schemas.openxmlformats.org/officeDocument/2006/relationships/image" Target="../media/image86.png"/><Relationship Id="rId7" Type="http://schemas.openxmlformats.org/officeDocument/2006/relationships/image" Target="../media/image90.png"/><Relationship Id="rId12" Type="http://schemas.openxmlformats.org/officeDocument/2006/relationships/image" Target="../media/image95.png"/><Relationship Id="rId2" Type="http://schemas.openxmlformats.org/officeDocument/2006/relationships/image" Target="../media/image85.png"/><Relationship Id="rId1" Type="http://schemas.openxmlformats.org/officeDocument/2006/relationships/slideLayout" Target="../slideLayouts/slideLayout7.xml"/><Relationship Id="rId6" Type="http://schemas.openxmlformats.org/officeDocument/2006/relationships/image" Target="../media/image89.png"/><Relationship Id="rId11" Type="http://schemas.openxmlformats.org/officeDocument/2006/relationships/image" Target="../media/image94.png"/><Relationship Id="rId5" Type="http://schemas.openxmlformats.org/officeDocument/2006/relationships/image" Target="../media/image88.png"/><Relationship Id="rId10" Type="http://schemas.openxmlformats.org/officeDocument/2006/relationships/image" Target="../media/image93.png"/><Relationship Id="rId4" Type="http://schemas.openxmlformats.org/officeDocument/2006/relationships/image" Target="../media/image87.png"/><Relationship Id="rId9" Type="http://schemas.openxmlformats.org/officeDocument/2006/relationships/image" Target="../media/image92.png"/><Relationship Id="rId14" Type="http://schemas.openxmlformats.org/officeDocument/2006/relationships/image" Target="../media/image9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2.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8" Type="http://schemas.openxmlformats.org/officeDocument/2006/relationships/image" Target="../media/image105.png"/><Relationship Id="rId13" Type="http://schemas.openxmlformats.org/officeDocument/2006/relationships/image" Target="../media/image110.png"/><Relationship Id="rId3" Type="http://schemas.openxmlformats.org/officeDocument/2006/relationships/image" Target="../media/image100.png"/><Relationship Id="rId7" Type="http://schemas.openxmlformats.org/officeDocument/2006/relationships/image" Target="../media/image104.png"/><Relationship Id="rId12" Type="http://schemas.openxmlformats.org/officeDocument/2006/relationships/image" Target="../media/image109.png"/><Relationship Id="rId2" Type="http://schemas.openxmlformats.org/officeDocument/2006/relationships/image" Target="../media/image99.png"/><Relationship Id="rId1" Type="http://schemas.openxmlformats.org/officeDocument/2006/relationships/slideLayout" Target="../slideLayouts/slideLayout20.xml"/><Relationship Id="rId6" Type="http://schemas.openxmlformats.org/officeDocument/2006/relationships/image" Target="../media/image103.png"/><Relationship Id="rId11" Type="http://schemas.openxmlformats.org/officeDocument/2006/relationships/image" Target="../media/image108.png"/><Relationship Id="rId5" Type="http://schemas.openxmlformats.org/officeDocument/2006/relationships/image" Target="../media/image102.png"/><Relationship Id="rId10" Type="http://schemas.openxmlformats.org/officeDocument/2006/relationships/image" Target="../media/image107.png"/><Relationship Id="rId4" Type="http://schemas.openxmlformats.org/officeDocument/2006/relationships/image" Target="../media/image101.png"/><Relationship Id="rId9" Type="http://schemas.openxmlformats.org/officeDocument/2006/relationships/image" Target="../media/image106.png"/><Relationship Id="rId14" Type="http://schemas.openxmlformats.org/officeDocument/2006/relationships/image" Target="../media/image111.png"/></Relationships>
</file>

<file path=ppt/slides/_rels/slide25.xml.rels><?xml version="1.0" encoding="UTF-8" standalone="yes"?>
<Relationships xmlns="http://schemas.openxmlformats.org/package/2006/relationships"><Relationship Id="rId2" Type="http://schemas.openxmlformats.org/officeDocument/2006/relationships/image" Target="../media/image112.jpg"/><Relationship Id="rId1" Type="http://schemas.openxmlformats.org/officeDocument/2006/relationships/slideLayout" Target="../slideLayouts/slideLayout20.xml"/></Relationships>
</file>

<file path=ppt/slides/_rels/slide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0.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114.jpeg"/><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openxmlformats.org/officeDocument/2006/relationships/image" Target="../media/image115.jpeg"/></Relationships>
</file>

<file path=ppt/slides/_rels/slide3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0.xml"/></Relationships>
</file>

<file path=ppt/slides/_rels/slide32.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0.xml"/><Relationship Id="rId1" Type="http://schemas.openxmlformats.org/officeDocument/2006/relationships/slideLayout" Target="../slideLayouts/slideLayout5.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0.xml"/></Relationships>
</file>

<file path=ppt/slides/_rels/slide37.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2.xml"/><Relationship Id="rId1" Type="http://schemas.openxmlformats.org/officeDocument/2006/relationships/slideLayout" Target="../slideLayouts/slideLayout5.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14.xml"/><Relationship Id="rId1" Type="http://schemas.openxmlformats.org/officeDocument/2006/relationships/slideLayout" Target="../slideLayouts/slideLayout5.xml"/><Relationship Id="rId4" Type="http://schemas.openxmlformats.org/officeDocument/2006/relationships/hyperlink" Target="http://en.wikipedia.org/wiki/Channel_Tunnel"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1.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5.xml"/><Relationship Id="rId1" Type="http://schemas.openxmlformats.org/officeDocument/2006/relationships/slideLayout" Target="../slideLayouts/slideLayout5.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3" Type="http://schemas.openxmlformats.org/officeDocument/2006/relationships/hyperlink" Target="https://www.iso.org/standard/50003.html?browse=tc" TargetMode="External"/><Relationship Id="rId7" Type="http://schemas.openxmlformats.org/officeDocument/2006/relationships/image" Target="../media/image122.jpeg"/><Relationship Id="rId2" Type="http://schemas.openxmlformats.org/officeDocument/2006/relationships/notesSlide" Target="../notesSlides/notesSlide18.xml"/><Relationship Id="rId1" Type="http://schemas.openxmlformats.org/officeDocument/2006/relationships/slideLayout" Target="../slideLayouts/slideLayout5.xml"/><Relationship Id="rId6" Type="http://schemas.openxmlformats.org/officeDocument/2006/relationships/image" Target="../media/image121.jpeg"/><Relationship Id="rId5" Type="http://schemas.openxmlformats.org/officeDocument/2006/relationships/image" Target="../media/image120.jpeg"/><Relationship Id="rId4" Type="http://schemas.openxmlformats.org/officeDocument/2006/relationships/image" Target="../media/image119.png"/></Relationships>
</file>

<file path=ppt/slides/_rels/slide45.xml.rels><?xml version="1.0" encoding="UTF-8" standalone="yes"?>
<Relationships xmlns="http://schemas.openxmlformats.org/package/2006/relationships"><Relationship Id="rId8" Type="http://schemas.openxmlformats.org/officeDocument/2006/relationships/image" Target="../media/image123.png"/><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9.xml"/><Relationship Id="rId1" Type="http://schemas.openxmlformats.org/officeDocument/2006/relationships/slideLayout" Target="../slideLayouts/slideLayout5.xml"/><Relationship Id="rId6" Type="http://schemas.openxmlformats.org/officeDocument/2006/relationships/diagramColors" Target="../diagrams/colors5.xml"/><Relationship Id="rId5" Type="http://schemas.openxmlformats.org/officeDocument/2006/relationships/diagramQuickStyle" Target="../diagrams/quickStyle5.xml"/><Relationship Id="rId10" Type="http://schemas.microsoft.com/office/2007/relationships/hdphoto" Target="../media/hdphoto1.wdp"/><Relationship Id="rId4" Type="http://schemas.openxmlformats.org/officeDocument/2006/relationships/diagramLayout" Target="../diagrams/layout5.xml"/><Relationship Id="rId9" Type="http://schemas.openxmlformats.org/officeDocument/2006/relationships/image" Target="../media/image124.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3" Type="http://schemas.openxmlformats.org/officeDocument/2006/relationships/image" Target="../media/image125.jpe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8" Type="http://schemas.openxmlformats.org/officeDocument/2006/relationships/image" Target="../media/image131.png"/><Relationship Id="rId3" Type="http://schemas.openxmlformats.org/officeDocument/2006/relationships/image" Target="../media/image126.png"/><Relationship Id="rId7" Type="http://schemas.openxmlformats.org/officeDocument/2006/relationships/image" Target="../media/image130.png"/><Relationship Id="rId2" Type="http://schemas.openxmlformats.org/officeDocument/2006/relationships/image" Target="../media/image18.png"/><Relationship Id="rId1" Type="http://schemas.openxmlformats.org/officeDocument/2006/relationships/slideLayout" Target="../slideLayouts/slideLayout20.xml"/><Relationship Id="rId6" Type="http://schemas.openxmlformats.org/officeDocument/2006/relationships/image" Target="../media/image129.png"/><Relationship Id="rId5" Type="http://schemas.openxmlformats.org/officeDocument/2006/relationships/image" Target="../media/image128.png"/><Relationship Id="rId10" Type="http://schemas.openxmlformats.org/officeDocument/2006/relationships/image" Target="../media/image133.png"/><Relationship Id="rId4" Type="http://schemas.openxmlformats.org/officeDocument/2006/relationships/image" Target="../media/image127.png"/><Relationship Id="rId9" Type="http://schemas.openxmlformats.org/officeDocument/2006/relationships/image" Target="../media/image132.png"/></Relationships>
</file>

<file path=ppt/slides/_rels/slide57.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24.xml"/><Relationship Id="rId1" Type="http://schemas.openxmlformats.org/officeDocument/2006/relationships/slideLayout" Target="../slideLayouts/slideLayout5.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59.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3.xml"/><Relationship Id="rId1" Type="http://schemas.openxmlformats.org/officeDocument/2006/relationships/slideLayout" Target="../slideLayouts/slideLayout5.xml"/><Relationship Id="rId4" Type="http://schemas.openxmlformats.org/officeDocument/2006/relationships/image" Target="../media/image15.jpeg"/></Relationships>
</file>

<file path=ppt/slides/_rels/slide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6">
            <a:extLst>
              <a:ext uri="{FF2B5EF4-FFF2-40B4-BE49-F238E27FC236}">
                <a16:creationId xmlns="" xmlns:a16="http://schemas.microsoft.com/office/drawing/2014/main" id="{A4ACF486-B7D8-4A5A-B633-83527A2F99E2}"/>
              </a:ext>
            </a:extLst>
          </p:cNvPr>
          <p:cNvSpPr txBox="1">
            <a:spLocks/>
          </p:cNvSpPr>
          <p:nvPr/>
        </p:nvSpPr>
        <p:spPr>
          <a:xfrm>
            <a:off x="2461742" y="5715000"/>
            <a:ext cx="4220515" cy="457200"/>
          </a:xfrm>
          <a:prstGeom prst="rect">
            <a:avLst/>
          </a:prstGeom>
        </p:spPr>
        <p:txBody>
          <a:bodyPr/>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pPr lvl="0" algn="ctr" fontAlgn="auto">
              <a:spcAft>
                <a:spcPts val="0"/>
              </a:spcAft>
              <a:defRPr/>
            </a:pPr>
            <a:r>
              <a:rPr lang="en-US" altLang="en-US" sz="2800" dirty="0">
                <a:solidFill>
                  <a:schemeClr val="bg1"/>
                </a:solidFill>
                <a:hlinkClick r:id="rId2"/>
              </a:rPr>
              <a:t>http://bit.ly/2keQmhn</a:t>
            </a:r>
            <a:endParaRPr kumimoji="0" lang="en-US" sz="2800" b="0" i="0" u="none" strike="noStrike" kern="1200" cap="none" spc="0" normalizeH="0" baseline="0" noProof="0" dirty="0">
              <a:ln>
                <a:noFill/>
              </a:ln>
              <a:solidFill>
                <a:schemeClr val="bg1"/>
              </a:solidFill>
              <a:effectLst/>
              <a:uLnTx/>
              <a:uFillTx/>
            </a:endParaRPr>
          </a:p>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2000" b="0" i="0" u="none" strike="noStrike" kern="1200" cap="none" spc="0" normalizeH="0" baseline="0" noProof="0" dirty="0">
              <a:ln>
                <a:noFill/>
              </a:ln>
              <a:solidFill>
                <a:schemeClr val="bg1"/>
              </a:solidFill>
              <a:effectLst/>
              <a:uLnTx/>
              <a:uFillTx/>
              <a:latin typeface="Lato" panose="020F0502020204030203" pitchFamily="34" charset="0"/>
              <a:ea typeface="Lato" panose="020F0502020204030203" pitchFamily="34" charset="0"/>
              <a:cs typeface="Lato" panose="020F0502020204030203" pitchFamily="34" charset="0"/>
            </a:endParaRPr>
          </a:p>
        </p:txBody>
      </p:sp>
      <p:sp>
        <p:nvSpPr>
          <p:cNvPr id="4" name="Title 3">
            <a:extLst>
              <a:ext uri="{FF2B5EF4-FFF2-40B4-BE49-F238E27FC236}">
                <a16:creationId xmlns="" xmlns:a16="http://schemas.microsoft.com/office/drawing/2014/main" id="{11ECE379-6B11-4691-A714-7398DCCD4016}"/>
              </a:ext>
            </a:extLst>
          </p:cNvPr>
          <p:cNvSpPr>
            <a:spLocks noGrp="1"/>
          </p:cNvSpPr>
          <p:nvPr>
            <p:ph type="title"/>
          </p:nvPr>
        </p:nvSpPr>
        <p:spPr/>
        <p:txBody>
          <a:bodyPr>
            <a:normAutofit fontScale="90000"/>
          </a:bodyPr>
          <a:lstStyle/>
          <a:p>
            <a:pPr marL="0" marR="0" lvl="0" indent="0" defTabSz="914400" rtl="0" eaLnBrk="1" fontAlgn="auto" latinLnBrk="0" hangingPunct="1">
              <a:lnSpc>
                <a:spcPct val="90000"/>
              </a:lnSpc>
              <a:spcBef>
                <a:spcPct val="0"/>
              </a:spcBef>
              <a:spcAft>
                <a:spcPts val="0"/>
              </a:spcAft>
              <a:tabLst/>
              <a:defRPr/>
            </a:pPr>
            <a:r>
              <a:rPr kumimoji="0" lang="en-US" sz="4800" b="1" i="0" u="none" strike="noStrike" kern="1200" cap="none" spc="0" normalizeH="0" baseline="0" noProof="0" dirty="0" smtClean="0">
                <a:ln>
                  <a:noFill/>
                </a:ln>
                <a:solidFill>
                  <a:schemeClr val="bg1"/>
                </a:solidFill>
                <a:effectLst/>
                <a:uLnTx/>
                <a:uFillTx/>
                <a:latin typeface="Lato" panose="020F0502020204030203" pitchFamily="34" charset="0"/>
                <a:ea typeface="Lato" panose="020F0502020204030203" pitchFamily="34" charset="0"/>
                <a:cs typeface="Lato" panose="020F0502020204030203" pitchFamily="34" charset="0"/>
              </a:rPr>
              <a:t>ICT/SOFTWARE</a:t>
            </a:r>
            <a:br>
              <a:rPr kumimoji="0" lang="en-US" sz="4800" b="1" i="0" u="none" strike="noStrike" kern="1200" cap="none" spc="0" normalizeH="0" baseline="0" noProof="0" dirty="0" smtClean="0">
                <a:ln>
                  <a:noFill/>
                </a:ln>
                <a:solidFill>
                  <a:schemeClr val="bg1"/>
                </a:solidFill>
                <a:effectLst/>
                <a:uLnTx/>
                <a:uFillTx/>
                <a:latin typeface="Lato" panose="020F0502020204030203" pitchFamily="34" charset="0"/>
                <a:ea typeface="Lato" panose="020F0502020204030203" pitchFamily="34" charset="0"/>
                <a:cs typeface="Lato" panose="020F0502020204030203" pitchFamily="34" charset="0"/>
              </a:rPr>
            </a:br>
            <a:r>
              <a:rPr lang="en-US" dirty="0" smtClean="0"/>
              <a:t>PROJECT MANAGEMENT/</a:t>
            </a:r>
            <a:br>
              <a:rPr lang="en-US" dirty="0" smtClean="0"/>
            </a:br>
            <a:r>
              <a:rPr lang="en-US" dirty="0" smtClean="0"/>
              <a:t>ADMINISTRATION</a:t>
            </a:r>
            <a:endParaRPr kumimoji="0" lang="en-US" sz="4800" b="1" i="0" u="none" strike="noStrike" kern="1200" cap="none" spc="0" normalizeH="0" baseline="0" noProof="0" dirty="0">
              <a:ln>
                <a:noFill/>
              </a:ln>
              <a:solidFill>
                <a:schemeClr val="bg1"/>
              </a:solidFill>
              <a:effectLst/>
              <a:uLnTx/>
              <a:uFillTx/>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74317291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525462" y="1571625"/>
            <a:ext cx="3362325" cy="3086100"/>
          </a:xfrm>
          <a:prstGeom prst="rect">
            <a:avLst/>
          </a:prstGeom>
        </p:spPr>
      </p:pic>
      <p:sp>
        <p:nvSpPr>
          <p:cNvPr id="6" name="object 6"/>
          <p:cNvSpPr txBox="1"/>
          <p:nvPr/>
        </p:nvSpPr>
        <p:spPr>
          <a:xfrm>
            <a:off x="4461128" y="1598803"/>
            <a:ext cx="4215765" cy="3362459"/>
          </a:xfrm>
          <a:prstGeom prst="rect">
            <a:avLst/>
          </a:prstGeom>
        </p:spPr>
        <p:txBody>
          <a:bodyPr vert="horz" wrap="square" lIns="0" tIns="12700" rIns="0" bIns="0" rtlCol="0">
            <a:spAutoFit/>
          </a:bodyPr>
          <a:lstStyle/>
          <a:p>
            <a:pPr marL="298450" marR="161290" indent="-285750">
              <a:lnSpc>
                <a:spcPct val="100000"/>
              </a:lnSpc>
              <a:spcBef>
                <a:spcPts val="100"/>
              </a:spcBef>
              <a:buFont typeface="Arial" panose="020B0604020202020204" pitchFamily="34" charset="0"/>
              <a:buChar char="•"/>
            </a:pPr>
            <a:r>
              <a:rPr lang="vi-VN" dirty="0">
                <a:latin typeface="Arial"/>
                <a:cs typeface="Arial"/>
              </a:rPr>
              <a:t>Các thành phần nhỏ hơn, dễ quản lý hơn của các dự án lớn hơn, phức tạp </a:t>
            </a:r>
            <a:r>
              <a:rPr lang="vi-VN" dirty="0" smtClean="0">
                <a:latin typeface="Arial"/>
                <a:cs typeface="Arial"/>
              </a:rPr>
              <a:t>hơn</a:t>
            </a:r>
            <a:endParaRPr lang="en-US" dirty="0" smtClean="0">
              <a:latin typeface="Arial"/>
              <a:cs typeface="Arial"/>
            </a:endParaRPr>
          </a:p>
          <a:p>
            <a:pPr marL="298450" marR="161290" indent="-285750">
              <a:lnSpc>
                <a:spcPct val="100000"/>
              </a:lnSpc>
              <a:spcBef>
                <a:spcPts val="100"/>
              </a:spcBef>
              <a:buFont typeface="Arial" panose="020B0604020202020204" pitchFamily="34" charset="0"/>
              <a:buChar char="•"/>
            </a:pPr>
            <a:r>
              <a:rPr lang="vi-VN" dirty="0" smtClean="0">
                <a:latin typeface="Arial"/>
                <a:cs typeface="Arial"/>
              </a:rPr>
              <a:t>Có </a:t>
            </a:r>
            <a:r>
              <a:rPr lang="vi-VN" dirty="0">
                <a:latin typeface="Arial"/>
                <a:cs typeface="Arial"/>
              </a:rPr>
              <a:t>mục tiêu và kết quả đầu ra hoặc sản phẩm </a:t>
            </a:r>
            <a:r>
              <a:rPr lang="en-US" dirty="0" err="1" smtClean="0">
                <a:latin typeface="Arial"/>
                <a:cs typeface="Arial"/>
              </a:rPr>
              <a:t>chuyển</a:t>
            </a:r>
            <a:r>
              <a:rPr lang="en-US" dirty="0" smtClean="0">
                <a:latin typeface="Arial"/>
                <a:cs typeface="Arial"/>
              </a:rPr>
              <a:t> giao</a:t>
            </a:r>
            <a:r>
              <a:rPr lang="vi-VN" dirty="0" smtClean="0">
                <a:latin typeface="Arial"/>
                <a:cs typeface="Arial"/>
              </a:rPr>
              <a:t> </a:t>
            </a:r>
            <a:r>
              <a:rPr lang="vi-VN" dirty="0">
                <a:latin typeface="Arial"/>
                <a:cs typeface="Arial"/>
              </a:rPr>
              <a:t>của riêng </a:t>
            </a:r>
            <a:r>
              <a:rPr lang="en-US" dirty="0" smtClean="0">
                <a:latin typeface="Arial"/>
                <a:cs typeface="Arial"/>
              </a:rPr>
              <a:t>mình</a:t>
            </a:r>
            <a:r>
              <a:rPr lang="vi-VN" dirty="0" smtClean="0">
                <a:latin typeface="Arial"/>
                <a:cs typeface="Arial"/>
              </a:rPr>
              <a:t> </a:t>
            </a:r>
            <a:r>
              <a:rPr lang="vi-VN" dirty="0">
                <a:latin typeface="Arial"/>
                <a:cs typeface="Arial"/>
              </a:rPr>
              <a:t>cùng nhau tạo thành sản phẩm cuối cùng có thể </a:t>
            </a:r>
            <a:r>
              <a:rPr lang="en-US" dirty="0" err="1" smtClean="0">
                <a:latin typeface="Arial"/>
                <a:cs typeface="Arial"/>
              </a:rPr>
              <a:t>chuyển</a:t>
            </a:r>
            <a:r>
              <a:rPr lang="en-US" dirty="0" smtClean="0">
                <a:latin typeface="Arial"/>
                <a:cs typeface="Arial"/>
              </a:rPr>
              <a:t> giao của </a:t>
            </a:r>
            <a:r>
              <a:rPr lang="en-US" dirty="0" err="1" smtClean="0">
                <a:latin typeface="Arial"/>
                <a:cs typeface="Arial"/>
              </a:rPr>
              <a:t>dự</a:t>
            </a:r>
            <a:r>
              <a:rPr lang="en-US" dirty="0" smtClean="0">
                <a:latin typeface="Arial"/>
                <a:cs typeface="Arial"/>
              </a:rPr>
              <a:t> án </a:t>
            </a:r>
            <a:r>
              <a:rPr lang="en-US" dirty="0" err="1" smtClean="0">
                <a:latin typeface="Arial"/>
                <a:cs typeface="Arial"/>
              </a:rPr>
              <a:t>lớn</a:t>
            </a:r>
            <a:r>
              <a:rPr lang="vi-VN" dirty="0" smtClean="0">
                <a:latin typeface="Arial"/>
                <a:cs typeface="Arial"/>
              </a:rPr>
              <a:t>.</a:t>
            </a:r>
            <a:endParaRPr lang="en-US" dirty="0" smtClean="0">
              <a:latin typeface="Arial"/>
              <a:cs typeface="Arial"/>
            </a:endParaRPr>
          </a:p>
          <a:p>
            <a:pPr marL="298450" marR="161290" indent="-285750">
              <a:lnSpc>
                <a:spcPct val="100000"/>
              </a:lnSpc>
              <a:spcBef>
                <a:spcPts val="100"/>
              </a:spcBef>
              <a:buFont typeface="Arial" panose="020B0604020202020204" pitchFamily="34" charset="0"/>
              <a:buChar char="•"/>
            </a:pPr>
            <a:r>
              <a:rPr lang="vi-VN" dirty="0" smtClean="0">
                <a:latin typeface="Arial"/>
                <a:cs typeface="Arial"/>
              </a:rPr>
              <a:t>Có</a:t>
            </a:r>
            <a:r>
              <a:rPr lang="en-US" dirty="0" smtClean="0">
                <a:latin typeface="Arial"/>
                <a:cs typeface="Arial"/>
              </a:rPr>
              <a:t> (</a:t>
            </a:r>
            <a:r>
              <a:rPr lang="vi-VN" dirty="0" smtClean="0">
                <a:latin typeface="Arial"/>
                <a:cs typeface="Arial"/>
              </a:rPr>
              <a:t>tương </a:t>
            </a:r>
            <a:r>
              <a:rPr lang="vi-VN" dirty="0">
                <a:latin typeface="Arial"/>
                <a:cs typeface="Arial"/>
              </a:rPr>
              <a:t>tự như dự án chính mà chúng được tích </a:t>
            </a:r>
            <a:r>
              <a:rPr lang="vi-VN" dirty="0" smtClean="0">
                <a:latin typeface="Arial"/>
                <a:cs typeface="Arial"/>
              </a:rPr>
              <a:t>hợp</a:t>
            </a:r>
            <a:r>
              <a:rPr lang="en-US" dirty="0" smtClean="0">
                <a:latin typeface="Arial"/>
                <a:cs typeface="Arial"/>
              </a:rPr>
              <a:t>)</a:t>
            </a:r>
            <a:r>
              <a:rPr lang="vi-VN" dirty="0" smtClean="0">
                <a:latin typeface="Arial"/>
                <a:cs typeface="Arial"/>
              </a:rPr>
              <a:t> </a:t>
            </a:r>
            <a:r>
              <a:rPr lang="vi-VN" dirty="0">
                <a:latin typeface="Arial"/>
                <a:cs typeface="Arial"/>
              </a:rPr>
              <a:t>phạm vi, lịch trình, chi phí, nguồn nhân lực, rủi ro, v.v.</a:t>
            </a:r>
            <a:r>
              <a:rPr sz="1800" spc="-20" dirty="0" smtClean="0">
                <a:latin typeface="Arial"/>
                <a:cs typeface="Arial"/>
              </a:rPr>
              <a:t>.</a:t>
            </a:r>
            <a:endParaRPr sz="1800" dirty="0">
              <a:latin typeface="Arial"/>
              <a:cs typeface="Arial"/>
            </a:endParaRPr>
          </a:p>
        </p:txBody>
      </p:sp>
      <p:pic>
        <p:nvPicPr>
          <p:cNvPr id="9" name="object 9"/>
          <p:cNvPicPr/>
          <p:nvPr/>
        </p:nvPicPr>
        <p:blipFill>
          <a:blip r:embed="rId3" cstate="print"/>
          <a:stretch>
            <a:fillRect/>
          </a:stretch>
        </p:blipFill>
        <p:spPr>
          <a:xfrm>
            <a:off x="945514" y="5595581"/>
            <a:ext cx="140208" cy="141731"/>
          </a:xfrm>
          <a:prstGeom prst="rect">
            <a:avLst/>
          </a:prstGeom>
        </p:spPr>
      </p:pic>
      <p:pic>
        <p:nvPicPr>
          <p:cNvPr id="10" name="object 10"/>
          <p:cNvPicPr/>
          <p:nvPr/>
        </p:nvPicPr>
        <p:blipFill>
          <a:blip r:embed="rId3" cstate="print"/>
          <a:stretch>
            <a:fillRect/>
          </a:stretch>
        </p:blipFill>
        <p:spPr>
          <a:xfrm>
            <a:off x="945514" y="5839421"/>
            <a:ext cx="140208" cy="141731"/>
          </a:xfrm>
          <a:prstGeom prst="rect">
            <a:avLst/>
          </a:prstGeom>
        </p:spPr>
      </p:pic>
      <p:sp>
        <p:nvSpPr>
          <p:cNvPr id="11" name="object 11"/>
          <p:cNvSpPr txBox="1"/>
          <p:nvPr/>
        </p:nvSpPr>
        <p:spPr>
          <a:xfrm>
            <a:off x="818794" y="4971415"/>
            <a:ext cx="8096606" cy="1305486"/>
          </a:xfrm>
          <a:prstGeom prst="rect">
            <a:avLst/>
          </a:prstGeom>
        </p:spPr>
        <p:txBody>
          <a:bodyPr vert="horz" wrap="square" lIns="0" tIns="12700" rIns="0" bIns="0" rtlCol="0">
            <a:spAutoFit/>
          </a:bodyPr>
          <a:lstStyle/>
          <a:p>
            <a:pPr marL="298450" indent="-285750">
              <a:lnSpc>
                <a:spcPct val="100000"/>
              </a:lnSpc>
              <a:spcBef>
                <a:spcPts val="100"/>
              </a:spcBef>
              <a:buFont typeface="Arial" panose="020B0604020202020204" pitchFamily="34" charset="0"/>
              <a:buChar char="•"/>
            </a:pPr>
            <a:r>
              <a:rPr sz="1800" dirty="0">
                <a:latin typeface="Arial"/>
                <a:cs typeface="Arial"/>
              </a:rPr>
              <a:t>Comprised</a:t>
            </a:r>
            <a:r>
              <a:rPr sz="1800" spc="-20" dirty="0">
                <a:latin typeface="Arial"/>
                <a:cs typeface="Arial"/>
              </a:rPr>
              <a:t> </a:t>
            </a:r>
            <a:r>
              <a:rPr sz="1800" dirty="0">
                <a:latin typeface="Arial"/>
                <a:cs typeface="Arial"/>
              </a:rPr>
              <a:t>of</a:t>
            </a:r>
            <a:r>
              <a:rPr sz="1800" spc="-35" dirty="0">
                <a:latin typeface="Arial"/>
                <a:cs typeface="Arial"/>
              </a:rPr>
              <a:t> </a:t>
            </a:r>
            <a:r>
              <a:rPr sz="1800" dirty="0">
                <a:latin typeface="Arial"/>
                <a:cs typeface="Arial"/>
              </a:rPr>
              <a:t>project</a:t>
            </a:r>
            <a:r>
              <a:rPr sz="1800" spc="-5" dirty="0">
                <a:latin typeface="Arial"/>
                <a:cs typeface="Arial"/>
              </a:rPr>
              <a:t> </a:t>
            </a:r>
            <a:r>
              <a:rPr sz="1800" dirty="0">
                <a:latin typeface="Arial"/>
                <a:cs typeface="Arial"/>
              </a:rPr>
              <a:t>team</a:t>
            </a:r>
            <a:r>
              <a:rPr sz="1800" spc="-25" dirty="0">
                <a:latin typeface="Arial"/>
                <a:cs typeface="Arial"/>
              </a:rPr>
              <a:t> </a:t>
            </a:r>
            <a:r>
              <a:rPr sz="1800" spc="-10" dirty="0">
                <a:latin typeface="Arial"/>
                <a:cs typeface="Arial"/>
              </a:rPr>
              <a:t>members</a:t>
            </a:r>
            <a:endParaRPr sz="1800" dirty="0">
              <a:latin typeface="Arial"/>
              <a:cs typeface="Arial"/>
            </a:endParaRPr>
          </a:p>
          <a:p>
            <a:pPr marL="298450" indent="-285750">
              <a:lnSpc>
                <a:spcPct val="100000"/>
              </a:lnSpc>
              <a:buFont typeface="Arial" panose="020B0604020202020204" pitchFamily="34" charset="0"/>
              <a:buChar char="•"/>
            </a:pPr>
            <a:r>
              <a:rPr sz="1800" dirty="0">
                <a:latin typeface="Arial"/>
                <a:cs typeface="Arial"/>
              </a:rPr>
              <a:t>Headed</a:t>
            </a:r>
            <a:r>
              <a:rPr sz="1800" spc="-35" dirty="0">
                <a:latin typeface="Arial"/>
                <a:cs typeface="Arial"/>
              </a:rPr>
              <a:t> </a:t>
            </a:r>
            <a:r>
              <a:rPr sz="1800" dirty="0">
                <a:latin typeface="Arial"/>
                <a:cs typeface="Arial"/>
              </a:rPr>
              <a:t>by</a:t>
            </a:r>
            <a:r>
              <a:rPr sz="1800" spc="-45" dirty="0">
                <a:latin typeface="Arial"/>
                <a:cs typeface="Arial"/>
              </a:rPr>
              <a:t> </a:t>
            </a:r>
            <a:r>
              <a:rPr sz="1800" dirty="0">
                <a:latin typeface="Arial"/>
                <a:cs typeface="Arial"/>
              </a:rPr>
              <a:t>subproject</a:t>
            </a:r>
            <a:r>
              <a:rPr sz="1800" spc="-25" dirty="0">
                <a:latin typeface="Arial"/>
                <a:cs typeface="Arial"/>
              </a:rPr>
              <a:t> </a:t>
            </a:r>
            <a:r>
              <a:rPr sz="1800" dirty="0">
                <a:latin typeface="Arial"/>
                <a:cs typeface="Arial"/>
              </a:rPr>
              <a:t>managers</a:t>
            </a:r>
            <a:r>
              <a:rPr sz="1800" spc="-30" dirty="0">
                <a:latin typeface="Arial"/>
                <a:cs typeface="Arial"/>
              </a:rPr>
              <a:t> </a:t>
            </a:r>
            <a:r>
              <a:rPr sz="1800" dirty="0">
                <a:latin typeface="Arial"/>
                <a:cs typeface="Arial"/>
              </a:rPr>
              <a:t>who,</a:t>
            </a:r>
            <a:r>
              <a:rPr sz="1800" spc="5" dirty="0">
                <a:latin typeface="Arial"/>
                <a:cs typeface="Arial"/>
              </a:rPr>
              <a:t> </a:t>
            </a:r>
            <a:r>
              <a:rPr sz="1800" dirty="0">
                <a:latin typeface="Arial"/>
                <a:cs typeface="Arial"/>
              </a:rPr>
              <a:t>similar</a:t>
            </a:r>
            <a:r>
              <a:rPr sz="1800" spc="-25" dirty="0">
                <a:latin typeface="Arial"/>
                <a:cs typeface="Arial"/>
              </a:rPr>
              <a:t> </a:t>
            </a:r>
            <a:r>
              <a:rPr sz="1800" dirty="0">
                <a:latin typeface="Arial"/>
                <a:cs typeface="Arial"/>
              </a:rPr>
              <a:t>to</a:t>
            </a:r>
            <a:r>
              <a:rPr sz="1800" spc="-50" dirty="0">
                <a:latin typeface="Arial"/>
                <a:cs typeface="Arial"/>
              </a:rPr>
              <a:t> </a:t>
            </a:r>
            <a:r>
              <a:rPr sz="1800" dirty="0">
                <a:latin typeface="Arial"/>
                <a:cs typeface="Arial"/>
              </a:rPr>
              <a:t>the</a:t>
            </a:r>
            <a:r>
              <a:rPr sz="1800" spc="-40" dirty="0">
                <a:latin typeface="Arial"/>
                <a:cs typeface="Arial"/>
              </a:rPr>
              <a:t> </a:t>
            </a:r>
            <a:r>
              <a:rPr sz="1800" dirty="0">
                <a:latin typeface="Arial"/>
                <a:cs typeface="Arial"/>
              </a:rPr>
              <a:t>project</a:t>
            </a:r>
            <a:r>
              <a:rPr sz="1800" spc="-25" dirty="0">
                <a:latin typeface="Arial"/>
                <a:cs typeface="Arial"/>
              </a:rPr>
              <a:t> </a:t>
            </a:r>
            <a:r>
              <a:rPr sz="1800" dirty="0">
                <a:latin typeface="Arial"/>
                <a:cs typeface="Arial"/>
              </a:rPr>
              <a:t>manager,</a:t>
            </a:r>
            <a:r>
              <a:rPr sz="1800" spc="-25" dirty="0">
                <a:latin typeface="Arial"/>
                <a:cs typeface="Arial"/>
              </a:rPr>
              <a:t> </a:t>
            </a:r>
            <a:r>
              <a:rPr sz="1800" spc="-20" dirty="0">
                <a:latin typeface="Arial"/>
                <a:cs typeface="Arial"/>
              </a:rPr>
              <a:t>must</a:t>
            </a:r>
            <a:endParaRPr sz="1800" dirty="0">
              <a:latin typeface="Arial"/>
              <a:cs typeface="Arial"/>
            </a:endParaRPr>
          </a:p>
          <a:p>
            <a:pPr marL="469265">
              <a:lnSpc>
                <a:spcPct val="100000"/>
              </a:lnSpc>
              <a:spcBef>
                <a:spcPts val="5"/>
              </a:spcBef>
            </a:pPr>
            <a:r>
              <a:rPr sz="1600" dirty="0">
                <a:latin typeface="Arial"/>
                <a:cs typeface="Arial"/>
              </a:rPr>
              <a:t>have</a:t>
            </a:r>
            <a:r>
              <a:rPr sz="1600" spc="-65" dirty="0">
                <a:latin typeface="Arial"/>
                <a:cs typeface="Arial"/>
              </a:rPr>
              <a:t> </a:t>
            </a:r>
            <a:r>
              <a:rPr sz="1600" dirty="0">
                <a:latin typeface="Arial"/>
                <a:cs typeface="Arial"/>
              </a:rPr>
              <a:t>excellent</a:t>
            </a:r>
            <a:r>
              <a:rPr sz="1600" spc="-50" dirty="0">
                <a:latin typeface="Arial"/>
                <a:cs typeface="Arial"/>
              </a:rPr>
              <a:t> </a:t>
            </a:r>
            <a:r>
              <a:rPr sz="1600" spc="-10" dirty="0">
                <a:latin typeface="Arial"/>
                <a:cs typeface="Arial"/>
              </a:rPr>
              <a:t>decision-</a:t>
            </a:r>
            <a:r>
              <a:rPr sz="1600" dirty="0">
                <a:latin typeface="Arial"/>
                <a:cs typeface="Arial"/>
              </a:rPr>
              <a:t>making,</a:t>
            </a:r>
            <a:r>
              <a:rPr sz="1600" spc="-70" dirty="0">
                <a:latin typeface="Arial"/>
                <a:cs typeface="Arial"/>
              </a:rPr>
              <a:t> </a:t>
            </a:r>
            <a:r>
              <a:rPr sz="1600" spc="-10" dirty="0">
                <a:latin typeface="Arial"/>
                <a:cs typeface="Arial"/>
              </a:rPr>
              <a:t>communication</a:t>
            </a:r>
            <a:r>
              <a:rPr sz="1600" spc="-60" dirty="0">
                <a:latin typeface="Arial"/>
                <a:cs typeface="Arial"/>
              </a:rPr>
              <a:t> </a:t>
            </a:r>
            <a:r>
              <a:rPr sz="1600" dirty="0">
                <a:latin typeface="Arial"/>
                <a:cs typeface="Arial"/>
              </a:rPr>
              <a:t>and</a:t>
            </a:r>
            <a:r>
              <a:rPr sz="1600" spc="-40" dirty="0">
                <a:latin typeface="Arial"/>
                <a:cs typeface="Arial"/>
              </a:rPr>
              <a:t> </a:t>
            </a:r>
            <a:r>
              <a:rPr sz="1600" dirty="0">
                <a:latin typeface="Arial"/>
                <a:cs typeface="Arial"/>
              </a:rPr>
              <a:t>other</a:t>
            </a:r>
            <a:r>
              <a:rPr sz="1600" spc="-45" dirty="0">
                <a:latin typeface="Arial"/>
                <a:cs typeface="Arial"/>
              </a:rPr>
              <a:t> </a:t>
            </a:r>
            <a:r>
              <a:rPr sz="1600" dirty="0">
                <a:latin typeface="Arial"/>
                <a:cs typeface="Arial"/>
              </a:rPr>
              <a:t>requisite</a:t>
            </a:r>
            <a:r>
              <a:rPr sz="1600" spc="-50" dirty="0">
                <a:latin typeface="Arial"/>
                <a:cs typeface="Arial"/>
              </a:rPr>
              <a:t> </a:t>
            </a:r>
            <a:r>
              <a:rPr sz="1600" spc="-10" dirty="0">
                <a:latin typeface="Arial"/>
                <a:cs typeface="Arial"/>
              </a:rPr>
              <a:t>skills</a:t>
            </a:r>
            <a:endParaRPr sz="1600" dirty="0">
              <a:latin typeface="Arial"/>
              <a:cs typeface="Arial"/>
            </a:endParaRPr>
          </a:p>
          <a:p>
            <a:pPr marL="469265" marR="5080">
              <a:lnSpc>
                <a:spcPct val="100000"/>
              </a:lnSpc>
            </a:pPr>
            <a:r>
              <a:rPr sz="1600" dirty="0">
                <a:latin typeface="Arial"/>
                <a:cs typeface="Arial"/>
              </a:rPr>
              <a:t>be</a:t>
            </a:r>
            <a:r>
              <a:rPr sz="1600" spc="-50" dirty="0">
                <a:latin typeface="Arial"/>
                <a:cs typeface="Arial"/>
              </a:rPr>
              <a:t> </a:t>
            </a:r>
            <a:r>
              <a:rPr sz="1600" dirty="0">
                <a:latin typeface="Arial"/>
                <a:cs typeface="Arial"/>
              </a:rPr>
              <a:t>in</a:t>
            </a:r>
            <a:r>
              <a:rPr sz="1600" spc="-35" dirty="0">
                <a:latin typeface="Arial"/>
                <a:cs typeface="Arial"/>
              </a:rPr>
              <a:t> </a:t>
            </a:r>
            <a:r>
              <a:rPr sz="1600" dirty="0">
                <a:latin typeface="Arial"/>
                <a:cs typeface="Arial"/>
              </a:rPr>
              <a:t>a</a:t>
            </a:r>
            <a:r>
              <a:rPr sz="1600" spc="-35" dirty="0">
                <a:latin typeface="Arial"/>
                <a:cs typeface="Arial"/>
              </a:rPr>
              <a:t> </a:t>
            </a:r>
            <a:r>
              <a:rPr sz="1600" dirty="0">
                <a:latin typeface="Arial"/>
                <a:cs typeface="Arial"/>
              </a:rPr>
              <a:t>position</a:t>
            </a:r>
            <a:r>
              <a:rPr sz="1600" spc="-50" dirty="0">
                <a:latin typeface="Arial"/>
                <a:cs typeface="Arial"/>
              </a:rPr>
              <a:t> </a:t>
            </a:r>
            <a:r>
              <a:rPr sz="1600" dirty="0">
                <a:latin typeface="Arial"/>
                <a:cs typeface="Arial"/>
              </a:rPr>
              <a:t>to</a:t>
            </a:r>
            <a:r>
              <a:rPr sz="1600" spc="-20" dirty="0">
                <a:latin typeface="Arial"/>
                <a:cs typeface="Arial"/>
              </a:rPr>
              <a:t> </a:t>
            </a:r>
            <a:r>
              <a:rPr sz="1600" dirty="0">
                <a:latin typeface="Arial"/>
                <a:cs typeface="Arial"/>
              </a:rPr>
              <a:t>manage</a:t>
            </a:r>
            <a:r>
              <a:rPr sz="1600" spc="-30" dirty="0">
                <a:latin typeface="Arial"/>
                <a:cs typeface="Arial"/>
              </a:rPr>
              <a:t> </a:t>
            </a:r>
            <a:r>
              <a:rPr sz="1600" dirty="0">
                <a:latin typeface="Arial"/>
                <a:cs typeface="Arial"/>
              </a:rPr>
              <a:t>the</a:t>
            </a:r>
            <a:r>
              <a:rPr sz="1600" spc="-20" dirty="0">
                <a:latin typeface="Arial"/>
                <a:cs typeface="Arial"/>
              </a:rPr>
              <a:t> </a:t>
            </a:r>
            <a:r>
              <a:rPr sz="1600" spc="-10" dirty="0">
                <a:latin typeface="Arial"/>
                <a:cs typeface="Arial"/>
              </a:rPr>
              <a:t>implementation</a:t>
            </a:r>
            <a:r>
              <a:rPr sz="1600" spc="-35" dirty="0">
                <a:latin typeface="Arial"/>
                <a:cs typeface="Arial"/>
              </a:rPr>
              <a:t> </a:t>
            </a:r>
            <a:r>
              <a:rPr sz="1600" dirty="0">
                <a:latin typeface="Arial"/>
                <a:cs typeface="Arial"/>
              </a:rPr>
              <a:t>of</a:t>
            </a:r>
            <a:r>
              <a:rPr sz="1600" spc="-25" dirty="0">
                <a:latin typeface="Arial"/>
                <a:cs typeface="Arial"/>
              </a:rPr>
              <a:t> </a:t>
            </a:r>
            <a:r>
              <a:rPr sz="1600" dirty="0">
                <a:latin typeface="Arial"/>
                <a:cs typeface="Arial"/>
              </a:rPr>
              <a:t>the</a:t>
            </a:r>
            <a:r>
              <a:rPr sz="1600" spc="-35" dirty="0">
                <a:latin typeface="Arial"/>
                <a:cs typeface="Arial"/>
              </a:rPr>
              <a:t> </a:t>
            </a:r>
            <a:r>
              <a:rPr sz="1600" dirty="0">
                <a:latin typeface="Arial"/>
                <a:cs typeface="Arial"/>
              </a:rPr>
              <a:t>subproject</a:t>
            </a:r>
            <a:r>
              <a:rPr sz="1600" spc="-25" dirty="0">
                <a:latin typeface="Arial"/>
                <a:cs typeface="Arial"/>
              </a:rPr>
              <a:t> </a:t>
            </a:r>
            <a:r>
              <a:rPr sz="1600" dirty="0">
                <a:latin typeface="Arial"/>
                <a:cs typeface="Arial"/>
              </a:rPr>
              <a:t>work</a:t>
            </a:r>
            <a:r>
              <a:rPr sz="1600" spc="-20" dirty="0">
                <a:latin typeface="Arial"/>
                <a:cs typeface="Arial"/>
              </a:rPr>
              <a:t> </a:t>
            </a:r>
            <a:r>
              <a:rPr sz="1600" spc="-10" dirty="0">
                <a:latin typeface="Arial"/>
                <a:cs typeface="Arial"/>
              </a:rPr>
              <a:t>effectively </a:t>
            </a:r>
            <a:r>
              <a:rPr sz="1600" dirty="0">
                <a:latin typeface="Arial"/>
                <a:cs typeface="Arial"/>
              </a:rPr>
              <a:t>and</a:t>
            </a:r>
            <a:r>
              <a:rPr sz="1600" spc="-55" dirty="0">
                <a:latin typeface="Arial"/>
                <a:cs typeface="Arial"/>
              </a:rPr>
              <a:t> </a:t>
            </a:r>
            <a:r>
              <a:rPr sz="1600" spc="-10" dirty="0">
                <a:latin typeface="Arial"/>
                <a:cs typeface="Arial"/>
              </a:rPr>
              <a:t>efficiently</a:t>
            </a:r>
            <a:endParaRPr sz="1600" dirty="0">
              <a:latin typeface="Arial"/>
              <a:cs typeface="Arial"/>
            </a:endParaRPr>
          </a:p>
        </p:txBody>
      </p:sp>
      <p:sp>
        <p:nvSpPr>
          <p:cNvPr id="12" name="object 12"/>
          <p:cNvSpPr txBox="1">
            <a:spLocks noGrp="1"/>
          </p:cNvSpPr>
          <p:nvPr>
            <p:ph type="title"/>
          </p:nvPr>
        </p:nvSpPr>
        <p:spPr>
          <a:xfrm>
            <a:off x="535940" y="-45973"/>
            <a:ext cx="8027670" cy="926406"/>
          </a:xfrm>
          <a:prstGeom prst="rect">
            <a:avLst/>
          </a:prstGeom>
        </p:spPr>
        <p:txBody>
          <a:bodyPr vert="horz" wrap="square" lIns="0" tIns="429767" rIns="0" bIns="0" rtlCol="0">
            <a:spAutoFit/>
          </a:bodyPr>
          <a:lstStyle/>
          <a:p>
            <a:pPr marL="12700">
              <a:lnSpc>
                <a:spcPct val="100000"/>
              </a:lnSpc>
              <a:spcBef>
                <a:spcPts val="105"/>
              </a:spcBef>
            </a:pPr>
            <a:r>
              <a:rPr sz="3200" dirty="0"/>
              <a:t>1.2.</a:t>
            </a:r>
            <a:r>
              <a:rPr sz="3200" spc="-25" dirty="0"/>
              <a:t> </a:t>
            </a:r>
            <a:r>
              <a:rPr lang="en-US" sz="3200" spc="-25" dirty="0" err="1" smtClean="0"/>
              <a:t>Tiểu</a:t>
            </a:r>
            <a:r>
              <a:rPr lang="en-US" sz="3200" spc="-25" dirty="0" smtClean="0"/>
              <a:t> </a:t>
            </a:r>
            <a:r>
              <a:rPr lang="en-US" sz="3200" spc="-25" dirty="0" err="1" smtClean="0"/>
              <a:t>dự</a:t>
            </a:r>
            <a:r>
              <a:rPr lang="en-US" sz="3200" spc="-25" dirty="0" smtClean="0"/>
              <a:t> án - </a:t>
            </a:r>
            <a:r>
              <a:rPr sz="3200" dirty="0" smtClean="0"/>
              <a:t>What</a:t>
            </a:r>
            <a:r>
              <a:rPr sz="3200" spc="-15" dirty="0" smtClean="0"/>
              <a:t> </a:t>
            </a:r>
            <a:r>
              <a:rPr sz="3200" dirty="0"/>
              <a:t>are</a:t>
            </a:r>
            <a:r>
              <a:rPr sz="3200" spc="-20" dirty="0"/>
              <a:t> </a:t>
            </a:r>
            <a:r>
              <a:rPr sz="3200" spc="-10" dirty="0"/>
              <a:t>sub-projects?</a:t>
            </a:r>
            <a:endParaRPr sz="3200" dirty="0"/>
          </a:p>
        </p:txBody>
      </p:sp>
    </p:spTree>
    <p:extLst>
      <p:ext uri="{BB962C8B-B14F-4D97-AF65-F5344CB8AC3E}">
        <p14:creationId xmlns:p14="http://schemas.microsoft.com/office/powerpoint/2010/main" val="5438388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5940" y="369570"/>
            <a:ext cx="8379460" cy="1002030"/>
          </a:xfrm>
          <a:prstGeom prst="rect">
            <a:avLst/>
          </a:prstGeom>
        </p:spPr>
        <p:txBody>
          <a:bodyPr vert="horz" wrap="square" lIns="0" tIns="12700" rIns="0" bIns="0" rtlCol="0">
            <a:spAutoFit/>
          </a:bodyPr>
          <a:lstStyle/>
          <a:p>
            <a:pPr marL="12700" marR="5080">
              <a:lnSpc>
                <a:spcPct val="100000"/>
              </a:lnSpc>
              <a:spcBef>
                <a:spcPts val="100"/>
              </a:spcBef>
            </a:pPr>
            <a:r>
              <a:rPr lang="en-US" sz="3200" dirty="0" err="1" smtClean="0"/>
              <a:t>Ví</a:t>
            </a:r>
            <a:r>
              <a:rPr lang="en-US" sz="3200" dirty="0" smtClean="0"/>
              <a:t> </a:t>
            </a:r>
            <a:r>
              <a:rPr lang="en-US" sz="3200" dirty="0" err="1" smtClean="0"/>
              <a:t>dụ</a:t>
            </a:r>
            <a:r>
              <a:rPr lang="en-US" sz="3200" dirty="0" smtClean="0"/>
              <a:t> </a:t>
            </a:r>
            <a:r>
              <a:rPr lang="en-US" sz="3200" dirty="0" err="1" smtClean="0"/>
              <a:t>về</a:t>
            </a:r>
            <a:r>
              <a:rPr lang="en-US" sz="3200" dirty="0" smtClean="0"/>
              <a:t> </a:t>
            </a:r>
            <a:r>
              <a:rPr sz="3200" spc="-10" dirty="0" smtClean="0"/>
              <a:t>sub-projects</a:t>
            </a:r>
            <a:r>
              <a:rPr sz="3200" spc="-10" dirty="0"/>
              <a:t>: </a:t>
            </a:r>
            <a:r>
              <a:rPr sz="3200" dirty="0"/>
              <a:t>The</a:t>
            </a:r>
            <a:r>
              <a:rPr sz="3200" spc="-40" dirty="0"/>
              <a:t> </a:t>
            </a:r>
            <a:r>
              <a:rPr sz="3200" dirty="0"/>
              <a:t>FIFA</a:t>
            </a:r>
            <a:r>
              <a:rPr sz="3200" spc="-25" dirty="0"/>
              <a:t> </a:t>
            </a:r>
            <a:r>
              <a:rPr sz="3200" dirty="0"/>
              <a:t>World</a:t>
            </a:r>
            <a:r>
              <a:rPr sz="3200" spc="-15" dirty="0"/>
              <a:t> </a:t>
            </a:r>
            <a:r>
              <a:rPr sz="3200" dirty="0"/>
              <a:t>Cup</a:t>
            </a:r>
            <a:r>
              <a:rPr sz="3200" spc="-10" dirty="0"/>
              <a:t> </a:t>
            </a:r>
            <a:r>
              <a:rPr sz="3200" spc="-20" dirty="0"/>
              <a:t>2010</a:t>
            </a:r>
            <a:endParaRPr sz="3200" dirty="0"/>
          </a:p>
        </p:txBody>
      </p:sp>
      <p:pic>
        <p:nvPicPr>
          <p:cNvPr id="3" name="object 3"/>
          <p:cNvPicPr/>
          <p:nvPr/>
        </p:nvPicPr>
        <p:blipFill>
          <a:blip r:embed="rId2" cstate="print"/>
          <a:stretch>
            <a:fillRect/>
          </a:stretch>
        </p:blipFill>
        <p:spPr>
          <a:xfrm>
            <a:off x="530351" y="1563624"/>
            <a:ext cx="2286000" cy="1348739"/>
          </a:xfrm>
          <a:prstGeom prst="rect">
            <a:avLst/>
          </a:prstGeom>
        </p:spPr>
      </p:pic>
      <p:sp>
        <p:nvSpPr>
          <p:cNvPr id="4" name="object 4"/>
          <p:cNvSpPr txBox="1"/>
          <p:nvPr/>
        </p:nvSpPr>
        <p:spPr>
          <a:xfrm>
            <a:off x="1372361" y="1770075"/>
            <a:ext cx="608330" cy="240029"/>
          </a:xfrm>
          <a:prstGeom prst="rect">
            <a:avLst/>
          </a:prstGeom>
        </p:spPr>
        <p:txBody>
          <a:bodyPr vert="horz" wrap="square" lIns="0" tIns="13335" rIns="0" bIns="0" rtlCol="0">
            <a:spAutoFit/>
          </a:bodyPr>
          <a:lstStyle/>
          <a:p>
            <a:pPr marL="12700">
              <a:lnSpc>
                <a:spcPct val="100000"/>
              </a:lnSpc>
              <a:spcBef>
                <a:spcPts val="105"/>
              </a:spcBef>
            </a:pPr>
            <a:r>
              <a:rPr sz="1400" b="1" spc="-10" dirty="0">
                <a:latin typeface="Arial"/>
                <a:cs typeface="Arial"/>
              </a:rPr>
              <a:t>Events</a:t>
            </a:r>
            <a:endParaRPr sz="1400">
              <a:latin typeface="Arial"/>
              <a:cs typeface="Arial"/>
            </a:endParaRPr>
          </a:p>
        </p:txBody>
      </p:sp>
      <p:pic>
        <p:nvPicPr>
          <p:cNvPr id="5" name="object 5"/>
          <p:cNvPicPr/>
          <p:nvPr/>
        </p:nvPicPr>
        <p:blipFill>
          <a:blip r:embed="rId3" cstate="print"/>
          <a:stretch>
            <a:fillRect/>
          </a:stretch>
        </p:blipFill>
        <p:spPr>
          <a:xfrm>
            <a:off x="530351" y="2299716"/>
            <a:ext cx="2286000" cy="1348740"/>
          </a:xfrm>
          <a:prstGeom prst="rect">
            <a:avLst/>
          </a:prstGeom>
        </p:spPr>
      </p:pic>
      <p:sp>
        <p:nvSpPr>
          <p:cNvPr id="6" name="object 6"/>
          <p:cNvSpPr txBox="1"/>
          <p:nvPr/>
        </p:nvSpPr>
        <p:spPr>
          <a:xfrm>
            <a:off x="922426" y="2400426"/>
            <a:ext cx="1506220" cy="452755"/>
          </a:xfrm>
          <a:prstGeom prst="rect">
            <a:avLst/>
          </a:prstGeom>
        </p:spPr>
        <p:txBody>
          <a:bodyPr vert="horz" wrap="square" lIns="0" tIns="13335" rIns="0" bIns="0" rtlCol="0">
            <a:spAutoFit/>
          </a:bodyPr>
          <a:lstStyle/>
          <a:p>
            <a:pPr marL="59690" marR="5080" indent="-47625">
              <a:lnSpc>
                <a:spcPct val="100000"/>
              </a:lnSpc>
              <a:spcBef>
                <a:spcPts val="105"/>
              </a:spcBef>
            </a:pPr>
            <a:r>
              <a:rPr sz="1400" b="1" spc="-10" dirty="0">
                <a:latin typeface="Arial"/>
                <a:cs typeface="Arial"/>
              </a:rPr>
              <a:t>Venues,</a:t>
            </a:r>
            <a:r>
              <a:rPr sz="1400" b="1" spc="-65" dirty="0">
                <a:latin typeface="Arial"/>
                <a:cs typeface="Arial"/>
              </a:rPr>
              <a:t> </a:t>
            </a:r>
            <a:r>
              <a:rPr sz="1400" b="1" spc="-10" dirty="0">
                <a:latin typeface="Arial"/>
                <a:cs typeface="Arial"/>
              </a:rPr>
              <a:t>Facilities Accommodation</a:t>
            </a:r>
            <a:endParaRPr sz="1400">
              <a:latin typeface="Arial"/>
              <a:cs typeface="Arial"/>
            </a:endParaRPr>
          </a:p>
        </p:txBody>
      </p:sp>
      <p:pic>
        <p:nvPicPr>
          <p:cNvPr id="7" name="object 7"/>
          <p:cNvPicPr/>
          <p:nvPr/>
        </p:nvPicPr>
        <p:blipFill>
          <a:blip r:embed="rId4" cstate="print"/>
          <a:stretch>
            <a:fillRect/>
          </a:stretch>
        </p:blipFill>
        <p:spPr>
          <a:xfrm>
            <a:off x="530351" y="3035807"/>
            <a:ext cx="2286000" cy="1344168"/>
          </a:xfrm>
          <a:prstGeom prst="rect">
            <a:avLst/>
          </a:prstGeom>
        </p:spPr>
      </p:pic>
      <p:sp>
        <p:nvSpPr>
          <p:cNvPr id="8" name="object 8"/>
          <p:cNvSpPr txBox="1"/>
          <p:nvPr/>
        </p:nvSpPr>
        <p:spPr>
          <a:xfrm>
            <a:off x="1253439" y="3243833"/>
            <a:ext cx="846455" cy="239395"/>
          </a:xfrm>
          <a:prstGeom prst="rect">
            <a:avLst/>
          </a:prstGeom>
        </p:spPr>
        <p:txBody>
          <a:bodyPr vert="horz" wrap="square" lIns="0" tIns="13335" rIns="0" bIns="0" rtlCol="0">
            <a:spAutoFit/>
          </a:bodyPr>
          <a:lstStyle/>
          <a:p>
            <a:pPr marL="12700">
              <a:lnSpc>
                <a:spcPct val="100000"/>
              </a:lnSpc>
              <a:spcBef>
                <a:spcPts val="105"/>
              </a:spcBef>
            </a:pPr>
            <a:r>
              <a:rPr sz="1400" b="1" spc="-10" dirty="0">
                <a:latin typeface="Arial"/>
                <a:cs typeface="Arial"/>
              </a:rPr>
              <a:t>Transport</a:t>
            </a:r>
            <a:endParaRPr sz="1400">
              <a:latin typeface="Arial"/>
              <a:cs typeface="Arial"/>
            </a:endParaRPr>
          </a:p>
        </p:txBody>
      </p:sp>
      <p:pic>
        <p:nvPicPr>
          <p:cNvPr id="9" name="object 9"/>
          <p:cNvPicPr/>
          <p:nvPr/>
        </p:nvPicPr>
        <p:blipFill>
          <a:blip r:embed="rId5" cstate="print"/>
          <a:stretch>
            <a:fillRect/>
          </a:stretch>
        </p:blipFill>
        <p:spPr>
          <a:xfrm>
            <a:off x="530351" y="3771900"/>
            <a:ext cx="2286000" cy="1348739"/>
          </a:xfrm>
          <a:prstGeom prst="rect">
            <a:avLst/>
          </a:prstGeom>
        </p:spPr>
      </p:pic>
      <p:sp>
        <p:nvSpPr>
          <p:cNvPr id="10" name="object 10"/>
          <p:cNvSpPr txBox="1"/>
          <p:nvPr/>
        </p:nvSpPr>
        <p:spPr>
          <a:xfrm>
            <a:off x="928522" y="3873753"/>
            <a:ext cx="1494790" cy="452755"/>
          </a:xfrm>
          <a:prstGeom prst="rect">
            <a:avLst/>
          </a:prstGeom>
        </p:spPr>
        <p:txBody>
          <a:bodyPr vert="horz" wrap="square" lIns="0" tIns="12700" rIns="0" bIns="0" rtlCol="0">
            <a:spAutoFit/>
          </a:bodyPr>
          <a:lstStyle/>
          <a:p>
            <a:pPr marL="12700" marR="5080" indent="55880">
              <a:lnSpc>
                <a:spcPct val="100000"/>
              </a:lnSpc>
              <a:spcBef>
                <a:spcPts val="100"/>
              </a:spcBef>
            </a:pPr>
            <a:r>
              <a:rPr sz="1400" b="1" dirty="0">
                <a:latin typeface="Arial"/>
                <a:cs typeface="Arial"/>
              </a:rPr>
              <a:t>Media</a:t>
            </a:r>
            <a:r>
              <a:rPr sz="1400" b="1" spc="-65" dirty="0">
                <a:latin typeface="Arial"/>
                <a:cs typeface="Arial"/>
              </a:rPr>
              <a:t> </a:t>
            </a:r>
            <a:r>
              <a:rPr sz="1400" b="1" spc="-10" dirty="0">
                <a:latin typeface="Arial"/>
                <a:cs typeface="Arial"/>
              </a:rPr>
              <a:t>Facilities </a:t>
            </a:r>
            <a:r>
              <a:rPr sz="1400" b="1" dirty="0">
                <a:latin typeface="Arial"/>
                <a:cs typeface="Arial"/>
              </a:rPr>
              <a:t>and</a:t>
            </a:r>
            <a:r>
              <a:rPr sz="1400" b="1" spc="-35" dirty="0">
                <a:latin typeface="Arial"/>
                <a:cs typeface="Arial"/>
              </a:rPr>
              <a:t> </a:t>
            </a:r>
            <a:r>
              <a:rPr sz="1400" b="1" spc="-10" dirty="0">
                <a:latin typeface="Arial"/>
                <a:cs typeface="Arial"/>
              </a:rPr>
              <a:t>Coordination</a:t>
            </a:r>
            <a:endParaRPr sz="1400">
              <a:latin typeface="Arial"/>
              <a:cs typeface="Arial"/>
            </a:endParaRPr>
          </a:p>
        </p:txBody>
      </p:sp>
      <p:pic>
        <p:nvPicPr>
          <p:cNvPr id="11" name="object 11"/>
          <p:cNvPicPr/>
          <p:nvPr/>
        </p:nvPicPr>
        <p:blipFill>
          <a:blip r:embed="rId6" cstate="print"/>
          <a:stretch>
            <a:fillRect/>
          </a:stretch>
        </p:blipFill>
        <p:spPr>
          <a:xfrm>
            <a:off x="530351" y="4507991"/>
            <a:ext cx="2286000" cy="1348740"/>
          </a:xfrm>
          <a:prstGeom prst="rect">
            <a:avLst/>
          </a:prstGeom>
        </p:spPr>
      </p:pic>
      <p:sp>
        <p:nvSpPr>
          <p:cNvPr id="12" name="object 12"/>
          <p:cNvSpPr txBox="1"/>
          <p:nvPr/>
        </p:nvSpPr>
        <p:spPr>
          <a:xfrm>
            <a:off x="786790" y="4717160"/>
            <a:ext cx="1779905" cy="239395"/>
          </a:xfrm>
          <a:prstGeom prst="rect">
            <a:avLst/>
          </a:prstGeom>
        </p:spPr>
        <p:txBody>
          <a:bodyPr vert="horz" wrap="square" lIns="0" tIns="12700" rIns="0" bIns="0" rtlCol="0">
            <a:spAutoFit/>
          </a:bodyPr>
          <a:lstStyle/>
          <a:p>
            <a:pPr marL="12700">
              <a:lnSpc>
                <a:spcPct val="100000"/>
              </a:lnSpc>
              <a:spcBef>
                <a:spcPts val="100"/>
              </a:spcBef>
            </a:pPr>
            <a:r>
              <a:rPr sz="1400" b="1" spc="-10" dirty="0">
                <a:latin typeface="Arial"/>
                <a:cs typeface="Arial"/>
              </a:rPr>
              <a:t>Telecommunications</a:t>
            </a:r>
            <a:endParaRPr sz="1400">
              <a:latin typeface="Arial"/>
              <a:cs typeface="Arial"/>
            </a:endParaRPr>
          </a:p>
        </p:txBody>
      </p:sp>
      <p:pic>
        <p:nvPicPr>
          <p:cNvPr id="13" name="object 13"/>
          <p:cNvPicPr/>
          <p:nvPr/>
        </p:nvPicPr>
        <p:blipFill>
          <a:blip r:embed="rId7" cstate="print"/>
          <a:stretch>
            <a:fillRect/>
          </a:stretch>
        </p:blipFill>
        <p:spPr>
          <a:xfrm>
            <a:off x="530351" y="5244084"/>
            <a:ext cx="2286000" cy="1353312"/>
          </a:xfrm>
          <a:prstGeom prst="rect">
            <a:avLst/>
          </a:prstGeom>
        </p:spPr>
      </p:pic>
      <p:sp>
        <p:nvSpPr>
          <p:cNvPr id="14" name="object 14"/>
          <p:cNvSpPr txBox="1"/>
          <p:nvPr/>
        </p:nvSpPr>
        <p:spPr>
          <a:xfrm>
            <a:off x="1062634" y="5347208"/>
            <a:ext cx="1227455" cy="452755"/>
          </a:xfrm>
          <a:prstGeom prst="rect">
            <a:avLst/>
          </a:prstGeom>
        </p:spPr>
        <p:txBody>
          <a:bodyPr vert="horz" wrap="square" lIns="0" tIns="12700" rIns="0" bIns="0" rtlCol="0">
            <a:spAutoFit/>
          </a:bodyPr>
          <a:lstStyle/>
          <a:p>
            <a:pPr marL="12700" marR="5080" indent="227329">
              <a:lnSpc>
                <a:spcPct val="100000"/>
              </a:lnSpc>
              <a:spcBef>
                <a:spcPts val="100"/>
              </a:spcBef>
            </a:pPr>
            <a:r>
              <a:rPr sz="1400" b="1" spc="-10" dirty="0">
                <a:latin typeface="Arial"/>
                <a:cs typeface="Arial"/>
              </a:rPr>
              <a:t>Security Arrangements</a:t>
            </a:r>
            <a:endParaRPr sz="1400">
              <a:latin typeface="Arial"/>
              <a:cs typeface="Arial"/>
            </a:endParaRPr>
          </a:p>
        </p:txBody>
      </p:sp>
      <p:pic>
        <p:nvPicPr>
          <p:cNvPr id="15" name="object 15"/>
          <p:cNvPicPr/>
          <p:nvPr/>
        </p:nvPicPr>
        <p:blipFill>
          <a:blip r:embed="rId8" cstate="print"/>
          <a:stretch>
            <a:fillRect/>
          </a:stretch>
        </p:blipFill>
        <p:spPr>
          <a:xfrm>
            <a:off x="530351" y="5980176"/>
            <a:ext cx="2286000" cy="877822"/>
          </a:xfrm>
          <a:prstGeom prst="rect">
            <a:avLst/>
          </a:prstGeom>
        </p:spPr>
      </p:pic>
      <p:sp>
        <p:nvSpPr>
          <p:cNvPr id="16" name="object 16"/>
          <p:cNvSpPr txBox="1"/>
          <p:nvPr/>
        </p:nvSpPr>
        <p:spPr>
          <a:xfrm>
            <a:off x="1117803" y="6190589"/>
            <a:ext cx="1118235" cy="240029"/>
          </a:xfrm>
          <a:prstGeom prst="rect">
            <a:avLst/>
          </a:prstGeom>
        </p:spPr>
        <p:txBody>
          <a:bodyPr vert="horz" wrap="square" lIns="0" tIns="13335" rIns="0" bIns="0" rtlCol="0">
            <a:spAutoFit/>
          </a:bodyPr>
          <a:lstStyle/>
          <a:p>
            <a:pPr marL="12700">
              <a:lnSpc>
                <a:spcPct val="100000"/>
              </a:lnSpc>
              <a:spcBef>
                <a:spcPts val="105"/>
              </a:spcBef>
            </a:pPr>
            <a:r>
              <a:rPr sz="1400" b="1" dirty="0">
                <a:latin typeface="Arial"/>
                <a:cs typeface="Arial"/>
              </a:rPr>
              <a:t>Medical</a:t>
            </a:r>
            <a:r>
              <a:rPr sz="1400" b="1" spc="-85" dirty="0">
                <a:latin typeface="Arial"/>
                <a:cs typeface="Arial"/>
              </a:rPr>
              <a:t> </a:t>
            </a:r>
            <a:r>
              <a:rPr sz="1400" b="1" spc="-20" dirty="0">
                <a:latin typeface="Arial"/>
                <a:cs typeface="Arial"/>
              </a:rPr>
              <a:t>Care</a:t>
            </a:r>
            <a:endParaRPr sz="1400">
              <a:latin typeface="Arial"/>
              <a:cs typeface="Arial"/>
            </a:endParaRPr>
          </a:p>
        </p:txBody>
      </p:sp>
      <p:pic>
        <p:nvPicPr>
          <p:cNvPr id="17" name="object 17"/>
          <p:cNvPicPr/>
          <p:nvPr/>
        </p:nvPicPr>
        <p:blipFill>
          <a:blip r:embed="rId9" cstate="print"/>
          <a:stretch>
            <a:fillRect/>
          </a:stretch>
        </p:blipFill>
        <p:spPr>
          <a:xfrm>
            <a:off x="3451859" y="1563624"/>
            <a:ext cx="2286000" cy="1348739"/>
          </a:xfrm>
          <a:prstGeom prst="rect">
            <a:avLst/>
          </a:prstGeom>
        </p:spPr>
      </p:pic>
      <p:sp>
        <p:nvSpPr>
          <p:cNvPr id="18" name="object 18"/>
          <p:cNvSpPr txBox="1"/>
          <p:nvPr/>
        </p:nvSpPr>
        <p:spPr>
          <a:xfrm>
            <a:off x="3804284" y="1663445"/>
            <a:ext cx="1584960" cy="453390"/>
          </a:xfrm>
          <a:prstGeom prst="rect">
            <a:avLst/>
          </a:prstGeom>
        </p:spPr>
        <p:txBody>
          <a:bodyPr vert="horz" wrap="square" lIns="0" tIns="13335" rIns="0" bIns="0" rtlCol="0">
            <a:spAutoFit/>
          </a:bodyPr>
          <a:lstStyle/>
          <a:p>
            <a:pPr marL="156845" marR="5080" indent="-144780">
              <a:lnSpc>
                <a:spcPct val="100000"/>
              </a:lnSpc>
              <a:spcBef>
                <a:spcPts val="105"/>
              </a:spcBef>
            </a:pPr>
            <a:r>
              <a:rPr sz="1400" b="1" dirty="0">
                <a:latin typeface="Arial"/>
                <a:cs typeface="Arial"/>
              </a:rPr>
              <a:t>Human</a:t>
            </a:r>
            <a:r>
              <a:rPr sz="1400" b="1" spc="-45" dirty="0">
                <a:latin typeface="Arial"/>
                <a:cs typeface="Arial"/>
              </a:rPr>
              <a:t> </a:t>
            </a:r>
            <a:r>
              <a:rPr sz="1400" b="1" spc="-10" dirty="0">
                <a:latin typeface="Arial"/>
                <a:cs typeface="Arial"/>
              </a:rPr>
              <a:t>Resources </a:t>
            </a:r>
            <a:r>
              <a:rPr sz="1400" b="1" dirty="0">
                <a:latin typeface="Arial"/>
                <a:cs typeface="Arial"/>
              </a:rPr>
              <a:t>and</a:t>
            </a:r>
            <a:r>
              <a:rPr sz="1400" b="1" spc="-45" dirty="0">
                <a:latin typeface="Arial"/>
                <a:cs typeface="Arial"/>
              </a:rPr>
              <a:t> </a:t>
            </a:r>
            <a:r>
              <a:rPr sz="1400" b="1" spc="-10" dirty="0">
                <a:latin typeface="Arial"/>
                <a:cs typeface="Arial"/>
              </a:rPr>
              <a:t>Volunteers</a:t>
            </a:r>
            <a:endParaRPr sz="1400">
              <a:latin typeface="Arial"/>
              <a:cs typeface="Arial"/>
            </a:endParaRPr>
          </a:p>
        </p:txBody>
      </p:sp>
      <p:pic>
        <p:nvPicPr>
          <p:cNvPr id="19" name="object 19"/>
          <p:cNvPicPr/>
          <p:nvPr/>
        </p:nvPicPr>
        <p:blipFill>
          <a:blip r:embed="rId10" cstate="print"/>
          <a:stretch>
            <a:fillRect/>
          </a:stretch>
        </p:blipFill>
        <p:spPr>
          <a:xfrm>
            <a:off x="3451859" y="2299716"/>
            <a:ext cx="2286000" cy="1348740"/>
          </a:xfrm>
          <a:prstGeom prst="rect">
            <a:avLst/>
          </a:prstGeom>
        </p:spPr>
      </p:pic>
      <p:sp>
        <p:nvSpPr>
          <p:cNvPr id="20" name="object 20"/>
          <p:cNvSpPr txBox="1"/>
          <p:nvPr/>
        </p:nvSpPr>
        <p:spPr>
          <a:xfrm>
            <a:off x="3821048" y="2507107"/>
            <a:ext cx="1549400" cy="239395"/>
          </a:xfrm>
          <a:prstGeom prst="rect">
            <a:avLst/>
          </a:prstGeom>
        </p:spPr>
        <p:txBody>
          <a:bodyPr vert="horz" wrap="square" lIns="0" tIns="13335" rIns="0" bIns="0" rtlCol="0">
            <a:spAutoFit/>
          </a:bodyPr>
          <a:lstStyle/>
          <a:p>
            <a:pPr marL="12700">
              <a:lnSpc>
                <a:spcPct val="100000"/>
              </a:lnSpc>
              <a:spcBef>
                <a:spcPts val="105"/>
              </a:spcBef>
            </a:pPr>
            <a:r>
              <a:rPr sz="1400" b="1" dirty="0">
                <a:latin typeface="Arial"/>
                <a:cs typeface="Arial"/>
              </a:rPr>
              <a:t>Cultural</a:t>
            </a:r>
            <a:r>
              <a:rPr sz="1400" b="1" spc="-70" dirty="0">
                <a:latin typeface="Arial"/>
                <a:cs typeface="Arial"/>
              </a:rPr>
              <a:t> </a:t>
            </a:r>
            <a:r>
              <a:rPr sz="1400" b="1" spc="-10" dirty="0">
                <a:latin typeface="Arial"/>
                <a:cs typeface="Arial"/>
              </a:rPr>
              <a:t>Olympiad</a:t>
            </a:r>
            <a:endParaRPr sz="1400">
              <a:latin typeface="Arial"/>
              <a:cs typeface="Arial"/>
            </a:endParaRPr>
          </a:p>
        </p:txBody>
      </p:sp>
      <p:pic>
        <p:nvPicPr>
          <p:cNvPr id="21" name="object 21"/>
          <p:cNvPicPr/>
          <p:nvPr/>
        </p:nvPicPr>
        <p:blipFill>
          <a:blip r:embed="rId11" cstate="print"/>
          <a:stretch>
            <a:fillRect/>
          </a:stretch>
        </p:blipFill>
        <p:spPr>
          <a:xfrm>
            <a:off x="3451859" y="3035807"/>
            <a:ext cx="2286000" cy="1344168"/>
          </a:xfrm>
          <a:prstGeom prst="rect">
            <a:avLst/>
          </a:prstGeom>
        </p:spPr>
      </p:pic>
      <p:sp>
        <p:nvSpPr>
          <p:cNvPr id="22" name="object 22"/>
          <p:cNvSpPr txBox="1"/>
          <p:nvPr/>
        </p:nvSpPr>
        <p:spPr>
          <a:xfrm>
            <a:off x="3743325" y="3243833"/>
            <a:ext cx="1705610" cy="239395"/>
          </a:xfrm>
          <a:prstGeom prst="rect">
            <a:avLst/>
          </a:prstGeom>
        </p:spPr>
        <p:txBody>
          <a:bodyPr vert="horz" wrap="square" lIns="0" tIns="13335" rIns="0" bIns="0" rtlCol="0">
            <a:spAutoFit/>
          </a:bodyPr>
          <a:lstStyle/>
          <a:p>
            <a:pPr marL="12700">
              <a:lnSpc>
                <a:spcPct val="100000"/>
              </a:lnSpc>
              <a:spcBef>
                <a:spcPts val="105"/>
              </a:spcBef>
            </a:pPr>
            <a:r>
              <a:rPr sz="1400" b="1" dirty="0">
                <a:latin typeface="Arial"/>
                <a:cs typeface="Arial"/>
              </a:rPr>
              <a:t>Pre-Games</a:t>
            </a:r>
            <a:r>
              <a:rPr sz="1400" b="1" spc="-45" dirty="0">
                <a:latin typeface="Arial"/>
                <a:cs typeface="Arial"/>
              </a:rPr>
              <a:t> </a:t>
            </a:r>
            <a:r>
              <a:rPr sz="1400" b="1" spc="-10" dirty="0">
                <a:latin typeface="Arial"/>
                <a:cs typeface="Arial"/>
              </a:rPr>
              <a:t>Training</a:t>
            </a:r>
            <a:endParaRPr sz="1400">
              <a:latin typeface="Arial"/>
              <a:cs typeface="Arial"/>
            </a:endParaRPr>
          </a:p>
        </p:txBody>
      </p:sp>
      <p:pic>
        <p:nvPicPr>
          <p:cNvPr id="23" name="object 23"/>
          <p:cNvPicPr/>
          <p:nvPr/>
        </p:nvPicPr>
        <p:blipFill>
          <a:blip r:embed="rId12" cstate="print"/>
          <a:stretch>
            <a:fillRect/>
          </a:stretch>
        </p:blipFill>
        <p:spPr>
          <a:xfrm>
            <a:off x="3451859" y="3771900"/>
            <a:ext cx="2286000" cy="1348739"/>
          </a:xfrm>
          <a:prstGeom prst="rect">
            <a:avLst/>
          </a:prstGeom>
        </p:spPr>
      </p:pic>
      <p:sp>
        <p:nvSpPr>
          <p:cNvPr id="24" name="object 24"/>
          <p:cNvSpPr txBox="1"/>
          <p:nvPr/>
        </p:nvSpPr>
        <p:spPr>
          <a:xfrm>
            <a:off x="4127372" y="3980434"/>
            <a:ext cx="937260" cy="239395"/>
          </a:xfrm>
          <a:prstGeom prst="rect">
            <a:avLst/>
          </a:prstGeom>
        </p:spPr>
        <p:txBody>
          <a:bodyPr vert="horz" wrap="square" lIns="0" tIns="12700" rIns="0" bIns="0" rtlCol="0">
            <a:spAutoFit/>
          </a:bodyPr>
          <a:lstStyle/>
          <a:p>
            <a:pPr marL="12700">
              <a:lnSpc>
                <a:spcPct val="100000"/>
              </a:lnSpc>
              <a:spcBef>
                <a:spcPts val="100"/>
              </a:spcBef>
            </a:pPr>
            <a:r>
              <a:rPr sz="1400" b="1" spc="-30" dirty="0">
                <a:latin typeface="Arial"/>
                <a:cs typeface="Arial"/>
              </a:rPr>
              <a:t>IT-</a:t>
            </a:r>
            <a:r>
              <a:rPr sz="1400" b="1" spc="-10" dirty="0">
                <a:latin typeface="Arial"/>
                <a:cs typeface="Arial"/>
              </a:rPr>
              <a:t>Projects</a:t>
            </a:r>
            <a:endParaRPr sz="1400">
              <a:latin typeface="Arial"/>
              <a:cs typeface="Arial"/>
            </a:endParaRPr>
          </a:p>
        </p:txBody>
      </p:sp>
      <p:pic>
        <p:nvPicPr>
          <p:cNvPr id="25" name="object 25"/>
          <p:cNvPicPr/>
          <p:nvPr/>
        </p:nvPicPr>
        <p:blipFill>
          <a:blip r:embed="rId13" cstate="print"/>
          <a:stretch>
            <a:fillRect/>
          </a:stretch>
        </p:blipFill>
        <p:spPr>
          <a:xfrm>
            <a:off x="3451859" y="4507991"/>
            <a:ext cx="2286000" cy="1348740"/>
          </a:xfrm>
          <a:prstGeom prst="rect">
            <a:avLst/>
          </a:prstGeom>
        </p:spPr>
      </p:pic>
      <p:sp>
        <p:nvSpPr>
          <p:cNvPr id="26" name="object 26"/>
          <p:cNvSpPr txBox="1"/>
          <p:nvPr/>
        </p:nvSpPr>
        <p:spPr>
          <a:xfrm>
            <a:off x="3693033" y="4610480"/>
            <a:ext cx="1807210" cy="452755"/>
          </a:xfrm>
          <a:prstGeom prst="rect">
            <a:avLst/>
          </a:prstGeom>
        </p:spPr>
        <p:txBody>
          <a:bodyPr vert="horz" wrap="square" lIns="0" tIns="12700" rIns="0" bIns="0" rtlCol="0">
            <a:spAutoFit/>
          </a:bodyPr>
          <a:lstStyle/>
          <a:p>
            <a:pPr marL="393700" marR="5080" indent="-381000">
              <a:lnSpc>
                <a:spcPct val="100000"/>
              </a:lnSpc>
              <a:spcBef>
                <a:spcPts val="100"/>
              </a:spcBef>
            </a:pPr>
            <a:r>
              <a:rPr sz="1400" b="1" dirty="0">
                <a:latin typeface="Arial"/>
                <a:cs typeface="Arial"/>
              </a:rPr>
              <a:t>Opening</a:t>
            </a:r>
            <a:r>
              <a:rPr sz="1400" b="1" spc="-70" dirty="0">
                <a:latin typeface="Arial"/>
                <a:cs typeface="Arial"/>
              </a:rPr>
              <a:t> </a:t>
            </a:r>
            <a:r>
              <a:rPr sz="1400" b="1" dirty="0">
                <a:latin typeface="Arial"/>
                <a:cs typeface="Arial"/>
              </a:rPr>
              <a:t>and</a:t>
            </a:r>
            <a:r>
              <a:rPr sz="1400" b="1" spc="-30" dirty="0">
                <a:latin typeface="Arial"/>
                <a:cs typeface="Arial"/>
              </a:rPr>
              <a:t> </a:t>
            </a:r>
            <a:r>
              <a:rPr sz="1400" b="1" spc="-10" dirty="0">
                <a:latin typeface="Arial"/>
                <a:cs typeface="Arial"/>
              </a:rPr>
              <a:t>Closing Ceremonies</a:t>
            </a:r>
            <a:endParaRPr sz="1400">
              <a:latin typeface="Arial"/>
              <a:cs typeface="Arial"/>
            </a:endParaRPr>
          </a:p>
        </p:txBody>
      </p:sp>
      <p:pic>
        <p:nvPicPr>
          <p:cNvPr id="27" name="object 27"/>
          <p:cNvPicPr/>
          <p:nvPr/>
        </p:nvPicPr>
        <p:blipFill>
          <a:blip r:embed="rId14" cstate="print"/>
          <a:stretch>
            <a:fillRect/>
          </a:stretch>
        </p:blipFill>
        <p:spPr>
          <a:xfrm>
            <a:off x="3451859" y="5244084"/>
            <a:ext cx="2286000" cy="1353312"/>
          </a:xfrm>
          <a:prstGeom prst="rect">
            <a:avLst/>
          </a:prstGeom>
        </p:spPr>
      </p:pic>
      <p:sp>
        <p:nvSpPr>
          <p:cNvPr id="28" name="object 28"/>
          <p:cNvSpPr txBox="1"/>
          <p:nvPr/>
        </p:nvSpPr>
        <p:spPr>
          <a:xfrm>
            <a:off x="3892677" y="5453888"/>
            <a:ext cx="1405890" cy="239395"/>
          </a:xfrm>
          <a:prstGeom prst="rect">
            <a:avLst/>
          </a:prstGeom>
        </p:spPr>
        <p:txBody>
          <a:bodyPr vert="horz" wrap="square" lIns="0" tIns="12700" rIns="0" bIns="0" rtlCol="0">
            <a:spAutoFit/>
          </a:bodyPr>
          <a:lstStyle/>
          <a:p>
            <a:pPr marL="12700">
              <a:lnSpc>
                <a:spcPct val="100000"/>
              </a:lnSpc>
              <a:spcBef>
                <a:spcPts val="100"/>
              </a:spcBef>
            </a:pPr>
            <a:r>
              <a:rPr sz="1400" b="1" dirty="0">
                <a:latin typeface="Arial"/>
                <a:cs typeface="Arial"/>
              </a:rPr>
              <a:t>Public</a:t>
            </a:r>
            <a:r>
              <a:rPr sz="1400" b="1" spc="-65" dirty="0">
                <a:latin typeface="Arial"/>
                <a:cs typeface="Arial"/>
              </a:rPr>
              <a:t> </a:t>
            </a:r>
            <a:r>
              <a:rPr sz="1400" b="1" spc="-10" dirty="0">
                <a:latin typeface="Arial"/>
                <a:cs typeface="Arial"/>
              </a:rPr>
              <a:t>Relations</a:t>
            </a:r>
            <a:endParaRPr sz="1400">
              <a:latin typeface="Arial"/>
              <a:cs typeface="Arial"/>
            </a:endParaRPr>
          </a:p>
        </p:txBody>
      </p:sp>
      <p:pic>
        <p:nvPicPr>
          <p:cNvPr id="29" name="object 29"/>
          <p:cNvPicPr/>
          <p:nvPr/>
        </p:nvPicPr>
        <p:blipFill>
          <a:blip r:embed="rId15" cstate="print"/>
          <a:stretch>
            <a:fillRect/>
          </a:stretch>
        </p:blipFill>
        <p:spPr>
          <a:xfrm>
            <a:off x="3451859" y="5980176"/>
            <a:ext cx="2286000" cy="877822"/>
          </a:xfrm>
          <a:prstGeom prst="rect">
            <a:avLst/>
          </a:prstGeom>
        </p:spPr>
      </p:pic>
      <p:sp>
        <p:nvSpPr>
          <p:cNvPr id="30" name="object 30"/>
          <p:cNvSpPr txBox="1"/>
          <p:nvPr/>
        </p:nvSpPr>
        <p:spPr>
          <a:xfrm>
            <a:off x="4163948" y="6190589"/>
            <a:ext cx="866140" cy="240029"/>
          </a:xfrm>
          <a:prstGeom prst="rect">
            <a:avLst/>
          </a:prstGeom>
        </p:spPr>
        <p:txBody>
          <a:bodyPr vert="horz" wrap="square" lIns="0" tIns="13335" rIns="0" bIns="0" rtlCol="0">
            <a:spAutoFit/>
          </a:bodyPr>
          <a:lstStyle/>
          <a:p>
            <a:pPr marL="12700">
              <a:lnSpc>
                <a:spcPct val="100000"/>
              </a:lnSpc>
              <a:spcBef>
                <a:spcPts val="105"/>
              </a:spcBef>
            </a:pPr>
            <a:r>
              <a:rPr sz="1400" b="1" spc="-10" dirty="0">
                <a:latin typeface="Arial"/>
                <a:cs typeface="Arial"/>
              </a:rPr>
              <a:t>Financing</a:t>
            </a:r>
            <a:endParaRPr sz="1400">
              <a:latin typeface="Arial"/>
              <a:cs typeface="Arial"/>
            </a:endParaRPr>
          </a:p>
        </p:txBody>
      </p:sp>
      <p:pic>
        <p:nvPicPr>
          <p:cNvPr id="31" name="object 31"/>
          <p:cNvPicPr/>
          <p:nvPr/>
        </p:nvPicPr>
        <p:blipFill>
          <a:blip r:embed="rId16" cstate="print"/>
          <a:stretch>
            <a:fillRect/>
          </a:stretch>
        </p:blipFill>
        <p:spPr>
          <a:xfrm>
            <a:off x="6323076" y="1563624"/>
            <a:ext cx="2286000" cy="1348739"/>
          </a:xfrm>
          <a:prstGeom prst="rect">
            <a:avLst/>
          </a:prstGeom>
        </p:spPr>
      </p:pic>
      <p:sp>
        <p:nvSpPr>
          <p:cNvPr id="32" name="object 32"/>
          <p:cNvSpPr txBox="1"/>
          <p:nvPr/>
        </p:nvSpPr>
        <p:spPr>
          <a:xfrm>
            <a:off x="6754494" y="1663445"/>
            <a:ext cx="1381125" cy="453390"/>
          </a:xfrm>
          <a:prstGeom prst="rect">
            <a:avLst/>
          </a:prstGeom>
        </p:spPr>
        <p:txBody>
          <a:bodyPr vert="horz" wrap="square" lIns="0" tIns="13335" rIns="0" bIns="0" rtlCol="0">
            <a:spAutoFit/>
          </a:bodyPr>
          <a:lstStyle/>
          <a:p>
            <a:pPr marL="216535" marR="5080" indent="-204470">
              <a:lnSpc>
                <a:spcPct val="100000"/>
              </a:lnSpc>
              <a:spcBef>
                <a:spcPts val="105"/>
              </a:spcBef>
            </a:pPr>
            <a:r>
              <a:rPr sz="1400" b="1" spc="-20" dirty="0">
                <a:latin typeface="Arial"/>
                <a:cs typeface="Arial"/>
              </a:rPr>
              <a:t>Test</a:t>
            </a:r>
            <a:r>
              <a:rPr sz="1400" b="1" spc="-60" dirty="0">
                <a:latin typeface="Arial"/>
                <a:cs typeface="Arial"/>
              </a:rPr>
              <a:t> </a:t>
            </a:r>
            <a:r>
              <a:rPr sz="1400" b="1" dirty="0">
                <a:latin typeface="Arial"/>
                <a:cs typeface="Arial"/>
              </a:rPr>
              <a:t>Games</a:t>
            </a:r>
            <a:r>
              <a:rPr sz="1400" b="1" spc="-35" dirty="0">
                <a:latin typeface="Arial"/>
                <a:cs typeface="Arial"/>
              </a:rPr>
              <a:t> </a:t>
            </a:r>
            <a:r>
              <a:rPr sz="1400" b="1" spc="-25" dirty="0">
                <a:latin typeface="Arial"/>
                <a:cs typeface="Arial"/>
              </a:rPr>
              <a:t>and </a:t>
            </a:r>
            <a:r>
              <a:rPr sz="1400" b="1" spc="-10" dirty="0">
                <a:latin typeface="Arial"/>
                <a:cs typeface="Arial"/>
              </a:rPr>
              <a:t>Trial</a:t>
            </a:r>
            <a:r>
              <a:rPr sz="1400" b="1" spc="-70" dirty="0">
                <a:latin typeface="Arial"/>
                <a:cs typeface="Arial"/>
              </a:rPr>
              <a:t> </a:t>
            </a:r>
            <a:r>
              <a:rPr sz="1400" b="1" spc="-10" dirty="0">
                <a:latin typeface="Arial"/>
                <a:cs typeface="Arial"/>
              </a:rPr>
              <a:t>Events</a:t>
            </a:r>
            <a:endParaRPr sz="1400">
              <a:latin typeface="Arial"/>
              <a:cs typeface="Arial"/>
            </a:endParaRPr>
          </a:p>
        </p:txBody>
      </p:sp>
      <p:pic>
        <p:nvPicPr>
          <p:cNvPr id="33" name="object 33"/>
          <p:cNvPicPr/>
          <p:nvPr/>
        </p:nvPicPr>
        <p:blipFill>
          <a:blip r:embed="rId17" cstate="print"/>
          <a:stretch>
            <a:fillRect/>
          </a:stretch>
        </p:blipFill>
        <p:spPr>
          <a:xfrm>
            <a:off x="6323076" y="2299716"/>
            <a:ext cx="2286000" cy="1348740"/>
          </a:xfrm>
          <a:prstGeom prst="rect">
            <a:avLst/>
          </a:prstGeom>
        </p:spPr>
      </p:pic>
      <p:sp>
        <p:nvSpPr>
          <p:cNvPr id="34" name="object 34"/>
          <p:cNvSpPr txBox="1"/>
          <p:nvPr/>
        </p:nvSpPr>
        <p:spPr>
          <a:xfrm>
            <a:off x="6890131" y="2400426"/>
            <a:ext cx="1136015" cy="452755"/>
          </a:xfrm>
          <a:prstGeom prst="rect">
            <a:avLst/>
          </a:prstGeom>
        </p:spPr>
        <p:txBody>
          <a:bodyPr vert="horz" wrap="square" lIns="0" tIns="13335" rIns="0" bIns="0" rtlCol="0">
            <a:spAutoFit/>
          </a:bodyPr>
          <a:lstStyle/>
          <a:p>
            <a:pPr marL="35560" marR="5080" indent="-22860">
              <a:lnSpc>
                <a:spcPct val="100000"/>
              </a:lnSpc>
              <a:spcBef>
                <a:spcPts val="105"/>
              </a:spcBef>
            </a:pPr>
            <a:r>
              <a:rPr sz="1400" b="1" spc="-10" dirty="0">
                <a:latin typeface="Arial"/>
                <a:cs typeface="Arial"/>
              </a:rPr>
              <a:t>Sponsorship Management</a:t>
            </a:r>
            <a:endParaRPr sz="1400">
              <a:latin typeface="Arial"/>
              <a:cs typeface="Arial"/>
            </a:endParaRPr>
          </a:p>
        </p:txBody>
      </p:sp>
      <p:pic>
        <p:nvPicPr>
          <p:cNvPr id="35" name="object 35"/>
          <p:cNvPicPr/>
          <p:nvPr/>
        </p:nvPicPr>
        <p:blipFill>
          <a:blip r:embed="rId18" cstate="print"/>
          <a:stretch>
            <a:fillRect/>
          </a:stretch>
        </p:blipFill>
        <p:spPr>
          <a:xfrm>
            <a:off x="6020689" y="3370579"/>
            <a:ext cx="140208" cy="141732"/>
          </a:xfrm>
          <a:prstGeom prst="rect">
            <a:avLst/>
          </a:prstGeom>
        </p:spPr>
      </p:pic>
      <p:pic>
        <p:nvPicPr>
          <p:cNvPr id="36" name="object 36"/>
          <p:cNvPicPr/>
          <p:nvPr/>
        </p:nvPicPr>
        <p:blipFill>
          <a:blip r:embed="rId18" cstate="print"/>
          <a:stretch>
            <a:fillRect/>
          </a:stretch>
        </p:blipFill>
        <p:spPr>
          <a:xfrm>
            <a:off x="6020689" y="3736340"/>
            <a:ext cx="140208" cy="141731"/>
          </a:xfrm>
          <a:prstGeom prst="rect">
            <a:avLst/>
          </a:prstGeom>
        </p:spPr>
      </p:pic>
      <p:pic>
        <p:nvPicPr>
          <p:cNvPr id="37" name="object 37"/>
          <p:cNvPicPr/>
          <p:nvPr/>
        </p:nvPicPr>
        <p:blipFill>
          <a:blip r:embed="rId18" cstate="print"/>
          <a:stretch>
            <a:fillRect/>
          </a:stretch>
        </p:blipFill>
        <p:spPr>
          <a:xfrm>
            <a:off x="6020689" y="4345940"/>
            <a:ext cx="140208" cy="141731"/>
          </a:xfrm>
          <a:prstGeom prst="rect">
            <a:avLst/>
          </a:prstGeom>
        </p:spPr>
      </p:pic>
      <p:pic>
        <p:nvPicPr>
          <p:cNvPr id="38" name="object 38"/>
          <p:cNvPicPr/>
          <p:nvPr/>
        </p:nvPicPr>
        <p:blipFill>
          <a:blip r:embed="rId18" cstate="print"/>
          <a:stretch>
            <a:fillRect/>
          </a:stretch>
        </p:blipFill>
        <p:spPr>
          <a:xfrm>
            <a:off x="6020689" y="5199379"/>
            <a:ext cx="140208" cy="141731"/>
          </a:xfrm>
          <a:prstGeom prst="rect">
            <a:avLst/>
          </a:prstGeom>
        </p:spPr>
      </p:pic>
      <p:sp>
        <p:nvSpPr>
          <p:cNvPr id="39" name="object 39"/>
          <p:cNvSpPr txBox="1"/>
          <p:nvPr/>
        </p:nvSpPr>
        <p:spPr>
          <a:xfrm>
            <a:off x="6352159" y="3173628"/>
            <a:ext cx="2406015" cy="3196590"/>
          </a:xfrm>
          <a:prstGeom prst="rect">
            <a:avLst/>
          </a:prstGeom>
        </p:spPr>
        <p:txBody>
          <a:bodyPr vert="horz" wrap="square" lIns="0" tIns="134620" rIns="0" bIns="0" rtlCol="0">
            <a:spAutoFit/>
          </a:bodyPr>
          <a:lstStyle/>
          <a:p>
            <a:pPr marL="12700">
              <a:lnSpc>
                <a:spcPct val="100000"/>
              </a:lnSpc>
              <a:spcBef>
                <a:spcPts val="1060"/>
              </a:spcBef>
            </a:pPr>
            <a:r>
              <a:rPr sz="1600" dirty="0">
                <a:latin typeface="Arial"/>
                <a:cs typeface="Arial"/>
              </a:rPr>
              <a:t>A</a:t>
            </a:r>
            <a:r>
              <a:rPr sz="1600" spc="-114" dirty="0">
                <a:latin typeface="Arial"/>
                <a:cs typeface="Arial"/>
              </a:rPr>
              <a:t> </a:t>
            </a:r>
            <a:r>
              <a:rPr sz="1600" dirty="0">
                <a:latin typeface="Arial"/>
                <a:cs typeface="Arial"/>
              </a:rPr>
              <a:t>highly</a:t>
            </a:r>
            <a:r>
              <a:rPr sz="1600" spc="-95" dirty="0">
                <a:latin typeface="Arial"/>
                <a:cs typeface="Arial"/>
              </a:rPr>
              <a:t> </a:t>
            </a:r>
            <a:r>
              <a:rPr sz="1600" dirty="0">
                <a:latin typeface="Arial"/>
                <a:cs typeface="Arial"/>
              </a:rPr>
              <a:t>complex</a:t>
            </a:r>
            <a:r>
              <a:rPr sz="1600" spc="-60" dirty="0">
                <a:latin typeface="Arial"/>
                <a:cs typeface="Arial"/>
              </a:rPr>
              <a:t> </a:t>
            </a:r>
            <a:r>
              <a:rPr sz="1600" spc="-10" dirty="0">
                <a:latin typeface="Arial"/>
                <a:cs typeface="Arial"/>
              </a:rPr>
              <a:t>project</a:t>
            </a:r>
            <a:endParaRPr sz="1600">
              <a:latin typeface="Arial"/>
              <a:cs typeface="Arial"/>
            </a:endParaRPr>
          </a:p>
          <a:p>
            <a:pPr marL="12700" marR="5080">
              <a:lnSpc>
                <a:spcPct val="100000"/>
              </a:lnSpc>
              <a:spcBef>
                <a:spcPts val="960"/>
              </a:spcBef>
            </a:pPr>
            <a:r>
              <a:rPr sz="1600" dirty="0">
                <a:latin typeface="Arial"/>
                <a:cs typeface="Arial"/>
              </a:rPr>
              <a:t>Comprised</a:t>
            </a:r>
            <a:r>
              <a:rPr sz="1600" spc="-95" dirty="0">
                <a:latin typeface="Arial"/>
                <a:cs typeface="Arial"/>
              </a:rPr>
              <a:t> </a:t>
            </a:r>
            <a:r>
              <a:rPr sz="1600" dirty="0">
                <a:latin typeface="Arial"/>
                <a:cs typeface="Arial"/>
              </a:rPr>
              <a:t>several</a:t>
            </a:r>
            <a:r>
              <a:rPr sz="1600" spc="-80" dirty="0">
                <a:latin typeface="Arial"/>
                <a:cs typeface="Arial"/>
              </a:rPr>
              <a:t> </a:t>
            </a:r>
            <a:r>
              <a:rPr sz="1600" spc="-10" dirty="0">
                <a:latin typeface="Arial"/>
                <a:cs typeface="Arial"/>
              </a:rPr>
              <a:t>distinct </a:t>
            </a:r>
            <a:r>
              <a:rPr sz="1600" dirty="0">
                <a:latin typeface="Arial"/>
                <a:cs typeface="Arial"/>
              </a:rPr>
              <a:t>work</a:t>
            </a:r>
            <a:r>
              <a:rPr sz="1600" spc="-50" dirty="0">
                <a:latin typeface="Arial"/>
                <a:cs typeface="Arial"/>
              </a:rPr>
              <a:t> </a:t>
            </a:r>
            <a:r>
              <a:rPr sz="1600" spc="-10" dirty="0">
                <a:latin typeface="Arial"/>
                <a:cs typeface="Arial"/>
              </a:rPr>
              <a:t>areas</a:t>
            </a:r>
            <a:endParaRPr sz="1600">
              <a:latin typeface="Arial"/>
              <a:cs typeface="Arial"/>
            </a:endParaRPr>
          </a:p>
          <a:p>
            <a:pPr marL="12700" marR="71755">
              <a:lnSpc>
                <a:spcPct val="100000"/>
              </a:lnSpc>
              <a:spcBef>
                <a:spcPts val="960"/>
              </a:spcBef>
            </a:pPr>
            <a:r>
              <a:rPr sz="1600" dirty="0">
                <a:latin typeface="Arial"/>
                <a:cs typeface="Arial"/>
              </a:rPr>
              <a:t>Each</a:t>
            </a:r>
            <a:r>
              <a:rPr sz="1600" spc="-50" dirty="0">
                <a:latin typeface="Arial"/>
                <a:cs typeface="Arial"/>
              </a:rPr>
              <a:t> </a:t>
            </a:r>
            <a:r>
              <a:rPr sz="1600" dirty="0">
                <a:latin typeface="Arial"/>
                <a:cs typeface="Arial"/>
              </a:rPr>
              <a:t>of</a:t>
            </a:r>
            <a:r>
              <a:rPr sz="1600" spc="-30" dirty="0">
                <a:latin typeface="Arial"/>
                <a:cs typeface="Arial"/>
              </a:rPr>
              <a:t> </a:t>
            </a:r>
            <a:r>
              <a:rPr sz="1600" dirty="0">
                <a:latin typeface="Arial"/>
                <a:cs typeface="Arial"/>
              </a:rPr>
              <a:t>these</a:t>
            </a:r>
            <a:r>
              <a:rPr sz="1600" spc="-35" dirty="0">
                <a:latin typeface="Arial"/>
                <a:cs typeface="Arial"/>
              </a:rPr>
              <a:t> </a:t>
            </a:r>
            <a:r>
              <a:rPr sz="1600" dirty="0">
                <a:latin typeface="Arial"/>
                <a:cs typeface="Arial"/>
              </a:rPr>
              <a:t>could</a:t>
            </a:r>
            <a:r>
              <a:rPr sz="1600" spc="-50" dirty="0">
                <a:latin typeface="Arial"/>
                <a:cs typeface="Arial"/>
              </a:rPr>
              <a:t> </a:t>
            </a:r>
            <a:r>
              <a:rPr sz="1600" spc="-25" dirty="0">
                <a:latin typeface="Arial"/>
                <a:cs typeface="Arial"/>
              </a:rPr>
              <a:t>be </a:t>
            </a:r>
            <a:r>
              <a:rPr sz="1600" spc="-10" dirty="0">
                <a:latin typeface="Arial"/>
                <a:cs typeface="Arial"/>
              </a:rPr>
              <a:t>considered</a:t>
            </a:r>
            <a:r>
              <a:rPr sz="1600" spc="-30" dirty="0">
                <a:latin typeface="Arial"/>
                <a:cs typeface="Arial"/>
              </a:rPr>
              <a:t> </a:t>
            </a:r>
            <a:r>
              <a:rPr sz="1600" dirty="0">
                <a:latin typeface="Arial"/>
                <a:cs typeface="Arial"/>
              </a:rPr>
              <a:t>as</a:t>
            </a:r>
            <a:r>
              <a:rPr sz="1600" spc="-15" dirty="0">
                <a:latin typeface="Arial"/>
                <a:cs typeface="Arial"/>
              </a:rPr>
              <a:t> </a:t>
            </a:r>
            <a:r>
              <a:rPr sz="1600" spc="-20" dirty="0">
                <a:latin typeface="Arial"/>
                <a:cs typeface="Arial"/>
              </a:rPr>
              <a:t>sub- </a:t>
            </a:r>
            <a:r>
              <a:rPr sz="1600" dirty="0">
                <a:latin typeface="Arial"/>
                <a:cs typeface="Arial"/>
              </a:rPr>
              <a:t>projects,</a:t>
            </a:r>
            <a:r>
              <a:rPr sz="1600" spc="-45" dirty="0">
                <a:latin typeface="Arial"/>
                <a:cs typeface="Arial"/>
              </a:rPr>
              <a:t> </a:t>
            </a:r>
            <a:r>
              <a:rPr sz="1600" dirty="0">
                <a:latin typeface="Arial"/>
                <a:cs typeface="Arial"/>
              </a:rPr>
              <a:t>in</a:t>
            </a:r>
            <a:r>
              <a:rPr sz="1600" spc="-55" dirty="0">
                <a:latin typeface="Arial"/>
                <a:cs typeface="Arial"/>
              </a:rPr>
              <a:t> </a:t>
            </a:r>
            <a:r>
              <a:rPr sz="1600" dirty="0">
                <a:latin typeface="Arial"/>
                <a:cs typeface="Arial"/>
              </a:rPr>
              <a:t>their</a:t>
            </a:r>
            <a:r>
              <a:rPr sz="1600" spc="-35" dirty="0">
                <a:latin typeface="Arial"/>
                <a:cs typeface="Arial"/>
              </a:rPr>
              <a:t> </a:t>
            </a:r>
            <a:r>
              <a:rPr sz="1600" dirty="0">
                <a:latin typeface="Arial"/>
                <a:cs typeface="Arial"/>
              </a:rPr>
              <a:t>own</a:t>
            </a:r>
            <a:r>
              <a:rPr sz="1600" spc="-35" dirty="0">
                <a:latin typeface="Arial"/>
                <a:cs typeface="Arial"/>
              </a:rPr>
              <a:t> </a:t>
            </a:r>
            <a:r>
              <a:rPr sz="1600" spc="-10" dirty="0">
                <a:latin typeface="Arial"/>
                <a:cs typeface="Arial"/>
              </a:rPr>
              <a:t>right</a:t>
            </a:r>
            <a:endParaRPr sz="1600">
              <a:latin typeface="Arial"/>
              <a:cs typeface="Arial"/>
            </a:endParaRPr>
          </a:p>
          <a:p>
            <a:pPr marL="12700" marR="81915">
              <a:lnSpc>
                <a:spcPct val="100000"/>
              </a:lnSpc>
              <a:spcBef>
                <a:spcPts val="960"/>
              </a:spcBef>
            </a:pPr>
            <a:r>
              <a:rPr sz="1600" dirty="0">
                <a:latin typeface="Arial"/>
                <a:cs typeface="Arial"/>
              </a:rPr>
              <a:t>All</a:t>
            </a:r>
            <a:r>
              <a:rPr sz="1600" spc="-65" dirty="0">
                <a:latin typeface="Arial"/>
                <a:cs typeface="Arial"/>
              </a:rPr>
              <a:t> </a:t>
            </a:r>
            <a:r>
              <a:rPr sz="1600" dirty="0">
                <a:latin typeface="Arial"/>
                <a:cs typeface="Arial"/>
              </a:rPr>
              <a:t>of</a:t>
            </a:r>
            <a:r>
              <a:rPr sz="1600" spc="-30" dirty="0">
                <a:latin typeface="Arial"/>
                <a:cs typeface="Arial"/>
              </a:rPr>
              <a:t> </a:t>
            </a:r>
            <a:r>
              <a:rPr sz="1600" dirty="0">
                <a:latin typeface="Arial"/>
                <a:cs typeface="Arial"/>
              </a:rPr>
              <a:t>these</a:t>
            </a:r>
            <a:r>
              <a:rPr sz="1600" spc="-25" dirty="0">
                <a:latin typeface="Arial"/>
                <a:cs typeface="Arial"/>
              </a:rPr>
              <a:t> </a:t>
            </a:r>
            <a:r>
              <a:rPr sz="1600" dirty="0">
                <a:latin typeface="Arial"/>
                <a:cs typeface="Arial"/>
              </a:rPr>
              <a:t>work</a:t>
            </a:r>
            <a:r>
              <a:rPr sz="1600" spc="-10" dirty="0">
                <a:latin typeface="Arial"/>
                <a:cs typeface="Arial"/>
              </a:rPr>
              <a:t> areas </a:t>
            </a:r>
            <a:r>
              <a:rPr sz="1600" dirty="0">
                <a:latin typeface="Arial"/>
                <a:cs typeface="Arial"/>
              </a:rPr>
              <a:t>have</a:t>
            </a:r>
            <a:r>
              <a:rPr sz="1600" spc="-60" dirty="0">
                <a:latin typeface="Arial"/>
                <a:cs typeface="Arial"/>
              </a:rPr>
              <a:t> </a:t>
            </a:r>
            <a:r>
              <a:rPr sz="1600" dirty="0">
                <a:latin typeface="Arial"/>
                <a:cs typeface="Arial"/>
              </a:rPr>
              <a:t>to</a:t>
            </a:r>
            <a:r>
              <a:rPr sz="1600" spc="-35" dirty="0">
                <a:latin typeface="Arial"/>
                <a:cs typeface="Arial"/>
              </a:rPr>
              <a:t> </a:t>
            </a:r>
            <a:r>
              <a:rPr sz="1600" dirty="0">
                <a:latin typeface="Arial"/>
                <a:cs typeface="Arial"/>
              </a:rPr>
              <a:t>be</a:t>
            </a:r>
            <a:r>
              <a:rPr sz="1600" spc="-50" dirty="0">
                <a:latin typeface="Arial"/>
                <a:cs typeface="Arial"/>
              </a:rPr>
              <a:t> </a:t>
            </a:r>
            <a:r>
              <a:rPr sz="1600" dirty="0">
                <a:latin typeface="Arial"/>
                <a:cs typeface="Arial"/>
              </a:rPr>
              <a:t>integrated</a:t>
            </a:r>
            <a:r>
              <a:rPr sz="1600" spc="-30" dirty="0">
                <a:latin typeface="Arial"/>
                <a:cs typeface="Arial"/>
              </a:rPr>
              <a:t> </a:t>
            </a:r>
            <a:r>
              <a:rPr sz="1600" spc="-25" dirty="0">
                <a:latin typeface="Arial"/>
                <a:cs typeface="Arial"/>
              </a:rPr>
              <a:t>and </a:t>
            </a:r>
            <a:r>
              <a:rPr sz="1600" spc="-10" dirty="0">
                <a:latin typeface="Arial"/>
                <a:cs typeface="Arial"/>
              </a:rPr>
              <a:t>coordinated</a:t>
            </a:r>
            <a:r>
              <a:rPr sz="1600" spc="-40" dirty="0">
                <a:latin typeface="Arial"/>
                <a:cs typeface="Arial"/>
              </a:rPr>
              <a:t> </a:t>
            </a:r>
            <a:r>
              <a:rPr sz="1600" dirty="0">
                <a:latin typeface="Arial"/>
                <a:cs typeface="Arial"/>
              </a:rPr>
              <a:t>within</a:t>
            </a:r>
            <a:r>
              <a:rPr sz="1600" spc="-30" dirty="0">
                <a:latin typeface="Arial"/>
                <a:cs typeface="Arial"/>
              </a:rPr>
              <a:t> </a:t>
            </a:r>
            <a:r>
              <a:rPr sz="1600" spc="-25" dirty="0">
                <a:latin typeface="Arial"/>
                <a:cs typeface="Arial"/>
              </a:rPr>
              <a:t>the </a:t>
            </a:r>
            <a:r>
              <a:rPr sz="1600" dirty="0">
                <a:latin typeface="Arial"/>
                <a:cs typeface="Arial"/>
              </a:rPr>
              <a:t>framework</a:t>
            </a:r>
            <a:r>
              <a:rPr sz="1600" spc="-30" dirty="0">
                <a:latin typeface="Arial"/>
                <a:cs typeface="Arial"/>
              </a:rPr>
              <a:t> </a:t>
            </a:r>
            <a:r>
              <a:rPr sz="1600" dirty="0">
                <a:latin typeface="Arial"/>
                <a:cs typeface="Arial"/>
              </a:rPr>
              <a:t>of</a:t>
            </a:r>
            <a:r>
              <a:rPr sz="1600" spc="-40" dirty="0">
                <a:latin typeface="Arial"/>
                <a:cs typeface="Arial"/>
              </a:rPr>
              <a:t> </a:t>
            </a:r>
            <a:r>
              <a:rPr sz="1600" dirty="0">
                <a:latin typeface="Arial"/>
                <a:cs typeface="Arial"/>
              </a:rPr>
              <a:t>the</a:t>
            </a:r>
            <a:r>
              <a:rPr sz="1600" spc="-40" dirty="0">
                <a:latin typeface="Arial"/>
                <a:cs typeface="Arial"/>
              </a:rPr>
              <a:t> </a:t>
            </a:r>
            <a:r>
              <a:rPr sz="1600" spc="-10" dirty="0">
                <a:latin typeface="Arial"/>
                <a:cs typeface="Arial"/>
              </a:rPr>
              <a:t>overall project</a:t>
            </a:r>
            <a:endParaRPr sz="1600">
              <a:latin typeface="Arial"/>
              <a:cs typeface="Arial"/>
            </a:endParaRPr>
          </a:p>
        </p:txBody>
      </p:sp>
    </p:spTree>
    <p:extLst>
      <p:ext uri="{BB962C8B-B14F-4D97-AF65-F5344CB8AC3E}">
        <p14:creationId xmlns:p14="http://schemas.microsoft.com/office/powerpoint/2010/main" val="42313573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879144" y="1311655"/>
            <a:ext cx="3144520" cy="2720617"/>
          </a:xfrm>
          <a:prstGeom prst="rect">
            <a:avLst/>
          </a:prstGeom>
        </p:spPr>
        <p:txBody>
          <a:bodyPr vert="horz" wrap="square" lIns="0" tIns="12065" rIns="0" bIns="0" rtlCol="0">
            <a:spAutoFit/>
          </a:bodyPr>
          <a:lstStyle/>
          <a:p>
            <a:pPr marL="355600" marR="5080" indent="-342900">
              <a:lnSpc>
                <a:spcPct val="100000"/>
              </a:lnSpc>
              <a:spcBef>
                <a:spcPts val="95"/>
              </a:spcBef>
              <a:buFont typeface="Arial" panose="020B0604020202020204" pitchFamily="34" charset="0"/>
              <a:buChar char="•"/>
            </a:pPr>
            <a:r>
              <a:rPr lang="vi-VN" sz="2200" dirty="0">
                <a:latin typeface="Arial"/>
                <a:cs typeface="Arial"/>
              </a:rPr>
              <a:t>Một nhóm các dự án liên quan được quản lý theo cách phối hợp để thu được lợi ích và quyền kiểm soát </a:t>
            </a:r>
            <a:r>
              <a:rPr lang="en-US" sz="2200" dirty="0" err="1" smtClean="0">
                <a:latin typeface="Arial"/>
                <a:cs typeface="Arial"/>
              </a:rPr>
              <a:t>mà</a:t>
            </a:r>
            <a:r>
              <a:rPr lang="vi-VN" sz="2200" dirty="0" smtClean="0">
                <a:latin typeface="Arial"/>
                <a:cs typeface="Arial"/>
              </a:rPr>
              <a:t> </a:t>
            </a:r>
            <a:r>
              <a:rPr lang="vi-VN" sz="2200" dirty="0">
                <a:latin typeface="Arial"/>
                <a:cs typeface="Arial"/>
              </a:rPr>
              <a:t>việc quản lý chúng một cách riêng </a:t>
            </a:r>
            <a:r>
              <a:rPr lang="vi-VN" sz="2200" dirty="0" smtClean="0">
                <a:latin typeface="Arial"/>
                <a:cs typeface="Arial"/>
              </a:rPr>
              <a:t>lẻ</a:t>
            </a:r>
            <a:r>
              <a:rPr lang="en-US" sz="2200" dirty="0" smtClean="0">
                <a:latin typeface="Arial"/>
                <a:cs typeface="Arial"/>
              </a:rPr>
              <a:t> sẽ không có </a:t>
            </a:r>
            <a:r>
              <a:rPr lang="en-US" sz="2200" dirty="0" err="1" smtClean="0">
                <a:latin typeface="Arial"/>
                <a:cs typeface="Arial"/>
              </a:rPr>
              <a:t>được</a:t>
            </a:r>
            <a:endParaRPr sz="2200" dirty="0">
              <a:latin typeface="Arial"/>
              <a:cs typeface="Arial"/>
            </a:endParaRPr>
          </a:p>
        </p:txBody>
      </p:sp>
      <p:sp>
        <p:nvSpPr>
          <p:cNvPr id="4" name="object 4"/>
          <p:cNvSpPr txBox="1">
            <a:spLocks noGrp="1"/>
          </p:cNvSpPr>
          <p:nvPr>
            <p:ph type="title"/>
          </p:nvPr>
        </p:nvSpPr>
        <p:spPr>
          <a:xfrm>
            <a:off x="628650" y="114608"/>
            <a:ext cx="7886700" cy="926406"/>
          </a:xfrm>
          <a:prstGeom prst="rect">
            <a:avLst/>
          </a:prstGeom>
        </p:spPr>
        <p:txBody>
          <a:bodyPr vert="horz" wrap="square" lIns="0" tIns="429767" rIns="0" bIns="0" rtlCol="0">
            <a:spAutoFit/>
          </a:bodyPr>
          <a:lstStyle/>
          <a:p>
            <a:pPr marL="12700">
              <a:lnSpc>
                <a:spcPct val="100000"/>
              </a:lnSpc>
              <a:spcBef>
                <a:spcPts val="105"/>
              </a:spcBef>
            </a:pPr>
            <a:r>
              <a:rPr sz="3200" dirty="0"/>
              <a:t>1.3.</a:t>
            </a:r>
            <a:r>
              <a:rPr sz="3200" spc="-30" dirty="0"/>
              <a:t> </a:t>
            </a:r>
            <a:r>
              <a:rPr lang="en-US" sz="3200" spc="-30" dirty="0" err="1" smtClean="0"/>
              <a:t>Chương</a:t>
            </a:r>
            <a:r>
              <a:rPr lang="en-US" sz="3200" spc="-30" dirty="0" smtClean="0"/>
              <a:t> </a:t>
            </a:r>
            <a:r>
              <a:rPr lang="en-US" sz="3200" spc="-30" dirty="0" err="1" smtClean="0"/>
              <a:t>trình</a:t>
            </a:r>
            <a:r>
              <a:rPr lang="en-US" sz="3200" spc="-30" dirty="0" smtClean="0"/>
              <a:t> </a:t>
            </a:r>
            <a:r>
              <a:rPr lang="en-US" sz="3200" spc="-30" dirty="0" err="1" smtClean="0"/>
              <a:t>là</a:t>
            </a:r>
            <a:r>
              <a:rPr lang="en-US" sz="3200" spc="-30" dirty="0" smtClean="0"/>
              <a:t> gì - </a:t>
            </a:r>
            <a:r>
              <a:rPr sz="3200" dirty="0" smtClean="0"/>
              <a:t>What</a:t>
            </a:r>
            <a:r>
              <a:rPr sz="3200" spc="-20" dirty="0" smtClean="0"/>
              <a:t> </a:t>
            </a:r>
            <a:r>
              <a:rPr sz="3200" dirty="0"/>
              <a:t>is</a:t>
            </a:r>
            <a:r>
              <a:rPr sz="3200" spc="-25" dirty="0"/>
              <a:t> </a:t>
            </a:r>
            <a:r>
              <a:rPr sz="3200" dirty="0"/>
              <a:t>a</a:t>
            </a:r>
            <a:r>
              <a:rPr sz="3200" spc="-10" dirty="0"/>
              <a:t> Programme?</a:t>
            </a:r>
            <a:endParaRPr sz="3200" dirty="0"/>
          </a:p>
        </p:txBody>
      </p:sp>
      <p:pic>
        <p:nvPicPr>
          <p:cNvPr id="5" name="object 5"/>
          <p:cNvPicPr/>
          <p:nvPr/>
        </p:nvPicPr>
        <p:blipFill>
          <a:blip r:embed="rId2" cstate="print"/>
          <a:stretch>
            <a:fillRect/>
          </a:stretch>
        </p:blipFill>
        <p:spPr>
          <a:xfrm>
            <a:off x="4937759" y="1408175"/>
            <a:ext cx="3680460" cy="416051"/>
          </a:xfrm>
          <a:prstGeom prst="rect">
            <a:avLst/>
          </a:prstGeom>
        </p:spPr>
      </p:pic>
      <p:pic>
        <p:nvPicPr>
          <p:cNvPr id="6" name="object 6"/>
          <p:cNvPicPr/>
          <p:nvPr/>
        </p:nvPicPr>
        <p:blipFill>
          <a:blip r:embed="rId3" cstate="print"/>
          <a:stretch>
            <a:fillRect/>
          </a:stretch>
        </p:blipFill>
        <p:spPr>
          <a:xfrm>
            <a:off x="4937759" y="2496311"/>
            <a:ext cx="3680460" cy="416051"/>
          </a:xfrm>
          <a:prstGeom prst="rect">
            <a:avLst/>
          </a:prstGeom>
        </p:spPr>
      </p:pic>
      <p:pic>
        <p:nvPicPr>
          <p:cNvPr id="7" name="object 7"/>
          <p:cNvPicPr/>
          <p:nvPr/>
        </p:nvPicPr>
        <p:blipFill>
          <a:blip r:embed="rId4" cstate="print"/>
          <a:stretch>
            <a:fillRect/>
          </a:stretch>
        </p:blipFill>
        <p:spPr>
          <a:xfrm>
            <a:off x="4937759" y="3579876"/>
            <a:ext cx="3680460" cy="416051"/>
          </a:xfrm>
          <a:prstGeom prst="rect">
            <a:avLst/>
          </a:prstGeom>
        </p:spPr>
      </p:pic>
      <p:pic>
        <p:nvPicPr>
          <p:cNvPr id="8" name="object 8"/>
          <p:cNvPicPr/>
          <p:nvPr/>
        </p:nvPicPr>
        <p:blipFill>
          <a:blip r:embed="rId5" cstate="print"/>
          <a:stretch>
            <a:fillRect/>
          </a:stretch>
        </p:blipFill>
        <p:spPr>
          <a:xfrm>
            <a:off x="4937759" y="1952244"/>
            <a:ext cx="3680460" cy="416051"/>
          </a:xfrm>
          <a:prstGeom prst="rect">
            <a:avLst/>
          </a:prstGeom>
        </p:spPr>
      </p:pic>
      <p:pic>
        <p:nvPicPr>
          <p:cNvPr id="9" name="object 9"/>
          <p:cNvPicPr/>
          <p:nvPr/>
        </p:nvPicPr>
        <p:blipFill>
          <a:blip r:embed="rId6" cstate="print"/>
          <a:stretch>
            <a:fillRect/>
          </a:stretch>
        </p:blipFill>
        <p:spPr>
          <a:xfrm>
            <a:off x="4937759" y="3035807"/>
            <a:ext cx="3680460" cy="416051"/>
          </a:xfrm>
          <a:prstGeom prst="rect">
            <a:avLst/>
          </a:prstGeom>
        </p:spPr>
      </p:pic>
      <p:pic>
        <p:nvPicPr>
          <p:cNvPr id="10" name="object 10"/>
          <p:cNvPicPr/>
          <p:nvPr/>
        </p:nvPicPr>
        <p:blipFill>
          <a:blip r:embed="rId4" cstate="print"/>
          <a:stretch>
            <a:fillRect/>
          </a:stretch>
        </p:blipFill>
        <p:spPr>
          <a:xfrm>
            <a:off x="4937759" y="4123944"/>
            <a:ext cx="3680460" cy="416051"/>
          </a:xfrm>
          <a:prstGeom prst="rect">
            <a:avLst/>
          </a:prstGeom>
        </p:spPr>
      </p:pic>
      <p:pic>
        <p:nvPicPr>
          <p:cNvPr id="11" name="object 11"/>
          <p:cNvPicPr/>
          <p:nvPr/>
        </p:nvPicPr>
        <p:blipFill>
          <a:blip r:embed="rId7" cstate="print"/>
          <a:stretch>
            <a:fillRect/>
          </a:stretch>
        </p:blipFill>
        <p:spPr>
          <a:xfrm>
            <a:off x="4937759" y="4668011"/>
            <a:ext cx="3680460" cy="411480"/>
          </a:xfrm>
          <a:prstGeom prst="rect">
            <a:avLst/>
          </a:prstGeom>
        </p:spPr>
      </p:pic>
      <p:pic>
        <p:nvPicPr>
          <p:cNvPr id="12" name="object 12"/>
          <p:cNvPicPr/>
          <p:nvPr/>
        </p:nvPicPr>
        <p:blipFill>
          <a:blip r:embed="rId8" cstate="print"/>
          <a:stretch>
            <a:fillRect/>
          </a:stretch>
        </p:blipFill>
        <p:spPr>
          <a:xfrm>
            <a:off x="4937759" y="6295644"/>
            <a:ext cx="3680460" cy="416052"/>
          </a:xfrm>
          <a:prstGeom prst="rect">
            <a:avLst/>
          </a:prstGeom>
        </p:spPr>
      </p:pic>
      <p:pic>
        <p:nvPicPr>
          <p:cNvPr id="13" name="object 13"/>
          <p:cNvPicPr/>
          <p:nvPr/>
        </p:nvPicPr>
        <p:blipFill>
          <a:blip r:embed="rId9" cstate="print"/>
          <a:stretch>
            <a:fillRect/>
          </a:stretch>
        </p:blipFill>
        <p:spPr>
          <a:xfrm>
            <a:off x="4937759" y="5207508"/>
            <a:ext cx="3680460" cy="411480"/>
          </a:xfrm>
          <a:prstGeom prst="rect">
            <a:avLst/>
          </a:prstGeom>
        </p:spPr>
      </p:pic>
      <p:pic>
        <p:nvPicPr>
          <p:cNvPr id="14" name="object 14"/>
          <p:cNvPicPr/>
          <p:nvPr/>
        </p:nvPicPr>
        <p:blipFill>
          <a:blip r:embed="rId10" cstate="print"/>
          <a:stretch>
            <a:fillRect/>
          </a:stretch>
        </p:blipFill>
        <p:spPr>
          <a:xfrm>
            <a:off x="4937759" y="5751576"/>
            <a:ext cx="3680460" cy="411480"/>
          </a:xfrm>
          <a:prstGeom prst="rect">
            <a:avLst/>
          </a:prstGeom>
        </p:spPr>
      </p:pic>
      <p:sp>
        <p:nvSpPr>
          <p:cNvPr id="15" name="object 15"/>
          <p:cNvSpPr txBox="1"/>
          <p:nvPr/>
        </p:nvSpPr>
        <p:spPr>
          <a:xfrm>
            <a:off x="5142357" y="1450975"/>
            <a:ext cx="3250565" cy="5189220"/>
          </a:xfrm>
          <a:prstGeom prst="rect">
            <a:avLst/>
          </a:prstGeom>
        </p:spPr>
        <p:txBody>
          <a:bodyPr vert="horz" wrap="square" lIns="0" tIns="12700" rIns="0" bIns="0" rtlCol="0">
            <a:spAutoFit/>
          </a:bodyPr>
          <a:lstStyle/>
          <a:p>
            <a:pPr marL="917575">
              <a:lnSpc>
                <a:spcPct val="100000"/>
              </a:lnSpc>
              <a:spcBef>
                <a:spcPts val="100"/>
              </a:spcBef>
            </a:pPr>
            <a:r>
              <a:rPr sz="1800" b="1" spc="-10" dirty="0">
                <a:latin typeface="Arial"/>
                <a:cs typeface="Arial"/>
              </a:rPr>
              <a:t>Afforestation</a:t>
            </a:r>
            <a:endParaRPr sz="1800">
              <a:latin typeface="Arial"/>
              <a:cs typeface="Arial"/>
            </a:endParaRPr>
          </a:p>
          <a:p>
            <a:pPr marL="868680" marR="5080" indent="-856615">
              <a:lnSpc>
                <a:spcPct val="197900"/>
              </a:lnSpc>
            </a:pPr>
            <a:r>
              <a:rPr sz="1800" b="1" dirty="0">
                <a:latin typeface="Arial"/>
                <a:cs typeface="Arial"/>
              </a:rPr>
              <a:t>Primary</a:t>
            </a:r>
            <a:r>
              <a:rPr sz="1800" b="1" spc="-25" dirty="0">
                <a:latin typeface="Arial"/>
                <a:cs typeface="Arial"/>
              </a:rPr>
              <a:t> </a:t>
            </a:r>
            <a:r>
              <a:rPr sz="1800" b="1" dirty="0">
                <a:latin typeface="Arial"/>
                <a:cs typeface="Arial"/>
              </a:rPr>
              <a:t>Education</a:t>
            </a:r>
            <a:r>
              <a:rPr sz="1800" b="1" spc="-25" dirty="0">
                <a:latin typeface="Arial"/>
                <a:cs typeface="Arial"/>
              </a:rPr>
              <a:t> </a:t>
            </a:r>
            <a:r>
              <a:rPr sz="1800" b="1" spc="-10" dirty="0">
                <a:latin typeface="Arial"/>
                <a:cs typeface="Arial"/>
              </a:rPr>
              <a:t>Promotion Electrification Immunization</a:t>
            </a:r>
            <a:endParaRPr sz="1800">
              <a:latin typeface="Arial"/>
              <a:cs typeface="Arial"/>
            </a:endParaRPr>
          </a:p>
          <a:p>
            <a:pPr marL="603885" marR="597535" algn="ctr">
              <a:lnSpc>
                <a:spcPts val="4280"/>
              </a:lnSpc>
              <a:spcBef>
                <a:spcPts val="490"/>
              </a:spcBef>
            </a:pPr>
            <a:r>
              <a:rPr sz="1800" b="1" spc="-10" dirty="0">
                <a:latin typeface="Arial"/>
                <a:cs typeface="Arial"/>
              </a:rPr>
              <a:t>Poverty</a:t>
            </a:r>
            <a:r>
              <a:rPr sz="1800" b="1" spc="-90" dirty="0">
                <a:latin typeface="Arial"/>
                <a:cs typeface="Arial"/>
              </a:rPr>
              <a:t> </a:t>
            </a:r>
            <a:r>
              <a:rPr sz="1800" b="1" spc="-10" dirty="0">
                <a:latin typeface="Arial"/>
                <a:cs typeface="Arial"/>
              </a:rPr>
              <a:t>Alleviation Privatization </a:t>
            </a:r>
            <a:r>
              <a:rPr sz="1800" b="1" dirty="0">
                <a:latin typeface="Arial"/>
                <a:cs typeface="Arial"/>
              </a:rPr>
              <a:t>Space</a:t>
            </a:r>
            <a:r>
              <a:rPr sz="1800" b="1" spc="-80" dirty="0">
                <a:latin typeface="Arial"/>
                <a:cs typeface="Arial"/>
              </a:rPr>
              <a:t> </a:t>
            </a:r>
            <a:r>
              <a:rPr sz="1800" b="1" spc="-10" dirty="0">
                <a:latin typeface="Arial"/>
                <a:cs typeface="Arial"/>
              </a:rPr>
              <a:t>Exploration</a:t>
            </a:r>
            <a:endParaRPr sz="1800">
              <a:latin typeface="Arial"/>
              <a:cs typeface="Arial"/>
            </a:endParaRPr>
          </a:p>
          <a:p>
            <a:pPr algn="ctr">
              <a:lnSpc>
                <a:spcPct val="100000"/>
              </a:lnSpc>
              <a:spcBef>
                <a:spcPts val="1615"/>
              </a:spcBef>
            </a:pPr>
            <a:r>
              <a:rPr sz="1800" b="1" dirty="0">
                <a:latin typeface="Arial"/>
                <a:cs typeface="Arial"/>
              </a:rPr>
              <a:t>Urban</a:t>
            </a:r>
            <a:r>
              <a:rPr sz="1800" b="1" spc="-70" dirty="0">
                <a:latin typeface="Arial"/>
                <a:cs typeface="Arial"/>
              </a:rPr>
              <a:t> </a:t>
            </a:r>
            <a:r>
              <a:rPr sz="1800" b="1" spc="-10" dirty="0">
                <a:latin typeface="Arial"/>
                <a:cs typeface="Arial"/>
              </a:rPr>
              <a:t>Regeneration</a:t>
            </a:r>
            <a:endParaRPr sz="1800">
              <a:latin typeface="Arial"/>
              <a:cs typeface="Arial"/>
            </a:endParaRPr>
          </a:p>
          <a:p>
            <a:pPr marL="13970" marR="5715" algn="ctr">
              <a:lnSpc>
                <a:spcPts val="4290"/>
              </a:lnSpc>
              <a:spcBef>
                <a:spcPts val="284"/>
              </a:spcBef>
            </a:pPr>
            <a:r>
              <a:rPr sz="1800" b="1" dirty="0">
                <a:latin typeface="Arial"/>
                <a:cs typeface="Arial"/>
              </a:rPr>
              <a:t>Water</a:t>
            </a:r>
            <a:r>
              <a:rPr sz="1800" b="1" spc="-110" dirty="0">
                <a:latin typeface="Arial"/>
                <a:cs typeface="Arial"/>
              </a:rPr>
              <a:t> </a:t>
            </a:r>
            <a:r>
              <a:rPr sz="1800" b="1" dirty="0">
                <a:latin typeface="Arial"/>
                <a:cs typeface="Arial"/>
              </a:rPr>
              <a:t>Resource</a:t>
            </a:r>
            <a:r>
              <a:rPr sz="1800" b="1" spc="-105" dirty="0">
                <a:latin typeface="Arial"/>
                <a:cs typeface="Arial"/>
              </a:rPr>
              <a:t> </a:t>
            </a:r>
            <a:r>
              <a:rPr sz="1800" b="1" spc="-10" dirty="0">
                <a:latin typeface="Arial"/>
                <a:cs typeface="Arial"/>
              </a:rPr>
              <a:t>Development Weaponization</a:t>
            </a:r>
            <a:endParaRPr sz="1800">
              <a:latin typeface="Arial"/>
              <a:cs typeface="Arial"/>
            </a:endParaRPr>
          </a:p>
        </p:txBody>
      </p:sp>
      <p:grpSp>
        <p:nvGrpSpPr>
          <p:cNvPr id="16" name="object 16"/>
          <p:cNvGrpSpPr/>
          <p:nvPr/>
        </p:nvGrpSpPr>
        <p:grpSpPr>
          <a:xfrm>
            <a:off x="217931" y="4230623"/>
            <a:ext cx="1222375" cy="346075"/>
            <a:chOff x="217931" y="4230623"/>
            <a:chExt cx="1222375" cy="346075"/>
          </a:xfrm>
        </p:grpSpPr>
        <p:pic>
          <p:nvPicPr>
            <p:cNvPr id="17" name="object 17"/>
            <p:cNvPicPr/>
            <p:nvPr/>
          </p:nvPicPr>
          <p:blipFill>
            <a:blip r:embed="rId11" cstate="print"/>
            <a:stretch>
              <a:fillRect/>
            </a:stretch>
          </p:blipFill>
          <p:spPr>
            <a:xfrm>
              <a:off x="217931" y="4230623"/>
              <a:ext cx="1196340" cy="320039"/>
            </a:xfrm>
            <a:prstGeom prst="rect">
              <a:avLst/>
            </a:prstGeom>
          </p:spPr>
        </p:pic>
        <p:pic>
          <p:nvPicPr>
            <p:cNvPr id="18" name="object 18"/>
            <p:cNvPicPr/>
            <p:nvPr/>
          </p:nvPicPr>
          <p:blipFill>
            <a:blip r:embed="rId12" cstate="print"/>
            <a:stretch>
              <a:fillRect/>
            </a:stretch>
          </p:blipFill>
          <p:spPr>
            <a:xfrm>
              <a:off x="242315" y="4256531"/>
              <a:ext cx="1197864" cy="320039"/>
            </a:xfrm>
            <a:prstGeom prst="rect">
              <a:avLst/>
            </a:prstGeom>
          </p:spPr>
        </p:pic>
        <p:sp>
          <p:nvSpPr>
            <p:cNvPr id="19" name="object 19"/>
            <p:cNvSpPr/>
            <p:nvPr/>
          </p:nvSpPr>
          <p:spPr>
            <a:xfrm>
              <a:off x="231774" y="4244974"/>
              <a:ext cx="1193800" cy="317500"/>
            </a:xfrm>
            <a:custGeom>
              <a:avLst/>
              <a:gdLst/>
              <a:ahLst/>
              <a:cxnLst/>
              <a:rect l="l" t="t" r="r" b="b"/>
              <a:pathLst>
                <a:path w="1193800" h="317500">
                  <a:moveTo>
                    <a:pt x="1193800" y="0"/>
                  </a:moveTo>
                  <a:lnTo>
                    <a:pt x="0" y="0"/>
                  </a:lnTo>
                  <a:lnTo>
                    <a:pt x="0" y="317500"/>
                  </a:lnTo>
                  <a:lnTo>
                    <a:pt x="1193800" y="317500"/>
                  </a:lnTo>
                  <a:lnTo>
                    <a:pt x="1193800" y="0"/>
                  </a:lnTo>
                  <a:close/>
                </a:path>
              </a:pathLst>
            </a:custGeom>
            <a:solidFill>
              <a:srgbClr val="B75DDB"/>
            </a:solidFill>
          </p:spPr>
          <p:txBody>
            <a:bodyPr wrap="square" lIns="0" tIns="0" rIns="0" bIns="0" rtlCol="0"/>
            <a:lstStyle/>
            <a:p>
              <a:endParaRPr/>
            </a:p>
          </p:txBody>
        </p:sp>
      </p:grpSp>
      <p:sp>
        <p:nvSpPr>
          <p:cNvPr id="20" name="object 20"/>
          <p:cNvSpPr txBox="1"/>
          <p:nvPr/>
        </p:nvSpPr>
        <p:spPr>
          <a:xfrm>
            <a:off x="231775" y="4244975"/>
            <a:ext cx="1193800" cy="317500"/>
          </a:xfrm>
          <a:prstGeom prst="rect">
            <a:avLst/>
          </a:prstGeom>
        </p:spPr>
        <p:txBody>
          <a:bodyPr vert="horz" wrap="square" lIns="0" tIns="15875" rIns="0" bIns="0" rtlCol="0">
            <a:spAutoFit/>
          </a:bodyPr>
          <a:lstStyle/>
          <a:p>
            <a:pPr marL="102870">
              <a:lnSpc>
                <a:spcPct val="100000"/>
              </a:lnSpc>
              <a:spcBef>
                <a:spcPts val="125"/>
              </a:spcBef>
            </a:pPr>
            <a:r>
              <a:rPr sz="1800" b="1" spc="-10" dirty="0">
                <a:latin typeface="Arial"/>
                <a:cs typeface="Arial"/>
              </a:rPr>
              <a:t>Project</a:t>
            </a:r>
            <a:r>
              <a:rPr sz="1800" b="1" spc="-80" dirty="0">
                <a:latin typeface="Arial"/>
                <a:cs typeface="Arial"/>
              </a:rPr>
              <a:t> </a:t>
            </a:r>
            <a:r>
              <a:rPr sz="1800" b="1" spc="-50" dirty="0">
                <a:latin typeface="Arial"/>
                <a:cs typeface="Arial"/>
              </a:rPr>
              <a:t>A</a:t>
            </a:r>
            <a:endParaRPr sz="1800">
              <a:latin typeface="Arial"/>
              <a:cs typeface="Arial"/>
            </a:endParaRPr>
          </a:p>
        </p:txBody>
      </p:sp>
      <p:grpSp>
        <p:nvGrpSpPr>
          <p:cNvPr id="21" name="object 21"/>
          <p:cNvGrpSpPr/>
          <p:nvPr/>
        </p:nvGrpSpPr>
        <p:grpSpPr>
          <a:xfrm>
            <a:off x="217931" y="4910328"/>
            <a:ext cx="1222375" cy="346075"/>
            <a:chOff x="217931" y="4910328"/>
            <a:chExt cx="1222375" cy="346075"/>
          </a:xfrm>
        </p:grpSpPr>
        <p:pic>
          <p:nvPicPr>
            <p:cNvPr id="22" name="object 22"/>
            <p:cNvPicPr/>
            <p:nvPr/>
          </p:nvPicPr>
          <p:blipFill>
            <a:blip r:embed="rId13" cstate="print"/>
            <a:stretch>
              <a:fillRect/>
            </a:stretch>
          </p:blipFill>
          <p:spPr>
            <a:xfrm>
              <a:off x="217931" y="4910328"/>
              <a:ext cx="1196340" cy="320039"/>
            </a:xfrm>
            <a:prstGeom prst="rect">
              <a:avLst/>
            </a:prstGeom>
          </p:spPr>
        </p:pic>
        <p:pic>
          <p:nvPicPr>
            <p:cNvPr id="23" name="object 23"/>
            <p:cNvPicPr/>
            <p:nvPr/>
          </p:nvPicPr>
          <p:blipFill>
            <a:blip r:embed="rId14" cstate="print"/>
            <a:stretch>
              <a:fillRect/>
            </a:stretch>
          </p:blipFill>
          <p:spPr>
            <a:xfrm>
              <a:off x="242315" y="4936236"/>
              <a:ext cx="1197864" cy="320039"/>
            </a:xfrm>
            <a:prstGeom prst="rect">
              <a:avLst/>
            </a:prstGeom>
          </p:spPr>
        </p:pic>
        <p:sp>
          <p:nvSpPr>
            <p:cNvPr id="24" name="object 24"/>
            <p:cNvSpPr/>
            <p:nvPr/>
          </p:nvSpPr>
          <p:spPr>
            <a:xfrm>
              <a:off x="231774" y="4924425"/>
              <a:ext cx="1193800" cy="317500"/>
            </a:xfrm>
            <a:custGeom>
              <a:avLst/>
              <a:gdLst/>
              <a:ahLst/>
              <a:cxnLst/>
              <a:rect l="l" t="t" r="r" b="b"/>
              <a:pathLst>
                <a:path w="1193800" h="317500">
                  <a:moveTo>
                    <a:pt x="1193800" y="0"/>
                  </a:moveTo>
                  <a:lnTo>
                    <a:pt x="0" y="0"/>
                  </a:lnTo>
                  <a:lnTo>
                    <a:pt x="0" y="317500"/>
                  </a:lnTo>
                  <a:lnTo>
                    <a:pt x="1193800" y="317500"/>
                  </a:lnTo>
                  <a:lnTo>
                    <a:pt x="1193800" y="0"/>
                  </a:lnTo>
                  <a:close/>
                </a:path>
              </a:pathLst>
            </a:custGeom>
            <a:solidFill>
              <a:srgbClr val="CCEBFF"/>
            </a:solidFill>
          </p:spPr>
          <p:txBody>
            <a:bodyPr wrap="square" lIns="0" tIns="0" rIns="0" bIns="0" rtlCol="0"/>
            <a:lstStyle/>
            <a:p>
              <a:endParaRPr/>
            </a:p>
          </p:txBody>
        </p:sp>
      </p:grpSp>
      <p:sp>
        <p:nvSpPr>
          <p:cNvPr id="25" name="object 25"/>
          <p:cNvSpPr txBox="1"/>
          <p:nvPr/>
        </p:nvSpPr>
        <p:spPr>
          <a:xfrm>
            <a:off x="231775" y="4924425"/>
            <a:ext cx="1193800" cy="317500"/>
          </a:xfrm>
          <a:prstGeom prst="rect">
            <a:avLst/>
          </a:prstGeom>
        </p:spPr>
        <p:txBody>
          <a:bodyPr vert="horz" wrap="square" lIns="0" tIns="16510" rIns="0" bIns="0" rtlCol="0">
            <a:spAutoFit/>
          </a:bodyPr>
          <a:lstStyle/>
          <a:p>
            <a:pPr marL="96520">
              <a:lnSpc>
                <a:spcPct val="100000"/>
              </a:lnSpc>
              <a:spcBef>
                <a:spcPts val="130"/>
              </a:spcBef>
            </a:pPr>
            <a:r>
              <a:rPr sz="1800" b="1" dirty="0">
                <a:latin typeface="Arial"/>
                <a:cs typeface="Arial"/>
              </a:rPr>
              <a:t>Project</a:t>
            </a:r>
            <a:r>
              <a:rPr sz="1800" b="1" spc="-40" dirty="0">
                <a:latin typeface="Arial"/>
                <a:cs typeface="Arial"/>
              </a:rPr>
              <a:t> </a:t>
            </a:r>
            <a:r>
              <a:rPr sz="1800" b="1" spc="-50" dirty="0">
                <a:latin typeface="Arial"/>
                <a:cs typeface="Arial"/>
              </a:rPr>
              <a:t>B</a:t>
            </a:r>
            <a:endParaRPr sz="1800">
              <a:latin typeface="Arial"/>
              <a:cs typeface="Arial"/>
            </a:endParaRPr>
          </a:p>
        </p:txBody>
      </p:sp>
      <p:grpSp>
        <p:nvGrpSpPr>
          <p:cNvPr id="26" name="object 26"/>
          <p:cNvGrpSpPr/>
          <p:nvPr/>
        </p:nvGrpSpPr>
        <p:grpSpPr>
          <a:xfrm>
            <a:off x="217931" y="5590032"/>
            <a:ext cx="1222375" cy="346075"/>
            <a:chOff x="217931" y="5590032"/>
            <a:chExt cx="1222375" cy="346075"/>
          </a:xfrm>
        </p:grpSpPr>
        <p:pic>
          <p:nvPicPr>
            <p:cNvPr id="27" name="object 27"/>
            <p:cNvPicPr/>
            <p:nvPr/>
          </p:nvPicPr>
          <p:blipFill>
            <a:blip r:embed="rId15" cstate="print"/>
            <a:stretch>
              <a:fillRect/>
            </a:stretch>
          </p:blipFill>
          <p:spPr>
            <a:xfrm>
              <a:off x="217931" y="5590032"/>
              <a:ext cx="1196340" cy="320040"/>
            </a:xfrm>
            <a:prstGeom prst="rect">
              <a:avLst/>
            </a:prstGeom>
          </p:spPr>
        </p:pic>
        <p:pic>
          <p:nvPicPr>
            <p:cNvPr id="28" name="object 28"/>
            <p:cNvPicPr/>
            <p:nvPr/>
          </p:nvPicPr>
          <p:blipFill>
            <a:blip r:embed="rId16" cstate="print"/>
            <a:stretch>
              <a:fillRect/>
            </a:stretch>
          </p:blipFill>
          <p:spPr>
            <a:xfrm>
              <a:off x="242315" y="5614416"/>
              <a:ext cx="1197864" cy="321563"/>
            </a:xfrm>
            <a:prstGeom prst="rect">
              <a:avLst/>
            </a:prstGeom>
          </p:spPr>
        </p:pic>
        <p:sp>
          <p:nvSpPr>
            <p:cNvPr id="29" name="object 29"/>
            <p:cNvSpPr/>
            <p:nvPr/>
          </p:nvSpPr>
          <p:spPr>
            <a:xfrm>
              <a:off x="231774" y="5603875"/>
              <a:ext cx="1193800" cy="317500"/>
            </a:xfrm>
            <a:custGeom>
              <a:avLst/>
              <a:gdLst/>
              <a:ahLst/>
              <a:cxnLst/>
              <a:rect l="l" t="t" r="r" b="b"/>
              <a:pathLst>
                <a:path w="1193800" h="317500">
                  <a:moveTo>
                    <a:pt x="1193800" y="0"/>
                  </a:moveTo>
                  <a:lnTo>
                    <a:pt x="0" y="0"/>
                  </a:lnTo>
                  <a:lnTo>
                    <a:pt x="0" y="317500"/>
                  </a:lnTo>
                  <a:lnTo>
                    <a:pt x="1193800" y="317500"/>
                  </a:lnTo>
                  <a:lnTo>
                    <a:pt x="1193800" y="0"/>
                  </a:lnTo>
                  <a:close/>
                </a:path>
              </a:pathLst>
            </a:custGeom>
            <a:solidFill>
              <a:srgbClr val="FF9966"/>
            </a:solidFill>
          </p:spPr>
          <p:txBody>
            <a:bodyPr wrap="square" lIns="0" tIns="0" rIns="0" bIns="0" rtlCol="0"/>
            <a:lstStyle/>
            <a:p>
              <a:endParaRPr/>
            </a:p>
          </p:txBody>
        </p:sp>
      </p:grpSp>
      <p:sp>
        <p:nvSpPr>
          <p:cNvPr id="30" name="object 30"/>
          <p:cNvSpPr txBox="1"/>
          <p:nvPr/>
        </p:nvSpPr>
        <p:spPr>
          <a:xfrm>
            <a:off x="231775" y="5603875"/>
            <a:ext cx="1193800" cy="317500"/>
          </a:xfrm>
          <a:prstGeom prst="rect">
            <a:avLst/>
          </a:prstGeom>
        </p:spPr>
        <p:txBody>
          <a:bodyPr vert="horz" wrap="square" lIns="0" tIns="16510" rIns="0" bIns="0" rtlCol="0">
            <a:spAutoFit/>
          </a:bodyPr>
          <a:lstStyle/>
          <a:p>
            <a:pPr marL="96520">
              <a:lnSpc>
                <a:spcPct val="100000"/>
              </a:lnSpc>
              <a:spcBef>
                <a:spcPts val="130"/>
              </a:spcBef>
            </a:pPr>
            <a:r>
              <a:rPr sz="1800" b="1" dirty="0">
                <a:latin typeface="Arial"/>
                <a:cs typeface="Arial"/>
              </a:rPr>
              <a:t>Project</a:t>
            </a:r>
            <a:r>
              <a:rPr sz="1800" b="1" spc="-90" dirty="0">
                <a:latin typeface="Arial"/>
                <a:cs typeface="Arial"/>
              </a:rPr>
              <a:t> </a:t>
            </a:r>
            <a:r>
              <a:rPr sz="1800" b="1" spc="-50" dirty="0">
                <a:latin typeface="Arial"/>
                <a:cs typeface="Arial"/>
              </a:rPr>
              <a:t>C</a:t>
            </a:r>
            <a:endParaRPr sz="1800">
              <a:latin typeface="Arial"/>
              <a:cs typeface="Arial"/>
            </a:endParaRPr>
          </a:p>
        </p:txBody>
      </p:sp>
      <p:grpSp>
        <p:nvGrpSpPr>
          <p:cNvPr id="31" name="object 31"/>
          <p:cNvGrpSpPr/>
          <p:nvPr/>
        </p:nvGrpSpPr>
        <p:grpSpPr>
          <a:xfrm>
            <a:off x="1716023" y="4319015"/>
            <a:ext cx="1489075" cy="1489075"/>
            <a:chOff x="1716023" y="4319015"/>
            <a:chExt cx="1489075" cy="1489075"/>
          </a:xfrm>
        </p:grpSpPr>
        <p:pic>
          <p:nvPicPr>
            <p:cNvPr id="32" name="object 32"/>
            <p:cNvPicPr/>
            <p:nvPr/>
          </p:nvPicPr>
          <p:blipFill>
            <a:blip r:embed="rId17" cstate="print"/>
            <a:stretch>
              <a:fillRect/>
            </a:stretch>
          </p:blipFill>
          <p:spPr>
            <a:xfrm>
              <a:off x="1716023" y="4319015"/>
              <a:ext cx="1463039" cy="1464564"/>
            </a:xfrm>
            <a:prstGeom prst="rect">
              <a:avLst/>
            </a:prstGeom>
          </p:spPr>
        </p:pic>
        <p:pic>
          <p:nvPicPr>
            <p:cNvPr id="33" name="object 33"/>
            <p:cNvPicPr/>
            <p:nvPr/>
          </p:nvPicPr>
          <p:blipFill>
            <a:blip r:embed="rId18" cstate="print"/>
            <a:stretch>
              <a:fillRect/>
            </a:stretch>
          </p:blipFill>
          <p:spPr>
            <a:xfrm>
              <a:off x="1741931" y="4344923"/>
              <a:ext cx="1463040" cy="1463039"/>
            </a:xfrm>
            <a:prstGeom prst="rect">
              <a:avLst/>
            </a:prstGeom>
          </p:spPr>
        </p:pic>
        <p:sp>
          <p:nvSpPr>
            <p:cNvPr id="34" name="object 34"/>
            <p:cNvSpPr/>
            <p:nvPr/>
          </p:nvSpPr>
          <p:spPr>
            <a:xfrm>
              <a:off x="1730374" y="4333874"/>
              <a:ext cx="1460500" cy="1460500"/>
            </a:xfrm>
            <a:custGeom>
              <a:avLst/>
              <a:gdLst/>
              <a:ahLst/>
              <a:cxnLst/>
              <a:rect l="l" t="t" r="r" b="b"/>
              <a:pathLst>
                <a:path w="1460500" h="1460500">
                  <a:moveTo>
                    <a:pt x="730250" y="0"/>
                  </a:moveTo>
                  <a:lnTo>
                    <a:pt x="682230" y="1553"/>
                  </a:lnTo>
                  <a:lnTo>
                    <a:pt x="635041" y="6148"/>
                  </a:lnTo>
                  <a:lnTo>
                    <a:pt x="588778" y="13689"/>
                  </a:lnTo>
                  <a:lnTo>
                    <a:pt x="543538" y="24079"/>
                  </a:lnTo>
                  <a:lnTo>
                    <a:pt x="499416" y="37224"/>
                  </a:lnTo>
                  <a:lnTo>
                    <a:pt x="456509" y="53025"/>
                  </a:lnTo>
                  <a:lnTo>
                    <a:pt x="414914" y="71388"/>
                  </a:lnTo>
                  <a:lnTo>
                    <a:pt x="374725" y="92216"/>
                  </a:lnTo>
                  <a:lnTo>
                    <a:pt x="336039" y="115413"/>
                  </a:lnTo>
                  <a:lnTo>
                    <a:pt x="298953" y="140882"/>
                  </a:lnTo>
                  <a:lnTo>
                    <a:pt x="263563" y="168528"/>
                  </a:lnTo>
                  <a:lnTo>
                    <a:pt x="229965" y="198254"/>
                  </a:lnTo>
                  <a:lnTo>
                    <a:pt x="198254" y="229965"/>
                  </a:lnTo>
                  <a:lnTo>
                    <a:pt x="168528" y="263563"/>
                  </a:lnTo>
                  <a:lnTo>
                    <a:pt x="140882" y="298953"/>
                  </a:lnTo>
                  <a:lnTo>
                    <a:pt x="115413" y="336039"/>
                  </a:lnTo>
                  <a:lnTo>
                    <a:pt x="92216" y="374725"/>
                  </a:lnTo>
                  <a:lnTo>
                    <a:pt x="71388" y="414914"/>
                  </a:lnTo>
                  <a:lnTo>
                    <a:pt x="53025" y="456509"/>
                  </a:lnTo>
                  <a:lnTo>
                    <a:pt x="37224" y="499416"/>
                  </a:lnTo>
                  <a:lnTo>
                    <a:pt x="24079" y="543538"/>
                  </a:lnTo>
                  <a:lnTo>
                    <a:pt x="13689" y="588778"/>
                  </a:lnTo>
                  <a:lnTo>
                    <a:pt x="6148" y="635041"/>
                  </a:lnTo>
                  <a:lnTo>
                    <a:pt x="1553" y="682230"/>
                  </a:lnTo>
                  <a:lnTo>
                    <a:pt x="0" y="730250"/>
                  </a:lnTo>
                  <a:lnTo>
                    <a:pt x="1553" y="778269"/>
                  </a:lnTo>
                  <a:lnTo>
                    <a:pt x="6148" y="825458"/>
                  </a:lnTo>
                  <a:lnTo>
                    <a:pt x="13689" y="871721"/>
                  </a:lnTo>
                  <a:lnTo>
                    <a:pt x="24079" y="916961"/>
                  </a:lnTo>
                  <a:lnTo>
                    <a:pt x="37224" y="961083"/>
                  </a:lnTo>
                  <a:lnTo>
                    <a:pt x="53025" y="1003990"/>
                  </a:lnTo>
                  <a:lnTo>
                    <a:pt x="71388" y="1045585"/>
                  </a:lnTo>
                  <a:lnTo>
                    <a:pt x="92216" y="1085774"/>
                  </a:lnTo>
                  <a:lnTo>
                    <a:pt x="115413" y="1124460"/>
                  </a:lnTo>
                  <a:lnTo>
                    <a:pt x="140882" y="1161546"/>
                  </a:lnTo>
                  <a:lnTo>
                    <a:pt x="168528" y="1196936"/>
                  </a:lnTo>
                  <a:lnTo>
                    <a:pt x="198254" y="1230534"/>
                  </a:lnTo>
                  <a:lnTo>
                    <a:pt x="229965" y="1262245"/>
                  </a:lnTo>
                  <a:lnTo>
                    <a:pt x="263563" y="1291971"/>
                  </a:lnTo>
                  <a:lnTo>
                    <a:pt x="298953" y="1319617"/>
                  </a:lnTo>
                  <a:lnTo>
                    <a:pt x="336039" y="1345086"/>
                  </a:lnTo>
                  <a:lnTo>
                    <a:pt x="374725" y="1368283"/>
                  </a:lnTo>
                  <a:lnTo>
                    <a:pt x="414914" y="1389111"/>
                  </a:lnTo>
                  <a:lnTo>
                    <a:pt x="456509" y="1407474"/>
                  </a:lnTo>
                  <a:lnTo>
                    <a:pt x="499416" y="1423275"/>
                  </a:lnTo>
                  <a:lnTo>
                    <a:pt x="543538" y="1436420"/>
                  </a:lnTo>
                  <a:lnTo>
                    <a:pt x="588778" y="1446810"/>
                  </a:lnTo>
                  <a:lnTo>
                    <a:pt x="635041" y="1454351"/>
                  </a:lnTo>
                  <a:lnTo>
                    <a:pt x="682230" y="1458946"/>
                  </a:lnTo>
                  <a:lnTo>
                    <a:pt x="730250" y="1460500"/>
                  </a:lnTo>
                  <a:lnTo>
                    <a:pt x="778269" y="1458946"/>
                  </a:lnTo>
                  <a:lnTo>
                    <a:pt x="825458" y="1454351"/>
                  </a:lnTo>
                  <a:lnTo>
                    <a:pt x="871721" y="1446810"/>
                  </a:lnTo>
                  <a:lnTo>
                    <a:pt x="916961" y="1436420"/>
                  </a:lnTo>
                  <a:lnTo>
                    <a:pt x="961083" y="1423275"/>
                  </a:lnTo>
                  <a:lnTo>
                    <a:pt x="1003990" y="1407474"/>
                  </a:lnTo>
                  <a:lnTo>
                    <a:pt x="1045585" y="1389111"/>
                  </a:lnTo>
                  <a:lnTo>
                    <a:pt x="1085774" y="1368283"/>
                  </a:lnTo>
                  <a:lnTo>
                    <a:pt x="1124460" y="1345086"/>
                  </a:lnTo>
                  <a:lnTo>
                    <a:pt x="1161546" y="1319617"/>
                  </a:lnTo>
                  <a:lnTo>
                    <a:pt x="1196936" y="1291971"/>
                  </a:lnTo>
                  <a:lnTo>
                    <a:pt x="1230534" y="1262245"/>
                  </a:lnTo>
                  <a:lnTo>
                    <a:pt x="1262245" y="1230534"/>
                  </a:lnTo>
                  <a:lnTo>
                    <a:pt x="1291971" y="1196936"/>
                  </a:lnTo>
                  <a:lnTo>
                    <a:pt x="1319617" y="1161546"/>
                  </a:lnTo>
                  <a:lnTo>
                    <a:pt x="1345086" y="1124460"/>
                  </a:lnTo>
                  <a:lnTo>
                    <a:pt x="1368283" y="1085774"/>
                  </a:lnTo>
                  <a:lnTo>
                    <a:pt x="1389111" y="1045585"/>
                  </a:lnTo>
                  <a:lnTo>
                    <a:pt x="1407474" y="1003990"/>
                  </a:lnTo>
                  <a:lnTo>
                    <a:pt x="1423275" y="961083"/>
                  </a:lnTo>
                  <a:lnTo>
                    <a:pt x="1436420" y="916961"/>
                  </a:lnTo>
                  <a:lnTo>
                    <a:pt x="1446810" y="871721"/>
                  </a:lnTo>
                  <a:lnTo>
                    <a:pt x="1454351" y="825458"/>
                  </a:lnTo>
                  <a:lnTo>
                    <a:pt x="1458946" y="778269"/>
                  </a:lnTo>
                  <a:lnTo>
                    <a:pt x="1460500" y="730250"/>
                  </a:lnTo>
                  <a:lnTo>
                    <a:pt x="1458946" y="682230"/>
                  </a:lnTo>
                  <a:lnTo>
                    <a:pt x="1454351" y="635041"/>
                  </a:lnTo>
                  <a:lnTo>
                    <a:pt x="1446810" y="588778"/>
                  </a:lnTo>
                  <a:lnTo>
                    <a:pt x="1436420" y="543538"/>
                  </a:lnTo>
                  <a:lnTo>
                    <a:pt x="1423275" y="499416"/>
                  </a:lnTo>
                  <a:lnTo>
                    <a:pt x="1407474" y="456509"/>
                  </a:lnTo>
                  <a:lnTo>
                    <a:pt x="1389111" y="414914"/>
                  </a:lnTo>
                  <a:lnTo>
                    <a:pt x="1368283" y="374725"/>
                  </a:lnTo>
                  <a:lnTo>
                    <a:pt x="1345086" y="336039"/>
                  </a:lnTo>
                  <a:lnTo>
                    <a:pt x="1319617" y="298953"/>
                  </a:lnTo>
                  <a:lnTo>
                    <a:pt x="1291971" y="263563"/>
                  </a:lnTo>
                  <a:lnTo>
                    <a:pt x="1262245" y="229965"/>
                  </a:lnTo>
                  <a:lnTo>
                    <a:pt x="1230534" y="198254"/>
                  </a:lnTo>
                  <a:lnTo>
                    <a:pt x="1196936" y="168528"/>
                  </a:lnTo>
                  <a:lnTo>
                    <a:pt x="1161546" y="140882"/>
                  </a:lnTo>
                  <a:lnTo>
                    <a:pt x="1124460" y="115413"/>
                  </a:lnTo>
                  <a:lnTo>
                    <a:pt x="1085774" y="92216"/>
                  </a:lnTo>
                  <a:lnTo>
                    <a:pt x="1045585" y="71388"/>
                  </a:lnTo>
                  <a:lnTo>
                    <a:pt x="1003990" y="53025"/>
                  </a:lnTo>
                  <a:lnTo>
                    <a:pt x="961083" y="37224"/>
                  </a:lnTo>
                  <a:lnTo>
                    <a:pt x="916961" y="24079"/>
                  </a:lnTo>
                  <a:lnTo>
                    <a:pt x="871721" y="13689"/>
                  </a:lnTo>
                  <a:lnTo>
                    <a:pt x="825458" y="6148"/>
                  </a:lnTo>
                  <a:lnTo>
                    <a:pt x="778269" y="1553"/>
                  </a:lnTo>
                  <a:lnTo>
                    <a:pt x="730250" y="0"/>
                  </a:lnTo>
                  <a:close/>
                </a:path>
              </a:pathLst>
            </a:custGeom>
            <a:solidFill>
              <a:srgbClr val="9E0101"/>
            </a:solidFill>
          </p:spPr>
          <p:txBody>
            <a:bodyPr wrap="square" lIns="0" tIns="0" rIns="0" bIns="0" rtlCol="0"/>
            <a:lstStyle/>
            <a:p>
              <a:endParaRPr/>
            </a:p>
          </p:txBody>
        </p:sp>
      </p:grpSp>
      <p:sp>
        <p:nvSpPr>
          <p:cNvPr id="35" name="object 35"/>
          <p:cNvSpPr txBox="1"/>
          <p:nvPr/>
        </p:nvSpPr>
        <p:spPr>
          <a:xfrm>
            <a:off x="117475" y="4092575"/>
            <a:ext cx="4648200" cy="2082800"/>
          </a:xfrm>
          <a:prstGeom prst="rect">
            <a:avLst/>
          </a:prstGeom>
          <a:ln w="19050">
            <a:solidFill>
              <a:srgbClr val="ECF543"/>
            </a:solidFill>
          </a:ln>
        </p:spPr>
        <p:txBody>
          <a:bodyPr vert="horz" wrap="square" lIns="0" tIns="0" rIns="0" bIns="0" rtlCol="0">
            <a:spAutoFit/>
          </a:bodyPr>
          <a:lstStyle/>
          <a:p>
            <a:pPr>
              <a:lnSpc>
                <a:spcPct val="100000"/>
              </a:lnSpc>
            </a:pPr>
            <a:endParaRPr sz="2000">
              <a:latin typeface="Times New Roman"/>
              <a:cs typeface="Times New Roman"/>
            </a:endParaRPr>
          </a:p>
          <a:p>
            <a:pPr>
              <a:lnSpc>
                <a:spcPct val="100000"/>
              </a:lnSpc>
              <a:spcBef>
                <a:spcPts val="45"/>
              </a:spcBef>
            </a:pPr>
            <a:endParaRPr sz="2700">
              <a:latin typeface="Times New Roman"/>
              <a:cs typeface="Times New Roman"/>
            </a:endParaRPr>
          </a:p>
          <a:p>
            <a:pPr marL="1709420" marR="1661795" algn="ctr">
              <a:lnSpc>
                <a:spcPct val="100000"/>
              </a:lnSpc>
            </a:pPr>
            <a:r>
              <a:rPr sz="1800" b="1" spc="-10" dirty="0">
                <a:solidFill>
                  <a:srgbClr val="F6F613"/>
                </a:solidFill>
                <a:latin typeface="Arial"/>
                <a:cs typeface="Arial"/>
              </a:rPr>
              <a:t>Programme </a:t>
            </a:r>
            <a:r>
              <a:rPr sz="1800" b="1" spc="-50" dirty="0">
                <a:solidFill>
                  <a:srgbClr val="F6F613"/>
                </a:solidFill>
                <a:latin typeface="Arial"/>
                <a:cs typeface="Arial"/>
              </a:rPr>
              <a:t>X</a:t>
            </a:r>
            <a:endParaRPr sz="1800">
              <a:latin typeface="Arial"/>
              <a:cs typeface="Arial"/>
            </a:endParaRPr>
          </a:p>
        </p:txBody>
      </p:sp>
      <p:grpSp>
        <p:nvGrpSpPr>
          <p:cNvPr id="36" name="object 36"/>
          <p:cNvGrpSpPr/>
          <p:nvPr/>
        </p:nvGrpSpPr>
        <p:grpSpPr>
          <a:xfrm>
            <a:off x="3442715" y="4230623"/>
            <a:ext cx="1222375" cy="346075"/>
            <a:chOff x="3442715" y="4230623"/>
            <a:chExt cx="1222375" cy="346075"/>
          </a:xfrm>
        </p:grpSpPr>
        <p:pic>
          <p:nvPicPr>
            <p:cNvPr id="37" name="object 37"/>
            <p:cNvPicPr/>
            <p:nvPr/>
          </p:nvPicPr>
          <p:blipFill>
            <a:blip r:embed="rId19" cstate="print"/>
            <a:stretch>
              <a:fillRect/>
            </a:stretch>
          </p:blipFill>
          <p:spPr>
            <a:xfrm>
              <a:off x="3442715" y="4230623"/>
              <a:ext cx="1197864" cy="320039"/>
            </a:xfrm>
            <a:prstGeom prst="rect">
              <a:avLst/>
            </a:prstGeom>
          </p:spPr>
        </p:pic>
        <p:pic>
          <p:nvPicPr>
            <p:cNvPr id="38" name="object 38"/>
            <p:cNvPicPr/>
            <p:nvPr/>
          </p:nvPicPr>
          <p:blipFill>
            <a:blip r:embed="rId20" cstate="print"/>
            <a:stretch>
              <a:fillRect/>
            </a:stretch>
          </p:blipFill>
          <p:spPr>
            <a:xfrm>
              <a:off x="3468623" y="4256531"/>
              <a:ext cx="1196339" cy="320039"/>
            </a:xfrm>
            <a:prstGeom prst="rect">
              <a:avLst/>
            </a:prstGeom>
          </p:spPr>
        </p:pic>
        <p:sp>
          <p:nvSpPr>
            <p:cNvPr id="39" name="object 39"/>
            <p:cNvSpPr/>
            <p:nvPr/>
          </p:nvSpPr>
          <p:spPr>
            <a:xfrm>
              <a:off x="3457574" y="4244974"/>
              <a:ext cx="1193800" cy="317500"/>
            </a:xfrm>
            <a:custGeom>
              <a:avLst/>
              <a:gdLst/>
              <a:ahLst/>
              <a:cxnLst/>
              <a:rect l="l" t="t" r="r" b="b"/>
              <a:pathLst>
                <a:path w="1193800" h="317500">
                  <a:moveTo>
                    <a:pt x="1193800" y="0"/>
                  </a:moveTo>
                  <a:lnTo>
                    <a:pt x="0" y="0"/>
                  </a:lnTo>
                  <a:lnTo>
                    <a:pt x="0" y="317500"/>
                  </a:lnTo>
                  <a:lnTo>
                    <a:pt x="1193800" y="317500"/>
                  </a:lnTo>
                  <a:lnTo>
                    <a:pt x="1193800" y="0"/>
                  </a:lnTo>
                  <a:close/>
                </a:path>
              </a:pathLst>
            </a:custGeom>
            <a:solidFill>
              <a:srgbClr val="44B8E8"/>
            </a:solidFill>
          </p:spPr>
          <p:txBody>
            <a:bodyPr wrap="square" lIns="0" tIns="0" rIns="0" bIns="0" rtlCol="0"/>
            <a:lstStyle/>
            <a:p>
              <a:endParaRPr/>
            </a:p>
          </p:txBody>
        </p:sp>
      </p:grpSp>
      <p:sp>
        <p:nvSpPr>
          <p:cNvPr id="40" name="object 40"/>
          <p:cNvSpPr txBox="1"/>
          <p:nvPr/>
        </p:nvSpPr>
        <p:spPr>
          <a:xfrm>
            <a:off x="3457575" y="4244975"/>
            <a:ext cx="1193800" cy="317500"/>
          </a:xfrm>
          <a:prstGeom prst="rect">
            <a:avLst/>
          </a:prstGeom>
        </p:spPr>
        <p:txBody>
          <a:bodyPr vert="horz" wrap="square" lIns="0" tIns="15875" rIns="0" bIns="0" rtlCol="0">
            <a:spAutoFit/>
          </a:bodyPr>
          <a:lstStyle/>
          <a:p>
            <a:pPr marL="97155">
              <a:lnSpc>
                <a:spcPct val="100000"/>
              </a:lnSpc>
              <a:spcBef>
                <a:spcPts val="125"/>
              </a:spcBef>
            </a:pPr>
            <a:r>
              <a:rPr sz="1800" b="1" dirty="0">
                <a:latin typeface="Arial"/>
                <a:cs typeface="Arial"/>
              </a:rPr>
              <a:t>Project</a:t>
            </a:r>
            <a:r>
              <a:rPr sz="1800" b="1" spc="-90" dirty="0">
                <a:latin typeface="Arial"/>
                <a:cs typeface="Arial"/>
              </a:rPr>
              <a:t> </a:t>
            </a:r>
            <a:r>
              <a:rPr sz="1800" b="1" spc="-50" dirty="0">
                <a:latin typeface="Arial"/>
                <a:cs typeface="Arial"/>
              </a:rPr>
              <a:t>D</a:t>
            </a:r>
            <a:endParaRPr sz="1800">
              <a:latin typeface="Arial"/>
              <a:cs typeface="Arial"/>
            </a:endParaRPr>
          </a:p>
        </p:txBody>
      </p:sp>
      <p:grpSp>
        <p:nvGrpSpPr>
          <p:cNvPr id="41" name="object 41"/>
          <p:cNvGrpSpPr/>
          <p:nvPr/>
        </p:nvGrpSpPr>
        <p:grpSpPr>
          <a:xfrm>
            <a:off x="3442715" y="4910328"/>
            <a:ext cx="1222375" cy="346075"/>
            <a:chOff x="3442715" y="4910328"/>
            <a:chExt cx="1222375" cy="346075"/>
          </a:xfrm>
        </p:grpSpPr>
        <p:pic>
          <p:nvPicPr>
            <p:cNvPr id="42" name="object 42"/>
            <p:cNvPicPr/>
            <p:nvPr/>
          </p:nvPicPr>
          <p:blipFill>
            <a:blip r:embed="rId21" cstate="print"/>
            <a:stretch>
              <a:fillRect/>
            </a:stretch>
          </p:blipFill>
          <p:spPr>
            <a:xfrm>
              <a:off x="3442715" y="4910328"/>
              <a:ext cx="1197864" cy="320039"/>
            </a:xfrm>
            <a:prstGeom prst="rect">
              <a:avLst/>
            </a:prstGeom>
          </p:spPr>
        </p:pic>
        <p:pic>
          <p:nvPicPr>
            <p:cNvPr id="43" name="object 43"/>
            <p:cNvPicPr/>
            <p:nvPr/>
          </p:nvPicPr>
          <p:blipFill>
            <a:blip r:embed="rId22" cstate="print"/>
            <a:stretch>
              <a:fillRect/>
            </a:stretch>
          </p:blipFill>
          <p:spPr>
            <a:xfrm>
              <a:off x="3468623" y="4936236"/>
              <a:ext cx="1196339" cy="320039"/>
            </a:xfrm>
            <a:prstGeom prst="rect">
              <a:avLst/>
            </a:prstGeom>
          </p:spPr>
        </p:pic>
        <p:sp>
          <p:nvSpPr>
            <p:cNvPr id="44" name="object 44"/>
            <p:cNvSpPr/>
            <p:nvPr/>
          </p:nvSpPr>
          <p:spPr>
            <a:xfrm>
              <a:off x="3457574" y="4924425"/>
              <a:ext cx="1193800" cy="317500"/>
            </a:xfrm>
            <a:custGeom>
              <a:avLst/>
              <a:gdLst/>
              <a:ahLst/>
              <a:cxnLst/>
              <a:rect l="l" t="t" r="r" b="b"/>
              <a:pathLst>
                <a:path w="1193800" h="317500">
                  <a:moveTo>
                    <a:pt x="1193800" y="0"/>
                  </a:moveTo>
                  <a:lnTo>
                    <a:pt x="0" y="0"/>
                  </a:lnTo>
                  <a:lnTo>
                    <a:pt x="0" y="317500"/>
                  </a:lnTo>
                  <a:lnTo>
                    <a:pt x="1193800" y="317500"/>
                  </a:lnTo>
                  <a:lnTo>
                    <a:pt x="1193800" y="0"/>
                  </a:lnTo>
                  <a:close/>
                </a:path>
              </a:pathLst>
            </a:custGeom>
            <a:solidFill>
              <a:srgbClr val="DEF5F9"/>
            </a:solidFill>
          </p:spPr>
          <p:txBody>
            <a:bodyPr wrap="square" lIns="0" tIns="0" rIns="0" bIns="0" rtlCol="0"/>
            <a:lstStyle/>
            <a:p>
              <a:endParaRPr/>
            </a:p>
          </p:txBody>
        </p:sp>
      </p:grpSp>
      <p:sp>
        <p:nvSpPr>
          <p:cNvPr id="45" name="object 45"/>
          <p:cNvSpPr txBox="1"/>
          <p:nvPr/>
        </p:nvSpPr>
        <p:spPr>
          <a:xfrm>
            <a:off x="3457575" y="4924425"/>
            <a:ext cx="1193800" cy="317500"/>
          </a:xfrm>
          <a:prstGeom prst="rect">
            <a:avLst/>
          </a:prstGeom>
        </p:spPr>
        <p:txBody>
          <a:bodyPr vert="horz" wrap="square" lIns="0" tIns="16510" rIns="0" bIns="0" rtlCol="0">
            <a:spAutoFit/>
          </a:bodyPr>
          <a:lstStyle/>
          <a:p>
            <a:pPr marL="102870">
              <a:lnSpc>
                <a:spcPct val="100000"/>
              </a:lnSpc>
              <a:spcBef>
                <a:spcPts val="130"/>
              </a:spcBef>
            </a:pPr>
            <a:r>
              <a:rPr sz="1800" b="1" dirty="0">
                <a:latin typeface="Arial"/>
                <a:cs typeface="Arial"/>
              </a:rPr>
              <a:t>Project</a:t>
            </a:r>
            <a:r>
              <a:rPr sz="1800" b="1" spc="-40" dirty="0">
                <a:latin typeface="Arial"/>
                <a:cs typeface="Arial"/>
              </a:rPr>
              <a:t> </a:t>
            </a:r>
            <a:r>
              <a:rPr sz="1800" b="1" spc="-50" dirty="0">
                <a:latin typeface="Arial"/>
                <a:cs typeface="Arial"/>
              </a:rPr>
              <a:t>E</a:t>
            </a:r>
            <a:endParaRPr sz="1800">
              <a:latin typeface="Arial"/>
              <a:cs typeface="Arial"/>
            </a:endParaRPr>
          </a:p>
        </p:txBody>
      </p:sp>
      <p:grpSp>
        <p:nvGrpSpPr>
          <p:cNvPr id="46" name="object 46"/>
          <p:cNvGrpSpPr/>
          <p:nvPr/>
        </p:nvGrpSpPr>
        <p:grpSpPr>
          <a:xfrm>
            <a:off x="3442715" y="5590032"/>
            <a:ext cx="1222375" cy="346075"/>
            <a:chOff x="3442715" y="5590032"/>
            <a:chExt cx="1222375" cy="346075"/>
          </a:xfrm>
        </p:grpSpPr>
        <p:pic>
          <p:nvPicPr>
            <p:cNvPr id="47" name="object 47"/>
            <p:cNvPicPr/>
            <p:nvPr/>
          </p:nvPicPr>
          <p:blipFill>
            <a:blip r:embed="rId23" cstate="print"/>
            <a:stretch>
              <a:fillRect/>
            </a:stretch>
          </p:blipFill>
          <p:spPr>
            <a:xfrm>
              <a:off x="3442715" y="5590032"/>
              <a:ext cx="1197864" cy="320040"/>
            </a:xfrm>
            <a:prstGeom prst="rect">
              <a:avLst/>
            </a:prstGeom>
          </p:spPr>
        </p:pic>
        <p:pic>
          <p:nvPicPr>
            <p:cNvPr id="48" name="object 48"/>
            <p:cNvPicPr/>
            <p:nvPr/>
          </p:nvPicPr>
          <p:blipFill>
            <a:blip r:embed="rId24" cstate="print"/>
            <a:stretch>
              <a:fillRect/>
            </a:stretch>
          </p:blipFill>
          <p:spPr>
            <a:xfrm>
              <a:off x="3468623" y="5614416"/>
              <a:ext cx="1196339" cy="321563"/>
            </a:xfrm>
            <a:prstGeom prst="rect">
              <a:avLst/>
            </a:prstGeom>
          </p:spPr>
        </p:pic>
        <p:sp>
          <p:nvSpPr>
            <p:cNvPr id="49" name="object 49"/>
            <p:cNvSpPr/>
            <p:nvPr/>
          </p:nvSpPr>
          <p:spPr>
            <a:xfrm>
              <a:off x="3457574" y="5603875"/>
              <a:ext cx="1193800" cy="317500"/>
            </a:xfrm>
            <a:custGeom>
              <a:avLst/>
              <a:gdLst/>
              <a:ahLst/>
              <a:cxnLst/>
              <a:rect l="l" t="t" r="r" b="b"/>
              <a:pathLst>
                <a:path w="1193800" h="317500">
                  <a:moveTo>
                    <a:pt x="1193800" y="0"/>
                  </a:moveTo>
                  <a:lnTo>
                    <a:pt x="0" y="0"/>
                  </a:lnTo>
                  <a:lnTo>
                    <a:pt x="0" y="317500"/>
                  </a:lnTo>
                  <a:lnTo>
                    <a:pt x="1193800" y="317500"/>
                  </a:lnTo>
                  <a:lnTo>
                    <a:pt x="1193800" y="0"/>
                  </a:lnTo>
                  <a:close/>
                </a:path>
              </a:pathLst>
            </a:custGeom>
            <a:solidFill>
              <a:srgbClr val="EC79B6"/>
            </a:solidFill>
          </p:spPr>
          <p:txBody>
            <a:bodyPr wrap="square" lIns="0" tIns="0" rIns="0" bIns="0" rtlCol="0"/>
            <a:lstStyle/>
            <a:p>
              <a:endParaRPr/>
            </a:p>
          </p:txBody>
        </p:sp>
      </p:grpSp>
      <p:sp>
        <p:nvSpPr>
          <p:cNvPr id="50" name="object 50"/>
          <p:cNvSpPr txBox="1"/>
          <p:nvPr/>
        </p:nvSpPr>
        <p:spPr>
          <a:xfrm>
            <a:off x="3457575" y="5603875"/>
            <a:ext cx="1193800" cy="317500"/>
          </a:xfrm>
          <a:prstGeom prst="rect">
            <a:avLst/>
          </a:prstGeom>
        </p:spPr>
        <p:txBody>
          <a:bodyPr vert="horz" wrap="square" lIns="0" tIns="16510" rIns="0" bIns="0" rtlCol="0">
            <a:spAutoFit/>
          </a:bodyPr>
          <a:lstStyle/>
          <a:p>
            <a:pPr marL="109220">
              <a:lnSpc>
                <a:spcPct val="100000"/>
              </a:lnSpc>
              <a:spcBef>
                <a:spcPts val="130"/>
              </a:spcBef>
            </a:pPr>
            <a:r>
              <a:rPr sz="1800" b="1" dirty="0">
                <a:latin typeface="Arial"/>
                <a:cs typeface="Arial"/>
              </a:rPr>
              <a:t>Project</a:t>
            </a:r>
            <a:r>
              <a:rPr sz="1800" b="1" spc="-90" dirty="0">
                <a:latin typeface="Arial"/>
                <a:cs typeface="Arial"/>
              </a:rPr>
              <a:t> </a:t>
            </a:r>
            <a:r>
              <a:rPr sz="1800" b="1" spc="-50" dirty="0">
                <a:latin typeface="Arial"/>
                <a:cs typeface="Arial"/>
              </a:rPr>
              <a:t>F</a:t>
            </a:r>
            <a:endParaRPr sz="1800">
              <a:latin typeface="Arial"/>
              <a:cs typeface="Arial"/>
            </a:endParaRPr>
          </a:p>
        </p:txBody>
      </p:sp>
      <p:sp>
        <p:nvSpPr>
          <p:cNvPr id="51" name="object 51"/>
          <p:cNvSpPr/>
          <p:nvPr/>
        </p:nvSpPr>
        <p:spPr>
          <a:xfrm>
            <a:off x="1406525" y="4371975"/>
            <a:ext cx="2047875" cy="1419225"/>
          </a:xfrm>
          <a:custGeom>
            <a:avLst/>
            <a:gdLst/>
            <a:ahLst/>
            <a:cxnLst/>
            <a:rect l="l" t="t" r="r" b="b"/>
            <a:pathLst>
              <a:path w="2047875" h="1419225">
                <a:moveTo>
                  <a:pt x="19050" y="0"/>
                </a:moveTo>
                <a:lnTo>
                  <a:pt x="387350" y="317500"/>
                </a:lnTo>
              </a:path>
              <a:path w="2047875" h="1419225">
                <a:moveTo>
                  <a:pt x="6350" y="723900"/>
                </a:moveTo>
                <a:lnTo>
                  <a:pt x="330200" y="727075"/>
                </a:lnTo>
              </a:path>
              <a:path w="2047875" h="1419225">
                <a:moveTo>
                  <a:pt x="0" y="1419225"/>
                </a:moveTo>
                <a:lnTo>
                  <a:pt x="485775" y="1162050"/>
                </a:lnTo>
              </a:path>
              <a:path w="2047875" h="1419225">
                <a:moveTo>
                  <a:pt x="1676400" y="314325"/>
                </a:moveTo>
                <a:lnTo>
                  <a:pt x="2047875" y="19050"/>
                </a:lnTo>
              </a:path>
              <a:path w="2047875" h="1419225">
                <a:moveTo>
                  <a:pt x="1809750" y="704850"/>
                </a:moveTo>
                <a:lnTo>
                  <a:pt x="2047875" y="704850"/>
                </a:lnTo>
              </a:path>
              <a:path w="2047875" h="1419225">
                <a:moveTo>
                  <a:pt x="1647825" y="1152525"/>
                </a:moveTo>
                <a:lnTo>
                  <a:pt x="2047875" y="1409700"/>
                </a:lnTo>
              </a:path>
            </a:pathLst>
          </a:custGeom>
          <a:ln w="19050">
            <a:solidFill>
              <a:srgbClr val="ECF543"/>
            </a:solidFill>
          </a:ln>
        </p:spPr>
        <p:txBody>
          <a:bodyPr wrap="square" lIns="0" tIns="0" rIns="0" bIns="0" rtlCol="0"/>
          <a:lstStyle/>
          <a:p>
            <a:endParaRPr/>
          </a:p>
        </p:txBody>
      </p:sp>
      <p:grpSp>
        <p:nvGrpSpPr>
          <p:cNvPr id="52" name="object 52"/>
          <p:cNvGrpSpPr/>
          <p:nvPr/>
        </p:nvGrpSpPr>
        <p:grpSpPr>
          <a:xfrm>
            <a:off x="8788907" y="1498091"/>
            <a:ext cx="283845" cy="5195570"/>
            <a:chOff x="8788907" y="1498091"/>
            <a:chExt cx="283845" cy="5195570"/>
          </a:xfrm>
        </p:grpSpPr>
        <p:pic>
          <p:nvPicPr>
            <p:cNvPr id="53" name="object 53"/>
            <p:cNvPicPr/>
            <p:nvPr/>
          </p:nvPicPr>
          <p:blipFill>
            <a:blip r:embed="rId25" cstate="print"/>
            <a:stretch>
              <a:fillRect/>
            </a:stretch>
          </p:blipFill>
          <p:spPr>
            <a:xfrm>
              <a:off x="8788907" y="1498091"/>
              <a:ext cx="243840" cy="5195316"/>
            </a:xfrm>
            <a:prstGeom prst="rect">
              <a:avLst/>
            </a:prstGeom>
          </p:spPr>
        </p:pic>
        <p:pic>
          <p:nvPicPr>
            <p:cNvPr id="54" name="object 54"/>
            <p:cNvPicPr/>
            <p:nvPr/>
          </p:nvPicPr>
          <p:blipFill>
            <a:blip r:embed="rId26" cstate="print"/>
            <a:stretch>
              <a:fillRect/>
            </a:stretch>
          </p:blipFill>
          <p:spPr>
            <a:xfrm>
              <a:off x="8802623" y="1828800"/>
              <a:ext cx="269748" cy="4657344"/>
            </a:xfrm>
            <a:prstGeom prst="rect">
              <a:avLst/>
            </a:prstGeom>
          </p:spPr>
        </p:pic>
      </p:grpSp>
      <p:sp>
        <p:nvSpPr>
          <p:cNvPr id="55" name="object 55"/>
          <p:cNvSpPr txBox="1"/>
          <p:nvPr/>
        </p:nvSpPr>
        <p:spPr>
          <a:xfrm>
            <a:off x="8769350" y="1479537"/>
            <a:ext cx="231775" cy="5181600"/>
          </a:xfrm>
          <a:prstGeom prst="rect">
            <a:avLst/>
          </a:prstGeom>
          <a:solidFill>
            <a:srgbClr val="9E0101"/>
          </a:solidFill>
          <a:ln w="9525">
            <a:solidFill>
              <a:srgbClr val="FFFF00"/>
            </a:solidFill>
          </a:ln>
        </p:spPr>
        <p:txBody>
          <a:bodyPr vert="vert" wrap="square" lIns="0" tIns="1905" rIns="0" bIns="0" rtlCol="0">
            <a:spAutoFit/>
          </a:bodyPr>
          <a:lstStyle/>
          <a:p>
            <a:pPr marL="433070">
              <a:lnSpc>
                <a:spcPct val="100000"/>
              </a:lnSpc>
              <a:spcBef>
                <a:spcPts val="15"/>
              </a:spcBef>
              <a:tabLst>
                <a:tab pos="2146300" algn="l"/>
                <a:tab pos="2670175" algn="l"/>
              </a:tabLst>
            </a:pPr>
            <a:r>
              <a:rPr sz="1400" b="1" dirty="0">
                <a:solidFill>
                  <a:srgbClr val="FFFF66"/>
                </a:solidFill>
                <a:latin typeface="Arial"/>
                <a:cs typeface="Arial"/>
              </a:rPr>
              <a:t>E</a:t>
            </a:r>
            <a:r>
              <a:rPr sz="1400" b="1" spc="204" dirty="0">
                <a:solidFill>
                  <a:srgbClr val="FFFF66"/>
                </a:solidFill>
                <a:latin typeface="Arial"/>
                <a:cs typeface="Arial"/>
              </a:rPr>
              <a:t> </a:t>
            </a:r>
            <a:r>
              <a:rPr sz="1400" b="1" dirty="0">
                <a:solidFill>
                  <a:srgbClr val="FFFF66"/>
                </a:solidFill>
                <a:latin typeface="Arial"/>
                <a:cs typeface="Arial"/>
              </a:rPr>
              <a:t>X</a:t>
            </a:r>
            <a:r>
              <a:rPr sz="1400" b="1" spc="204" dirty="0">
                <a:solidFill>
                  <a:srgbClr val="FFFF66"/>
                </a:solidFill>
                <a:latin typeface="Arial"/>
                <a:cs typeface="Arial"/>
              </a:rPr>
              <a:t> </a:t>
            </a:r>
            <a:r>
              <a:rPr sz="1400" b="1" dirty="0">
                <a:solidFill>
                  <a:srgbClr val="FFFF66"/>
                </a:solidFill>
                <a:latin typeface="Arial"/>
                <a:cs typeface="Arial"/>
              </a:rPr>
              <a:t>A</a:t>
            </a:r>
            <a:r>
              <a:rPr sz="1400" b="1" spc="165" dirty="0">
                <a:solidFill>
                  <a:srgbClr val="FFFF66"/>
                </a:solidFill>
                <a:latin typeface="Arial"/>
                <a:cs typeface="Arial"/>
              </a:rPr>
              <a:t> </a:t>
            </a:r>
            <a:r>
              <a:rPr sz="1400" b="1" dirty="0">
                <a:solidFill>
                  <a:srgbClr val="FFFF66"/>
                </a:solidFill>
                <a:latin typeface="Arial"/>
                <a:cs typeface="Arial"/>
              </a:rPr>
              <a:t>M</a:t>
            </a:r>
            <a:r>
              <a:rPr sz="1400" b="1" spc="220" dirty="0">
                <a:solidFill>
                  <a:srgbClr val="FFFF66"/>
                </a:solidFill>
                <a:latin typeface="Arial"/>
                <a:cs typeface="Arial"/>
              </a:rPr>
              <a:t> </a:t>
            </a:r>
            <a:r>
              <a:rPr sz="1400" b="1" dirty="0">
                <a:solidFill>
                  <a:srgbClr val="FFFF66"/>
                </a:solidFill>
                <a:latin typeface="Arial"/>
                <a:cs typeface="Arial"/>
              </a:rPr>
              <a:t>P</a:t>
            </a:r>
            <a:r>
              <a:rPr sz="1400" b="1" spc="204" dirty="0">
                <a:solidFill>
                  <a:srgbClr val="FFFF66"/>
                </a:solidFill>
                <a:latin typeface="Arial"/>
                <a:cs typeface="Arial"/>
              </a:rPr>
              <a:t> </a:t>
            </a:r>
            <a:r>
              <a:rPr sz="1400" b="1" dirty="0">
                <a:solidFill>
                  <a:srgbClr val="FFFF66"/>
                </a:solidFill>
                <a:latin typeface="Arial"/>
                <a:cs typeface="Arial"/>
              </a:rPr>
              <a:t>L</a:t>
            </a:r>
            <a:r>
              <a:rPr sz="1400" b="1" spc="195" dirty="0">
                <a:solidFill>
                  <a:srgbClr val="FFFF66"/>
                </a:solidFill>
                <a:latin typeface="Arial"/>
                <a:cs typeface="Arial"/>
              </a:rPr>
              <a:t> </a:t>
            </a:r>
            <a:r>
              <a:rPr sz="1400" b="1" dirty="0">
                <a:solidFill>
                  <a:srgbClr val="FFFF66"/>
                </a:solidFill>
                <a:latin typeface="Arial"/>
                <a:cs typeface="Arial"/>
              </a:rPr>
              <a:t>E</a:t>
            </a:r>
            <a:r>
              <a:rPr sz="1400" b="1" spc="204" dirty="0">
                <a:solidFill>
                  <a:srgbClr val="FFFF66"/>
                </a:solidFill>
                <a:latin typeface="Arial"/>
                <a:cs typeface="Arial"/>
              </a:rPr>
              <a:t> </a:t>
            </a:r>
            <a:r>
              <a:rPr sz="1400" b="1" spc="-50" dirty="0">
                <a:solidFill>
                  <a:srgbClr val="FFFF66"/>
                </a:solidFill>
                <a:latin typeface="Arial"/>
                <a:cs typeface="Arial"/>
              </a:rPr>
              <a:t>S</a:t>
            </a:r>
            <a:r>
              <a:rPr sz="1400" b="1" dirty="0">
                <a:solidFill>
                  <a:srgbClr val="FFFF66"/>
                </a:solidFill>
                <a:latin typeface="Arial"/>
                <a:cs typeface="Arial"/>
              </a:rPr>
              <a:t>	O</a:t>
            </a:r>
            <a:r>
              <a:rPr sz="1400" b="1" spc="204" dirty="0">
                <a:solidFill>
                  <a:srgbClr val="FFFF66"/>
                </a:solidFill>
                <a:latin typeface="Arial"/>
                <a:cs typeface="Arial"/>
              </a:rPr>
              <a:t> </a:t>
            </a:r>
            <a:r>
              <a:rPr sz="1400" b="1" spc="-50" dirty="0">
                <a:solidFill>
                  <a:srgbClr val="FFFF66"/>
                </a:solidFill>
                <a:latin typeface="Arial"/>
                <a:cs typeface="Arial"/>
              </a:rPr>
              <a:t>F</a:t>
            </a:r>
            <a:r>
              <a:rPr sz="1400" b="1" dirty="0">
                <a:solidFill>
                  <a:srgbClr val="FFFF66"/>
                </a:solidFill>
                <a:latin typeface="Arial"/>
                <a:cs typeface="Arial"/>
              </a:rPr>
              <a:t>	P</a:t>
            </a:r>
            <a:r>
              <a:rPr sz="1400" b="1" spc="204" dirty="0">
                <a:solidFill>
                  <a:srgbClr val="FFFF66"/>
                </a:solidFill>
                <a:latin typeface="Arial"/>
                <a:cs typeface="Arial"/>
              </a:rPr>
              <a:t> </a:t>
            </a:r>
            <a:r>
              <a:rPr sz="1400" b="1" dirty="0">
                <a:solidFill>
                  <a:srgbClr val="FFFF66"/>
                </a:solidFill>
                <a:latin typeface="Arial"/>
                <a:cs typeface="Arial"/>
              </a:rPr>
              <a:t>R</a:t>
            </a:r>
            <a:r>
              <a:rPr sz="1400" b="1" spc="195" dirty="0">
                <a:solidFill>
                  <a:srgbClr val="FFFF66"/>
                </a:solidFill>
                <a:latin typeface="Arial"/>
                <a:cs typeface="Arial"/>
              </a:rPr>
              <a:t> </a:t>
            </a:r>
            <a:r>
              <a:rPr sz="1400" b="1" dirty="0">
                <a:solidFill>
                  <a:srgbClr val="FFFF66"/>
                </a:solidFill>
                <a:latin typeface="Arial"/>
                <a:cs typeface="Arial"/>
              </a:rPr>
              <a:t>O</a:t>
            </a:r>
            <a:r>
              <a:rPr sz="1400" b="1" spc="204" dirty="0">
                <a:solidFill>
                  <a:srgbClr val="FFFF66"/>
                </a:solidFill>
                <a:latin typeface="Arial"/>
                <a:cs typeface="Arial"/>
              </a:rPr>
              <a:t> </a:t>
            </a:r>
            <a:r>
              <a:rPr sz="1400" b="1" dirty="0">
                <a:solidFill>
                  <a:srgbClr val="FFFF66"/>
                </a:solidFill>
                <a:latin typeface="Arial"/>
                <a:cs typeface="Arial"/>
              </a:rPr>
              <a:t>G</a:t>
            </a:r>
            <a:r>
              <a:rPr sz="1400" b="1" spc="204" dirty="0">
                <a:solidFill>
                  <a:srgbClr val="FFFF66"/>
                </a:solidFill>
                <a:latin typeface="Arial"/>
                <a:cs typeface="Arial"/>
              </a:rPr>
              <a:t> </a:t>
            </a:r>
            <a:r>
              <a:rPr sz="1400" b="1" dirty="0">
                <a:solidFill>
                  <a:srgbClr val="FFFF66"/>
                </a:solidFill>
                <a:latin typeface="Arial"/>
                <a:cs typeface="Arial"/>
              </a:rPr>
              <a:t>R</a:t>
            </a:r>
            <a:r>
              <a:rPr sz="1400" b="1" spc="195" dirty="0">
                <a:solidFill>
                  <a:srgbClr val="FFFF66"/>
                </a:solidFill>
                <a:latin typeface="Arial"/>
                <a:cs typeface="Arial"/>
              </a:rPr>
              <a:t> </a:t>
            </a:r>
            <a:r>
              <a:rPr sz="1400" b="1" dirty="0">
                <a:solidFill>
                  <a:srgbClr val="FFFF66"/>
                </a:solidFill>
                <a:latin typeface="Arial"/>
                <a:cs typeface="Arial"/>
              </a:rPr>
              <a:t>A</a:t>
            </a:r>
            <a:r>
              <a:rPr sz="1400" b="1" spc="165" dirty="0">
                <a:solidFill>
                  <a:srgbClr val="FFFF66"/>
                </a:solidFill>
                <a:latin typeface="Arial"/>
                <a:cs typeface="Arial"/>
              </a:rPr>
              <a:t> </a:t>
            </a:r>
            <a:r>
              <a:rPr sz="1400" b="1" dirty="0">
                <a:solidFill>
                  <a:srgbClr val="FFFF66"/>
                </a:solidFill>
                <a:latin typeface="Arial"/>
                <a:cs typeface="Arial"/>
              </a:rPr>
              <a:t>M</a:t>
            </a:r>
            <a:r>
              <a:rPr sz="1400" b="1" spc="220" dirty="0">
                <a:solidFill>
                  <a:srgbClr val="FFFF66"/>
                </a:solidFill>
                <a:latin typeface="Arial"/>
                <a:cs typeface="Arial"/>
              </a:rPr>
              <a:t> </a:t>
            </a:r>
            <a:r>
              <a:rPr sz="1400" b="1" dirty="0">
                <a:solidFill>
                  <a:srgbClr val="FFFF66"/>
                </a:solidFill>
                <a:latin typeface="Arial"/>
                <a:cs typeface="Arial"/>
              </a:rPr>
              <a:t>M</a:t>
            </a:r>
            <a:r>
              <a:rPr sz="1400" b="1" spc="220" dirty="0">
                <a:solidFill>
                  <a:srgbClr val="FFFF66"/>
                </a:solidFill>
                <a:latin typeface="Arial"/>
                <a:cs typeface="Arial"/>
              </a:rPr>
              <a:t> </a:t>
            </a:r>
            <a:r>
              <a:rPr sz="1400" b="1" dirty="0">
                <a:solidFill>
                  <a:srgbClr val="FFFF66"/>
                </a:solidFill>
                <a:latin typeface="Arial"/>
                <a:cs typeface="Arial"/>
              </a:rPr>
              <a:t>E</a:t>
            </a:r>
            <a:r>
              <a:rPr sz="1400" b="1" spc="204" dirty="0">
                <a:solidFill>
                  <a:srgbClr val="FFFF66"/>
                </a:solidFill>
                <a:latin typeface="Arial"/>
                <a:cs typeface="Arial"/>
              </a:rPr>
              <a:t> </a:t>
            </a:r>
            <a:r>
              <a:rPr sz="1400" b="1" spc="-50" dirty="0">
                <a:solidFill>
                  <a:srgbClr val="FFFF66"/>
                </a:solidFill>
                <a:latin typeface="Arial"/>
                <a:cs typeface="Arial"/>
              </a:rPr>
              <a:t>S</a:t>
            </a:r>
            <a:endParaRPr sz="1400">
              <a:latin typeface="Arial"/>
              <a:cs typeface="Arial"/>
            </a:endParaRPr>
          </a:p>
        </p:txBody>
      </p:sp>
    </p:spTree>
    <p:extLst>
      <p:ext uri="{BB962C8B-B14F-4D97-AF65-F5344CB8AC3E}">
        <p14:creationId xmlns:p14="http://schemas.microsoft.com/office/powerpoint/2010/main" val="39715934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350520" y="1978151"/>
            <a:ext cx="2052955" cy="2052955"/>
            <a:chOff x="350520" y="1978151"/>
            <a:chExt cx="2052955" cy="2052955"/>
          </a:xfrm>
        </p:grpSpPr>
        <p:pic>
          <p:nvPicPr>
            <p:cNvPr id="3" name="object 3"/>
            <p:cNvPicPr/>
            <p:nvPr/>
          </p:nvPicPr>
          <p:blipFill>
            <a:blip r:embed="rId2" cstate="print"/>
            <a:stretch>
              <a:fillRect/>
            </a:stretch>
          </p:blipFill>
          <p:spPr>
            <a:xfrm>
              <a:off x="350520" y="1978151"/>
              <a:ext cx="1976627" cy="1976628"/>
            </a:xfrm>
            <a:prstGeom prst="rect">
              <a:avLst/>
            </a:prstGeom>
          </p:spPr>
        </p:pic>
        <p:pic>
          <p:nvPicPr>
            <p:cNvPr id="4" name="object 4"/>
            <p:cNvPicPr/>
            <p:nvPr/>
          </p:nvPicPr>
          <p:blipFill>
            <a:blip r:embed="rId3" cstate="print"/>
            <a:stretch>
              <a:fillRect/>
            </a:stretch>
          </p:blipFill>
          <p:spPr>
            <a:xfrm>
              <a:off x="426720" y="2054351"/>
              <a:ext cx="1976627" cy="1976628"/>
            </a:xfrm>
            <a:prstGeom prst="rect">
              <a:avLst/>
            </a:prstGeom>
          </p:spPr>
        </p:pic>
        <p:sp>
          <p:nvSpPr>
            <p:cNvPr id="5" name="object 5"/>
            <p:cNvSpPr/>
            <p:nvPr/>
          </p:nvSpPr>
          <p:spPr>
            <a:xfrm>
              <a:off x="390525" y="2017648"/>
              <a:ext cx="1973580" cy="1973580"/>
            </a:xfrm>
            <a:custGeom>
              <a:avLst/>
              <a:gdLst/>
              <a:ahLst/>
              <a:cxnLst/>
              <a:rect l="l" t="t" r="r" b="b"/>
              <a:pathLst>
                <a:path w="1973580" h="1973579">
                  <a:moveTo>
                    <a:pt x="986663" y="0"/>
                  </a:moveTo>
                  <a:lnTo>
                    <a:pt x="938857" y="1138"/>
                  </a:lnTo>
                  <a:lnTo>
                    <a:pt x="891638" y="4517"/>
                  </a:lnTo>
                  <a:lnTo>
                    <a:pt x="845059" y="10086"/>
                  </a:lnTo>
                  <a:lnTo>
                    <a:pt x="799170" y="17794"/>
                  </a:lnTo>
                  <a:lnTo>
                    <a:pt x="754024" y="27588"/>
                  </a:lnTo>
                  <a:lnTo>
                    <a:pt x="709671" y="39416"/>
                  </a:lnTo>
                  <a:lnTo>
                    <a:pt x="666165" y="53227"/>
                  </a:lnTo>
                  <a:lnTo>
                    <a:pt x="623555" y="68970"/>
                  </a:lnTo>
                  <a:lnTo>
                    <a:pt x="581895" y="86592"/>
                  </a:lnTo>
                  <a:lnTo>
                    <a:pt x="541236" y="106041"/>
                  </a:lnTo>
                  <a:lnTo>
                    <a:pt x="501629" y="127267"/>
                  </a:lnTo>
                  <a:lnTo>
                    <a:pt x="463126" y="150217"/>
                  </a:lnTo>
                  <a:lnTo>
                    <a:pt x="425779" y="174839"/>
                  </a:lnTo>
                  <a:lnTo>
                    <a:pt x="389639" y="201082"/>
                  </a:lnTo>
                  <a:lnTo>
                    <a:pt x="354759" y="228895"/>
                  </a:lnTo>
                  <a:lnTo>
                    <a:pt x="321189" y="258224"/>
                  </a:lnTo>
                  <a:lnTo>
                    <a:pt x="288982" y="289020"/>
                  </a:lnTo>
                  <a:lnTo>
                    <a:pt x="258189" y="321229"/>
                  </a:lnTo>
                  <a:lnTo>
                    <a:pt x="228862" y="354801"/>
                  </a:lnTo>
                  <a:lnTo>
                    <a:pt x="201052" y="389682"/>
                  </a:lnTo>
                  <a:lnTo>
                    <a:pt x="174812" y="425823"/>
                  </a:lnTo>
                  <a:lnTo>
                    <a:pt x="150192" y="463171"/>
                  </a:lnTo>
                  <a:lnTo>
                    <a:pt x="127245" y="501674"/>
                  </a:lnTo>
                  <a:lnTo>
                    <a:pt x="106023" y="541280"/>
                  </a:lnTo>
                  <a:lnTo>
                    <a:pt x="86576" y="581939"/>
                  </a:lnTo>
                  <a:lnTo>
                    <a:pt x="68957" y="623597"/>
                  </a:lnTo>
                  <a:lnTo>
                    <a:pt x="53217" y="666204"/>
                  </a:lnTo>
                  <a:lnTo>
                    <a:pt x="39408" y="709708"/>
                  </a:lnTo>
                  <a:lnTo>
                    <a:pt x="27582" y="754056"/>
                  </a:lnTo>
                  <a:lnTo>
                    <a:pt x="17790" y="799198"/>
                  </a:lnTo>
                  <a:lnTo>
                    <a:pt x="10084" y="845081"/>
                  </a:lnTo>
                  <a:lnTo>
                    <a:pt x="4516" y="891654"/>
                  </a:lnTo>
                  <a:lnTo>
                    <a:pt x="1137" y="938865"/>
                  </a:lnTo>
                  <a:lnTo>
                    <a:pt x="0" y="986663"/>
                  </a:lnTo>
                  <a:lnTo>
                    <a:pt x="1137" y="1034470"/>
                  </a:lnTo>
                  <a:lnTo>
                    <a:pt x="4516" y="1081691"/>
                  </a:lnTo>
                  <a:lnTo>
                    <a:pt x="10084" y="1128272"/>
                  </a:lnTo>
                  <a:lnTo>
                    <a:pt x="17790" y="1174162"/>
                  </a:lnTo>
                  <a:lnTo>
                    <a:pt x="27582" y="1219309"/>
                  </a:lnTo>
                  <a:lnTo>
                    <a:pt x="39408" y="1263663"/>
                  </a:lnTo>
                  <a:lnTo>
                    <a:pt x="53217" y="1307170"/>
                  </a:lnTo>
                  <a:lnTo>
                    <a:pt x="68957" y="1349780"/>
                  </a:lnTo>
                  <a:lnTo>
                    <a:pt x="86576" y="1391441"/>
                  </a:lnTo>
                  <a:lnTo>
                    <a:pt x="106023" y="1432100"/>
                  </a:lnTo>
                  <a:lnTo>
                    <a:pt x="127245" y="1471708"/>
                  </a:lnTo>
                  <a:lnTo>
                    <a:pt x="150192" y="1510210"/>
                  </a:lnTo>
                  <a:lnTo>
                    <a:pt x="174812" y="1547557"/>
                  </a:lnTo>
                  <a:lnTo>
                    <a:pt x="201052" y="1583697"/>
                  </a:lnTo>
                  <a:lnTo>
                    <a:pt x="228862" y="1618577"/>
                  </a:lnTo>
                  <a:lnTo>
                    <a:pt x="258189" y="1652146"/>
                  </a:lnTo>
                  <a:lnTo>
                    <a:pt x="288982" y="1684353"/>
                  </a:lnTo>
                  <a:lnTo>
                    <a:pt x="321189" y="1715145"/>
                  </a:lnTo>
                  <a:lnTo>
                    <a:pt x="354759" y="1744472"/>
                  </a:lnTo>
                  <a:lnTo>
                    <a:pt x="389639" y="1772281"/>
                  </a:lnTo>
                  <a:lnTo>
                    <a:pt x="425779" y="1798520"/>
                  </a:lnTo>
                  <a:lnTo>
                    <a:pt x="463126" y="1823139"/>
                  </a:lnTo>
                  <a:lnTo>
                    <a:pt x="501629" y="1846085"/>
                  </a:lnTo>
                  <a:lnTo>
                    <a:pt x="541236" y="1867307"/>
                  </a:lnTo>
                  <a:lnTo>
                    <a:pt x="581895" y="1886753"/>
                  </a:lnTo>
                  <a:lnTo>
                    <a:pt x="623555" y="1904372"/>
                  </a:lnTo>
                  <a:lnTo>
                    <a:pt x="666165" y="1920111"/>
                  </a:lnTo>
                  <a:lnTo>
                    <a:pt x="709671" y="1933919"/>
                  </a:lnTo>
                  <a:lnTo>
                    <a:pt x="754024" y="1945745"/>
                  </a:lnTo>
                  <a:lnTo>
                    <a:pt x="799170" y="1955536"/>
                  </a:lnTo>
                  <a:lnTo>
                    <a:pt x="845059" y="1963241"/>
                  </a:lnTo>
                  <a:lnTo>
                    <a:pt x="891638" y="1968809"/>
                  </a:lnTo>
                  <a:lnTo>
                    <a:pt x="938857" y="1972188"/>
                  </a:lnTo>
                  <a:lnTo>
                    <a:pt x="986663" y="1973326"/>
                  </a:lnTo>
                  <a:lnTo>
                    <a:pt x="1034460" y="1972188"/>
                  </a:lnTo>
                  <a:lnTo>
                    <a:pt x="1081671" y="1968809"/>
                  </a:lnTo>
                  <a:lnTo>
                    <a:pt x="1128244" y="1963241"/>
                  </a:lnTo>
                  <a:lnTo>
                    <a:pt x="1174127" y="1955536"/>
                  </a:lnTo>
                  <a:lnTo>
                    <a:pt x="1219269" y="1945745"/>
                  </a:lnTo>
                  <a:lnTo>
                    <a:pt x="1263617" y="1933919"/>
                  </a:lnTo>
                  <a:lnTo>
                    <a:pt x="1307121" y="1920111"/>
                  </a:lnTo>
                  <a:lnTo>
                    <a:pt x="1349728" y="1904372"/>
                  </a:lnTo>
                  <a:lnTo>
                    <a:pt x="1391386" y="1886753"/>
                  </a:lnTo>
                  <a:lnTo>
                    <a:pt x="1432045" y="1867307"/>
                  </a:lnTo>
                  <a:lnTo>
                    <a:pt x="1471651" y="1846085"/>
                  </a:lnTo>
                  <a:lnTo>
                    <a:pt x="1510154" y="1823139"/>
                  </a:lnTo>
                  <a:lnTo>
                    <a:pt x="1547502" y="1798520"/>
                  </a:lnTo>
                  <a:lnTo>
                    <a:pt x="1583643" y="1772281"/>
                  </a:lnTo>
                  <a:lnTo>
                    <a:pt x="1618524" y="1744472"/>
                  </a:lnTo>
                  <a:lnTo>
                    <a:pt x="1652096" y="1715145"/>
                  </a:lnTo>
                  <a:lnTo>
                    <a:pt x="1684305" y="1684353"/>
                  </a:lnTo>
                  <a:lnTo>
                    <a:pt x="1715101" y="1652146"/>
                  </a:lnTo>
                  <a:lnTo>
                    <a:pt x="1744430" y="1618577"/>
                  </a:lnTo>
                  <a:lnTo>
                    <a:pt x="1772243" y="1583697"/>
                  </a:lnTo>
                  <a:lnTo>
                    <a:pt x="1798486" y="1547557"/>
                  </a:lnTo>
                  <a:lnTo>
                    <a:pt x="1823108" y="1510210"/>
                  </a:lnTo>
                  <a:lnTo>
                    <a:pt x="1846058" y="1471708"/>
                  </a:lnTo>
                  <a:lnTo>
                    <a:pt x="1867284" y="1432100"/>
                  </a:lnTo>
                  <a:lnTo>
                    <a:pt x="1886733" y="1391441"/>
                  </a:lnTo>
                  <a:lnTo>
                    <a:pt x="1904355" y="1349780"/>
                  </a:lnTo>
                  <a:lnTo>
                    <a:pt x="1920098" y="1307170"/>
                  </a:lnTo>
                  <a:lnTo>
                    <a:pt x="1933909" y="1263663"/>
                  </a:lnTo>
                  <a:lnTo>
                    <a:pt x="1945737" y="1219309"/>
                  </a:lnTo>
                  <a:lnTo>
                    <a:pt x="1955531" y="1174162"/>
                  </a:lnTo>
                  <a:lnTo>
                    <a:pt x="1963239" y="1128272"/>
                  </a:lnTo>
                  <a:lnTo>
                    <a:pt x="1968808" y="1081691"/>
                  </a:lnTo>
                  <a:lnTo>
                    <a:pt x="1972187" y="1034470"/>
                  </a:lnTo>
                  <a:lnTo>
                    <a:pt x="1973326" y="986663"/>
                  </a:lnTo>
                  <a:lnTo>
                    <a:pt x="1972187" y="938865"/>
                  </a:lnTo>
                  <a:lnTo>
                    <a:pt x="1968808" y="891654"/>
                  </a:lnTo>
                  <a:lnTo>
                    <a:pt x="1963239" y="845081"/>
                  </a:lnTo>
                  <a:lnTo>
                    <a:pt x="1955531" y="799198"/>
                  </a:lnTo>
                  <a:lnTo>
                    <a:pt x="1945737" y="754056"/>
                  </a:lnTo>
                  <a:lnTo>
                    <a:pt x="1933909" y="709708"/>
                  </a:lnTo>
                  <a:lnTo>
                    <a:pt x="1920098" y="666204"/>
                  </a:lnTo>
                  <a:lnTo>
                    <a:pt x="1904355" y="623597"/>
                  </a:lnTo>
                  <a:lnTo>
                    <a:pt x="1886733" y="581939"/>
                  </a:lnTo>
                  <a:lnTo>
                    <a:pt x="1867284" y="541280"/>
                  </a:lnTo>
                  <a:lnTo>
                    <a:pt x="1846058" y="501674"/>
                  </a:lnTo>
                  <a:lnTo>
                    <a:pt x="1823108" y="463171"/>
                  </a:lnTo>
                  <a:lnTo>
                    <a:pt x="1798486" y="425823"/>
                  </a:lnTo>
                  <a:lnTo>
                    <a:pt x="1772243" y="389682"/>
                  </a:lnTo>
                  <a:lnTo>
                    <a:pt x="1744430" y="354801"/>
                  </a:lnTo>
                  <a:lnTo>
                    <a:pt x="1715101" y="321229"/>
                  </a:lnTo>
                  <a:lnTo>
                    <a:pt x="1684305" y="289020"/>
                  </a:lnTo>
                  <a:lnTo>
                    <a:pt x="1652096" y="258224"/>
                  </a:lnTo>
                  <a:lnTo>
                    <a:pt x="1618524" y="228895"/>
                  </a:lnTo>
                  <a:lnTo>
                    <a:pt x="1583643" y="201082"/>
                  </a:lnTo>
                  <a:lnTo>
                    <a:pt x="1547502" y="174839"/>
                  </a:lnTo>
                  <a:lnTo>
                    <a:pt x="1510154" y="150217"/>
                  </a:lnTo>
                  <a:lnTo>
                    <a:pt x="1471651" y="127267"/>
                  </a:lnTo>
                  <a:lnTo>
                    <a:pt x="1432045" y="106041"/>
                  </a:lnTo>
                  <a:lnTo>
                    <a:pt x="1391386" y="86592"/>
                  </a:lnTo>
                  <a:lnTo>
                    <a:pt x="1349728" y="68970"/>
                  </a:lnTo>
                  <a:lnTo>
                    <a:pt x="1307121" y="53227"/>
                  </a:lnTo>
                  <a:lnTo>
                    <a:pt x="1263617" y="39416"/>
                  </a:lnTo>
                  <a:lnTo>
                    <a:pt x="1219269" y="27588"/>
                  </a:lnTo>
                  <a:lnTo>
                    <a:pt x="1174127" y="17794"/>
                  </a:lnTo>
                  <a:lnTo>
                    <a:pt x="1128244" y="10086"/>
                  </a:lnTo>
                  <a:lnTo>
                    <a:pt x="1081671" y="4517"/>
                  </a:lnTo>
                  <a:lnTo>
                    <a:pt x="1034460" y="1138"/>
                  </a:lnTo>
                  <a:lnTo>
                    <a:pt x="986663" y="0"/>
                  </a:lnTo>
                  <a:close/>
                </a:path>
              </a:pathLst>
            </a:custGeom>
            <a:solidFill>
              <a:srgbClr val="FFFF66"/>
            </a:solidFill>
          </p:spPr>
          <p:txBody>
            <a:bodyPr wrap="square" lIns="0" tIns="0" rIns="0" bIns="0" rtlCol="0"/>
            <a:lstStyle/>
            <a:p>
              <a:endParaRPr/>
            </a:p>
          </p:txBody>
        </p:sp>
      </p:grpSp>
      <p:sp>
        <p:nvSpPr>
          <p:cNvPr id="6" name="object 6"/>
          <p:cNvSpPr txBox="1"/>
          <p:nvPr/>
        </p:nvSpPr>
        <p:spPr>
          <a:xfrm>
            <a:off x="521004" y="2579370"/>
            <a:ext cx="1714500" cy="848360"/>
          </a:xfrm>
          <a:prstGeom prst="rect">
            <a:avLst/>
          </a:prstGeom>
        </p:spPr>
        <p:txBody>
          <a:bodyPr vert="horz" wrap="square" lIns="0" tIns="12700" rIns="0" bIns="0" rtlCol="0">
            <a:spAutoFit/>
          </a:bodyPr>
          <a:lstStyle/>
          <a:p>
            <a:pPr marL="12700" marR="5080" indent="160020">
              <a:lnSpc>
                <a:spcPct val="100000"/>
              </a:lnSpc>
              <a:spcBef>
                <a:spcPts val="100"/>
              </a:spcBef>
            </a:pPr>
            <a:r>
              <a:rPr sz="1800" b="1" dirty="0">
                <a:latin typeface="Verdana"/>
                <a:cs typeface="Verdana"/>
              </a:rPr>
              <a:t>A</a:t>
            </a:r>
            <a:r>
              <a:rPr sz="1800" b="1" spc="-10" dirty="0">
                <a:latin typeface="Verdana"/>
                <a:cs typeface="Verdana"/>
              </a:rPr>
              <a:t> CAPITAL INVESTMENT PROGRAMME</a:t>
            </a:r>
            <a:endParaRPr sz="1800">
              <a:latin typeface="Verdana"/>
              <a:cs typeface="Verdana"/>
            </a:endParaRPr>
          </a:p>
        </p:txBody>
      </p:sp>
      <p:sp>
        <p:nvSpPr>
          <p:cNvPr id="7" name="object 7"/>
          <p:cNvSpPr txBox="1"/>
          <p:nvPr/>
        </p:nvSpPr>
        <p:spPr>
          <a:xfrm>
            <a:off x="568325" y="4354525"/>
            <a:ext cx="1616075" cy="1200785"/>
          </a:xfrm>
          <a:prstGeom prst="rect">
            <a:avLst/>
          </a:prstGeom>
          <a:ln w="57150">
            <a:solidFill>
              <a:srgbClr val="78D5EA"/>
            </a:solidFill>
          </a:ln>
        </p:spPr>
        <p:txBody>
          <a:bodyPr vert="horz" wrap="square" lIns="0" tIns="40640" rIns="0" bIns="0" rtlCol="0">
            <a:spAutoFit/>
          </a:bodyPr>
          <a:lstStyle/>
          <a:p>
            <a:pPr marL="300355" marR="291465" indent="1270" algn="ctr">
              <a:lnSpc>
                <a:spcPct val="100000"/>
              </a:lnSpc>
              <a:spcBef>
                <a:spcPts val="320"/>
              </a:spcBef>
            </a:pPr>
            <a:r>
              <a:rPr sz="1800" b="1" spc="-25" dirty="0">
                <a:latin typeface="Arial"/>
                <a:cs typeface="Arial"/>
              </a:rPr>
              <a:t>may </a:t>
            </a:r>
            <a:r>
              <a:rPr sz="1800" b="1" spc="-10" dirty="0">
                <a:latin typeface="Arial"/>
                <a:cs typeface="Arial"/>
              </a:rPr>
              <a:t>comprise following projects</a:t>
            </a:r>
            <a:endParaRPr sz="1800">
              <a:latin typeface="Arial"/>
              <a:cs typeface="Arial"/>
            </a:endParaRPr>
          </a:p>
        </p:txBody>
      </p:sp>
      <p:pic>
        <p:nvPicPr>
          <p:cNvPr id="8" name="object 8"/>
          <p:cNvPicPr/>
          <p:nvPr/>
        </p:nvPicPr>
        <p:blipFill>
          <a:blip r:embed="rId4" cstate="print"/>
          <a:stretch>
            <a:fillRect/>
          </a:stretch>
        </p:blipFill>
        <p:spPr>
          <a:xfrm>
            <a:off x="3890771" y="1655064"/>
            <a:ext cx="4823460" cy="1078991"/>
          </a:xfrm>
          <a:prstGeom prst="rect">
            <a:avLst/>
          </a:prstGeom>
        </p:spPr>
      </p:pic>
      <p:sp>
        <p:nvSpPr>
          <p:cNvPr id="9" name="object 9"/>
          <p:cNvSpPr txBox="1"/>
          <p:nvPr/>
        </p:nvSpPr>
        <p:spPr>
          <a:xfrm>
            <a:off x="4174997" y="2007234"/>
            <a:ext cx="4260850" cy="299720"/>
          </a:xfrm>
          <a:prstGeom prst="rect">
            <a:avLst/>
          </a:prstGeom>
        </p:spPr>
        <p:txBody>
          <a:bodyPr vert="horz" wrap="square" lIns="0" tIns="12700" rIns="0" bIns="0" rtlCol="0">
            <a:spAutoFit/>
          </a:bodyPr>
          <a:lstStyle/>
          <a:p>
            <a:pPr marL="12700">
              <a:lnSpc>
                <a:spcPct val="100000"/>
              </a:lnSpc>
              <a:spcBef>
                <a:spcPts val="100"/>
              </a:spcBef>
            </a:pPr>
            <a:r>
              <a:rPr sz="1800" b="1" dirty="0">
                <a:solidFill>
                  <a:srgbClr val="FFFFFF"/>
                </a:solidFill>
                <a:latin typeface="Verdana"/>
                <a:cs typeface="Verdana"/>
              </a:rPr>
              <a:t>Project</a:t>
            </a:r>
            <a:r>
              <a:rPr sz="1800" b="1" spc="-30" dirty="0">
                <a:solidFill>
                  <a:srgbClr val="FFFFFF"/>
                </a:solidFill>
                <a:latin typeface="Verdana"/>
                <a:cs typeface="Verdana"/>
              </a:rPr>
              <a:t> </a:t>
            </a:r>
            <a:r>
              <a:rPr sz="1800" b="1" dirty="0">
                <a:solidFill>
                  <a:srgbClr val="FFFFFF"/>
                </a:solidFill>
                <a:latin typeface="Verdana"/>
                <a:cs typeface="Verdana"/>
              </a:rPr>
              <a:t>for</a:t>
            </a:r>
            <a:r>
              <a:rPr sz="1800" b="1" spc="-10" dirty="0">
                <a:solidFill>
                  <a:srgbClr val="FFFFFF"/>
                </a:solidFill>
                <a:latin typeface="Verdana"/>
                <a:cs typeface="Verdana"/>
              </a:rPr>
              <a:t> </a:t>
            </a:r>
            <a:r>
              <a:rPr sz="1800" b="1" dirty="0">
                <a:solidFill>
                  <a:srgbClr val="FFFFFF"/>
                </a:solidFill>
                <a:latin typeface="Verdana"/>
                <a:cs typeface="Verdana"/>
              </a:rPr>
              <a:t>Upgrading</a:t>
            </a:r>
            <a:r>
              <a:rPr sz="1800" b="1" spc="-5" dirty="0">
                <a:solidFill>
                  <a:srgbClr val="FFFFFF"/>
                </a:solidFill>
                <a:latin typeface="Verdana"/>
                <a:cs typeface="Verdana"/>
              </a:rPr>
              <a:t> </a:t>
            </a:r>
            <a:r>
              <a:rPr sz="1800" b="1" spc="-10" dirty="0">
                <a:solidFill>
                  <a:srgbClr val="FFFFFF"/>
                </a:solidFill>
                <a:latin typeface="Verdana"/>
                <a:cs typeface="Verdana"/>
              </a:rPr>
              <a:t>Equipment</a:t>
            </a:r>
            <a:endParaRPr sz="1800">
              <a:latin typeface="Verdana"/>
              <a:cs typeface="Verdana"/>
            </a:endParaRPr>
          </a:p>
        </p:txBody>
      </p:sp>
      <p:pic>
        <p:nvPicPr>
          <p:cNvPr id="10" name="object 10"/>
          <p:cNvPicPr/>
          <p:nvPr/>
        </p:nvPicPr>
        <p:blipFill>
          <a:blip r:embed="rId5" cstate="print"/>
          <a:stretch>
            <a:fillRect/>
          </a:stretch>
        </p:blipFill>
        <p:spPr>
          <a:xfrm>
            <a:off x="3890771" y="2990088"/>
            <a:ext cx="4823460" cy="1078992"/>
          </a:xfrm>
          <a:prstGeom prst="rect">
            <a:avLst/>
          </a:prstGeom>
        </p:spPr>
      </p:pic>
      <p:sp>
        <p:nvSpPr>
          <p:cNvPr id="11" name="object 11"/>
          <p:cNvSpPr txBox="1"/>
          <p:nvPr/>
        </p:nvSpPr>
        <p:spPr>
          <a:xfrm>
            <a:off x="4356353" y="3342513"/>
            <a:ext cx="3896995" cy="299720"/>
          </a:xfrm>
          <a:prstGeom prst="rect">
            <a:avLst/>
          </a:prstGeom>
        </p:spPr>
        <p:txBody>
          <a:bodyPr vert="horz" wrap="square" lIns="0" tIns="12700" rIns="0" bIns="0" rtlCol="0">
            <a:spAutoFit/>
          </a:bodyPr>
          <a:lstStyle/>
          <a:p>
            <a:pPr marL="12700">
              <a:lnSpc>
                <a:spcPct val="100000"/>
              </a:lnSpc>
              <a:spcBef>
                <a:spcPts val="100"/>
              </a:spcBef>
            </a:pPr>
            <a:r>
              <a:rPr sz="1800" b="1" dirty="0">
                <a:solidFill>
                  <a:srgbClr val="FFFFFF"/>
                </a:solidFill>
                <a:latin typeface="Verdana"/>
                <a:cs typeface="Verdana"/>
              </a:rPr>
              <a:t>Project</a:t>
            </a:r>
            <a:r>
              <a:rPr sz="1800" b="1" spc="-15" dirty="0">
                <a:solidFill>
                  <a:srgbClr val="FFFFFF"/>
                </a:solidFill>
                <a:latin typeface="Verdana"/>
                <a:cs typeface="Verdana"/>
              </a:rPr>
              <a:t> </a:t>
            </a:r>
            <a:r>
              <a:rPr sz="1800" b="1" dirty="0">
                <a:solidFill>
                  <a:srgbClr val="FFFFFF"/>
                </a:solidFill>
                <a:latin typeface="Verdana"/>
                <a:cs typeface="Verdana"/>
              </a:rPr>
              <a:t>for</a:t>
            </a:r>
            <a:r>
              <a:rPr sz="1800" b="1" spc="-5" dirty="0">
                <a:solidFill>
                  <a:srgbClr val="FFFFFF"/>
                </a:solidFill>
                <a:latin typeface="Verdana"/>
                <a:cs typeface="Verdana"/>
              </a:rPr>
              <a:t> </a:t>
            </a:r>
            <a:r>
              <a:rPr sz="1800" b="1" dirty="0">
                <a:solidFill>
                  <a:srgbClr val="FFFFFF"/>
                </a:solidFill>
                <a:latin typeface="Verdana"/>
                <a:cs typeface="Verdana"/>
              </a:rPr>
              <a:t>Training</a:t>
            </a:r>
            <a:r>
              <a:rPr sz="1800" b="1" spc="-5" dirty="0">
                <a:solidFill>
                  <a:srgbClr val="FFFFFF"/>
                </a:solidFill>
                <a:latin typeface="Verdana"/>
                <a:cs typeface="Verdana"/>
              </a:rPr>
              <a:t> </a:t>
            </a:r>
            <a:r>
              <a:rPr sz="1800" b="1" spc="-10" dirty="0">
                <a:solidFill>
                  <a:srgbClr val="FFFFFF"/>
                </a:solidFill>
                <a:latin typeface="Verdana"/>
                <a:cs typeface="Verdana"/>
              </a:rPr>
              <a:t>Personnel</a:t>
            </a:r>
            <a:endParaRPr sz="1800">
              <a:latin typeface="Verdana"/>
              <a:cs typeface="Verdana"/>
            </a:endParaRPr>
          </a:p>
        </p:txBody>
      </p:sp>
      <p:pic>
        <p:nvPicPr>
          <p:cNvPr id="12" name="object 12"/>
          <p:cNvPicPr/>
          <p:nvPr/>
        </p:nvPicPr>
        <p:blipFill>
          <a:blip r:embed="rId6" cstate="print"/>
          <a:stretch>
            <a:fillRect/>
          </a:stretch>
        </p:blipFill>
        <p:spPr>
          <a:xfrm>
            <a:off x="3890771" y="4325111"/>
            <a:ext cx="4823460" cy="1083564"/>
          </a:xfrm>
          <a:prstGeom prst="rect">
            <a:avLst/>
          </a:prstGeom>
        </p:spPr>
      </p:pic>
      <p:sp>
        <p:nvSpPr>
          <p:cNvPr id="13" name="object 13"/>
          <p:cNvSpPr txBox="1"/>
          <p:nvPr/>
        </p:nvSpPr>
        <p:spPr>
          <a:xfrm>
            <a:off x="4858003" y="4542231"/>
            <a:ext cx="2814955" cy="574675"/>
          </a:xfrm>
          <a:prstGeom prst="rect">
            <a:avLst/>
          </a:prstGeom>
        </p:spPr>
        <p:txBody>
          <a:bodyPr vert="horz" wrap="square" lIns="0" tIns="12700" rIns="0" bIns="0" rtlCol="0">
            <a:spAutoFit/>
          </a:bodyPr>
          <a:lstStyle/>
          <a:p>
            <a:pPr marL="12700">
              <a:lnSpc>
                <a:spcPct val="100000"/>
              </a:lnSpc>
              <a:spcBef>
                <a:spcPts val="100"/>
              </a:spcBef>
            </a:pPr>
            <a:r>
              <a:rPr sz="1800" b="1" dirty="0">
                <a:solidFill>
                  <a:srgbClr val="FFFFFF"/>
                </a:solidFill>
                <a:latin typeface="Verdana"/>
                <a:cs typeface="Verdana"/>
              </a:rPr>
              <a:t>Project</a:t>
            </a:r>
            <a:r>
              <a:rPr sz="1800" b="1" spc="-25" dirty="0">
                <a:solidFill>
                  <a:srgbClr val="FFFFFF"/>
                </a:solidFill>
                <a:latin typeface="Verdana"/>
                <a:cs typeface="Verdana"/>
              </a:rPr>
              <a:t> </a:t>
            </a:r>
            <a:r>
              <a:rPr sz="1800" b="1" dirty="0">
                <a:solidFill>
                  <a:srgbClr val="FFFFFF"/>
                </a:solidFill>
                <a:latin typeface="Verdana"/>
                <a:cs typeface="Verdana"/>
              </a:rPr>
              <a:t>for</a:t>
            </a:r>
            <a:r>
              <a:rPr sz="1800" b="1" spc="-5" dirty="0">
                <a:solidFill>
                  <a:srgbClr val="FFFFFF"/>
                </a:solidFill>
                <a:latin typeface="Verdana"/>
                <a:cs typeface="Verdana"/>
              </a:rPr>
              <a:t> </a:t>
            </a:r>
            <a:r>
              <a:rPr sz="1800" b="1" spc="-10" dirty="0">
                <a:solidFill>
                  <a:srgbClr val="FFFFFF"/>
                </a:solidFill>
                <a:latin typeface="Verdana"/>
                <a:cs typeface="Verdana"/>
              </a:rPr>
              <a:t>Expanding</a:t>
            </a:r>
            <a:endParaRPr sz="1800">
              <a:latin typeface="Verdana"/>
              <a:cs typeface="Verdana"/>
            </a:endParaRPr>
          </a:p>
          <a:p>
            <a:pPr marL="370840">
              <a:lnSpc>
                <a:spcPct val="100000"/>
              </a:lnSpc>
            </a:pPr>
            <a:r>
              <a:rPr sz="1800" b="1" dirty="0">
                <a:solidFill>
                  <a:srgbClr val="FFFFFF"/>
                </a:solidFill>
                <a:latin typeface="Verdana"/>
                <a:cs typeface="Verdana"/>
              </a:rPr>
              <a:t>Production</a:t>
            </a:r>
            <a:r>
              <a:rPr sz="1800" b="1" spc="10" dirty="0">
                <a:solidFill>
                  <a:srgbClr val="FFFFFF"/>
                </a:solidFill>
                <a:latin typeface="Verdana"/>
                <a:cs typeface="Verdana"/>
              </a:rPr>
              <a:t> </a:t>
            </a:r>
            <a:r>
              <a:rPr sz="1800" b="1" spc="-10" dirty="0">
                <a:solidFill>
                  <a:srgbClr val="FFFFFF"/>
                </a:solidFill>
                <a:latin typeface="Verdana"/>
                <a:cs typeface="Verdana"/>
              </a:rPr>
              <a:t>Lines</a:t>
            </a:r>
            <a:endParaRPr sz="1800">
              <a:latin typeface="Verdana"/>
              <a:cs typeface="Verdana"/>
            </a:endParaRPr>
          </a:p>
        </p:txBody>
      </p:sp>
      <p:pic>
        <p:nvPicPr>
          <p:cNvPr id="14" name="object 14"/>
          <p:cNvPicPr/>
          <p:nvPr/>
        </p:nvPicPr>
        <p:blipFill>
          <a:blip r:embed="rId7" cstate="print"/>
          <a:stretch>
            <a:fillRect/>
          </a:stretch>
        </p:blipFill>
        <p:spPr>
          <a:xfrm>
            <a:off x="3890771" y="5618988"/>
            <a:ext cx="4823460" cy="1078992"/>
          </a:xfrm>
          <a:prstGeom prst="rect">
            <a:avLst/>
          </a:prstGeom>
        </p:spPr>
      </p:pic>
      <p:sp>
        <p:nvSpPr>
          <p:cNvPr id="15" name="object 15"/>
          <p:cNvSpPr txBox="1"/>
          <p:nvPr/>
        </p:nvSpPr>
        <p:spPr>
          <a:xfrm>
            <a:off x="4158234" y="5836411"/>
            <a:ext cx="4293870" cy="574040"/>
          </a:xfrm>
          <a:prstGeom prst="rect">
            <a:avLst/>
          </a:prstGeom>
        </p:spPr>
        <p:txBody>
          <a:bodyPr vert="horz" wrap="square" lIns="0" tIns="12700" rIns="0" bIns="0" rtlCol="0">
            <a:spAutoFit/>
          </a:bodyPr>
          <a:lstStyle/>
          <a:p>
            <a:pPr marL="1629410" marR="5080" indent="-1617345">
              <a:lnSpc>
                <a:spcPct val="100000"/>
              </a:lnSpc>
              <a:spcBef>
                <a:spcPts val="100"/>
              </a:spcBef>
            </a:pPr>
            <a:r>
              <a:rPr sz="1800" b="1" dirty="0">
                <a:solidFill>
                  <a:srgbClr val="FFFFFF"/>
                </a:solidFill>
                <a:latin typeface="Verdana"/>
                <a:cs typeface="Verdana"/>
              </a:rPr>
              <a:t>Project</a:t>
            </a:r>
            <a:r>
              <a:rPr sz="1800" b="1" spc="-20" dirty="0">
                <a:solidFill>
                  <a:srgbClr val="FFFFFF"/>
                </a:solidFill>
                <a:latin typeface="Verdana"/>
                <a:cs typeface="Verdana"/>
              </a:rPr>
              <a:t> </a:t>
            </a:r>
            <a:r>
              <a:rPr sz="1800" b="1" dirty="0">
                <a:solidFill>
                  <a:srgbClr val="FFFFFF"/>
                </a:solidFill>
                <a:latin typeface="Verdana"/>
                <a:cs typeface="Verdana"/>
              </a:rPr>
              <a:t>for</a:t>
            </a:r>
            <a:r>
              <a:rPr sz="1800" b="1" spc="-5" dirty="0">
                <a:solidFill>
                  <a:srgbClr val="FFFFFF"/>
                </a:solidFill>
                <a:latin typeface="Verdana"/>
                <a:cs typeface="Verdana"/>
              </a:rPr>
              <a:t> </a:t>
            </a:r>
            <a:r>
              <a:rPr sz="1800" b="1" dirty="0">
                <a:solidFill>
                  <a:srgbClr val="FFFFFF"/>
                </a:solidFill>
                <a:latin typeface="Verdana"/>
                <a:cs typeface="Verdana"/>
              </a:rPr>
              <a:t>Acquiring</a:t>
            </a:r>
            <a:r>
              <a:rPr sz="1800" b="1" spc="10" dirty="0">
                <a:solidFill>
                  <a:srgbClr val="FFFFFF"/>
                </a:solidFill>
                <a:latin typeface="Verdana"/>
                <a:cs typeface="Verdana"/>
              </a:rPr>
              <a:t> </a:t>
            </a:r>
            <a:r>
              <a:rPr sz="1800" b="1" dirty="0">
                <a:solidFill>
                  <a:srgbClr val="FFFFFF"/>
                </a:solidFill>
                <a:latin typeface="Verdana"/>
                <a:cs typeface="Verdana"/>
              </a:rPr>
              <a:t>Large-</a:t>
            </a:r>
            <a:r>
              <a:rPr sz="1800" b="1" spc="-10" dirty="0">
                <a:solidFill>
                  <a:srgbClr val="FFFFFF"/>
                </a:solidFill>
                <a:latin typeface="Verdana"/>
                <a:cs typeface="Verdana"/>
              </a:rPr>
              <a:t>Scale Funding</a:t>
            </a:r>
            <a:endParaRPr sz="1800">
              <a:latin typeface="Verdana"/>
              <a:cs typeface="Verdana"/>
            </a:endParaRPr>
          </a:p>
        </p:txBody>
      </p:sp>
      <p:sp>
        <p:nvSpPr>
          <p:cNvPr id="16" name="object 16"/>
          <p:cNvSpPr txBox="1">
            <a:spLocks noGrp="1"/>
          </p:cNvSpPr>
          <p:nvPr>
            <p:ph type="title"/>
          </p:nvPr>
        </p:nvSpPr>
        <p:spPr>
          <a:xfrm>
            <a:off x="535940" y="523697"/>
            <a:ext cx="7465060" cy="566822"/>
          </a:xfrm>
          <a:prstGeom prst="rect">
            <a:avLst/>
          </a:prstGeom>
        </p:spPr>
        <p:txBody>
          <a:bodyPr vert="horz" wrap="square" lIns="0" tIns="12700" rIns="0" bIns="0" rtlCol="0">
            <a:spAutoFit/>
          </a:bodyPr>
          <a:lstStyle/>
          <a:p>
            <a:pPr marL="12700">
              <a:lnSpc>
                <a:spcPct val="100000"/>
              </a:lnSpc>
              <a:spcBef>
                <a:spcPts val="100"/>
              </a:spcBef>
            </a:pPr>
            <a:r>
              <a:rPr lang="en-US" dirty="0" err="1" smtClean="0"/>
              <a:t>Ví</a:t>
            </a:r>
            <a:r>
              <a:rPr lang="en-US" dirty="0" smtClean="0"/>
              <a:t> </a:t>
            </a:r>
            <a:r>
              <a:rPr lang="en-US" dirty="0" err="1" smtClean="0"/>
              <a:t>dụ</a:t>
            </a:r>
            <a:r>
              <a:rPr lang="en-US" dirty="0" smtClean="0"/>
              <a:t> </a:t>
            </a:r>
            <a:r>
              <a:rPr lang="en-US" dirty="0" err="1" smtClean="0"/>
              <a:t>về</a:t>
            </a:r>
            <a:r>
              <a:rPr lang="en-US" dirty="0" smtClean="0"/>
              <a:t> </a:t>
            </a:r>
            <a:r>
              <a:rPr lang="en-US" dirty="0" err="1" smtClean="0"/>
              <a:t>Chương</a:t>
            </a:r>
            <a:r>
              <a:rPr lang="en-US" dirty="0" smtClean="0"/>
              <a:t> </a:t>
            </a:r>
            <a:r>
              <a:rPr lang="en-US" dirty="0" err="1" smtClean="0"/>
              <a:t>trình</a:t>
            </a:r>
            <a:r>
              <a:rPr lang="en-US" dirty="0" smtClean="0"/>
              <a:t> - Program</a:t>
            </a:r>
            <a:endParaRPr spc="-10" dirty="0"/>
          </a:p>
        </p:txBody>
      </p:sp>
      <p:sp>
        <p:nvSpPr>
          <p:cNvPr id="17" name="object 17"/>
          <p:cNvSpPr/>
          <p:nvPr/>
        </p:nvSpPr>
        <p:spPr>
          <a:xfrm>
            <a:off x="2184400" y="2072614"/>
            <a:ext cx="1776730" cy="4137025"/>
          </a:xfrm>
          <a:custGeom>
            <a:avLst/>
            <a:gdLst/>
            <a:ahLst/>
            <a:cxnLst/>
            <a:rect l="l" t="t" r="r" b="b"/>
            <a:pathLst>
              <a:path w="1776729" h="4137025">
                <a:moveTo>
                  <a:pt x="1776476" y="85623"/>
                </a:moveTo>
                <a:lnTo>
                  <a:pt x="1743837" y="66573"/>
                </a:lnTo>
                <a:lnTo>
                  <a:pt x="1633982" y="2438"/>
                </a:lnTo>
                <a:lnTo>
                  <a:pt x="1626857" y="0"/>
                </a:lnTo>
                <a:lnTo>
                  <a:pt x="1619580" y="495"/>
                </a:lnTo>
                <a:lnTo>
                  <a:pt x="1612988" y="3683"/>
                </a:lnTo>
                <a:lnTo>
                  <a:pt x="1607947" y="9296"/>
                </a:lnTo>
                <a:lnTo>
                  <a:pt x="1605470" y="16497"/>
                </a:lnTo>
                <a:lnTo>
                  <a:pt x="1605940" y="23799"/>
                </a:lnTo>
                <a:lnTo>
                  <a:pt x="1609115" y="30353"/>
                </a:lnTo>
                <a:lnTo>
                  <a:pt x="1614805" y="35331"/>
                </a:lnTo>
                <a:lnTo>
                  <a:pt x="1668348" y="66573"/>
                </a:lnTo>
                <a:lnTo>
                  <a:pt x="888238" y="66573"/>
                </a:lnTo>
                <a:lnTo>
                  <a:pt x="869188" y="1420622"/>
                </a:lnTo>
                <a:lnTo>
                  <a:pt x="869188" y="2757322"/>
                </a:lnTo>
                <a:lnTo>
                  <a:pt x="869188" y="2862986"/>
                </a:lnTo>
                <a:lnTo>
                  <a:pt x="0" y="2862986"/>
                </a:lnTo>
                <a:lnTo>
                  <a:pt x="0" y="2901086"/>
                </a:lnTo>
                <a:lnTo>
                  <a:pt x="869188" y="2901086"/>
                </a:lnTo>
                <a:lnTo>
                  <a:pt x="869188" y="4051160"/>
                </a:lnTo>
                <a:lnTo>
                  <a:pt x="870673" y="4058577"/>
                </a:lnTo>
                <a:lnTo>
                  <a:pt x="874750" y="4064622"/>
                </a:lnTo>
                <a:lnTo>
                  <a:pt x="880808" y="4068711"/>
                </a:lnTo>
                <a:lnTo>
                  <a:pt x="888238" y="4070197"/>
                </a:lnTo>
                <a:lnTo>
                  <a:pt x="1668246" y="4070197"/>
                </a:lnTo>
                <a:lnTo>
                  <a:pt x="1700898" y="4051160"/>
                </a:lnTo>
                <a:lnTo>
                  <a:pt x="1614805" y="4101376"/>
                </a:lnTo>
                <a:lnTo>
                  <a:pt x="1609115" y="4106405"/>
                </a:lnTo>
                <a:lnTo>
                  <a:pt x="1605940" y="4112984"/>
                </a:lnTo>
                <a:lnTo>
                  <a:pt x="1605470" y="4120273"/>
                </a:lnTo>
                <a:lnTo>
                  <a:pt x="1607947" y="4127423"/>
                </a:lnTo>
                <a:lnTo>
                  <a:pt x="1612988" y="4133088"/>
                </a:lnTo>
                <a:lnTo>
                  <a:pt x="1619580" y="4136250"/>
                </a:lnTo>
                <a:lnTo>
                  <a:pt x="1626857" y="4136733"/>
                </a:lnTo>
                <a:lnTo>
                  <a:pt x="1633982" y="4134281"/>
                </a:lnTo>
                <a:lnTo>
                  <a:pt x="1743811" y="4070197"/>
                </a:lnTo>
                <a:lnTo>
                  <a:pt x="1776476" y="4051147"/>
                </a:lnTo>
                <a:lnTo>
                  <a:pt x="1743811" y="4032110"/>
                </a:lnTo>
                <a:lnTo>
                  <a:pt x="1633982" y="3968038"/>
                </a:lnTo>
                <a:lnTo>
                  <a:pt x="1626857" y="3965587"/>
                </a:lnTo>
                <a:lnTo>
                  <a:pt x="1619580" y="3966057"/>
                </a:lnTo>
                <a:lnTo>
                  <a:pt x="1612988" y="3969232"/>
                </a:lnTo>
                <a:lnTo>
                  <a:pt x="1607947" y="3974884"/>
                </a:lnTo>
                <a:lnTo>
                  <a:pt x="1605470" y="3982047"/>
                </a:lnTo>
                <a:lnTo>
                  <a:pt x="1605940" y="3989336"/>
                </a:lnTo>
                <a:lnTo>
                  <a:pt x="1609115" y="3995915"/>
                </a:lnTo>
                <a:lnTo>
                  <a:pt x="1614805" y="4000931"/>
                </a:lnTo>
                <a:lnTo>
                  <a:pt x="1668221" y="4032110"/>
                </a:lnTo>
                <a:lnTo>
                  <a:pt x="907288" y="4032110"/>
                </a:lnTo>
                <a:lnTo>
                  <a:pt x="907288" y="2901086"/>
                </a:lnTo>
                <a:lnTo>
                  <a:pt x="907288" y="2882036"/>
                </a:lnTo>
                <a:lnTo>
                  <a:pt x="907288" y="2862986"/>
                </a:lnTo>
                <a:lnTo>
                  <a:pt x="907288" y="2776372"/>
                </a:lnTo>
                <a:lnTo>
                  <a:pt x="1668348" y="2776372"/>
                </a:lnTo>
                <a:lnTo>
                  <a:pt x="1614805" y="2807614"/>
                </a:lnTo>
                <a:lnTo>
                  <a:pt x="1609115" y="2812605"/>
                </a:lnTo>
                <a:lnTo>
                  <a:pt x="1605940" y="2819158"/>
                </a:lnTo>
                <a:lnTo>
                  <a:pt x="1605470" y="2826461"/>
                </a:lnTo>
                <a:lnTo>
                  <a:pt x="1607947" y="2833649"/>
                </a:lnTo>
                <a:lnTo>
                  <a:pt x="1612988" y="2839275"/>
                </a:lnTo>
                <a:lnTo>
                  <a:pt x="1619580" y="2842463"/>
                </a:lnTo>
                <a:lnTo>
                  <a:pt x="1626857" y="2842958"/>
                </a:lnTo>
                <a:lnTo>
                  <a:pt x="1633982" y="2840507"/>
                </a:lnTo>
                <a:lnTo>
                  <a:pt x="1743837" y="2776372"/>
                </a:lnTo>
                <a:lnTo>
                  <a:pt x="1776476" y="2757322"/>
                </a:lnTo>
                <a:lnTo>
                  <a:pt x="1743786" y="2738272"/>
                </a:lnTo>
                <a:lnTo>
                  <a:pt x="1633982" y="2674264"/>
                </a:lnTo>
                <a:lnTo>
                  <a:pt x="1626857" y="2671800"/>
                </a:lnTo>
                <a:lnTo>
                  <a:pt x="1619580" y="2672270"/>
                </a:lnTo>
                <a:lnTo>
                  <a:pt x="1612988" y="2675445"/>
                </a:lnTo>
                <a:lnTo>
                  <a:pt x="1607947" y="2681122"/>
                </a:lnTo>
                <a:lnTo>
                  <a:pt x="1605470" y="2688247"/>
                </a:lnTo>
                <a:lnTo>
                  <a:pt x="1605940" y="2695524"/>
                </a:lnTo>
                <a:lnTo>
                  <a:pt x="1609115" y="2702115"/>
                </a:lnTo>
                <a:lnTo>
                  <a:pt x="1614805" y="2707157"/>
                </a:lnTo>
                <a:lnTo>
                  <a:pt x="1668132" y="2738272"/>
                </a:lnTo>
                <a:lnTo>
                  <a:pt x="907288" y="2738272"/>
                </a:lnTo>
                <a:lnTo>
                  <a:pt x="907288" y="1439697"/>
                </a:lnTo>
                <a:lnTo>
                  <a:pt x="1668348" y="1439697"/>
                </a:lnTo>
                <a:lnTo>
                  <a:pt x="1614805" y="1470939"/>
                </a:lnTo>
                <a:lnTo>
                  <a:pt x="1609115" y="1475930"/>
                </a:lnTo>
                <a:lnTo>
                  <a:pt x="1605940" y="1482483"/>
                </a:lnTo>
                <a:lnTo>
                  <a:pt x="1605470" y="1489786"/>
                </a:lnTo>
                <a:lnTo>
                  <a:pt x="1607947" y="1496974"/>
                </a:lnTo>
                <a:lnTo>
                  <a:pt x="1612988" y="1502600"/>
                </a:lnTo>
                <a:lnTo>
                  <a:pt x="1619580" y="1505788"/>
                </a:lnTo>
                <a:lnTo>
                  <a:pt x="1626857" y="1506283"/>
                </a:lnTo>
                <a:lnTo>
                  <a:pt x="1633982" y="1503832"/>
                </a:lnTo>
                <a:lnTo>
                  <a:pt x="1743837" y="1439697"/>
                </a:lnTo>
                <a:lnTo>
                  <a:pt x="1776476" y="1420647"/>
                </a:lnTo>
                <a:lnTo>
                  <a:pt x="1743786" y="1401597"/>
                </a:lnTo>
                <a:lnTo>
                  <a:pt x="1633982" y="1337589"/>
                </a:lnTo>
                <a:lnTo>
                  <a:pt x="1626857" y="1335125"/>
                </a:lnTo>
                <a:lnTo>
                  <a:pt x="1619580" y="1335595"/>
                </a:lnTo>
                <a:lnTo>
                  <a:pt x="1612988" y="1338770"/>
                </a:lnTo>
                <a:lnTo>
                  <a:pt x="1607947" y="1344447"/>
                </a:lnTo>
                <a:lnTo>
                  <a:pt x="1605470" y="1351572"/>
                </a:lnTo>
                <a:lnTo>
                  <a:pt x="1605940" y="1358849"/>
                </a:lnTo>
                <a:lnTo>
                  <a:pt x="1609115" y="1365440"/>
                </a:lnTo>
                <a:lnTo>
                  <a:pt x="1614805" y="1370482"/>
                </a:lnTo>
                <a:lnTo>
                  <a:pt x="1668132" y="1401597"/>
                </a:lnTo>
                <a:lnTo>
                  <a:pt x="907288" y="1401597"/>
                </a:lnTo>
                <a:lnTo>
                  <a:pt x="907288" y="104673"/>
                </a:lnTo>
                <a:lnTo>
                  <a:pt x="1668132" y="104673"/>
                </a:lnTo>
                <a:lnTo>
                  <a:pt x="1614805" y="135788"/>
                </a:lnTo>
                <a:lnTo>
                  <a:pt x="1609115" y="140843"/>
                </a:lnTo>
                <a:lnTo>
                  <a:pt x="1605940" y="147434"/>
                </a:lnTo>
                <a:lnTo>
                  <a:pt x="1605470" y="154711"/>
                </a:lnTo>
                <a:lnTo>
                  <a:pt x="1607947" y="161823"/>
                </a:lnTo>
                <a:lnTo>
                  <a:pt x="1612988" y="167513"/>
                </a:lnTo>
                <a:lnTo>
                  <a:pt x="1619580" y="170688"/>
                </a:lnTo>
                <a:lnTo>
                  <a:pt x="1626857" y="171157"/>
                </a:lnTo>
                <a:lnTo>
                  <a:pt x="1633982" y="168681"/>
                </a:lnTo>
                <a:lnTo>
                  <a:pt x="1743786" y="104673"/>
                </a:lnTo>
                <a:lnTo>
                  <a:pt x="1776476" y="85623"/>
                </a:lnTo>
                <a:close/>
              </a:path>
            </a:pathLst>
          </a:custGeom>
          <a:solidFill>
            <a:srgbClr val="2CF4F4"/>
          </a:solidFill>
        </p:spPr>
        <p:txBody>
          <a:bodyPr wrap="square" lIns="0" tIns="0" rIns="0" bIns="0" rtlCol="0"/>
          <a:lstStyle/>
          <a:p>
            <a:endParaRPr/>
          </a:p>
        </p:txBody>
      </p:sp>
    </p:spTree>
    <p:extLst>
      <p:ext uri="{BB962C8B-B14F-4D97-AF65-F5344CB8AC3E}">
        <p14:creationId xmlns:p14="http://schemas.microsoft.com/office/powerpoint/2010/main" val="24109394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7"/>
          <p:cNvSpPr txBox="1">
            <a:spLocks noGrp="1"/>
          </p:cNvSpPr>
          <p:nvPr>
            <p:ph sz="half" idx="1"/>
          </p:nvPr>
        </p:nvSpPr>
        <p:spPr>
          <a:xfrm>
            <a:off x="533400" y="1423289"/>
            <a:ext cx="3886200" cy="4629472"/>
          </a:xfrm>
          <a:prstGeom prst="rect">
            <a:avLst/>
          </a:prstGeom>
        </p:spPr>
        <p:txBody>
          <a:bodyPr vert="horz" wrap="square" lIns="0" tIns="88900" rIns="0" bIns="0" rtlCol="0">
            <a:spAutoFit/>
          </a:bodyPr>
          <a:lstStyle/>
          <a:p>
            <a:pPr marL="12700">
              <a:lnSpc>
                <a:spcPct val="100000"/>
              </a:lnSpc>
              <a:spcBef>
                <a:spcPts val="700"/>
              </a:spcBef>
            </a:pPr>
            <a:r>
              <a:rPr sz="1800" b="1" spc="-10" dirty="0">
                <a:latin typeface="Arial"/>
                <a:cs typeface="Arial"/>
              </a:rPr>
              <a:t>Similarities</a:t>
            </a:r>
          </a:p>
          <a:p>
            <a:pPr marL="355600" marR="515620">
              <a:spcBef>
                <a:spcPts val="600"/>
              </a:spcBef>
            </a:pPr>
            <a:r>
              <a:rPr lang="vi-VN" sz="1800" dirty="0"/>
              <a:t>Có mục </a:t>
            </a:r>
            <a:r>
              <a:rPr lang="en-US" sz="1800" dirty="0" err="1" smtClean="0"/>
              <a:t>đích</a:t>
            </a:r>
            <a:r>
              <a:rPr lang="vi-VN" sz="1800" dirty="0" smtClean="0"/>
              <a:t> </a:t>
            </a:r>
            <a:r>
              <a:rPr lang="vi-VN" sz="1800" dirty="0"/>
              <a:t>và mục tiêu xác định </a:t>
            </a:r>
            <a:r>
              <a:rPr lang="en-US" sz="1800" dirty="0" err="1" smtClean="0"/>
              <a:t>lý</a:t>
            </a:r>
            <a:r>
              <a:rPr lang="en-US" sz="1800" dirty="0" smtClean="0"/>
              <a:t> do</a:t>
            </a:r>
            <a:r>
              <a:rPr lang="vi-VN" sz="1800" dirty="0" smtClean="0"/>
              <a:t> </a:t>
            </a:r>
            <a:r>
              <a:rPr lang="vi-VN" sz="1800" dirty="0"/>
              <a:t>tồn tại của </a:t>
            </a:r>
            <a:r>
              <a:rPr lang="vi-VN" sz="1800" dirty="0" smtClean="0"/>
              <a:t>chúng</a:t>
            </a:r>
            <a:endParaRPr lang="en-US" sz="1800" dirty="0" smtClean="0"/>
          </a:p>
          <a:p>
            <a:pPr marL="355600" marR="515620">
              <a:spcBef>
                <a:spcPts val="600"/>
              </a:spcBef>
            </a:pPr>
            <a:r>
              <a:rPr lang="vi-VN" sz="1800" dirty="0" smtClean="0"/>
              <a:t>Có </a:t>
            </a:r>
            <a:r>
              <a:rPr lang="vi-VN" sz="1800" dirty="0"/>
              <a:t>các khoảng thời gian sống xác định </a:t>
            </a:r>
            <a:r>
              <a:rPr lang="en-US" sz="1800" dirty="0" err="1" smtClean="0"/>
              <a:t>bởi</a:t>
            </a:r>
            <a:r>
              <a:rPr lang="en-US" sz="1800" dirty="0" smtClean="0"/>
              <a:t> </a:t>
            </a:r>
            <a:r>
              <a:rPr lang="vi-VN" sz="1800" dirty="0" smtClean="0"/>
              <a:t>một </a:t>
            </a:r>
            <a:r>
              <a:rPr lang="vi-VN" sz="1800" dirty="0"/>
              <a:t>khởi đầu </a:t>
            </a:r>
            <a:r>
              <a:rPr lang="vi-VN" sz="1800" dirty="0" smtClean="0"/>
              <a:t>và</a:t>
            </a:r>
            <a:r>
              <a:rPr lang="en-US" sz="1800" dirty="0" smtClean="0"/>
              <a:t> </a:t>
            </a:r>
            <a:r>
              <a:rPr lang="vi-VN" sz="1800" dirty="0" smtClean="0"/>
              <a:t>thời </a:t>
            </a:r>
            <a:r>
              <a:rPr lang="vi-VN" sz="1800" dirty="0"/>
              <a:t>điểm kết </a:t>
            </a:r>
            <a:r>
              <a:rPr lang="vi-VN" sz="1800" dirty="0" smtClean="0"/>
              <a:t>thúc</a:t>
            </a:r>
            <a:endParaRPr lang="en-US" sz="1800" dirty="0" smtClean="0"/>
          </a:p>
          <a:p>
            <a:pPr marL="355600" marR="515620">
              <a:spcBef>
                <a:spcPts val="600"/>
              </a:spcBef>
            </a:pPr>
            <a:r>
              <a:rPr lang="vi-VN" sz="1800" dirty="0" smtClean="0"/>
              <a:t>Tiêu </a:t>
            </a:r>
            <a:r>
              <a:rPr lang="vi-VN" sz="1800" dirty="0"/>
              <a:t>thụ tài nguyên và nhất thiết phải chịu chi </a:t>
            </a:r>
            <a:r>
              <a:rPr lang="vi-VN" sz="1800" dirty="0" smtClean="0"/>
              <a:t>phí</a:t>
            </a:r>
            <a:endParaRPr lang="en-US" sz="1800" dirty="0" smtClean="0"/>
          </a:p>
          <a:p>
            <a:pPr marL="355600" marR="515620">
              <a:spcBef>
                <a:spcPts val="600"/>
              </a:spcBef>
            </a:pPr>
            <a:r>
              <a:rPr lang="vi-VN" sz="1800" dirty="0" smtClean="0"/>
              <a:t>Yêu </a:t>
            </a:r>
            <a:r>
              <a:rPr lang="vi-VN" sz="1800" dirty="0"/>
              <a:t>cầu áp dụng một phương pháp và phải được quản lý đúng cách để tăng cường cơ hội thành công của </a:t>
            </a:r>
            <a:r>
              <a:rPr lang="vi-VN" sz="1800" dirty="0" smtClean="0"/>
              <a:t>họ</a:t>
            </a:r>
            <a:endParaRPr lang="en-US" sz="1800" dirty="0" smtClean="0"/>
          </a:p>
          <a:p>
            <a:pPr marL="355600" marR="515620">
              <a:spcBef>
                <a:spcPts val="600"/>
              </a:spcBef>
            </a:pPr>
            <a:r>
              <a:rPr lang="vi-VN" sz="1800" dirty="0" smtClean="0"/>
              <a:t>Nhằm </a:t>
            </a:r>
            <a:r>
              <a:rPr lang="vi-VN" sz="1800" dirty="0"/>
              <a:t>mục đích giúp các tổ chức đạt được sứ mệnh và gia tăng giá trị cho họ.</a:t>
            </a:r>
            <a:endParaRPr sz="1800" spc="-10" dirty="0"/>
          </a:p>
        </p:txBody>
      </p:sp>
      <p:sp>
        <p:nvSpPr>
          <p:cNvPr id="14" name="object 14"/>
          <p:cNvSpPr txBox="1">
            <a:spLocks noGrp="1"/>
          </p:cNvSpPr>
          <p:nvPr>
            <p:ph sz="half" idx="2"/>
          </p:nvPr>
        </p:nvSpPr>
        <p:spPr>
          <a:xfrm>
            <a:off x="4572000" y="1423289"/>
            <a:ext cx="4343400" cy="4521751"/>
          </a:xfrm>
          <a:prstGeom prst="rect">
            <a:avLst/>
          </a:prstGeom>
        </p:spPr>
        <p:txBody>
          <a:bodyPr vert="horz" wrap="square" lIns="0" tIns="88900" rIns="0" bIns="0" rtlCol="0">
            <a:spAutoFit/>
          </a:bodyPr>
          <a:lstStyle/>
          <a:p>
            <a:pPr marL="12700">
              <a:spcBef>
                <a:spcPts val="700"/>
              </a:spcBef>
            </a:pPr>
            <a:r>
              <a:rPr sz="1800" b="1" spc="-10" dirty="0">
                <a:latin typeface="Arial"/>
                <a:cs typeface="Arial"/>
              </a:rPr>
              <a:t>Differences</a:t>
            </a:r>
          </a:p>
          <a:p>
            <a:pPr marL="355600" marR="161290">
              <a:spcBef>
                <a:spcPts val="600"/>
              </a:spcBef>
            </a:pPr>
            <a:r>
              <a:rPr sz="1600" b="0" u="sng" dirty="0">
                <a:uFill>
                  <a:solidFill>
                    <a:srgbClr val="000000"/>
                  </a:solidFill>
                </a:uFill>
                <a:latin typeface="Arial"/>
                <a:cs typeface="Arial"/>
              </a:rPr>
              <a:t>Projects:</a:t>
            </a:r>
            <a:r>
              <a:rPr sz="1600" b="0" spc="-50" dirty="0">
                <a:latin typeface="Arial"/>
                <a:cs typeface="Arial"/>
              </a:rPr>
              <a:t> </a:t>
            </a:r>
            <a:r>
              <a:rPr lang="en-US" sz="1600" dirty="0">
                <a:latin typeface="Arial"/>
                <a:cs typeface="Arial"/>
              </a:rPr>
              <a:t>Kết quả </a:t>
            </a:r>
            <a:r>
              <a:rPr lang="en-US" sz="1600" dirty="0" err="1">
                <a:latin typeface="Arial"/>
                <a:cs typeface="Arial"/>
              </a:rPr>
              <a:t>là</a:t>
            </a:r>
            <a:r>
              <a:rPr lang="en-US" sz="1600" dirty="0">
                <a:latin typeface="Arial"/>
                <a:cs typeface="Arial"/>
              </a:rPr>
              <a:t> </a:t>
            </a:r>
            <a:r>
              <a:rPr lang="en-US" sz="1600" dirty="0" err="1">
                <a:latin typeface="Arial"/>
                <a:cs typeface="Arial"/>
              </a:rPr>
              <a:t>tạo</a:t>
            </a:r>
            <a:r>
              <a:rPr lang="en-US" sz="1600" dirty="0">
                <a:latin typeface="Arial"/>
                <a:cs typeface="Arial"/>
              </a:rPr>
              <a:t> </a:t>
            </a:r>
            <a:r>
              <a:rPr lang="en-US" sz="1600" dirty="0" err="1">
                <a:latin typeface="Arial"/>
                <a:cs typeface="Arial"/>
              </a:rPr>
              <a:t>ra</a:t>
            </a:r>
            <a:r>
              <a:rPr lang="en-US" sz="1600" dirty="0">
                <a:latin typeface="Arial"/>
                <a:cs typeface="Arial"/>
              </a:rPr>
              <a:t> </a:t>
            </a:r>
            <a:r>
              <a:rPr lang="en-US" sz="1600" dirty="0" err="1">
                <a:latin typeface="Arial"/>
                <a:cs typeface="Arial"/>
              </a:rPr>
              <a:t>một</a:t>
            </a:r>
            <a:r>
              <a:rPr lang="en-US" sz="1600" dirty="0">
                <a:latin typeface="Arial"/>
                <a:cs typeface="Arial"/>
              </a:rPr>
              <a:t> </a:t>
            </a:r>
            <a:r>
              <a:rPr lang="en-US" sz="1600" dirty="0" err="1">
                <a:latin typeface="Arial"/>
                <a:cs typeface="Arial"/>
              </a:rPr>
              <a:t>đầu</a:t>
            </a:r>
            <a:r>
              <a:rPr lang="en-US" sz="1600" dirty="0">
                <a:latin typeface="Arial"/>
                <a:cs typeface="Arial"/>
              </a:rPr>
              <a:t> </a:t>
            </a:r>
            <a:r>
              <a:rPr lang="en-US" sz="1600" dirty="0" err="1">
                <a:latin typeface="Arial"/>
                <a:cs typeface="Arial"/>
              </a:rPr>
              <a:t>ra</a:t>
            </a:r>
            <a:r>
              <a:rPr lang="en-US" sz="1600" dirty="0">
                <a:latin typeface="Arial"/>
                <a:cs typeface="Arial"/>
              </a:rPr>
              <a:t> và </a:t>
            </a:r>
            <a:r>
              <a:rPr lang="en-US" sz="1600" dirty="0" err="1">
                <a:latin typeface="Arial"/>
                <a:cs typeface="Arial"/>
              </a:rPr>
              <a:t>sau</a:t>
            </a:r>
            <a:r>
              <a:rPr lang="en-US" sz="1600" dirty="0">
                <a:latin typeface="Arial"/>
                <a:cs typeface="Arial"/>
              </a:rPr>
              <a:t> </a:t>
            </a:r>
            <a:r>
              <a:rPr lang="en-US" sz="1600" dirty="0" err="1">
                <a:latin typeface="Arial"/>
                <a:cs typeface="Arial"/>
              </a:rPr>
              <a:t>đó</a:t>
            </a:r>
            <a:r>
              <a:rPr lang="en-US" sz="1600" dirty="0">
                <a:latin typeface="Arial"/>
                <a:cs typeface="Arial"/>
              </a:rPr>
              <a:t> kết </a:t>
            </a:r>
            <a:r>
              <a:rPr lang="en-US" sz="1600" dirty="0" err="1">
                <a:latin typeface="Arial"/>
                <a:cs typeface="Arial"/>
              </a:rPr>
              <a:t>thúc</a:t>
            </a:r>
            <a:r>
              <a:rPr sz="1600" b="0" spc="-10" dirty="0" smtClean="0">
                <a:latin typeface="Arial"/>
                <a:cs typeface="Arial"/>
              </a:rPr>
              <a:t>,</a:t>
            </a:r>
            <a:endParaRPr sz="1600" b="0" spc="-10" dirty="0">
              <a:latin typeface="Arial"/>
              <a:cs typeface="Arial"/>
            </a:endParaRPr>
          </a:p>
          <a:p>
            <a:pPr marL="355600" marR="93980">
              <a:spcBef>
                <a:spcPts val="600"/>
              </a:spcBef>
            </a:pPr>
            <a:r>
              <a:rPr sz="1600" b="0" u="sng" dirty="0">
                <a:uFill>
                  <a:solidFill>
                    <a:srgbClr val="000000"/>
                  </a:solidFill>
                </a:uFill>
                <a:latin typeface="Arial"/>
                <a:cs typeface="Arial"/>
              </a:rPr>
              <a:t>Programmes:</a:t>
            </a:r>
            <a:r>
              <a:rPr sz="1600" b="0" spc="-50" dirty="0">
                <a:latin typeface="Arial"/>
                <a:cs typeface="Arial"/>
              </a:rPr>
              <a:t> </a:t>
            </a:r>
            <a:r>
              <a:rPr lang="en-US" sz="1600" dirty="0" err="1">
                <a:latin typeface="Arial"/>
                <a:cs typeface="Arial"/>
              </a:rPr>
              <a:t>Phải</a:t>
            </a:r>
            <a:r>
              <a:rPr lang="en-US" sz="1600" dirty="0">
                <a:latin typeface="Arial"/>
                <a:cs typeface="Arial"/>
              </a:rPr>
              <a:t> </a:t>
            </a:r>
            <a:r>
              <a:rPr lang="en-US" sz="1600" dirty="0" err="1">
                <a:latin typeface="Arial"/>
                <a:cs typeface="Arial"/>
              </a:rPr>
              <a:t>tích</a:t>
            </a:r>
            <a:r>
              <a:rPr lang="en-US" sz="1600" dirty="0">
                <a:latin typeface="Arial"/>
                <a:cs typeface="Arial"/>
              </a:rPr>
              <a:t> </a:t>
            </a:r>
            <a:r>
              <a:rPr lang="en-US" sz="1600" dirty="0" err="1">
                <a:latin typeface="Arial"/>
                <a:cs typeface="Arial"/>
              </a:rPr>
              <a:t>hợp</a:t>
            </a:r>
            <a:r>
              <a:rPr lang="en-US" sz="1600" dirty="0">
                <a:latin typeface="Arial"/>
                <a:cs typeface="Arial"/>
              </a:rPr>
              <a:t> và </a:t>
            </a:r>
            <a:r>
              <a:rPr lang="en-US" sz="1600" dirty="0" err="1">
                <a:latin typeface="Arial"/>
                <a:cs typeface="Arial"/>
              </a:rPr>
              <a:t>duy</a:t>
            </a:r>
            <a:r>
              <a:rPr lang="en-US" sz="1600" dirty="0">
                <a:latin typeface="Arial"/>
                <a:cs typeface="Arial"/>
              </a:rPr>
              <a:t> </a:t>
            </a:r>
            <a:r>
              <a:rPr lang="en-US" sz="1600" dirty="0" err="1">
                <a:latin typeface="Arial"/>
                <a:cs typeface="Arial"/>
              </a:rPr>
              <a:t>trì</a:t>
            </a:r>
            <a:r>
              <a:rPr lang="en-US" sz="1600" dirty="0">
                <a:latin typeface="Arial"/>
                <a:cs typeface="Arial"/>
              </a:rPr>
              <a:t> </a:t>
            </a:r>
            <a:r>
              <a:rPr lang="en-US" sz="1600" dirty="0" err="1">
                <a:latin typeface="Arial"/>
                <a:cs typeface="Arial"/>
              </a:rPr>
              <a:t>khả</a:t>
            </a:r>
            <a:r>
              <a:rPr lang="en-US" sz="1600" dirty="0">
                <a:latin typeface="Arial"/>
                <a:cs typeface="Arial"/>
              </a:rPr>
              <a:t> </a:t>
            </a:r>
            <a:r>
              <a:rPr lang="en-US" sz="1600" dirty="0" err="1">
                <a:latin typeface="Arial"/>
                <a:cs typeface="Arial"/>
              </a:rPr>
              <a:t>năng</a:t>
            </a:r>
            <a:r>
              <a:rPr lang="en-US" sz="1600" dirty="0">
                <a:latin typeface="Arial"/>
                <a:cs typeface="Arial"/>
              </a:rPr>
              <a:t> </a:t>
            </a:r>
            <a:r>
              <a:rPr lang="en-US" sz="1600" dirty="0" err="1">
                <a:latin typeface="Arial"/>
                <a:cs typeface="Arial"/>
              </a:rPr>
              <a:t>hoạt</a:t>
            </a:r>
            <a:r>
              <a:rPr lang="en-US" sz="1600" dirty="0">
                <a:latin typeface="Arial"/>
                <a:cs typeface="Arial"/>
              </a:rPr>
              <a:t> </a:t>
            </a:r>
            <a:r>
              <a:rPr lang="en-US" sz="1600" dirty="0" err="1">
                <a:latin typeface="Arial"/>
                <a:cs typeface="Arial"/>
              </a:rPr>
              <a:t>động</a:t>
            </a:r>
            <a:r>
              <a:rPr lang="en-US" sz="1600" dirty="0">
                <a:latin typeface="Arial"/>
                <a:cs typeface="Arial"/>
              </a:rPr>
              <a:t> của </a:t>
            </a:r>
            <a:r>
              <a:rPr lang="en-US" sz="1600" dirty="0" err="1">
                <a:latin typeface="Arial"/>
                <a:cs typeface="Arial"/>
              </a:rPr>
              <a:t>đầu</a:t>
            </a:r>
            <a:r>
              <a:rPr lang="en-US" sz="1600" dirty="0">
                <a:latin typeface="Arial"/>
                <a:cs typeface="Arial"/>
              </a:rPr>
              <a:t> </a:t>
            </a:r>
            <a:r>
              <a:rPr lang="en-US" sz="1600" dirty="0" err="1">
                <a:latin typeface="Arial"/>
                <a:cs typeface="Arial"/>
              </a:rPr>
              <a:t>ra</a:t>
            </a:r>
            <a:r>
              <a:rPr lang="en-US" sz="1600" dirty="0">
                <a:latin typeface="Arial"/>
                <a:cs typeface="Arial"/>
              </a:rPr>
              <a:t> </a:t>
            </a:r>
            <a:r>
              <a:rPr lang="en-US" sz="1600" dirty="0" err="1">
                <a:latin typeface="Arial"/>
                <a:cs typeface="Arial"/>
              </a:rPr>
              <a:t>đó</a:t>
            </a:r>
            <a:r>
              <a:rPr lang="en-US" sz="1600" dirty="0">
                <a:latin typeface="Arial"/>
                <a:cs typeface="Arial"/>
              </a:rPr>
              <a:t> trong </a:t>
            </a:r>
            <a:r>
              <a:rPr lang="en-US" sz="1600" dirty="0" err="1">
                <a:latin typeface="Arial"/>
                <a:cs typeface="Arial"/>
              </a:rPr>
              <a:t>một</a:t>
            </a:r>
            <a:r>
              <a:rPr lang="en-US" sz="1600" dirty="0">
                <a:latin typeface="Arial"/>
                <a:cs typeface="Arial"/>
              </a:rPr>
              <a:t> </a:t>
            </a:r>
            <a:r>
              <a:rPr lang="en-US" sz="1600" dirty="0" err="1">
                <a:latin typeface="Arial"/>
                <a:cs typeface="Arial"/>
              </a:rPr>
              <a:t>khoảng</a:t>
            </a:r>
            <a:r>
              <a:rPr lang="en-US" sz="1600" dirty="0">
                <a:latin typeface="Arial"/>
                <a:cs typeface="Arial"/>
              </a:rPr>
              <a:t> </a:t>
            </a:r>
            <a:r>
              <a:rPr lang="en-US" sz="1600" dirty="0" err="1">
                <a:latin typeface="Arial"/>
                <a:cs typeface="Arial"/>
              </a:rPr>
              <a:t>thời</a:t>
            </a:r>
            <a:r>
              <a:rPr lang="en-US" sz="1600" dirty="0">
                <a:latin typeface="Arial"/>
                <a:cs typeface="Arial"/>
              </a:rPr>
              <a:t> </a:t>
            </a:r>
            <a:r>
              <a:rPr lang="en-US" sz="1600" dirty="0" err="1">
                <a:latin typeface="Arial"/>
                <a:cs typeface="Arial"/>
              </a:rPr>
              <a:t>gian</a:t>
            </a:r>
            <a:r>
              <a:rPr lang="en-US" sz="1600" dirty="0">
                <a:latin typeface="Arial"/>
                <a:cs typeface="Arial"/>
              </a:rPr>
              <a:t> </a:t>
            </a:r>
            <a:r>
              <a:rPr lang="en-US" sz="1600" dirty="0" err="1">
                <a:latin typeface="Arial"/>
                <a:cs typeface="Arial"/>
              </a:rPr>
              <a:t>xác</a:t>
            </a:r>
            <a:r>
              <a:rPr lang="en-US" sz="1600" dirty="0">
                <a:latin typeface="Arial"/>
                <a:cs typeface="Arial"/>
              </a:rPr>
              <a:t> </a:t>
            </a:r>
            <a:r>
              <a:rPr lang="en-US" sz="1600" dirty="0" err="1">
                <a:latin typeface="Arial"/>
                <a:cs typeface="Arial"/>
              </a:rPr>
              <a:t>định</a:t>
            </a:r>
            <a:endParaRPr sz="1600" b="0" spc="-20" dirty="0">
              <a:latin typeface="Arial"/>
              <a:cs typeface="Arial"/>
            </a:endParaRPr>
          </a:p>
          <a:p>
            <a:pPr marL="756285" marR="29845">
              <a:spcBef>
                <a:spcPts val="595"/>
              </a:spcBef>
            </a:pPr>
            <a:r>
              <a:rPr lang="vi-VN" sz="1600" dirty="0">
                <a:latin typeface="Arial"/>
                <a:cs typeface="Arial"/>
              </a:rPr>
              <a:t>Có nhiều mục tiêu tổng quát trong khi các dự án có một mục tiêu </a:t>
            </a:r>
            <a:r>
              <a:rPr lang="vi-VN" sz="1600" dirty="0" smtClean="0">
                <a:latin typeface="Arial"/>
                <a:cs typeface="Arial"/>
              </a:rPr>
              <a:t>chính</a:t>
            </a:r>
            <a:endParaRPr lang="en-US" sz="1600" dirty="0" smtClean="0">
              <a:latin typeface="Arial"/>
              <a:cs typeface="Arial"/>
            </a:endParaRPr>
          </a:p>
          <a:p>
            <a:pPr marL="756285" marR="29845">
              <a:spcBef>
                <a:spcPts val="595"/>
              </a:spcBef>
            </a:pPr>
            <a:r>
              <a:rPr lang="vi-VN" sz="1600" dirty="0" smtClean="0">
                <a:latin typeface="Arial"/>
                <a:cs typeface="Arial"/>
              </a:rPr>
              <a:t>Có </a:t>
            </a:r>
            <a:r>
              <a:rPr lang="vi-VN" sz="1600" dirty="0">
                <a:latin typeface="Arial"/>
                <a:cs typeface="Arial"/>
              </a:rPr>
              <a:t>tuổi thọ tương đối dài hơn và rõ ràng là chi phí cao hơn sự kết hợp của tất cả các dự án tạo thành </a:t>
            </a:r>
            <a:r>
              <a:rPr lang="vi-VN" sz="1600" dirty="0" smtClean="0">
                <a:latin typeface="Arial"/>
                <a:cs typeface="Arial"/>
              </a:rPr>
              <a:t>nó</a:t>
            </a:r>
            <a:endParaRPr lang="en-US" sz="1600" dirty="0" smtClean="0">
              <a:latin typeface="Arial"/>
              <a:cs typeface="Arial"/>
            </a:endParaRPr>
          </a:p>
          <a:p>
            <a:pPr marL="756285" marR="29845">
              <a:spcBef>
                <a:spcPts val="595"/>
              </a:spcBef>
            </a:pPr>
            <a:r>
              <a:rPr lang="vi-VN" sz="1600" dirty="0" smtClean="0">
                <a:latin typeface="Arial"/>
                <a:cs typeface="Arial"/>
              </a:rPr>
              <a:t>Vốn </a:t>
            </a:r>
            <a:r>
              <a:rPr lang="vi-VN" sz="1600" dirty="0">
                <a:latin typeface="Arial"/>
                <a:cs typeface="Arial"/>
              </a:rPr>
              <a:t>dĩ phức tạp hơn một dự án cấu thành - nó có phạm vi rộng </a:t>
            </a:r>
            <a:r>
              <a:rPr lang="vi-VN" sz="1600" dirty="0" smtClean="0">
                <a:latin typeface="Arial"/>
                <a:cs typeface="Arial"/>
              </a:rPr>
              <a:t>hơn</a:t>
            </a:r>
            <a:endParaRPr lang="en-US" sz="1600" dirty="0" smtClean="0">
              <a:latin typeface="Arial"/>
              <a:cs typeface="Arial"/>
            </a:endParaRPr>
          </a:p>
          <a:p>
            <a:pPr marL="756285" marR="29845">
              <a:spcBef>
                <a:spcPts val="595"/>
              </a:spcBef>
            </a:pPr>
            <a:r>
              <a:rPr lang="vi-VN" sz="1600" dirty="0" smtClean="0">
                <a:latin typeface="Arial"/>
                <a:cs typeface="Arial"/>
              </a:rPr>
              <a:t>Có </a:t>
            </a:r>
            <a:r>
              <a:rPr lang="vi-VN" sz="1600" dirty="0">
                <a:latin typeface="Arial"/>
                <a:cs typeface="Arial"/>
              </a:rPr>
              <a:t>thể yêu cầu sự phối hợp rộng rãi giữa các dự án cấu thành khác nhau của nó</a:t>
            </a:r>
            <a:endParaRPr sz="1600" dirty="0">
              <a:latin typeface="Arial"/>
              <a:cs typeface="Arial"/>
            </a:endParaRPr>
          </a:p>
        </p:txBody>
      </p:sp>
      <p:sp>
        <p:nvSpPr>
          <p:cNvPr id="16" name="Title 15"/>
          <p:cNvSpPr>
            <a:spLocks noGrp="1"/>
          </p:cNvSpPr>
          <p:nvPr>
            <p:ph type="title"/>
          </p:nvPr>
        </p:nvSpPr>
        <p:spPr/>
        <p:txBody>
          <a:bodyPr/>
          <a:lstStyle/>
          <a:p>
            <a:r>
              <a:rPr lang="en-US" dirty="0" err="1" smtClean="0"/>
              <a:t>Giống</a:t>
            </a:r>
            <a:r>
              <a:rPr lang="en-US" dirty="0" smtClean="0"/>
              <a:t> và </a:t>
            </a:r>
            <a:r>
              <a:rPr lang="en-US" dirty="0" err="1" smtClean="0"/>
              <a:t>Khác</a:t>
            </a:r>
            <a:r>
              <a:rPr lang="en-US" dirty="0" smtClean="0"/>
              <a:t> </a:t>
            </a:r>
            <a:r>
              <a:rPr lang="en-US" dirty="0" err="1" smtClean="0"/>
              <a:t>nhau</a:t>
            </a:r>
            <a:r>
              <a:rPr lang="en-US" dirty="0" smtClean="0"/>
              <a:t> </a:t>
            </a:r>
            <a:r>
              <a:rPr lang="en-US" dirty="0" err="1" smtClean="0"/>
              <a:t>giữa</a:t>
            </a:r>
            <a:r>
              <a:rPr lang="en-US" spc="-25" dirty="0" smtClean="0"/>
              <a:t> </a:t>
            </a:r>
            <a:r>
              <a:rPr lang="en-US" dirty="0" err="1"/>
              <a:t>Programmes</a:t>
            </a:r>
            <a:r>
              <a:rPr lang="en-US" spc="-45" dirty="0"/>
              <a:t> </a:t>
            </a:r>
            <a:r>
              <a:rPr lang="en-US" dirty="0"/>
              <a:t>&amp;</a:t>
            </a:r>
            <a:r>
              <a:rPr lang="en-US" spc="-15" dirty="0"/>
              <a:t> </a:t>
            </a:r>
            <a:r>
              <a:rPr lang="en-US" spc="-10" dirty="0"/>
              <a:t>Projects</a:t>
            </a:r>
            <a:endParaRPr lang="en-US" dirty="0"/>
          </a:p>
        </p:txBody>
      </p:sp>
    </p:spTree>
    <p:extLst>
      <p:ext uri="{BB962C8B-B14F-4D97-AF65-F5344CB8AC3E}">
        <p14:creationId xmlns:p14="http://schemas.microsoft.com/office/powerpoint/2010/main" val="25587741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95237" y="1981200"/>
            <a:ext cx="3967479" cy="4182110"/>
            <a:chOff x="195237" y="1981200"/>
            <a:chExt cx="3967479" cy="4182110"/>
          </a:xfrm>
        </p:grpSpPr>
        <p:sp>
          <p:nvSpPr>
            <p:cNvPr id="3" name="object 3"/>
            <p:cNvSpPr/>
            <p:nvPr/>
          </p:nvSpPr>
          <p:spPr>
            <a:xfrm>
              <a:off x="214287" y="2000250"/>
              <a:ext cx="3929379" cy="4144010"/>
            </a:xfrm>
            <a:custGeom>
              <a:avLst/>
              <a:gdLst/>
              <a:ahLst/>
              <a:cxnLst/>
              <a:rect l="l" t="t" r="r" b="b"/>
              <a:pathLst>
                <a:path w="3929379" h="4144010">
                  <a:moveTo>
                    <a:pt x="3274275" y="0"/>
                  </a:moveTo>
                  <a:lnTo>
                    <a:pt x="654862" y="0"/>
                  </a:lnTo>
                  <a:lnTo>
                    <a:pt x="605989" y="1796"/>
                  </a:lnTo>
                  <a:lnTo>
                    <a:pt x="558092" y="7101"/>
                  </a:lnTo>
                  <a:lnTo>
                    <a:pt x="511296" y="15788"/>
                  </a:lnTo>
                  <a:lnTo>
                    <a:pt x="465729" y="27730"/>
                  </a:lnTo>
                  <a:lnTo>
                    <a:pt x="421518" y="42800"/>
                  </a:lnTo>
                  <a:lnTo>
                    <a:pt x="378789" y="60871"/>
                  </a:lnTo>
                  <a:lnTo>
                    <a:pt x="337668" y="81818"/>
                  </a:lnTo>
                  <a:lnTo>
                    <a:pt x="298283" y="105512"/>
                  </a:lnTo>
                  <a:lnTo>
                    <a:pt x="260759" y="131828"/>
                  </a:lnTo>
                  <a:lnTo>
                    <a:pt x="225224" y="160639"/>
                  </a:lnTo>
                  <a:lnTo>
                    <a:pt x="191804" y="191817"/>
                  </a:lnTo>
                  <a:lnTo>
                    <a:pt x="160626" y="225237"/>
                  </a:lnTo>
                  <a:lnTo>
                    <a:pt x="131817" y="260771"/>
                  </a:lnTo>
                  <a:lnTo>
                    <a:pt x="105502" y="298292"/>
                  </a:lnTo>
                  <a:lnTo>
                    <a:pt x="81809" y="337675"/>
                  </a:lnTo>
                  <a:lnTo>
                    <a:pt x="60864" y="378791"/>
                  </a:lnTo>
                  <a:lnTo>
                    <a:pt x="42794" y="421515"/>
                  </a:lnTo>
                  <a:lnTo>
                    <a:pt x="27726" y="465720"/>
                  </a:lnTo>
                  <a:lnTo>
                    <a:pt x="15785" y="511279"/>
                  </a:lnTo>
                  <a:lnTo>
                    <a:pt x="7100" y="558065"/>
                  </a:lnTo>
                  <a:lnTo>
                    <a:pt x="1796" y="605951"/>
                  </a:lnTo>
                  <a:lnTo>
                    <a:pt x="0" y="654812"/>
                  </a:lnTo>
                  <a:lnTo>
                    <a:pt x="0" y="3488563"/>
                  </a:lnTo>
                  <a:lnTo>
                    <a:pt x="1796" y="3537431"/>
                  </a:lnTo>
                  <a:lnTo>
                    <a:pt x="7100" y="3585324"/>
                  </a:lnTo>
                  <a:lnTo>
                    <a:pt x="15785" y="3632115"/>
                  </a:lnTo>
                  <a:lnTo>
                    <a:pt x="27726" y="3677678"/>
                  </a:lnTo>
                  <a:lnTo>
                    <a:pt x="42794" y="3721886"/>
                  </a:lnTo>
                  <a:lnTo>
                    <a:pt x="60864" y="3764613"/>
                  </a:lnTo>
                  <a:lnTo>
                    <a:pt x="81809" y="3805731"/>
                  </a:lnTo>
                  <a:lnTo>
                    <a:pt x="105502" y="3845114"/>
                  </a:lnTo>
                  <a:lnTo>
                    <a:pt x="131817" y="3882635"/>
                  </a:lnTo>
                  <a:lnTo>
                    <a:pt x="160626" y="3918169"/>
                  </a:lnTo>
                  <a:lnTo>
                    <a:pt x="191804" y="3951587"/>
                  </a:lnTo>
                  <a:lnTo>
                    <a:pt x="225224" y="3982764"/>
                  </a:lnTo>
                  <a:lnTo>
                    <a:pt x="260759" y="4011573"/>
                  </a:lnTo>
                  <a:lnTo>
                    <a:pt x="298283" y="4037887"/>
                  </a:lnTo>
                  <a:lnTo>
                    <a:pt x="337668" y="4061579"/>
                  </a:lnTo>
                  <a:lnTo>
                    <a:pt x="378789" y="4082523"/>
                  </a:lnTo>
                  <a:lnTo>
                    <a:pt x="421518" y="4100593"/>
                  </a:lnTo>
                  <a:lnTo>
                    <a:pt x="465729" y="4115661"/>
                  </a:lnTo>
                  <a:lnTo>
                    <a:pt x="511296" y="4127601"/>
                  </a:lnTo>
                  <a:lnTo>
                    <a:pt x="558092" y="4136287"/>
                  </a:lnTo>
                  <a:lnTo>
                    <a:pt x="605989" y="4141591"/>
                  </a:lnTo>
                  <a:lnTo>
                    <a:pt x="654862" y="4143387"/>
                  </a:lnTo>
                  <a:lnTo>
                    <a:pt x="3274275" y="4143387"/>
                  </a:lnTo>
                  <a:lnTo>
                    <a:pt x="3323136" y="4141591"/>
                  </a:lnTo>
                  <a:lnTo>
                    <a:pt x="3371022" y="4136287"/>
                  </a:lnTo>
                  <a:lnTo>
                    <a:pt x="3417808" y="4127601"/>
                  </a:lnTo>
                  <a:lnTo>
                    <a:pt x="3463367" y="4115661"/>
                  </a:lnTo>
                  <a:lnTo>
                    <a:pt x="3507572" y="4100593"/>
                  </a:lnTo>
                  <a:lnTo>
                    <a:pt x="3550296" y="4082523"/>
                  </a:lnTo>
                  <a:lnTo>
                    <a:pt x="3591412" y="4061579"/>
                  </a:lnTo>
                  <a:lnTo>
                    <a:pt x="3630795" y="4037887"/>
                  </a:lnTo>
                  <a:lnTo>
                    <a:pt x="3668316" y="4011573"/>
                  </a:lnTo>
                  <a:lnTo>
                    <a:pt x="3703850" y="3982764"/>
                  </a:lnTo>
                  <a:lnTo>
                    <a:pt x="3737270" y="3951587"/>
                  </a:lnTo>
                  <a:lnTo>
                    <a:pt x="3768448" y="3918169"/>
                  </a:lnTo>
                  <a:lnTo>
                    <a:pt x="3797259" y="3882635"/>
                  </a:lnTo>
                  <a:lnTo>
                    <a:pt x="3823575" y="3845114"/>
                  </a:lnTo>
                  <a:lnTo>
                    <a:pt x="3847269" y="3805731"/>
                  </a:lnTo>
                  <a:lnTo>
                    <a:pt x="3868216" y="3764613"/>
                  </a:lnTo>
                  <a:lnTo>
                    <a:pt x="3886287" y="3721886"/>
                  </a:lnTo>
                  <a:lnTo>
                    <a:pt x="3901357" y="3677678"/>
                  </a:lnTo>
                  <a:lnTo>
                    <a:pt x="3913299" y="3632115"/>
                  </a:lnTo>
                  <a:lnTo>
                    <a:pt x="3921986" y="3585324"/>
                  </a:lnTo>
                  <a:lnTo>
                    <a:pt x="3927291" y="3537431"/>
                  </a:lnTo>
                  <a:lnTo>
                    <a:pt x="3929087" y="3488563"/>
                  </a:lnTo>
                  <a:lnTo>
                    <a:pt x="3929087" y="654812"/>
                  </a:lnTo>
                  <a:lnTo>
                    <a:pt x="3927291" y="605951"/>
                  </a:lnTo>
                  <a:lnTo>
                    <a:pt x="3921986" y="558065"/>
                  </a:lnTo>
                  <a:lnTo>
                    <a:pt x="3913299" y="511279"/>
                  </a:lnTo>
                  <a:lnTo>
                    <a:pt x="3901357" y="465720"/>
                  </a:lnTo>
                  <a:lnTo>
                    <a:pt x="3886287" y="421515"/>
                  </a:lnTo>
                  <a:lnTo>
                    <a:pt x="3868216" y="378791"/>
                  </a:lnTo>
                  <a:lnTo>
                    <a:pt x="3847269" y="337675"/>
                  </a:lnTo>
                  <a:lnTo>
                    <a:pt x="3823575" y="298292"/>
                  </a:lnTo>
                  <a:lnTo>
                    <a:pt x="3797259" y="260771"/>
                  </a:lnTo>
                  <a:lnTo>
                    <a:pt x="3768448" y="225237"/>
                  </a:lnTo>
                  <a:lnTo>
                    <a:pt x="3737270" y="191817"/>
                  </a:lnTo>
                  <a:lnTo>
                    <a:pt x="3703850" y="160639"/>
                  </a:lnTo>
                  <a:lnTo>
                    <a:pt x="3668316" y="131828"/>
                  </a:lnTo>
                  <a:lnTo>
                    <a:pt x="3630795" y="105512"/>
                  </a:lnTo>
                  <a:lnTo>
                    <a:pt x="3591412" y="81818"/>
                  </a:lnTo>
                  <a:lnTo>
                    <a:pt x="3550296" y="60871"/>
                  </a:lnTo>
                  <a:lnTo>
                    <a:pt x="3507572" y="42800"/>
                  </a:lnTo>
                  <a:lnTo>
                    <a:pt x="3463367" y="27730"/>
                  </a:lnTo>
                  <a:lnTo>
                    <a:pt x="3417808" y="15788"/>
                  </a:lnTo>
                  <a:lnTo>
                    <a:pt x="3371022" y="7101"/>
                  </a:lnTo>
                  <a:lnTo>
                    <a:pt x="3323136" y="1796"/>
                  </a:lnTo>
                  <a:lnTo>
                    <a:pt x="3274275" y="0"/>
                  </a:lnTo>
                  <a:close/>
                </a:path>
              </a:pathLst>
            </a:custGeom>
            <a:solidFill>
              <a:srgbClr val="167E82"/>
            </a:solidFill>
          </p:spPr>
          <p:txBody>
            <a:bodyPr wrap="square" lIns="0" tIns="0" rIns="0" bIns="0" rtlCol="0"/>
            <a:lstStyle/>
            <a:p>
              <a:endParaRPr/>
            </a:p>
          </p:txBody>
        </p:sp>
        <p:sp>
          <p:nvSpPr>
            <p:cNvPr id="4" name="object 4"/>
            <p:cNvSpPr/>
            <p:nvPr/>
          </p:nvSpPr>
          <p:spPr>
            <a:xfrm>
              <a:off x="214287" y="2000250"/>
              <a:ext cx="3929379" cy="4144010"/>
            </a:xfrm>
            <a:custGeom>
              <a:avLst/>
              <a:gdLst/>
              <a:ahLst/>
              <a:cxnLst/>
              <a:rect l="l" t="t" r="r" b="b"/>
              <a:pathLst>
                <a:path w="3929379" h="4144010">
                  <a:moveTo>
                    <a:pt x="0" y="654812"/>
                  </a:moveTo>
                  <a:lnTo>
                    <a:pt x="1796" y="605951"/>
                  </a:lnTo>
                  <a:lnTo>
                    <a:pt x="7100" y="558065"/>
                  </a:lnTo>
                  <a:lnTo>
                    <a:pt x="15785" y="511279"/>
                  </a:lnTo>
                  <a:lnTo>
                    <a:pt x="27726" y="465720"/>
                  </a:lnTo>
                  <a:lnTo>
                    <a:pt x="42794" y="421515"/>
                  </a:lnTo>
                  <a:lnTo>
                    <a:pt x="60864" y="378791"/>
                  </a:lnTo>
                  <a:lnTo>
                    <a:pt x="81809" y="337675"/>
                  </a:lnTo>
                  <a:lnTo>
                    <a:pt x="105502" y="298292"/>
                  </a:lnTo>
                  <a:lnTo>
                    <a:pt x="131817" y="260771"/>
                  </a:lnTo>
                  <a:lnTo>
                    <a:pt x="160626" y="225237"/>
                  </a:lnTo>
                  <a:lnTo>
                    <a:pt x="191804" y="191817"/>
                  </a:lnTo>
                  <a:lnTo>
                    <a:pt x="225224" y="160639"/>
                  </a:lnTo>
                  <a:lnTo>
                    <a:pt x="260759" y="131828"/>
                  </a:lnTo>
                  <a:lnTo>
                    <a:pt x="298283" y="105512"/>
                  </a:lnTo>
                  <a:lnTo>
                    <a:pt x="337668" y="81818"/>
                  </a:lnTo>
                  <a:lnTo>
                    <a:pt x="378789" y="60871"/>
                  </a:lnTo>
                  <a:lnTo>
                    <a:pt x="421518" y="42800"/>
                  </a:lnTo>
                  <a:lnTo>
                    <a:pt x="465729" y="27730"/>
                  </a:lnTo>
                  <a:lnTo>
                    <a:pt x="511296" y="15788"/>
                  </a:lnTo>
                  <a:lnTo>
                    <a:pt x="558092" y="7101"/>
                  </a:lnTo>
                  <a:lnTo>
                    <a:pt x="605989" y="1796"/>
                  </a:lnTo>
                  <a:lnTo>
                    <a:pt x="654862" y="0"/>
                  </a:lnTo>
                  <a:lnTo>
                    <a:pt x="3274275" y="0"/>
                  </a:lnTo>
                  <a:lnTo>
                    <a:pt x="3323136" y="1796"/>
                  </a:lnTo>
                  <a:lnTo>
                    <a:pt x="3371022" y="7101"/>
                  </a:lnTo>
                  <a:lnTo>
                    <a:pt x="3417808" y="15788"/>
                  </a:lnTo>
                  <a:lnTo>
                    <a:pt x="3463367" y="27730"/>
                  </a:lnTo>
                  <a:lnTo>
                    <a:pt x="3507572" y="42800"/>
                  </a:lnTo>
                  <a:lnTo>
                    <a:pt x="3550296" y="60871"/>
                  </a:lnTo>
                  <a:lnTo>
                    <a:pt x="3591412" y="81818"/>
                  </a:lnTo>
                  <a:lnTo>
                    <a:pt x="3630795" y="105512"/>
                  </a:lnTo>
                  <a:lnTo>
                    <a:pt x="3668316" y="131828"/>
                  </a:lnTo>
                  <a:lnTo>
                    <a:pt x="3703850" y="160639"/>
                  </a:lnTo>
                  <a:lnTo>
                    <a:pt x="3737270" y="191817"/>
                  </a:lnTo>
                  <a:lnTo>
                    <a:pt x="3768448" y="225237"/>
                  </a:lnTo>
                  <a:lnTo>
                    <a:pt x="3797259" y="260771"/>
                  </a:lnTo>
                  <a:lnTo>
                    <a:pt x="3823575" y="298292"/>
                  </a:lnTo>
                  <a:lnTo>
                    <a:pt x="3847269" y="337675"/>
                  </a:lnTo>
                  <a:lnTo>
                    <a:pt x="3868216" y="378791"/>
                  </a:lnTo>
                  <a:lnTo>
                    <a:pt x="3886287" y="421515"/>
                  </a:lnTo>
                  <a:lnTo>
                    <a:pt x="3901357" y="465720"/>
                  </a:lnTo>
                  <a:lnTo>
                    <a:pt x="3913299" y="511279"/>
                  </a:lnTo>
                  <a:lnTo>
                    <a:pt x="3921986" y="558065"/>
                  </a:lnTo>
                  <a:lnTo>
                    <a:pt x="3927291" y="605951"/>
                  </a:lnTo>
                  <a:lnTo>
                    <a:pt x="3929087" y="654812"/>
                  </a:lnTo>
                  <a:lnTo>
                    <a:pt x="3929087" y="3488563"/>
                  </a:lnTo>
                  <a:lnTo>
                    <a:pt x="3927291" y="3537431"/>
                  </a:lnTo>
                  <a:lnTo>
                    <a:pt x="3921986" y="3585324"/>
                  </a:lnTo>
                  <a:lnTo>
                    <a:pt x="3913299" y="3632115"/>
                  </a:lnTo>
                  <a:lnTo>
                    <a:pt x="3901357" y="3677678"/>
                  </a:lnTo>
                  <a:lnTo>
                    <a:pt x="3886287" y="3721886"/>
                  </a:lnTo>
                  <a:lnTo>
                    <a:pt x="3868216" y="3764613"/>
                  </a:lnTo>
                  <a:lnTo>
                    <a:pt x="3847269" y="3805731"/>
                  </a:lnTo>
                  <a:lnTo>
                    <a:pt x="3823575" y="3845114"/>
                  </a:lnTo>
                  <a:lnTo>
                    <a:pt x="3797259" y="3882635"/>
                  </a:lnTo>
                  <a:lnTo>
                    <a:pt x="3768448" y="3918169"/>
                  </a:lnTo>
                  <a:lnTo>
                    <a:pt x="3737270" y="3951587"/>
                  </a:lnTo>
                  <a:lnTo>
                    <a:pt x="3703850" y="3982764"/>
                  </a:lnTo>
                  <a:lnTo>
                    <a:pt x="3668316" y="4011573"/>
                  </a:lnTo>
                  <a:lnTo>
                    <a:pt x="3630795" y="4037887"/>
                  </a:lnTo>
                  <a:lnTo>
                    <a:pt x="3591412" y="4061579"/>
                  </a:lnTo>
                  <a:lnTo>
                    <a:pt x="3550296" y="4082523"/>
                  </a:lnTo>
                  <a:lnTo>
                    <a:pt x="3507572" y="4100593"/>
                  </a:lnTo>
                  <a:lnTo>
                    <a:pt x="3463367" y="4115661"/>
                  </a:lnTo>
                  <a:lnTo>
                    <a:pt x="3417808" y="4127601"/>
                  </a:lnTo>
                  <a:lnTo>
                    <a:pt x="3371022" y="4136287"/>
                  </a:lnTo>
                  <a:lnTo>
                    <a:pt x="3323136" y="4141591"/>
                  </a:lnTo>
                  <a:lnTo>
                    <a:pt x="3274275" y="4143387"/>
                  </a:lnTo>
                  <a:lnTo>
                    <a:pt x="654862" y="4143387"/>
                  </a:lnTo>
                  <a:lnTo>
                    <a:pt x="605989" y="4141591"/>
                  </a:lnTo>
                  <a:lnTo>
                    <a:pt x="558092" y="4136287"/>
                  </a:lnTo>
                  <a:lnTo>
                    <a:pt x="511296" y="4127601"/>
                  </a:lnTo>
                  <a:lnTo>
                    <a:pt x="465729" y="4115661"/>
                  </a:lnTo>
                  <a:lnTo>
                    <a:pt x="421518" y="4100593"/>
                  </a:lnTo>
                  <a:lnTo>
                    <a:pt x="378789" y="4082523"/>
                  </a:lnTo>
                  <a:lnTo>
                    <a:pt x="337668" y="4061579"/>
                  </a:lnTo>
                  <a:lnTo>
                    <a:pt x="298283" y="4037887"/>
                  </a:lnTo>
                  <a:lnTo>
                    <a:pt x="260759" y="4011573"/>
                  </a:lnTo>
                  <a:lnTo>
                    <a:pt x="225224" y="3982764"/>
                  </a:lnTo>
                  <a:lnTo>
                    <a:pt x="191804" y="3951587"/>
                  </a:lnTo>
                  <a:lnTo>
                    <a:pt x="160626" y="3918169"/>
                  </a:lnTo>
                  <a:lnTo>
                    <a:pt x="131817" y="3882635"/>
                  </a:lnTo>
                  <a:lnTo>
                    <a:pt x="105502" y="3845114"/>
                  </a:lnTo>
                  <a:lnTo>
                    <a:pt x="81809" y="3805731"/>
                  </a:lnTo>
                  <a:lnTo>
                    <a:pt x="60864" y="3764613"/>
                  </a:lnTo>
                  <a:lnTo>
                    <a:pt x="42794" y="3721886"/>
                  </a:lnTo>
                  <a:lnTo>
                    <a:pt x="27726" y="3677678"/>
                  </a:lnTo>
                  <a:lnTo>
                    <a:pt x="15785" y="3632115"/>
                  </a:lnTo>
                  <a:lnTo>
                    <a:pt x="7100" y="3585324"/>
                  </a:lnTo>
                  <a:lnTo>
                    <a:pt x="1796" y="3537431"/>
                  </a:lnTo>
                  <a:lnTo>
                    <a:pt x="0" y="3488563"/>
                  </a:lnTo>
                  <a:lnTo>
                    <a:pt x="0" y="654812"/>
                  </a:lnTo>
                  <a:close/>
                </a:path>
              </a:pathLst>
            </a:custGeom>
            <a:ln w="38100">
              <a:solidFill>
                <a:srgbClr val="FF6600"/>
              </a:solidFill>
            </a:ln>
          </p:spPr>
          <p:txBody>
            <a:bodyPr wrap="square" lIns="0" tIns="0" rIns="0" bIns="0" rtlCol="0"/>
            <a:lstStyle/>
            <a:p>
              <a:endParaRPr/>
            </a:p>
          </p:txBody>
        </p:sp>
        <p:pic>
          <p:nvPicPr>
            <p:cNvPr id="5" name="object 5"/>
            <p:cNvPicPr/>
            <p:nvPr/>
          </p:nvPicPr>
          <p:blipFill>
            <a:blip r:embed="rId2" cstate="print"/>
            <a:stretch>
              <a:fillRect/>
            </a:stretch>
          </p:blipFill>
          <p:spPr>
            <a:xfrm>
              <a:off x="2423160" y="3963923"/>
              <a:ext cx="1572767" cy="1577339"/>
            </a:xfrm>
            <a:prstGeom prst="rect">
              <a:avLst/>
            </a:prstGeom>
          </p:spPr>
        </p:pic>
        <p:pic>
          <p:nvPicPr>
            <p:cNvPr id="6" name="object 6"/>
            <p:cNvPicPr/>
            <p:nvPr/>
          </p:nvPicPr>
          <p:blipFill>
            <a:blip r:embed="rId3" cstate="print"/>
            <a:stretch>
              <a:fillRect/>
            </a:stretch>
          </p:blipFill>
          <p:spPr>
            <a:xfrm>
              <a:off x="2816351" y="5490971"/>
              <a:ext cx="521208" cy="521207"/>
            </a:xfrm>
            <a:prstGeom prst="rect">
              <a:avLst/>
            </a:prstGeom>
          </p:spPr>
        </p:pic>
        <p:pic>
          <p:nvPicPr>
            <p:cNvPr id="7" name="object 7"/>
            <p:cNvPicPr/>
            <p:nvPr/>
          </p:nvPicPr>
          <p:blipFill>
            <a:blip r:embed="rId4" cstate="print"/>
            <a:stretch>
              <a:fillRect/>
            </a:stretch>
          </p:blipFill>
          <p:spPr>
            <a:xfrm>
              <a:off x="969263" y="3584447"/>
              <a:ext cx="941832" cy="941832"/>
            </a:xfrm>
            <a:prstGeom prst="rect">
              <a:avLst/>
            </a:prstGeom>
          </p:spPr>
        </p:pic>
        <p:pic>
          <p:nvPicPr>
            <p:cNvPr id="8" name="object 8"/>
            <p:cNvPicPr/>
            <p:nvPr/>
          </p:nvPicPr>
          <p:blipFill>
            <a:blip r:embed="rId5" cstate="print"/>
            <a:stretch>
              <a:fillRect/>
            </a:stretch>
          </p:blipFill>
          <p:spPr>
            <a:xfrm>
              <a:off x="251460" y="4334255"/>
              <a:ext cx="877824" cy="873252"/>
            </a:xfrm>
            <a:prstGeom prst="rect">
              <a:avLst/>
            </a:prstGeom>
          </p:spPr>
        </p:pic>
        <p:pic>
          <p:nvPicPr>
            <p:cNvPr id="9" name="object 9"/>
            <p:cNvPicPr/>
            <p:nvPr/>
          </p:nvPicPr>
          <p:blipFill>
            <a:blip r:embed="rId6" cstate="print"/>
            <a:stretch>
              <a:fillRect/>
            </a:stretch>
          </p:blipFill>
          <p:spPr>
            <a:xfrm>
              <a:off x="2866644" y="3008375"/>
              <a:ext cx="612647" cy="617219"/>
            </a:xfrm>
            <a:prstGeom prst="rect">
              <a:avLst/>
            </a:prstGeom>
          </p:spPr>
        </p:pic>
        <p:pic>
          <p:nvPicPr>
            <p:cNvPr id="10" name="object 10"/>
            <p:cNvPicPr/>
            <p:nvPr/>
          </p:nvPicPr>
          <p:blipFill>
            <a:blip r:embed="rId7" cstate="print"/>
            <a:stretch>
              <a:fillRect/>
            </a:stretch>
          </p:blipFill>
          <p:spPr>
            <a:xfrm>
              <a:off x="278892" y="3268980"/>
              <a:ext cx="694944" cy="699516"/>
            </a:xfrm>
            <a:prstGeom prst="rect">
              <a:avLst/>
            </a:prstGeom>
          </p:spPr>
        </p:pic>
        <p:pic>
          <p:nvPicPr>
            <p:cNvPr id="11" name="object 11"/>
            <p:cNvPicPr/>
            <p:nvPr/>
          </p:nvPicPr>
          <p:blipFill>
            <a:blip r:embed="rId8" cstate="print"/>
            <a:stretch>
              <a:fillRect/>
            </a:stretch>
          </p:blipFill>
          <p:spPr>
            <a:xfrm>
              <a:off x="1394460" y="2830067"/>
              <a:ext cx="406908" cy="402336"/>
            </a:xfrm>
            <a:prstGeom prst="rect">
              <a:avLst/>
            </a:prstGeom>
          </p:spPr>
        </p:pic>
        <p:pic>
          <p:nvPicPr>
            <p:cNvPr id="12" name="object 12"/>
            <p:cNvPicPr/>
            <p:nvPr/>
          </p:nvPicPr>
          <p:blipFill>
            <a:blip r:embed="rId9" cstate="print"/>
            <a:stretch>
              <a:fillRect/>
            </a:stretch>
          </p:blipFill>
          <p:spPr>
            <a:xfrm>
              <a:off x="1042416" y="4901183"/>
              <a:ext cx="653796" cy="681227"/>
            </a:xfrm>
            <a:prstGeom prst="rect">
              <a:avLst/>
            </a:prstGeom>
          </p:spPr>
        </p:pic>
        <p:pic>
          <p:nvPicPr>
            <p:cNvPr id="13" name="object 13"/>
            <p:cNvPicPr/>
            <p:nvPr/>
          </p:nvPicPr>
          <p:blipFill>
            <a:blip r:embed="rId10" cstate="print"/>
            <a:stretch>
              <a:fillRect/>
            </a:stretch>
          </p:blipFill>
          <p:spPr>
            <a:xfrm>
              <a:off x="3657600" y="5335523"/>
              <a:ext cx="402336" cy="402335"/>
            </a:xfrm>
            <a:prstGeom prst="rect">
              <a:avLst/>
            </a:prstGeom>
          </p:spPr>
        </p:pic>
        <p:pic>
          <p:nvPicPr>
            <p:cNvPr id="14" name="object 14"/>
            <p:cNvPicPr/>
            <p:nvPr/>
          </p:nvPicPr>
          <p:blipFill>
            <a:blip r:embed="rId11" cstate="print"/>
            <a:stretch>
              <a:fillRect/>
            </a:stretch>
          </p:blipFill>
          <p:spPr>
            <a:xfrm>
              <a:off x="1778507" y="5157216"/>
              <a:ext cx="937259" cy="932688"/>
            </a:xfrm>
            <a:prstGeom prst="rect">
              <a:avLst/>
            </a:prstGeom>
          </p:spPr>
        </p:pic>
        <p:pic>
          <p:nvPicPr>
            <p:cNvPr id="15" name="object 15"/>
            <p:cNvPicPr/>
            <p:nvPr/>
          </p:nvPicPr>
          <p:blipFill>
            <a:blip r:embed="rId12" cstate="print"/>
            <a:stretch>
              <a:fillRect/>
            </a:stretch>
          </p:blipFill>
          <p:spPr>
            <a:xfrm>
              <a:off x="1938527" y="2080260"/>
              <a:ext cx="1051560" cy="1060703"/>
            </a:xfrm>
            <a:prstGeom prst="rect">
              <a:avLst/>
            </a:prstGeom>
          </p:spPr>
        </p:pic>
        <p:pic>
          <p:nvPicPr>
            <p:cNvPr id="16" name="object 16"/>
            <p:cNvPicPr/>
            <p:nvPr/>
          </p:nvPicPr>
          <p:blipFill>
            <a:blip r:embed="rId13" cstate="print"/>
            <a:stretch>
              <a:fillRect/>
            </a:stretch>
          </p:blipFill>
          <p:spPr>
            <a:xfrm>
              <a:off x="466344" y="2148839"/>
              <a:ext cx="973836" cy="969263"/>
            </a:xfrm>
            <a:prstGeom prst="rect">
              <a:avLst/>
            </a:prstGeom>
          </p:spPr>
        </p:pic>
        <p:pic>
          <p:nvPicPr>
            <p:cNvPr id="17" name="object 17"/>
            <p:cNvPicPr/>
            <p:nvPr/>
          </p:nvPicPr>
          <p:blipFill>
            <a:blip r:embed="rId14" cstate="print"/>
            <a:stretch>
              <a:fillRect/>
            </a:stretch>
          </p:blipFill>
          <p:spPr>
            <a:xfrm>
              <a:off x="3515868" y="2816352"/>
              <a:ext cx="406908" cy="406908"/>
            </a:xfrm>
            <a:prstGeom prst="rect">
              <a:avLst/>
            </a:prstGeom>
          </p:spPr>
        </p:pic>
        <p:pic>
          <p:nvPicPr>
            <p:cNvPr id="18" name="object 18"/>
            <p:cNvPicPr/>
            <p:nvPr/>
          </p:nvPicPr>
          <p:blipFill>
            <a:blip r:embed="rId15" cstate="print"/>
            <a:stretch>
              <a:fillRect/>
            </a:stretch>
          </p:blipFill>
          <p:spPr>
            <a:xfrm>
              <a:off x="1997964" y="3479291"/>
              <a:ext cx="772668" cy="768096"/>
            </a:xfrm>
            <a:prstGeom prst="rect">
              <a:avLst/>
            </a:prstGeom>
          </p:spPr>
        </p:pic>
        <p:pic>
          <p:nvPicPr>
            <p:cNvPr id="19" name="object 19"/>
            <p:cNvPicPr/>
            <p:nvPr/>
          </p:nvPicPr>
          <p:blipFill>
            <a:blip r:embed="rId16" cstate="print"/>
            <a:stretch>
              <a:fillRect/>
            </a:stretch>
          </p:blipFill>
          <p:spPr>
            <a:xfrm>
              <a:off x="859535" y="5737859"/>
              <a:ext cx="406907" cy="406907"/>
            </a:xfrm>
            <a:prstGeom prst="rect">
              <a:avLst/>
            </a:prstGeom>
          </p:spPr>
        </p:pic>
        <p:pic>
          <p:nvPicPr>
            <p:cNvPr id="20" name="object 20"/>
            <p:cNvPicPr/>
            <p:nvPr/>
          </p:nvPicPr>
          <p:blipFill>
            <a:blip r:embed="rId17" cstate="print"/>
            <a:stretch>
              <a:fillRect/>
            </a:stretch>
          </p:blipFill>
          <p:spPr>
            <a:xfrm>
              <a:off x="1623060" y="4421123"/>
              <a:ext cx="736091" cy="731519"/>
            </a:xfrm>
            <a:prstGeom prst="rect">
              <a:avLst/>
            </a:prstGeom>
          </p:spPr>
        </p:pic>
        <p:pic>
          <p:nvPicPr>
            <p:cNvPr id="21" name="object 21"/>
            <p:cNvPicPr/>
            <p:nvPr/>
          </p:nvPicPr>
          <p:blipFill>
            <a:blip r:embed="rId18" cstate="print"/>
            <a:stretch>
              <a:fillRect/>
            </a:stretch>
          </p:blipFill>
          <p:spPr>
            <a:xfrm>
              <a:off x="3387851" y="3255263"/>
              <a:ext cx="731520" cy="736092"/>
            </a:xfrm>
            <a:prstGeom prst="rect">
              <a:avLst/>
            </a:prstGeom>
          </p:spPr>
        </p:pic>
        <p:pic>
          <p:nvPicPr>
            <p:cNvPr id="22" name="object 22"/>
            <p:cNvPicPr/>
            <p:nvPr/>
          </p:nvPicPr>
          <p:blipFill>
            <a:blip r:embed="rId19" cstate="print"/>
            <a:stretch>
              <a:fillRect/>
            </a:stretch>
          </p:blipFill>
          <p:spPr>
            <a:xfrm>
              <a:off x="3310127" y="2125979"/>
              <a:ext cx="694944" cy="699515"/>
            </a:xfrm>
            <a:prstGeom prst="rect">
              <a:avLst/>
            </a:prstGeom>
          </p:spPr>
        </p:pic>
        <p:pic>
          <p:nvPicPr>
            <p:cNvPr id="23" name="object 23"/>
            <p:cNvPicPr/>
            <p:nvPr/>
          </p:nvPicPr>
          <p:blipFill>
            <a:blip r:embed="rId20" cstate="print"/>
            <a:stretch>
              <a:fillRect/>
            </a:stretch>
          </p:blipFill>
          <p:spPr>
            <a:xfrm>
              <a:off x="265176" y="5225795"/>
              <a:ext cx="699516" cy="699515"/>
            </a:xfrm>
            <a:prstGeom prst="rect">
              <a:avLst/>
            </a:prstGeom>
          </p:spPr>
        </p:pic>
      </p:grpSp>
      <p:sp>
        <p:nvSpPr>
          <p:cNvPr id="24" name="object 24"/>
          <p:cNvSpPr txBox="1">
            <a:spLocks noGrp="1"/>
          </p:cNvSpPr>
          <p:nvPr>
            <p:ph type="title"/>
          </p:nvPr>
        </p:nvSpPr>
        <p:spPr>
          <a:xfrm>
            <a:off x="535940" y="-45973"/>
            <a:ext cx="8374760" cy="997786"/>
          </a:xfrm>
          <a:prstGeom prst="rect">
            <a:avLst/>
          </a:prstGeom>
        </p:spPr>
        <p:txBody>
          <a:bodyPr vert="horz" wrap="square" lIns="0" tIns="439496" rIns="0" bIns="0" rtlCol="0">
            <a:spAutoFit/>
          </a:bodyPr>
          <a:lstStyle/>
          <a:p>
            <a:pPr marL="12700">
              <a:lnSpc>
                <a:spcPct val="100000"/>
              </a:lnSpc>
              <a:spcBef>
                <a:spcPts val="100"/>
              </a:spcBef>
            </a:pPr>
            <a:r>
              <a:rPr dirty="0"/>
              <a:t>1.4.</a:t>
            </a:r>
            <a:r>
              <a:rPr spc="-45" dirty="0"/>
              <a:t> </a:t>
            </a:r>
            <a:r>
              <a:rPr lang="en-US" dirty="0" err="1" smtClean="0"/>
              <a:t>Danh</a:t>
            </a:r>
            <a:r>
              <a:rPr lang="en-US" dirty="0" smtClean="0"/>
              <a:t> </a:t>
            </a:r>
            <a:r>
              <a:rPr lang="en-US" dirty="0" err="1" smtClean="0"/>
              <a:t>mục</a:t>
            </a:r>
            <a:r>
              <a:rPr lang="en-US" dirty="0" smtClean="0"/>
              <a:t> </a:t>
            </a:r>
            <a:r>
              <a:rPr lang="en-US" dirty="0" err="1" smtClean="0"/>
              <a:t>Dự</a:t>
            </a:r>
            <a:r>
              <a:rPr lang="en-US" dirty="0" smtClean="0"/>
              <a:t> án -</a:t>
            </a:r>
            <a:r>
              <a:rPr spc="-10" dirty="0" smtClean="0"/>
              <a:t> </a:t>
            </a:r>
            <a:r>
              <a:rPr dirty="0"/>
              <a:t>Project</a:t>
            </a:r>
            <a:r>
              <a:rPr spc="-25" dirty="0"/>
              <a:t> </a:t>
            </a:r>
            <a:r>
              <a:rPr spc="-10" dirty="0"/>
              <a:t>Portfolio?</a:t>
            </a:r>
          </a:p>
        </p:txBody>
      </p:sp>
      <p:grpSp>
        <p:nvGrpSpPr>
          <p:cNvPr id="25" name="object 25"/>
          <p:cNvGrpSpPr/>
          <p:nvPr/>
        </p:nvGrpSpPr>
        <p:grpSpPr>
          <a:xfrm>
            <a:off x="4256785" y="1481074"/>
            <a:ext cx="4672965" cy="938530"/>
            <a:chOff x="4256785" y="1481074"/>
            <a:chExt cx="4672965" cy="938530"/>
          </a:xfrm>
        </p:grpSpPr>
        <p:sp>
          <p:nvSpPr>
            <p:cNvPr id="26" name="object 26"/>
            <p:cNvSpPr/>
            <p:nvPr/>
          </p:nvSpPr>
          <p:spPr>
            <a:xfrm>
              <a:off x="4275835" y="1500124"/>
              <a:ext cx="4634865" cy="900430"/>
            </a:xfrm>
            <a:custGeom>
              <a:avLst/>
              <a:gdLst/>
              <a:ahLst/>
              <a:cxnLst/>
              <a:rect l="l" t="t" r="r" b="b"/>
              <a:pathLst>
                <a:path w="4634865" h="900430">
                  <a:moveTo>
                    <a:pt x="4484750" y="0"/>
                  </a:moveTo>
                  <a:lnTo>
                    <a:pt x="149987" y="0"/>
                  </a:lnTo>
                  <a:lnTo>
                    <a:pt x="102591" y="7650"/>
                  </a:lnTo>
                  <a:lnTo>
                    <a:pt x="61420" y="28955"/>
                  </a:lnTo>
                  <a:lnTo>
                    <a:pt x="28947" y="61447"/>
                  </a:lnTo>
                  <a:lnTo>
                    <a:pt x="7649" y="102656"/>
                  </a:lnTo>
                  <a:lnTo>
                    <a:pt x="0" y="150113"/>
                  </a:lnTo>
                  <a:lnTo>
                    <a:pt x="0" y="750188"/>
                  </a:lnTo>
                  <a:lnTo>
                    <a:pt x="7649" y="797584"/>
                  </a:lnTo>
                  <a:lnTo>
                    <a:pt x="28947" y="838755"/>
                  </a:lnTo>
                  <a:lnTo>
                    <a:pt x="61420" y="871228"/>
                  </a:lnTo>
                  <a:lnTo>
                    <a:pt x="102591" y="892526"/>
                  </a:lnTo>
                  <a:lnTo>
                    <a:pt x="149987" y="900176"/>
                  </a:lnTo>
                  <a:lnTo>
                    <a:pt x="4484750" y="900176"/>
                  </a:lnTo>
                  <a:lnTo>
                    <a:pt x="4532146" y="892526"/>
                  </a:lnTo>
                  <a:lnTo>
                    <a:pt x="4573317" y="871228"/>
                  </a:lnTo>
                  <a:lnTo>
                    <a:pt x="4605790" y="838755"/>
                  </a:lnTo>
                  <a:lnTo>
                    <a:pt x="4627088" y="797584"/>
                  </a:lnTo>
                  <a:lnTo>
                    <a:pt x="4634738" y="750188"/>
                  </a:lnTo>
                  <a:lnTo>
                    <a:pt x="4634738" y="150113"/>
                  </a:lnTo>
                  <a:lnTo>
                    <a:pt x="4627088" y="102656"/>
                  </a:lnTo>
                  <a:lnTo>
                    <a:pt x="4605790" y="61447"/>
                  </a:lnTo>
                  <a:lnTo>
                    <a:pt x="4573317" y="28955"/>
                  </a:lnTo>
                  <a:lnTo>
                    <a:pt x="4532146" y="7650"/>
                  </a:lnTo>
                  <a:lnTo>
                    <a:pt x="4484750" y="0"/>
                  </a:lnTo>
                  <a:close/>
                </a:path>
              </a:pathLst>
            </a:custGeom>
            <a:solidFill>
              <a:srgbClr val="D2EDF5"/>
            </a:solidFill>
          </p:spPr>
          <p:txBody>
            <a:bodyPr wrap="square" lIns="0" tIns="0" rIns="0" bIns="0" rtlCol="0"/>
            <a:lstStyle/>
            <a:p>
              <a:endParaRPr/>
            </a:p>
          </p:txBody>
        </p:sp>
        <p:sp>
          <p:nvSpPr>
            <p:cNvPr id="27" name="object 27"/>
            <p:cNvSpPr/>
            <p:nvPr/>
          </p:nvSpPr>
          <p:spPr>
            <a:xfrm>
              <a:off x="4275835" y="1500124"/>
              <a:ext cx="4634865" cy="900430"/>
            </a:xfrm>
            <a:custGeom>
              <a:avLst/>
              <a:gdLst/>
              <a:ahLst/>
              <a:cxnLst/>
              <a:rect l="l" t="t" r="r" b="b"/>
              <a:pathLst>
                <a:path w="4634865" h="900430">
                  <a:moveTo>
                    <a:pt x="0" y="150113"/>
                  </a:moveTo>
                  <a:lnTo>
                    <a:pt x="7649" y="102656"/>
                  </a:lnTo>
                  <a:lnTo>
                    <a:pt x="28947" y="61447"/>
                  </a:lnTo>
                  <a:lnTo>
                    <a:pt x="61420" y="28955"/>
                  </a:lnTo>
                  <a:lnTo>
                    <a:pt x="102591" y="7650"/>
                  </a:lnTo>
                  <a:lnTo>
                    <a:pt x="149987" y="0"/>
                  </a:lnTo>
                  <a:lnTo>
                    <a:pt x="4484750" y="0"/>
                  </a:lnTo>
                  <a:lnTo>
                    <a:pt x="4532146" y="7650"/>
                  </a:lnTo>
                  <a:lnTo>
                    <a:pt x="4573317" y="28955"/>
                  </a:lnTo>
                  <a:lnTo>
                    <a:pt x="4605790" y="61447"/>
                  </a:lnTo>
                  <a:lnTo>
                    <a:pt x="4627088" y="102656"/>
                  </a:lnTo>
                  <a:lnTo>
                    <a:pt x="4634738" y="150113"/>
                  </a:lnTo>
                  <a:lnTo>
                    <a:pt x="4634738" y="750188"/>
                  </a:lnTo>
                  <a:lnTo>
                    <a:pt x="4627088" y="797584"/>
                  </a:lnTo>
                  <a:lnTo>
                    <a:pt x="4605790" y="838755"/>
                  </a:lnTo>
                  <a:lnTo>
                    <a:pt x="4573317" y="871228"/>
                  </a:lnTo>
                  <a:lnTo>
                    <a:pt x="4532146" y="892526"/>
                  </a:lnTo>
                  <a:lnTo>
                    <a:pt x="4484750" y="900176"/>
                  </a:lnTo>
                  <a:lnTo>
                    <a:pt x="149987" y="900176"/>
                  </a:lnTo>
                  <a:lnTo>
                    <a:pt x="102591" y="892526"/>
                  </a:lnTo>
                  <a:lnTo>
                    <a:pt x="61420" y="871228"/>
                  </a:lnTo>
                  <a:lnTo>
                    <a:pt x="28947" y="838755"/>
                  </a:lnTo>
                  <a:lnTo>
                    <a:pt x="7649" y="797584"/>
                  </a:lnTo>
                  <a:lnTo>
                    <a:pt x="0" y="750188"/>
                  </a:lnTo>
                  <a:lnTo>
                    <a:pt x="0" y="150113"/>
                  </a:lnTo>
                  <a:close/>
                </a:path>
              </a:pathLst>
            </a:custGeom>
            <a:ln w="38100">
              <a:solidFill>
                <a:srgbClr val="DEF5F9"/>
              </a:solidFill>
            </a:ln>
          </p:spPr>
          <p:txBody>
            <a:bodyPr wrap="square" lIns="0" tIns="0" rIns="0" bIns="0" rtlCol="0"/>
            <a:lstStyle/>
            <a:p>
              <a:endParaRPr/>
            </a:p>
          </p:txBody>
        </p:sp>
      </p:grpSp>
      <p:grpSp>
        <p:nvGrpSpPr>
          <p:cNvPr id="28" name="object 28"/>
          <p:cNvGrpSpPr/>
          <p:nvPr/>
        </p:nvGrpSpPr>
        <p:grpSpPr>
          <a:xfrm>
            <a:off x="4267200" y="3521455"/>
            <a:ext cx="4675505" cy="874394"/>
            <a:chOff x="4267200" y="3521455"/>
            <a:chExt cx="4675505" cy="874394"/>
          </a:xfrm>
        </p:grpSpPr>
        <p:sp>
          <p:nvSpPr>
            <p:cNvPr id="29" name="object 29"/>
            <p:cNvSpPr/>
            <p:nvPr/>
          </p:nvSpPr>
          <p:spPr>
            <a:xfrm>
              <a:off x="4286250" y="3540505"/>
              <a:ext cx="4637405" cy="836294"/>
            </a:xfrm>
            <a:custGeom>
              <a:avLst/>
              <a:gdLst/>
              <a:ahLst/>
              <a:cxnLst/>
              <a:rect l="l" t="t" r="r" b="b"/>
              <a:pathLst>
                <a:path w="4637405" h="836295">
                  <a:moveTo>
                    <a:pt x="4497705" y="0"/>
                  </a:moveTo>
                  <a:lnTo>
                    <a:pt x="139319" y="0"/>
                  </a:lnTo>
                  <a:lnTo>
                    <a:pt x="95276" y="7114"/>
                  </a:lnTo>
                  <a:lnTo>
                    <a:pt x="57031" y="26919"/>
                  </a:lnTo>
                  <a:lnTo>
                    <a:pt x="26875" y="57113"/>
                  </a:lnTo>
                  <a:lnTo>
                    <a:pt x="7100" y="95390"/>
                  </a:lnTo>
                  <a:lnTo>
                    <a:pt x="0" y="139446"/>
                  </a:lnTo>
                  <a:lnTo>
                    <a:pt x="0" y="696849"/>
                  </a:lnTo>
                  <a:lnTo>
                    <a:pt x="7100" y="740891"/>
                  </a:lnTo>
                  <a:lnTo>
                    <a:pt x="26875" y="779136"/>
                  </a:lnTo>
                  <a:lnTo>
                    <a:pt x="57031" y="809292"/>
                  </a:lnTo>
                  <a:lnTo>
                    <a:pt x="95276" y="829067"/>
                  </a:lnTo>
                  <a:lnTo>
                    <a:pt x="139319" y="836168"/>
                  </a:lnTo>
                  <a:lnTo>
                    <a:pt x="4497705" y="836168"/>
                  </a:lnTo>
                  <a:lnTo>
                    <a:pt x="4541747" y="829067"/>
                  </a:lnTo>
                  <a:lnTo>
                    <a:pt x="4579992" y="809292"/>
                  </a:lnTo>
                  <a:lnTo>
                    <a:pt x="4610148" y="779136"/>
                  </a:lnTo>
                  <a:lnTo>
                    <a:pt x="4629923" y="740891"/>
                  </a:lnTo>
                  <a:lnTo>
                    <a:pt x="4637024" y="696849"/>
                  </a:lnTo>
                  <a:lnTo>
                    <a:pt x="4637024" y="139446"/>
                  </a:lnTo>
                  <a:lnTo>
                    <a:pt x="4629923" y="95390"/>
                  </a:lnTo>
                  <a:lnTo>
                    <a:pt x="4610148" y="57113"/>
                  </a:lnTo>
                  <a:lnTo>
                    <a:pt x="4579992" y="26919"/>
                  </a:lnTo>
                  <a:lnTo>
                    <a:pt x="4541747" y="7114"/>
                  </a:lnTo>
                  <a:lnTo>
                    <a:pt x="4497705" y="0"/>
                  </a:lnTo>
                  <a:close/>
                </a:path>
              </a:pathLst>
            </a:custGeom>
            <a:solidFill>
              <a:srgbClr val="D2EDF5"/>
            </a:solidFill>
          </p:spPr>
          <p:txBody>
            <a:bodyPr wrap="square" lIns="0" tIns="0" rIns="0" bIns="0" rtlCol="0"/>
            <a:lstStyle/>
            <a:p>
              <a:endParaRPr/>
            </a:p>
          </p:txBody>
        </p:sp>
        <p:sp>
          <p:nvSpPr>
            <p:cNvPr id="30" name="object 30"/>
            <p:cNvSpPr/>
            <p:nvPr/>
          </p:nvSpPr>
          <p:spPr>
            <a:xfrm>
              <a:off x="4286250" y="3540505"/>
              <a:ext cx="4637405" cy="836294"/>
            </a:xfrm>
            <a:custGeom>
              <a:avLst/>
              <a:gdLst/>
              <a:ahLst/>
              <a:cxnLst/>
              <a:rect l="l" t="t" r="r" b="b"/>
              <a:pathLst>
                <a:path w="4637405" h="836295">
                  <a:moveTo>
                    <a:pt x="0" y="139446"/>
                  </a:moveTo>
                  <a:lnTo>
                    <a:pt x="7100" y="95390"/>
                  </a:lnTo>
                  <a:lnTo>
                    <a:pt x="26875" y="57113"/>
                  </a:lnTo>
                  <a:lnTo>
                    <a:pt x="57031" y="26919"/>
                  </a:lnTo>
                  <a:lnTo>
                    <a:pt x="95276" y="7114"/>
                  </a:lnTo>
                  <a:lnTo>
                    <a:pt x="139319" y="0"/>
                  </a:lnTo>
                  <a:lnTo>
                    <a:pt x="4497705" y="0"/>
                  </a:lnTo>
                  <a:lnTo>
                    <a:pt x="4541747" y="7114"/>
                  </a:lnTo>
                  <a:lnTo>
                    <a:pt x="4579992" y="26919"/>
                  </a:lnTo>
                  <a:lnTo>
                    <a:pt x="4610148" y="57113"/>
                  </a:lnTo>
                  <a:lnTo>
                    <a:pt x="4629923" y="95390"/>
                  </a:lnTo>
                  <a:lnTo>
                    <a:pt x="4637024" y="139446"/>
                  </a:lnTo>
                  <a:lnTo>
                    <a:pt x="4637024" y="696849"/>
                  </a:lnTo>
                  <a:lnTo>
                    <a:pt x="4629923" y="740891"/>
                  </a:lnTo>
                  <a:lnTo>
                    <a:pt x="4610148" y="779136"/>
                  </a:lnTo>
                  <a:lnTo>
                    <a:pt x="4579992" y="809292"/>
                  </a:lnTo>
                  <a:lnTo>
                    <a:pt x="4541747" y="829067"/>
                  </a:lnTo>
                  <a:lnTo>
                    <a:pt x="4497705" y="836168"/>
                  </a:lnTo>
                  <a:lnTo>
                    <a:pt x="139319" y="836168"/>
                  </a:lnTo>
                  <a:lnTo>
                    <a:pt x="95276" y="829067"/>
                  </a:lnTo>
                  <a:lnTo>
                    <a:pt x="57031" y="809292"/>
                  </a:lnTo>
                  <a:lnTo>
                    <a:pt x="26875" y="779136"/>
                  </a:lnTo>
                  <a:lnTo>
                    <a:pt x="7100" y="740891"/>
                  </a:lnTo>
                  <a:lnTo>
                    <a:pt x="0" y="696849"/>
                  </a:lnTo>
                  <a:lnTo>
                    <a:pt x="0" y="139446"/>
                  </a:lnTo>
                  <a:close/>
                </a:path>
              </a:pathLst>
            </a:custGeom>
            <a:ln w="38100">
              <a:solidFill>
                <a:srgbClr val="DEF5F9"/>
              </a:solidFill>
            </a:ln>
          </p:spPr>
          <p:txBody>
            <a:bodyPr wrap="square" lIns="0" tIns="0" rIns="0" bIns="0" rtlCol="0"/>
            <a:lstStyle/>
            <a:p>
              <a:endParaRPr/>
            </a:p>
          </p:txBody>
        </p:sp>
      </p:grpSp>
      <p:grpSp>
        <p:nvGrpSpPr>
          <p:cNvPr id="31" name="object 31"/>
          <p:cNvGrpSpPr/>
          <p:nvPr/>
        </p:nvGrpSpPr>
        <p:grpSpPr>
          <a:xfrm>
            <a:off x="4256785" y="2537460"/>
            <a:ext cx="4672965" cy="866140"/>
            <a:chOff x="4256785" y="2537460"/>
            <a:chExt cx="4672965" cy="866140"/>
          </a:xfrm>
        </p:grpSpPr>
        <p:sp>
          <p:nvSpPr>
            <p:cNvPr id="32" name="object 32"/>
            <p:cNvSpPr/>
            <p:nvPr/>
          </p:nvSpPr>
          <p:spPr>
            <a:xfrm>
              <a:off x="4275835" y="2556510"/>
              <a:ext cx="4634865" cy="828040"/>
            </a:xfrm>
            <a:custGeom>
              <a:avLst/>
              <a:gdLst/>
              <a:ahLst/>
              <a:cxnLst/>
              <a:rect l="l" t="t" r="r" b="b"/>
              <a:pathLst>
                <a:path w="4634865" h="828039">
                  <a:moveTo>
                    <a:pt x="4496816" y="0"/>
                  </a:moveTo>
                  <a:lnTo>
                    <a:pt x="138049" y="0"/>
                  </a:lnTo>
                  <a:lnTo>
                    <a:pt x="94431" y="7041"/>
                  </a:lnTo>
                  <a:lnTo>
                    <a:pt x="56537" y="26647"/>
                  </a:lnTo>
                  <a:lnTo>
                    <a:pt x="26647" y="56537"/>
                  </a:lnTo>
                  <a:lnTo>
                    <a:pt x="7041" y="94431"/>
                  </a:lnTo>
                  <a:lnTo>
                    <a:pt x="0" y="138049"/>
                  </a:lnTo>
                  <a:lnTo>
                    <a:pt x="0" y="689990"/>
                  </a:lnTo>
                  <a:lnTo>
                    <a:pt x="7041" y="733608"/>
                  </a:lnTo>
                  <a:lnTo>
                    <a:pt x="26647" y="771502"/>
                  </a:lnTo>
                  <a:lnTo>
                    <a:pt x="56537" y="801392"/>
                  </a:lnTo>
                  <a:lnTo>
                    <a:pt x="94431" y="820998"/>
                  </a:lnTo>
                  <a:lnTo>
                    <a:pt x="138049" y="828039"/>
                  </a:lnTo>
                  <a:lnTo>
                    <a:pt x="4496816" y="828039"/>
                  </a:lnTo>
                  <a:lnTo>
                    <a:pt x="4540420" y="820998"/>
                  </a:lnTo>
                  <a:lnTo>
                    <a:pt x="4578282" y="801392"/>
                  </a:lnTo>
                  <a:lnTo>
                    <a:pt x="4608135" y="771502"/>
                  </a:lnTo>
                  <a:lnTo>
                    <a:pt x="4627709" y="733608"/>
                  </a:lnTo>
                  <a:lnTo>
                    <a:pt x="4634738" y="689990"/>
                  </a:lnTo>
                  <a:lnTo>
                    <a:pt x="4634738" y="138049"/>
                  </a:lnTo>
                  <a:lnTo>
                    <a:pt x="4627709" y="94431"/>
                  </a:lnTo>
                  <a:lnTo>
                    <a:pt x="4608135" y="56537"/>
                  </a:lnTo>
                  <a:lnTo>
                    <a:pt x="4578282" y="26647"/>
                  </a:lnTo>
                  <a:lnTo>
                    <a:pt x="4540420" y="7041"/>
                  </a:lnTo>
                  <a:lnTo>
                    <a:pt x="4496816" y="0"/>
                  </a:lnTo>
                  <a:close/>
                </a:path>
              </a:pathLst>
            </a:custGeom>
            <a:solidFill>
              <a:srgbClr val="D2EDF5"/>
            </a:solidFill>
          </p:spPr>
          <p:txBody>
            <a:bodyPr wrap="square" lIns="0" tIns="0" rIns="0" bIns="0" rtlCol="0"/>
            <a:lstStyle/>
            <a:p>
              <a:endParaRPr/>
            </a:p>
          </p:txBody>
        </p:sp>
        <p:sp>
          <p:nvSpPr>
            <p:cNvPr id="33" name="object 33"/>
            <p:cNvSpPr/>
            <p:nvPr/>
          </p:nvSpPr>
          <p:spPr>
            <a:xfrm>
              <a:off x="4275835" y="2556510"/>
              <a:ext cx="4634865" cy="828040"/>
            </a:xfrm>
            <a:custGeom>
              <a:avLst/>
              <a:gdLst/>
              <a:ahLst/>
              <a:cxnLst/>
              <a:rect l="l" t="t" r="r" b="b"/>
              <a:pathLst>
                <a:path w="4634865" h="828039">
                  <a:moveTo>
                    <a:pt x="0" y="138049"/>
                  </a:moveTo>
                  <a:lnTo>
                    <a:pt x="7041" y="94431"/>
                  </a:lnTo>
                  <a:lnTo>
                    <a:pt x="26647" y="56537"/>
                  </a:lnTo>
                  <a:lnTo>
                    <a:pt x="56537" y="26647"/>
                  </a:lnTo>
                  <a:lnTo>
                    <a:pt x="94431" y="7041"/>
                  </a:lnTo>
                  <a:lnTo>
                    <a:pt x="138049" y="0"/>
                  </a:lnTo>
                  <a:lnTo>
                    <a:pt x="4496816" y="0"/>
                  </a:lnTo>
                  <a:lnTo>
                    <a:pt x="4540420" y="7041"/>
                  </a:lnTo>
                  <a:lnTo>
                    <a:pt x="4578282" y="26647"/>
                  </a:lnTo>
                  <a:lnTo>
                    <a:pt x="4608135" y="56537"/>
                  </a:lnTo>
                  <a:lnTo>
                    <a:pt x="4627709" y="94431"/>
                  </a:lnTo>
                  <a:lnTo>
                    <a:pt x="4634738" y="138049"/>
                  </a:lnTo>
                  <a:lnTo>
                    <a:pt x="4634738" y="689990"/>
                  </a:lnTo>
                  <a:lnTo>
                    <a:pt x="4627709" y="733608"/>
                  </a:lnTo>
                  <a:lnTo>
                    <a:pt x="4608135" y="771502"/>
                  </a:lnTo>
                  <a:lnTo>
                    <a:pt x="4578282" y="801392"/>
                  </a:lnTo>
                  <a:lnTo>
                    <a:pt x="4540420" y="820998"/>
                  </a:lnTo>
                  <a:lnTo>
                    <a:pt x="4496816" y="828039"/>
                  </a:lnTo>
                  <a:lnTo>
                    <a:pt x="138049" y="828039"/>
                  </a:lnTo>
                  <a:lnTo>
                    <a:pt x="94431" y="820998"/>
                  </a:lnTo>
                  <a:lnTo>
                    <a:pt x="56537" y="801392"/>
                  </a:lnTo>
                  <a:lnTo>
                    <a:pt x="26647" y="771502"/>
                  </a:lnTo>
                  <a:lnTo>
                    <a:pt x="7041" y="733608"/>
                  </a:lnTo>
                  <a:lnTo>
                    <a:pt x="0" y="689990"/>
                  </a:lnTo>
                  <a:lnTo>
                    <a:pt x="0" y="138049"/>
                  </a:lnTo>
                  <a:close/>
                </a:path>
              </a:pathLst>
            </a:custGeom>
            <a:ln w="38099">
              <a:solidFill>
                <a:srgbClr val="DEF5F9"/>
              </a:solidFill>
            </a:ln>
          </p:spPr>
          <p:txBody>
            <a:bodyPr wrap="square" lIns="0" tIns="0" rIns="0" bIns="0" rtlCol="0"/>
            <a:lstStyle/>
            <a:p>
              <a:endParaRPr/>
            </a:p>
          </p:txBody>
        </p:sp>
      </p:grpSp>
      <p:grpSp>
        <p:nvGrpSpPr>
          <p:cNvPr id="34" name="object 34"/>
          <p:cNvGrpSpPr/>
          <p:nvPr/>
        </p:nvGrpSpPr>
        <p:grpSpPr>
          <a:xfrm>
            <a:off x="4267200" y="4510151"/>
            <a:ext cx="4675505" cy="984250"/>
            <a:chOff x="4267200" y="4510151"/>
            <a:chExt cx="4675505" cy="984250"/>
          </a:xfrm>
        </p:grpSpPr>
        <p:sp>
          <p:nvSpPr>
            <p:cNvPr id="35" name="object 35"/>
            <p:cNvSpPr/>
            <p:nvPr/>
          </p:nvSpPr>
          <p:spPr>
            <a:xfrm>
              <a:off x="4286250" y="4529201"/>
              <a:ext cx="4637405" cy="946150"/>
            </a:xfrm>
            <a:custGeom>
              <a:avLst/>
              <a:gdLst/>
              <a:ahLst/>
              <a:cxnLst/>
              <a:rect l="l" t="t" r="r" b="b"/>
              <a:pathLst>
                <a:path w="4637405" h="946150">
                  <a:moveTo>
                    <a:pt x="4479417" y="0"/>
                  </a:moveTo>
                  <a:lnTo>
                    <a:pt x="157734" y="0"/>
                  </a:lnTo>
                  <a:lnTo>
                    <a:pt x="107874" y="8040"/>
                  </a:lnTo>
                  <a:lnTo>
                    <a:pt x="64574" y="30431"/>
                  </a:lnTo>
                  <a:lnTo>
                    <a:pt x="30431" y="64574"/>
                  </a:lnTo>
                  <a:lnTo>
                    <a:pt x="8040" y="107874"/>
                  </a:lnTo>
                  <a:lnTo>
                    <a:pt x="0" y="157734"/>
                  </a:lnTo>
                  <a:lnTo>
                    <a:pt x="0" y="788416"/>
                  </a:lnTo>
                  <a:lnTo>
                    <a:pt x="8040" y="838261"/>
                  </a:lnTo>
                  <a:lnTo>
                    <a:pt x="30431" y="881530"/>
                  </a:lnTo>
                  <a:lnTo>
                    <a:pt x="64574" y="915636"/>
                  </a:lnTo>
                  <a:lnTo>
                    <a:pt x="107874" y="937995"/>
                  </a:lnTo>
                  <a:lnTo>
                    <a:pt x="157734" y="946023"/>
                  </a:lnTo>
                  <a:lnTo>
                    <a:pt x="4479417" y="946023"/>
                  </a:lnTo>
                  <a:lnTo>
                    <a:pt x="4529214" y="937995"/>
                  </a:lnTo>
                  <a:lnTo>
                    <a:pt x="4572476" y="915636"/>
                  </a:lnTo>
                  <a:lnTo>
                    <a:pt x="4606600" y="881530"/>
                  </a:lnTo>
                  <a:lnTo>
                    <a:pt x="4628984" y="838261"/>
                  </a:lnTo>
                  <a:lnTo>
                    <a:pt x="4637024" y="788416"/>
                  </a:lnTo>
                  <a:lnTo>
                    <a:pt x="4637024" y="157734"/>
                  </a:lnTo>
                  <a:lnTo>
                    <a:pt x="4628984" y="107874"/>
                  </a:lnTo>
                  <a:lnTo>
                    <a:pt x="4606600" y="64574"/>
                  </a:lnTo>
                  <a:lnTo>
                    <a:pt x="4572476" y="30431"/>
                  </a:lnTo>
                  <a:lnTo>
                    <a:pt x="4529214" y="8040"/>
                  </a:lnTo>
                  <a:lnTo>
                    <a:pt x="4479417" y="0"/>
                  </a:lnTo>
                  <a:close/>
                </a:path>
              </a:pathLst>
            </a:custGeom>
            <a:solidFill>
              <a:srgbClr val="D2EDF5"/>
            </a:solidFill>
          </p:spPr>
          <p:txBody>
            <a:bodyPr wrap="square" lIns="0" tIns="0" rIns="0" bIns="0" rtlCol="0"/>
            <a:lstStyle/>
            <a:p>
              <a:endParaRPr/>
            </a:p>
          </p:txBody>
        </p:sp>
        <p:sp>
          <p:nvSpPr>
            <p:cNvPr id="36" name="object 36"/>
            <p:cNvSpPr/>
            <p:nvPr/>
          </p:nvSpPr>
          <p:spPr>
            <a:xfrm>
              <a:off x="4286250" y="4529201"/>
              <a:ext cx="4637405" cy="946150"/>
            </a:xfrm>
            <a:custGeom>
              <a:avLst/>
              <a:gdLst/>
              <a:ahLst/>
              <a:cxnLst/>
              <a:rect l="l" t="t" r="r" b="b"/>
              <a:pathLst>
                <a:path w="4637405" h="946150">
                  <a:moveTo>
                    <a:pt x="0" y="157734"/>
                  </a:moveTo>
                  <a:lnTo>
                    <a:pt x="8040" y="107874"/>
                  </a:lnTo>
                  <a:lnTo>
                    <a:pt x="30431" y="64574"/>
                  </a:lnTo>
                  <a:lnTo>
                    <a:pt x="64574" y="30431"/>
                  </a:lnTo>
                  <a:lnTo>
                    <a:pt x="107874" y="8040"/>
                  </a:lnTo>
                  <a:lnTo>
                    <a:pt x="157734" y="0"/>
                  </a:lnTo>
                  <a:lnTo>
                    <a:pt x="4479417" y="0"/>
                  </a:lnTo>
                  <a:lnTo>
                    <a:pt x="4529214" y="8040"/>
                  </a:lnTo>
                  <a:lnTo>
                    <a:pt x="4572476" y="30431"/>
                  </a:lnTo>
                  <a:lnTo>
                    <a:pt x="4606600" y="64574"/>
                  </a:lnTo>
                  <a:lnTo>
                    <a:pt x="4628984" y="107874"/>
                  </a:lnTo>
                  <a:lnTo>
                    <a:pt x="4637024" y="157734"/>
                  </a:lnTo>
                  <a:lnTo>
                    <a:pt x="4637024" y="788416"/>
                  </a:lnTo>
                  <a:lnTo>
                    <a:pt x="4628984" y="838261"/>
                  </a:lnTo>
                  <a:lnTo>
                    <a:pt x="4606600" y="881530"/>
                  </a:lnTo>
                  <a:lnTo>
                    <a:pt x="4572476" y="915636"/>
                  </a:lnTo>
                  <a:lnTo>
                    <a:pt x="4529214" y="937995"/>
                  </a:lnTo>
                  <a:lnTo>
                    <a:pt x="4479417" y="946023"/>
                  </a:lnTo>
                  <a:lnTo>
                    <a:pt x="157734" y="946023"/>
                  </a:lnTo>
                  <a:lnTo>
                    <a:pt x="107874" y="937995"/>
                  </a:lnTo>
                  <a:lnTo>
                    <a:pt x="64574" y="915636"/>
                  </a:lnTo>
                  <a:lnTo>
                    <a:pt x="30431" y="881530"/>
                  </a:lnTo>
                  <a:lnTo>
                    <a:pt x="8040" y="838261"/>
                  </a:lnTo>
                  <a:lnTo>
                    <a:pt x="0" y="788416"/>
                  </a:lnTo>
                  <a:lnTo>
                    <a:pt x="0" y="157734"/>
                  </a:lnTo>
                  <a:close/>
                </a:path>
              </a:pathLst>
            </a:custGeom>
            <a:ln w="38099">
              <a:solidFill>
                <a:srgbClr val="DEF5F9"/>
              </a:solidFill>
            </a:ln>
          </p:spPr>
          <p:txBody>
            <a:bodyPr wrap="square" lIns="0" tIns="0" rIns="0" bIns="0" rtlCol="0"/>
            <a:lstStyle/>
            <a:p>
              <a:endParaRPr/>
            </a:p>
          </p:txBody>
        </p:sp>
      </p:grpSp>
      <p:grpSp>
        <p:nvGrpSpPr>
          <p:cNvPr id="37" name="object 37"/>
          <p:cNvGrpSpPr/>
          <p:nvPr/>
        </p:nvGrpSpPr>
        <p:grpSpPr>
          <a:xfrm>
            <a:off x="4267200" y="5603659"/>
            <a:ext cx="4675505" cy="1144905"/>
            <a:chOff x="4267200" y="5603659"/>
            <a:chExt cx="4675505" cy="1144905"/>
          </a:xfrm>
        </p:grpSpPr>
        <p:sp>
          <p:nvSpPr>
            <p:cNvPr id="38" name="object 38"/>
            <p:cNvSpPr/>
            <p:nvPr/>
          </p:nvSpPr>
          <p:spPr>
            <a:xfrm>
              <a:off x="4286250" y="5622709"/>
              <a:ext cx="4637405" cy="1106805"/>
            </a:xfrm>
            <a:custGeom>
              <a:avLst/>
              <a:gdLst/>
              <a:ahLst/>
              <a:cxnLst/>
              <a:rect l="l" t="t" r="r" b="b"/>
              <a:pathLst>
                <a:path w="4637405" h="1106804">
                  <a:moveTo>
                    <a:pt x="4452620" y="0"/>
                  </a:moveTo>
                  <a:lnTo>
                    <a:pt x="184403" y="0"/>
                  </a:lnTo>
                  <a:lnTo>
                    <a:pt x="135378" y="6588"/>
                  </a:lnTo>
                  <a:lnTo>
                    <a:pt x="91327" y="25181"/>
                  </a:lnTo>
                  <a:lnTo>
                    <a:pt x="54006" y="54021"/>
                  </a:lnTo>
                  <a:lnTo>
                    <a:pt x="25174" y="91349"/>
                  </a:lnTo>
                  <a:lnTo>
                    <a:pt x="6586" y="135409"/>
                  </a:lnTo>
                  <a:lnTo>
                    <a:pt x="0" y="184442"/>
                  </a:lnTo>
                  <a:lnTo>
                    <a:pt x="0" y="922235"/>
                  </a:lnTo>
                  <a:lnTo>
                    <a:pt x="6586" y="971269"/>
                  </a:lnTo>
                  <a:lnTo>
                    <a:pt x="25174" y="1015331"/>
                  </a:lnTo>
                  <a:lnTo>
                    <a:pt x="54006" y="1052663"/>
                  </a:lnTo>
                  <a:lnTo>
                    <a:pt x="91327" y="1081506"/>
                  </a:lnTo>
                  <a:lnTo>
                    <a:pt x="135378" y="1100101"/>
                  </a:lnTo>
                  <a:lnTo>
                    <a:pt x="184403" y="1106690"/>
                  </a:lnTo>
                  <a:lnTo>
                    <a:pt x="4452620" y="1106690"/>
                  </a:lnTo>
                  <a:lnTo>
                    <a:pt x="4501645" y="1100101"/>
                  </a:lnTo>
                  <a:lnTo>
                    <a:pt x="4545696" y="1081506"/>
                  </a:lnTo>
                  <a:lnTo>
                    <a:pt x="4583017" y="1052663"/>
                  </a:lnTo>
                  <a:lnTo>
                    <a:pt x="4611849" y="1015331"/>
                  </a:lnTo>
                  <a:lnTo>
                    <a:pt x="4630437" y="971269"/>
                  </a:lnTo>
                  <a:lnTo>
                    <a:pt x="4637024" y="922235"/>
                  </a:lnTo>
                  <a:lnTo>
                    <a:pt x="4637024" y="184442"/>
                  </a:lnTo>
                  <a:lnTo>
                    <a:pt x="4630437" y="135409"/>
                  </a:lnTo>
                  <a:lnTo>
                    <a:pt x="4611849" y="91349"/>
                  </a:lnTo>
                  <a:lnTo>
                    <a:pt x="4583017" y="54021"/>
                  </a:lnTo>
                  <a:lnTo>
                    <a:pt x="4545696" y="25181"/>
                  </a:lnTo>
                  <a:lnTo>
                    <a:pt x="4501645" y="6588"/>
                  </a:lnTo>
                  <a:lnTo>
                    <a:pt x="4452620" y="0"/>
                  </a:lnTo>
                  <a:close/>
                </a:path>
              </a:pathLst>
            </a:custGeom>
            <a:solidFill>
              <a:srgbClr val="D2EDF5"/>
            </a:solidFill>
          </p:spPr>
          <p:txBody>
            <a:bodyPr wrap="square" lIns="0" tIns="0" rIns="0" bIns="0" rtlCol="0"/>
            <a:lstStyle/>
            <a:p>
              <a:endParaRPr/>
            </a:p>
          </p:txBody>
        </p:sp>
        <p:sp>
          <p:nvSpPr>
            <p:cNvPr id="39" name="object 39"/>
            <p:cNvSpPr/>
            <p:nvPr/>
          </p:nvSpPr>
          <p:spPr>
            <a:xfrm>
              <a:off x="4286250" y="5622709"/>
              <a:ext cx="4637405" cy="1106805"/>
            </a:xfrm>
            <a:custGeom>
              <a:avLst/>
              <a:gdLst/>
              <a:ahLst/>
              <a:cxnLst/>
              <a:rect l="l" t="t" r="r" b="b"/>
              <a:pathLst>
                <a:path w="4637405" h="1106804">
                  <a:moveTo>
                    <a:pt x="0" y="184442"/>
                  </a:moveTo>
                  <a:lnTo>
                    <a:pt x="6586" y="135409"/>
                  </a:lnTo>
                  <a:lnTo>
                    <a:pt x="25174" y="91349"/>
                  </a:lnTo>
                  <a:lnTo>
                    <a:pt x="54006" y="54021"/>
                  </a:lnTo>
                  <a:lnTo>
                    <a:pt x="91327" y="25181"/>
                  </a:lnTo>
                  <a:lnTo>
                    <a:pt x="135378" y="6588"/>
                  </a:lnTo>
                  <a:lnTo>
                    <a:pt x="184403" y="0"/>
                  </a:lnTo>
                  <a:lnTo>
                    <a:pt x="4452620" y="0"/>
                  </a:lnTo>
                  <a:lnTo>
                    <a:pt x="4501645" y="6588"/>
                  </a:lnTo>
                  <a:lnTo>
                    <a:pt x="4545696" y="25181"/>
                  </a:lnTo>
                  <a:lnTo>
                    <a:pt x="4583017" y="54021"/>
                  </a:lnTo>
                  <a:lnTo>
                    <a:pt x="4611849" y="91349"/>
                  </a:lnTo>
                  <a:lnTo>
                    <a:pt x="4630437" y="135409"/>
                  </a:lnTo>
                  <a:lnTo>
                    <a:pt x="4637024" y="184442"/>
                  </a:lnTo>
                  <a:lnTo>
                    <a:pt x="4637024" y="922235"/>
                  </a:lnTo>
                  <a:lnTo>
                    <a:pt x="4630437" y="971269"/>
                  </a:lnTo>
                  <a:lnTo>
                    <a:pt x="4611849" y="1015331"/>
                  </a:lnTo>
                  <a:lnTo>
                    <a:pt x="4583017" y="1052663"/>
                  </a:lnTo>
                  <a:lnTo>
                    <a:pt x="4545696" y="1081506"/>
                  </a:lnTo>
                  <a:lnTo>
                    <a:pt x="4501645" y="1100101"/>
                  </a:lnTo>
                  <a:lnTo>
                    <a:pt x="4452620" y="1106690"/>
                  </a:lnTo>
                  <a:lnTo>
                    <a:pt x="184403" y="1106690"/>
                  </a:lnTo>
                  <a:lnTo>
                    <a:pt x="135378" y="1100101"/>
                  </a:lnTo>
                  <a:lnTo>
                    <a:pt x="91327" y="1081506"/>
                  </a:lnTo>
                  <a:lnTo>
                    <a:pt x="54006" y="1052663"/>
                  </a:lnTo>
                  <a:lnTo>
                    <a:pt x="25174" y="1015331"/>
                  </a:lnTo>
                  <a:lnTo>
                    <a:pt x="6586" y="971269"/>
                  </a:lnTo>
                  <a:lnTo>
                    <a:pt x="0" y="922235"/>
                  </a:lnTo>
                  <a:lnTo>
                    <a:pt x="0" y="184442"/>
                  </a:lnTo>
                  <a:close/>
                </a:path>
              </a:pathLst>
            </a:custGeom>
            <a:ln w="38100">
              <a:solidFill>
                <a:srgbClr val="DEF5F9"/>
              </a:solidFill>
            </a:ln>
          </p:spPr>
          <p:txBody>
            <a:bodyPr wrap="square" lIns="0" tIns="0" rIns="0" bIns="0" rtlCol="0"/>
            <a:lstStyle/>
            <a:p>
              <a:endParaRPr/>
            </a:p>
          </p:txBody>
        </p:sp>
      </p:grpSp>
      <p:sp>
        <p:nvSpPr>
          <p:cNvPr id="40" name="object 40"/>
          <p:cNvSpPr txBox="1"/>
          <p:nvPr/>
        </p:nvSpPr>
        <p:spPr>
          <a:xfrm>
            <a:off x="4395978" y="1475943"/>
            <a:ext cx="4389755" cy="5193729"/>
          </a:xfrm>
          <a:prstGeom prst="rect">
            <a:avLst/>
          </a:prstGeom>
        </p:spPr>
        <p:txBody>
          <a:bodyPr vert="horz" wrap="square" lIns="0" tIns="12700" rIns="0" bIns="0" rtlCol="0">
            <a:spAutoFit/>
          </a:bodyPr>
          <a:lstStyle/>
          <a:p>
            <a:pPr marL="15875" marR="132715">
              <a:lnSpc>
                <a:spcPct val="100000"/>
              </a:lnSpc>
              <a:spcBef>
                <a:spcPts val="100"/>
              </a:spcBef>
            </a:pPr>
            <a:r>
              <a:rPr lang="vi-VN" sz="1500" dirty="0">
                <a:latin typeface="Arial"/>
                <a:cs typeface="Arial"/>
              </a:rPr>
              <a:t>Danh mục dự án là tập hợp các dự án mà một tổ chức đang thực hiện. Các dự án thường khác nhau về loại hình, độ phức tạp, chi phí, yêu cầu thời gian, mức độ rủi ro, mức độ ưu tiên, v.v</a:t>
            </a:r>
            <a:r>
              <a:rPr lang="vi-VN" sz="1500" dirty="0" smtClean="0">
                <a:latin typeface="Arial"/>
                <a:cs typeface="Arial"/>
              </a:rPr>
              <a:t>.</a:t>
            </a:r>
            <a:endParaRPr lang="en-US" sz="1500" dirty="0" smtClean="0">
              <a:latin typeface="Arial"/>
              <a:cs typeface="Arial"/>
            </a:endParaRPr>
          </a:p>
          <a:p>
            <a:pPr marL="15875" marR="132715">
              <a:lnSpc>
                <a:spcPct val="100000"/>
              </a:lnSpc>
              <a:spcBef>
                <a:spcPts val="100"/>
              </a:spcBef>
            </a:pPr>
            <a:endParaRPr lang="en-US" sz="1500" dirty="0">
              <a:latin typeface="Arial"/>
              <a:cs typeface="Arial"/>
            </a:endParaRPr>
          </a:p>
          <a:p>
            <a:pPr marL="15875" marR="132715">
              <a:lnSpc>
                <a:spcPct val="100000"/>
              </a:lnSpc>
              <a:spcBef>
                <a:spcPts val="100"/>
              </a:spcBef>
            </a:pPr>
            <a:r>
              <a:rPr lang="vi-VN" sz="1500" dirty="0" smtClean="0">
                <a:latin typeface="Arial"/>
                <a:cs typeface="Arial"/>
              </a:rPr>
              <a:t>Một </a:t>
            </a:r>
            <a:r>
              <a:rPr lang="vi-VN" sz="1500" dirty="0">
                <a:latin typeface="Arial"/>
                <a:cs typeface="Arial"/>
              </a:rPr>
              <a:t>số danh mục đầu tư có thể khá lớn, bao gồm hàng chục hoặc hàng trăm dự án đơn lẻ và tiêu tốn một lượng lớn tài nguyên của tổ </a:t>
            </a:r>
            <a:r>
              <a:rPr lang="vi-VN" sz="1500" dirty="0" smtClean="0">
                <a:latin typeface="Arial"/>
                <a:cs typeface="Arial"/>
              </a:rPr>
              <a:t>chức</a:t>
            </a:r>
            <a:endParaRPr lang="en-US" sz="1500" dirty="0" smtClean="0">
              <a:latin typeface="Arial"/>
              <a:cs typeface="Arial"/>
            </a:endParaRPr>
          </a:p>
          <a:p>
            <a:pPr marL="15875" marR="132715">
              <a:lnSpc>
                <a:spcPct val="100000"/>
              </a:lnSpc>
              <a:spcBef>
                <a:spcPts val="100"/>
              </a:spcBef>
            </a:pPr>
            <a:endParaRPr lang="en-US" sz="1500" dirty="0">
              <a:latin typeface="Arial"/>
              <a:cs typeface="Arial"/>
            </a:endParaRPr>
          </a:p>
          <a:p>
            <a:pPr marL="15875" marR="132715">
              <a:lnSpc>
                <a:spcPct val="100000"/>
              </a:lnSpc>
              <a:spcBef>
                <a:spcPts val="100"/>
              </a:spcBef>
            </a:pPr>
            <a:r>
              <a:rPr lang="vi-VN" sz="1500" dirty="0" smtClean="0">
                <a:latin typeface="Arial"/>
                <a:cs typeface="Arial"/>
              </a:rPr>
              <a:t>Các </a:t>
            </a:r>
            <a:r>
              <a:rPr lang="vi-VN" sz="1500" dirty="0">
                <a:latin typeface="Arial"/>
                <a:cs typeface="Arial"/>
              </a:rPr>
              <a:t>dự án bao gồm danh mục đầu tư có thể đang trong các giai đoạn bắt đầu, lập kế hoạch và thực hiện khác </a:t>
            </a:r>
            <a:r>
              <a:rPr lang="vi-VN" sz="1500" dirty="0" smtClean="0">
                <a:latin typeface="Arial"/>
                <a:cs typeface="Arial"/>
              </a:rPr>
              <a:t>nhau</a:t>
            </a:r>
            <a:endParaRPr lang="en-US" sz="1500" dirty="0" smtClean="0">
              <a:latin typeface="Arial"/>
              <a:cs typeface="Arial"/>
            </a:endParaRPr>
          </a:p>
          <a:p>
            <a:pPr marL="15875" marR="132715">
              <a:lnSpc>
                <a:spcPct val="100000"/>
              </a:lnSpc>
              <a:spcBef>
                <a:spcPts val="100"/>
              </a:spcBef>
            </a:pPr>
            <a:endParaRPr lang="en-US" sz="1500" dirty="0">
              <a:latin typeface="Arial"/>
              <a:cs typeface="Arial"/>
            </a:endParaRPr>
          </a:p>
          <a:p>
            <a:pPr marL="15875" marR="132715">
              <a:lnSpc>
                <a:spcPct val="100000"/>
              </a:lnSpc>
              <a:spcBef>
                <a:spcPts val="100"/>
              </a:spcBef>
            </a:pPr>
            <a:r>
              <a:rPr lang="vi-VN" sz="1500" dirty="0" smtClean="0">
                <a:latin typeface="Arial"/>
                <a:cs typeface="Arial"/>
              </a:rPr>
              <a:t>Danh </a:t>
            </a:r>
            <a:r>
              <a:rPr lang="vi-VN" sz="1500" dirty="0">
                <a:latin typeface="Arial"/>
                <a:cs typeface="Arial"/>
              </a:rPr>
              <a:t>mục đầu tư rất năng động. Thành phần của chúng sẽ thay đổi theo thời gian khi một số dự án kết thúc hoặc kết thúc sớm và các dự án mới được thêm </a:t>
            </a:r>
            <a:r>
              <a:rPr lang="vi-VN" sz="1500" dirty="0" smtClean="0">
                <a:latin typeface="Arial"/>
                <a:cs typeface="Arial"/>
              </a:rPr>
              <a:t>vào</a:t>
            </a:r>
            <a:endParaRPr lang="en-US" sz="1500" dirty="0" smtClean="0">
              <a:latin typeface="Arial"/>
              <a:cs typeface="Arial"/>
            </a:endParaRPr>
          </a:p>
          <a:p>
            <a:pPr marL="15875" marR="132715">
              <a:lnSpc>
                <a:spcPct val="100000"/>
              </a:lnSpc>
              <a:spcBef>
                <a:spcPts val="100"/>
              </a:spcBef>
            </a:pPr>
            <a:endParaRPr lang="en-US" sz="1500" dirty="0">
              <a:latin typeface="Arial"/>
              <a:cs typeface="Arial"/>
            </a:endParaRPr>
          </a:p>
          <a:p>
            <a:pPr marL="15875" marR="132715">
              <a:lnSpc>
                <a:spcPct val="100000"/>
              </a:lnSpc>
              <a:spcBef>
                <a:spcPts val="100"/>
              </a:spcBef>
            </a:pPr>
            <a:r>
              <a:rPr lang="vi-VN" sz="1500" dirty="0" smtClean="0">
                <a:latin typeface="Arial"/>
                <a:cs typeface="Arial"/>
              </a:rPr>
              <a:t>Một </a:t>
            </a:r>
            <a:r>
              <a:rPr lang="vi-VN" sz="1500" dirty="0">
                <a:latin typeface="Arial"/>
                <a:cs typeface="Arial"/>
              </a:rPr>
              <a:t>thách thức lớn đối với các tổ chức là thiết lập một hệ thống để xác định, lựa chọn và giám sát các dự án phù hợp với sứ mệnh, mục tiêu và mục tiêu của tổ chức và gia tăng giá trị cho chúng</a:t>
            </a:r>
            <a:endParaRPr sz="1500" dirty="0">
              <a:latin typeface="Arial"/>
              <a:cs typeface="Arial"/>
            </a:endParaRPr>
          </a:p>
        </p:txBody>
      </p:sp>
    </p:spTree>
    <p:extLst>
      <p:ext uri="{BB962C8B-B14F-4D97-AF65-F5344CB8AC3E}">
        <p14:creationId xmlns:p14="http://schemas.microsoft.com/office/powerpoint/2010/main" val="2627905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548640" y="1387983"/>
            <a:ext cx="240792" cy="248412"/>
          </a:xfrm>
          <a:prstGeom prst="rect">
            <a:avLst/>
          </a:prstGeom>
        </p:spPr>
      </p:pic>
      <p:pic>
        <p:nvPicPr>
          <p:cNvPr id="3" name="object 3"/>
          <p:cNvPicPr/>
          <p:nvPr/>
        </p:nvPicPr>
        <p:blipFill>
          <a:blip r:embed="rId2" cstate="print"/>
          <a:stretch>
            <a:fillRect/>
          </a:stretch>
        </p:blipFill>
        <p:spPr>
          <a:xfrm>
            <a:off x="1005839" y="3376803"/>
            <a:ext cx="202691" cy="213360"/>
          </a:xfrm>
          <a:prstGeom prst="rect">
            <a:avLst/>
          </a:prstGeom>
        </p:spPr>
      </p:pic>
      <p:pic>
        <p:nvPicPr>
          <p:cNvPr id="4" name="object 4"/>
          <p:cNvPicPr/>
          <p:nvPr/>
        </p:nvPicPr>
        <p:blipFill>
          <a:blip r:embed="rId2" cstate="print"/>
          <a:stretch>
            <a:fillRect/>
          </a:stretch>
        </p:blipFill>
        <p:spPr>
          <a:xfrm>
            <a:off x="1005839" y="4111371"/>
            <a:ext cx="202691" cy="213360"/>
          </a:xfrm>
          <a:prstGeom prst="rect">
            <a:avLst/>
          </a:prstGeom>
        </p:spPr>
      </p:pic>
      <p:pic>
        <p:nvPicPr>
          <p:cNvPr id="5" name="object 5"/>
          <p:cNvPicPr/>
          <p:nvPr/>
        </p:nvPicPr>
        <p:blipFill>
          <a:blip r:embed="rId2" cstate="print"/>
          <a:stretch>
            <a:fillRect/>
          </a:stretch>
        </p:blipFill>
        <p:spPr>
          <a:xfrm>
            <a:off x="1005839" y="5175122"/>
            <a:ext cx="202691" cy="213359"/>
          </a:xfrm>
          <a:prstGeom prst="rect">
            <a:avLst/>
          </a:prstGeom>
        </p:spPr>
      </p:pic>
      <p:sp>
        <p:nvSpPr>
          <p:cNvPr id="6" name="object 6"/>
          <p:cNvSpPr txBox="1"/>
          <p:nvPr/>
        </p:nvSpPr>
        <p:spPr>
          <a:xfrm>
            <a:off x="879144" y="1267460"/>
            <a:ext cx="7443470" cy="4853305"/>
          </a:xfrm>
          <a:prstGeom prst="rect">
            <a:avLst/>
          </a:prstGeom>
        </p:spPr>
        <p:txBody>
          <a:bodyPr vert="horz" wrap="square" lIns="0" tIns="54610" rIns="0" bIns="0" rtlCol="0">
            <a:spAutoFit/>
          </a:bodyPr>
          <a:lstStyle/>
          <a:p>
            <a:pPr marL="12700" marR="279400">
              <a:lnSpc>
                <a:spcPct val="90000"/>
              </a:lnSpc>
              <a:spcBef>
                <a:spcPts val="430"/>
              </a:spcBef>
            </a:pPr>
            <a:r>
              <a:rPr sz="2800" b="1" dirty="0">
                <a:latin typeface="Arial"/>
                <a:cs typeface="Arial"/>
              </a:rPr>
              <a:t>Def.</a:t>
            </a:r>
            <a:r>
              <a:rPr sz="2800" b="1" spc="-60" dirty="0">
                <a:latin typeface="Arial"/>
                <a:cs typeface="Arial"/>
              </a:rPr>
              <a:t> </a:t>
            </a:r>
            <a:r>
              <a:rPr sz="2800" b="1" dirty="0">
                <a:latin typeface="Arial"/>
                <a:cs typeface="Arial"/>
              </a:rPr>
              <a:t>2</a:t>
            </a:r>
            <a:r>
              <a:rPr sz="2800" b="1" spc="-50" dirty="0">
                <a:latin typeface="Arial"/>
                <a:cs typeface="Arial"/>
              </a:rPr>
              <a:t> </a:t>
            </a:r>
            <a:r>
              <a:rPr sz="2800" dirty="0">
                <a:latin typeface="Arial"/>
                <a:cs typeface="Arial"/>
              </a:rPr>
              <a:t>[</a:t>
            </a:r>
            <a:r>
              <a:rPr sz="2800" i="1" dirty="0">
                <a:latin typeface="Arial"/>
                <a:cs typeface="Arial"/>
              </a:rPr>
              <a:t>PMDSI</a:t>
            </a:r>
            <a:r>
              <a:rPr sz="2800" dirty="0">
                <a:latin typeface="Arial"/>
                <a:cs typeface="Arial"/>
              </a:rPr>
              <a:t>]</a:t>
            </a:r>
            <a:r>
              <a:rPr sz="2800" b="1" dirty="0">
                <a:latin typeface="Arial"/>
                <a:cs typeface="Arial"/>
              </a:rPr>
              <a:t>:</a:t>
            </a:r>
            <a:r>
              <a:rPr sz="2800" b="1" spc="-50" dirty="0">
                <a:latin typeface="Arial"/>
                <a:cs typeface="Arial"/>
              </a:rPr>
              <a:t> </a:t>
            </a:r>
            <a:r>
              <a:rPr sz="2800" dirty="0">
                <a:latin typeface="Arial"/>
                <a:cs typeface="Arial"/>
              </a:rPr>
              <a:t>Ad</a:t>
            </a:r>
            <a:r>
              <a:rPr sz="2800" spc="-55" dirty="0">
                <a:latin typeface="Arial"/>
                <a:cs typeface="Arial"/>
              </a:rPr>
              <a:t> </a:t>
            </a:r>
            <a:r>
              <a:rPr sz="2800" dirty="0">
                <a:latin typeface="Arial"/>
                <a:cs typeface="Arial"/>
              </a:rPr>
              <a:t>hoc,</a:t>
            </a:r>
            <a:r>
              <a:rPr sz="2800" spc="-60" dirty="0">
                <a:latin typeface="Arial"/>
                <a:cs typeface="Arial"/>
              </a:rPr>
              <a:t> </a:t>
            </a:r>
            <a:r>
              <a:rPr sz="2800" spc="-10" dirty="0">
                <a:latin typeface="Arial"/>
                <a:cs typeface="Arial"/>
              </a:rPr>
              <a:t>resource-consuming </a:t>
            </a:r>
            <a:r>
              <a:rPr sz="2800" dirty="0">
                <a:latin typeface="Arial"/>
                <a:cs typeface="Arial"/>
              </a:rPr>
              <a:t>activities</a:t>
            </a:r>
            <a:r>
              <a:rPr sz="2800" spc="-110" dirty="0">
                <a:latin typeface="Arial"/>
                <a:cs typeface="Arial"/>
              </a:rPr>
              <a:t> </a:t>
            </a:r>
            <a:r>
              <a:rPr sz="2800" dirty="0">
                <a:latin typeface="Arial"/>
                <a:cs typeface="Arial"/>
              </a:rPr>
              <a:t>used</a:t>
            </a:r>
            <a:r>
              <a:rPr sz="2800" spc="-80" dirty="0">
                <a:latin typeface="Arial"/>
                <a:cs typeface="Arial"/>
              </a:rPr>
              <a:t> </a:t>
            </a:r>
            <a:r>
              <a:rPr sz="2800" dirty="0">
                <a:latin typeface="Arial"/>
                <a:cs typeface="Arial"/>
              </a:rPr>
              <a:t>to</a:t>
            </a:r>
            <a:r>
              <a:rPr sz="2800" spc="-80" dirty="0">
                <a:latin typeface="Arial"/>
                <a:cs typeface="Arial"/>
              </a:rPr>
              <a:t> </a:t>
            </a:r>
            <a:r>
              <a:rPr sz="2800" dirty="0">
                <a:latin typeface="Arial"/>
                <a:cs typeface="Arial"/>
              </a:rPr>
              <a:t>implement</a:t>
            </a:r>
            <a:r>
              <a:rPr sz="2800" spc="-75" dirty="0">
                <a:latin typeface="Arial"/>
                <a:cs typeface="Arial"/>
              </a:rPr>
              <a:t> </a:t>
            </a:r>
            <a:r>
              <a:rPr sz="2800" spc="-10" dirty="0">
                <a:latin typeface="Arial"/>
                <a:cs typeface="Arial"/>
              </a:rPr>
              <a:t>organizational </a:t>
            </a:r>
            <a:r>
              <a:rPr sz="2800" dirty="0">
                <a:latin typeface="Arial"/>
                <a:cs typeface="Arial"/>
              </a:rPr>
              <a:t>strategies,</a:t>
            </a:r>
            <a:r>
              <a:rPr sz="2800" spc="-114" dirty="0">
                <a:latin typeface="Arial"/>
                <a:cs typeface="Arial"/>
              </a:rPr>
              <a:t> </a:t>
            </a:r>
            <a:r>
              <a:rPr sz="2800" dirty="0">
                <a:latin typeface="Arial"/>
                <a:cs typeface="Arial"/>
              </a:rPr>
              <a:t>achieve</a:t>
            </a:r>
            <a:r>
              <a:rPr sz="2800" spc="-95" dirty="0">
                <a:latin typeface="Arial"/>
                <a:cs typeface="Arial"/>
              </a:rPr>
              <a:t> </a:t>
            </a:r>
            <a:r>
              <a:rPr sz="2800" dirty="0">
                <a:latin typeface="Arial"/>
                <a:cs typeface="Arial"/>
              </a:rPr>
              <a:t>enterprise</a:t>
            </a:r>
            <a:r>
              <a:rPr sz="2800" spc="-95" dirty="0">
                <a:latin typeface="Arial"/>
                <a:cs typeface="Arial"/>
              </a:rPr>
              <a:t> </a:t>
            </a:r>
            <a:r>
              <a:rPr sz="2800" dirty="0">
                <a:latin typeface="Arial"/>
                <a:cs typeface="Arial"/>
              </a:rPr>
              <a:t>goals</a:t>
            </a:r>
            <a:r>
              <a:rPr sz="2800" spc="-95" dirty="0">
                <a:latin typeface="Arial"/>
                <a:cs typeface="Arial"/>
              </a:rPr>
              <a:t> </a:t>
            </a:r>
            <a:r>
              <a:rPr sz="2800" spc="-25" dirty="0">
                <a:latin typeface="Arial"/>
                <a:cs typeface="Arial"/>
              </a:rPr>
              <a:t>and </a:t>
            </a:r>
            <a:r>
              <a:rPr sz="2800" dirty="0">
                <a:latin typeface="Arial"/>
                <a:cs typeface="Arial"/>
              </a:rPr>
              <a:t>objectives,</a:t>
            </a:r>
            <a:r>
              <a:rPr sz="2800" spc="-105" dirty="0">
                <a:latin typeface="Arial"/>
                <a:cs typeface="Arial"/>
              </a:rPr>
              <a:t> </a:t>
            </a:r>
            <a:r>
              <a:rPr sz="2800" dirty="0">
                <a:latin typeface="Arial"/>
                <a:cs typeface="Arial"/>
              </a:rPr>
              <a:t>and</a:t>
            </a:r>
            <a:r>
              <a:rPr sz="2800" spc="-75" dirty="0">
                <a:latin typeface="Arial"/>
                <a:cs typeface="Arial"/>
              </a:rPr>
              <a:t> </a:t>
            </a:r>
            <a:r>
              <a:rPr sz="2800" dirty="0">
                <a:latin typeface="Arial"/>
                <a:cs typeface="Arial"/>
              </a:rPr>
              <a:t>contribute</a:t>
            </a:r>
            <a:r>
              <a:rPr sz="2800" spc="-85" dirty="0">
                <a:latin typeface="Arial"/>
                <a:cs typeface="Arial"/>
              </a:rPr>
              <a:t> </a:t>
            </a:r>
            <a:r>
              <a:rPr sz="2800" dirty="0">
                <a:latin typeface="Arial"/>
                <a:cs typeface="Arial"/>
              </a:rPr>
              <a:t>to</a:t>
            </a:r>
            <a:r>
              <a:rPr sz="2800" spc="-85" dirty="0">
                <a:latin typeface="Arial"/>
                <a:cs typeface="Arial"/>
              </a:rPr>
              <a:t> </a:t>
            </a:r>
            <a:r>
              <a:rPr sz="2800" dirty="0">
                <a:latin typeface="Arial"/>
                <a:cs typeface="Arial"/>
              </a:rPr>
              <a:t>the</a:t>
            </a:r>
            <a:r>
              <a:rPr sz="2800" spc="-85" dirty="0">
                <a:latin typeface="Arial"/>
                <a:cs typeface="Arial"/>
              </a:rPr>
              <a:t> </a:t>
            </a:r>
            <a:r>
              <a:rPr sz="2800" dirty="0">
                <a:latin typeface="Arial"/>
                <a:cs typeface="Arial"/>
              </a:rPr>
              <a:t>realization</a:t>
            </a:r>
            <a:r>
              <a:rPr sz="2800" spc="-85" dirty="0">
                <a:latin typeface="Arial"/>
                <a:cs typeface="Arial"/>
              </a:rPr>
              <a:t> </a:t>
            </a:r>
            <a:r>
              <a:rPr sz="2800" spc="-25" dirty="0">
                <a:latin typeface="Arial"/>
                <a:cs typeface="Arial"/>
              </a:rPr>
              <a:t>of </a:t>
            </a:r>
            <a:r>
              <a:rPr sz="2800" dirty="0">
                <a:latin typeface="Arial"/>
                <a:cs typeface="Arial"/>
              </a:rPr>
              <a:t>the</a:t>
            </a:r>
            <a:r>
              <a:rPr sz="2800" spc="-90" dirty="0">
                <a:latin typeface="Arial"/>
                <a:cs typeface="Arial"/>
              </a:rPr>
              <a:t> </a:t>
            </a:r>
            <a:r>
              <a:rPr sz="2800" dirty="0">
                <a:latin typeface="Arial"/>
                <a:cs typeface="Arial"/>
              </a:rPr>
              <a:t>organization’s</a:t>
            </a:r>
            <a:r>
              <a:rPr sz="2800" spc="-80" dirty="0">
                <a:latin typeface="Arial"/>
                <a:cs typeface="Arial"/>
              </a:rPr>
              <a:t> </a:t>
            </a:r>
            <a:r>
              <a:rPr sz="2800" dirty="0">
                <a:latin typeface="Arial"/>
                <a:cs typeface="Arial"/>
              </a:rPr>
              <a:t>/</a:t>
            </a:r>
            <a:r>
              <a:rPr sz="2800" spc="-90" dirty="0">
                <a:latin typeface="Arial"/>
                <a:cs typeface="Arial"/>
              </a:rPr>
              <a:t> </a:t>
            </a:r>
            <a:r>
              <a:rPr sz="2800" dirty="0">
                <a:latin typeface="Arial"/>
                <a:cs typeface="Arial"/>
              </a:rPr>
              <a:t>enterprise‘s</a:t>
            </a:r>
            <a:r>
              <a:rPr sz="2800" spc="-80" dirty="0">
                <a:latin typeface="Arial"/>
                <a:cs typeface="Arial"/>
              </a:rPr>
              <a:t> </a:t>
            </a:r>
            <a:r>
              <a:rPr sz="2800" spc="-10" dirty="0">
                <a:latin typeface="Arial"/>
                <a:cs typeface="Arial"/>
              </a:rPr>
              <a:t>mission</a:t>
            </a:r>
            <a:endParaRPr sz="2800">
              <a:latin typeface="Arial"/>
              <a:cs typeface="Arial"/>
            </a:endParaRPr>
          </a:p>
          <a:p>
            <a:pPr marL="413384" marR="532130">
              <a:lnSpc>
                <a:spcPts val="2590"/>
              </a:lnSpc>
              <a:spcBef>
                <a:spcPts val="655"/>
              </a:spcBef>
            </a:pPr>
            <a:r>
              <a:rPr sz="2400" dirty="0">
                <a:latin typeface="Arial"/>
                <a:cs typeface="Arial"/>
              </a:rPr>
              <a:t>Meets</a:t>
            </a:r>
            <a:r>
              <a:rPr sz="2400" spc="-45" dirty="0">
                <a:latin typeface="Arial"/>
                <a:cs typeface="Arial"/>
              </a:rPr>
              <a:t> </a:t>
            </a:r>
            <a:r>
              <a:rPr sz="2400" dirty="0">
                <a:latin typeface="Arial"/>
                <a:cs typeface="Arial"/>
              </a:rPr>
              <a:t>defined</a:t>
            </a:r>
            <a:r>
              <a:rPr sz="2400" spc="5" dirty="0">
                <a:latin typeface="Arial"/>
                <a:cs typeface="Arial"/>
              </a:rPr>
              <a:t> </a:t>
            </a:r>
            <a:r>
              <a:rPr sz="2400" dirty="0">
                <a:latin typeface="Arial"/>
                <a:cs typeface="Arial"/>
              </a:rPr>
              <a:t>service</a:t>
            </a:r>
            <a:r>
              <a:rPr sz="2400" spc="-15" dirty="0">
                <a:latin typeface="Arial"/>
                <a:cs typeface="Arial"/>
              </a:rPr>
              <a:t> </a:t>
            </a:r>
            <a:r>
              <a:rPr sz="2400" dirty="0">
                <a:latin typeface="Arial"/>
                <a:cs typeface="Arial"/>
              </a:rPr>
              <a:t>and</a:t>
            </a:r>
            <a:r>
              <a:rPr sz="2400" spc="-10" dirty="0">
                <a:latin typeface="Arial"/>
                <a:cs typeface="Arial"/>
              </a:rPr>
              <a:t> </a:t>
            </a:r>
            <a:r>
              <a:rPr sz="2400" dirty="0">
                <a:latin typeface="Arial"/>
                <a:cs typeface="Arial"/>
              </a:rPr>
              <a:t>government</a:t>
            </a:r>
            <a:r>
              <a:rPr sz="2400" spc="-20" dirty="0">
                <a:latin typeface="Arial"/>
                <a:cs typeface="Arial"/>
              </a:rPr>
              <a:t> </a:t>
            </a:r>
            <a:r>
              <a:rPr sz="2400" spc="-10" dirty="0">
                <a:latin typeface="Arial"/>
                <a:cs typeface="Arial"/>
              </a:rPr>
              <a:t>strategic needs.</a:t>
            </a:r>
            <a:endParaRPr sz="2400">
              <a:latin typeface="Arial"/>
              <a:cs typeface="Arial"/>
            </a:endParaRPr>
          </a:p>
          <a:p>
            <a:pPr marL="413384" marR="344805">
              <a:lnSpc>
                <a:spcPts val="2590"/>
              </a:lnSpc>
              <a:spcBef>
                <a:spcPts val="610"/>
              </a:spcBef>
            </a:pPr>
            <a:r>
              <a:rPr sz="2400" dirty="0">
                <a:latin typeface="Arial"/>
                <a:cs typeface="Arial"/>
              </a:rPr>
              <a:t>Introduces</a:t>
            </a:r>
            <a:r>
              <a:rPr sz="2400" spc="-45" dirty="0">
                <a:latin typeface="Arial"/>
                <a:cs typeface="Arial"/>
              </a:rPr>
              <a:t> </a:t>
            </a:r>
            <a:r>
              <a:rPr sz="2400" dirty="0">
                <a:latin typeface="Arial"/>
                <a:cs typeface="Arial"/>
              </a:rPr>
              <a:t>processes</a:t>
            </a:r>
            <a:r>
              <a:rPr sz="2400" spc="-35" dirty="0">
                <a:latin typeface="Arial"/>
                <a:cs typeface="Arial"/>
              </a:rPr>
              <a:t> </a:t>
            </a:r>
            <a:r>
              <a:rPr sz="2400" dirty="0">
                <a:latin typeface="Arial"/>
                <a:cs typeface="Arial"/>
              </a:rPr>
              <a:t>and</a:t>
            </a:r>
            <a:r>
              <a:rPr sz="2400" spc="-20" dirty="0">
                <a:latin typeface="Arial"/>
                <a:cs typeface="Arial"/>
              </a:rPr>
              <a:t> </a:t>
            </a:r>
            <a:r>
              <a:rPr sz="2400" dirty="0">
                <a:latin typeface="Arial"/>
                <a:cs typeface="Arial"/>
              </a:rPr>
              <a:t>methodologies</a:t>
            </a:r>
            <a:r>
              <a:rPr sz="2400" spc="5" dirty="0">
                <a:latin typeface="Arial"/>
                <a:cs typeface="Arial"/>
              </a:rPr>
              <a:t> </a:t>
            </a:r>
            <a:r>
              <a:rPr sz="2400" dirty="0">
                <a:latin typeface="Arial"/>
                <a:cs typeface="Arial"/>
              </a:rPr>
              <a:t>that</a:t>
            </a:r>
            <a:r>
              <a:rPr sz="2400" spc="-20" dirty="0">
                <a:latin typeface="Arial"/>
                <a:cs typeface="Arial"/>
              </a:rPr>
              <a:t> </a:t>
            </a:r>
            <a:r>
              <a:rPr sz="2400" spc="-25" dirty="0">
                <a:latin typeface="Arial"/>
                <a:cs typeface="Arial"/>
              </a:rPr>
              <a:t>are </a:t>
            </a:r>
            <a:r>
              <a:rPr sz="2400" dirty="0">
                <a:latin typeface="Arial"/>
                <a:cs typeface="Arial"/>
              </a:rPr>
              <a:t>supported</a:t>
            </a:r>
            <a:r>
              <a:rPr sz="2400" spc="-25" dirty="0">
                <a:latin typeface="Arial"/>
                <a:cs typeface="Arial"/>
              </a:rPr>
              <a:t> </a:t>
            </a:r>
            <a:r>
              <a:rPr sz="2400" dirty="0">
                <a:latin typeface="Arial"/>
                <a:cs typeface="Arial"/>
              </a:rPr>
              <a:t>by</a:t>
            </a:r>
            <a:r>
              <a:rPr sz="2400" spc="-10" dirty="0">
                <a:latin typeface="Arial"/>
                <a:cs typeface="Arial"/>
              </a:rPr>
              <a:t> </a:t>
            </a:r>
            <a:r>
              <a:rPr sz="2400" dirty="0">
                <a:latin typeface="Arial"/>
                <a:cs typeface="Arial"/>
              </a:rPr>
              <a:t>information</a:t>
            </a:r>
            <a:r>
              <a:rPr sz="2400" spc="-30" dirty="0">
                <a:latin typeface="Arial"/>
                <a:cs typeface="Arial"/>
              </a:rPr>
              <a:t> </a:t>
            </a:r>
            <a:r>
              <a:rPr sz="2400" dirty="0">
                <a:latin typeface="Arial"/>
                <a:cs typeface="Arial"/>
              </a:rPr>
              <a:t>and</a:t>
            </a:r>
            <a:r>
              <a:rPr sz="2400" spc="-5" dirty="0">
                <a:latin typeface="Arial"/>
                <a:cs typeface="Arial"/>
              </a:rPr>
              <a:t> </a:t>
            </a:r>
            <a:r>
              <a:rPr sz="2400" spc="-10" dirty="0">
                <a:latin typeface="Arial"/>
                <a:cs typeface="Arial"/>
              </a:rPr>
              <a:t>communication technology.</a:t>
            </a:r>
            <a:endParaRPr sz="2400">
              <a:latin typeface="Arial"/>
              <a:cs typeface="Arial"/>
            </a:endParaRPr>
          </a:p>
          <a:p>
            <a:pPr marL="413384" marR="5080" algn="just">
              <a:lnSpc>
                <a:spcPct val="90000"/>
              </a:lnSpc>
              <a:spcBef>
                <a:spcPts val="565"/>
              </a:spcBef>
            </a:pPr>
            <a:r>
              <a:rPr sz="2400" dirty="0">
                <a:latin typeface="Arial"/>
                <a:cs typeface="Arial"/>
              </a:rPr>
              <a:t>Introduces</a:t>
            </a:r>
            <a:r>
              <a:rPr sz="2400" spc="-40" dirty="0">
                <a:latin typeface="Arial"/>
                <a:cs typeface="Arial"/>
              </a:rPr>
              <a:t> </a:t>
            </a:r>
            <a:r>
              <a:rPr sz="2400" dirty="0">
                <a:latin typeface="Arial"/>
                <a:cs typeface="Arial"/>
              </a:rPr>
              <a:t>technological</a:t>
            </a:r>
            <a:r>
              <a:rPr sz="2400" spc="30" dirty="0">
                <a:latin typeface="Arial"/>
                <a:cs typeface="Arial"/>
              </a:rPr>
              <a:t> </a:t>
            </a:r>
            <a:r>
              <a:rPr sz="2400" dirty="0">
                <a:latin typeface="Arial"/>
                <a:cs typeface="Arial"/>
              </a:rPr>
              <a:t>changes</a:t>
            </a:r>
            <a:r>
              <a:rPr sz="2400" spc="-10" dirty="0">
                <a:latin typeface="Arial"/>
                <a:cs typeface="Arial"/>
              </a:rPr>
              <a:t> </a:t>
            </a:r>
            <a:r>
              <a:rPr sz="2400" dirty="0">
                <a:latin typeface="Arial"/>
                <a:cs typeface="Arial"/>
              </a:rPr>
              <a:t>in</a:t>
            </a:r>
            <a:r>
              <a:rPr sz="2400" spc="-5" dirty="0">
                <a:latin typeface="Arial"/>
                <a:cs typeface="Arial"/>
              </a:rPr>
              <a:t> </a:t>
            </a:r>
            <a:r>
              <a:rPr sz="2400" dirty="0">
                <a:latin typeface="Arial"/>
                <a:cs typeface="Arial"/>
              </a:rPr>
              <a:t>an</a:t>
            </a:r>
            <a:r>
              <a:rPr sz="2400" spc="-15" dirty="0">
                <a:latin typeface="Arial"/>
                <a:cs typeface="Arial"/>
              </a:rPr>
              <a:t> </a:t>
            </a:r>
            <a:r>
              <a:rPr sz="2400" spc="-10" dirty="0">
                <a:latin typeface="Arial"/>
                <a:cs typeface="Arial"/>
              </a:rPr>
              <a:t>organization </a:t>
            </a:r>
            <a:r>
              <a:rPr sz="2400" dirty="0">
                <a:latin typeface="Arial"/>
                <a:cs typeface="Arial"/>
              </a:rPr>
              <a:t>that</a:t>
            </a:r>
            <a:r>
              <a:rPr sz="2400" spc="-40" dirty="0">
                <a:latin typeface="Arial"/>
                <a:cs typeface="Arial"/>
              </a:rPr>
              <a:t> </a:t>
            </a:r>
            <a:r>
              <a:rPr sz="2400" dirty="0">
                <a:latin typeface="Arial"/>
                <a:cs typeface="Arial"/>
              </a:rPr>
              <a:t>are</a:t>
            </a:r>
            <a:r>
              <a:rPr sz="2400" spc="-25" dirty="0">
                <a:latin typeface="Arial"/>
                <a:cs typeface="Arial"/>
              </a:rPr>
              <a:t> </a:t>
            </a:r>
            <a:r>
              <a:rPr sz="2400" dirty="0">
                <a:latin typeface="Arial"/>
                <a:cs typeface="Arial"/>
              </a:rPr>
              <a:t>intended</a:t>
            </a:r>
            <a:r>
              <a:rPr sz="2400" spc="10" dirty="0">
                <a:latin typeface="Arial"/>
                <a:cs typeface="Arial"/>
              </a:rPr>
              <a:t> </a:t>
            </a:r>
            <a:r>
              <a:rPr sz="2400" dirty="0">
                <a:latin typeface="Arial"/>
                <a:cs typeface="Arial"/>
              </a:rPr>
              <a:t>to</a:t>
            </a:r>
            <a:r>
              <a:rPr sz="2400" spc="-20" dirty="0">
                <a:latin typeface="Arial"/>
                <a:cs typeface="Arial"/>
              </a:rPr>
              <a:t> </a:t>
            </a:r>
            <a:r>
              <a:rPr sz="2400" dirty="0">
                <a:latin typeface="Arial"/>
                <a:cs typeface="Arial"/>
              </a:rPr>
              <a:t>be</a:t>
            </a:r>
            <a:r>
              <a:rPr sz="2400" spc="-20" dirty="0">
                <a:latin typeface="Arial"/>
                <a:cs typeface="Arial"/>
              </a:rPr>
              <a:t> </a:t>
            </a:r>
            <a:r>
              <a:rPr sz="2400" dirty="0">
                <a:latin typeface="Arial"/>
                <a:cs typeface="Arial"/>
              </a:rPr>
              <a:t>beneficial</a:t>
            </a:r>
            <a:r>
              <a:rPr sz="2400" spc="10" dirty="0">
                <a:latin typeface="Arial"/>
                <a:cs typeface="Arial"/>
              </a:rPr>
              <a:t> </a:t>
            </a:r>
            <a:r>
              <a:rPr sz="2400" dirty="0">
                <a:latin typeface="Arial"/>
                <a:cs typeface="Arial"/>
              </a:rPr>
              <a:t>to</a:t>
            </a:r>
            <a:r>
              <a:rPr sz="2400" spc="-15" dirty="0">
                <a:latin typeface="Arial"/>
                <a:cs typeface="Arial"/>
              </a:rPr>
              <a:t> </a:t>
            </a:r>
            <a:r>
              <a:rPr sz="2400" dirty="0">
                <a:latin typeface="Arial"/>
                <a:cs typeface="Arial"/>
              </a:rPr>
              <a:t>the</a:t>
            </a:r>
            <a:r>
              <a:rPr sz="2400" spc="-10" dirty="0">
                <a:latin typeface="Arial"/>
                <a:cs typeface="Arial"/>
              </a:rPr>
              <a:t> organization </a:t>
            </a:r>
            <a:r>
              <a:rPr sz="2400" dirty="0">
                <a:latin typeface="Arial"/>
                <a:cs typeface="Arial"/>
              </a:rPr>
              <a:t>and</a:t>
            </a:r>
            <a:r>
              <a:rPr sz="2400" spc="-30" dirty="0">
                <a:latin typeface="Arial"/>
                <a:cs typeface="Arial"/>
              </a:rPr>
              <a:t> </a:t>
            </a:r>
            <a:r>
              <a:rPr sz="2400" dirty="0">
                <a:latin typeface="Arial"/>
                <a:cs typeface="Arial"/>
              </a:rPr>
              <a:t>its</a:t>
            </a:r>
            <a:r>
              <a:rPr sz="2400" spc="-20" dirty="0">
                <a:latin typeface="Arial"/>
                <a:cs typeface="Arial"/>
              </a:rPr>
              <a:t> </a:t>
            </a:r>
            <a:r>
              <a:rPr sz="2400" dirty="0">
                <a:latin typeface="Arial"/>
                <a:cs typeface="Arial"/>
              </a:rPr>
              <a:t>client </a:t>
            </a:r>
            <a:r>
              <a:rPr sz="2400" spc="-10" dirty="0">
                <a:latin typeface="Arial"/>
                <a:cs typeface="Arial"/>
              </a:rPr>
              <a:t>target.</a:t>
            </a:r>
            <a:endParaRPr sz="2400">
              <a:latin typeface="Arial"/>
              <a:cs typeface="Arial"/>
            </a:endParaRPr>
          </a:p>
        </p:txBody>
      </p:sp>
      <p:sp>
        <p:nvSpPr>
          <p:cNvPr id="7" name="object 7"/>
          <p:cNvSpPr txBox="1">
            <a:spLocks noGrp="1"/>
          </p:cNvSpPr>
          <p:nvPr>
            <p:ph type="title"/>
          </p:nvPr>
        </p:nvSpPr>
        <p:spPr>
          <a:xfrm>
            <a:off x="535940" y="-45973"/>
            <a:ext cx="8027670" cy="997786"/>
          </a:xfrm>
          <a:prstGeom prst="rect">
            <a:avLst/>
          </a:prstGeom>
        </p:spPr>
        <p:txBody>
          <a:bodyPr vert="horz" wrap="square" lIns="0" tIns="439496" rIns="0" bIns="0" rtlCol="0">
            <a:spAutoFit/>
          </a:bodyPr>
          <a:lstStyle/>
          <a:p>
            <a:pPr marL="12700">
              <a:lnSpc>
                <a:spcPct val="100000"/>
              </a:lnSpc>
              <a:spcBef>
                <a:spcPts val="100"/>
              </a:spcBef>
            </a:pPr>
            <a:r>
              <a:rPr dirty="0"/>
              <a:t>1.5.</a:t>
            </a:r>
            <a:r>
              <a:rPr spc="-30" dirty="0"/>
              <a:t> </a:t>
            </a:r>
            <a:r>
              <a:rPr lang="en-US" spc="-30" dirty="0" err="1" smtClean="0"/>
              <a:t>Dự</a:t>
            </a:r>
            <a:r>
              <a:rPr lang="en-US" spc="-30" dirty="0" smtClean="0"/>
              <a:t> án CNTT&amp;TT - </a:t>
            </a:r>
            <a:r>
              <a:rPr dirty="0" smtClean="0"/>
              <a:t>ICT </a:t>
            </a:r>
            <a:r>
              <a:rPr spc="-10" dirty="0"/>
              <a:t>project?</a:t>
            </a:r>
          </a:p>
        </p:txBody>
      </p:sp>
    </p:spTree>
    <p:extLst>
      <p:ext uri="{BB962C8B-B14F-4D97-AF65-F5344CB8AC3E}">
        <p14:creationId xmlns:p14="http://schemas.microsoft.com/office/powerpoint/2010/main" val="19136324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548640" y="1409319"/>
            <a:ext cx="190500" cy="195072"/>
          </a:xfrm>
          <a:prstGeom prst="rect">
            <a:avLst/>
          </a:prstGeom>
        </p:spPr>
      </p:pic>
      <p:pic>
        <p:nvPicPr>
          <p:cNvPr id="3" name="object 3"/>
          <p:cNvPicPr/>
          <p:nvPr/>
        </p:nvPicPr>
        <p:blipFill>
          <a:blip r:embed="rId2" cstate="print"/>
          <a:stretch>
            <a:fillRect/>
          </a:stretch>
        </p:blipFill>
        <p:spPr>
          <a:xfrm>
            <a:off x="1005839" y="1810130"/>
            <a:ext cx="164591" cy="169163"/>
          </a:xfrm>
          <a:prstGeom prst="rect">
            <a:avLst/>
          </a:prstGeom>
        </p:spPr>
      </p:pic>
      <p:pic>
        <p:nvPicPr>
          <p:cNvPr id="4" name="object 4"/>
          <p:cNvPicPr/>
          <p:nvPr/>
        </p:nvPicPr>
        <p:blipFill>
          <a:blip r:embed="rId2" cstate="print"/>
          <a:stretch>
            <a:fillRect/>
          </a:stretch>
        </p:blipFill>
        <p:spPr>
          <a:xfrm>
            <a:off x="548640" y="2186558"/>
            <a:ext cx="190500" cy="195072"/>
          </a:xfrm>
          <a:prstGeom prst="rect">
            <a:avLst/>
          </a:prstGeom>
        </p:spPr>
      </p:pic>
      <p:pic>
        <p:nvPicPr>
          <p:cNvPr id="5" name="object 5"/>
          <p:cNvPicPr/>
          <p:nvPr/>
        </p:nvPicPr>
        <p:blipFill>
          <a:blip r:embed="rId2" cstate="print"/>
          <a:stretch>
            <a:fillRect/>
          </a:stretch>
        </p:blipFill>
        <p:spPr>
          <a:xfrm>
            <a:off x="1005839" y="2587370"/>
            <a:ext cx="164591" cy="169163"/>
          </a:xfrm>
          <a:prstGeom prst="rect">
            <a:avLst/>
          </a:prstGeom>
        </p:spPr>
      </p:pic>
      <p:pic>
        <p:nvPicPr>
          <p:cNvPr id="6" name="object 6"/>
          <p:cNvPicPr/>
          <p:nvPr/>
        </p:nvPicPr>
        <p:blipFill>
          <a:blip r:embed="rId2" cstate="print"/>
          <a:stretch>
            <a:fillRect/>
          </a:stretch>
        </p:blipFill>
        <p:spPr>
          <a:xfrm>
            <a:off x="548640" y="2963798"/>
            <a:ext cx="190500" cy="195072"/>
          </a:xfrm>
          <a:prstGeom prst="rect">
            <a:avLst/>
          </a:prstGeom>
        </p:spPr>
      </p:pic>
      <p:sp>
        <p:nvSpPr>
          <p:cNvPr id="7" name="object 7"/>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z="3200" dirty="0"/>
              <a:t>The</a:t>
            </a:r>
            <a:r>
              <a:rPr sz="3200" spc="-45" dirty="0"/>
              <a:t> </a:t>
            </a:r>
            <a:r>
              <a:rPr sz="3200" dirty="0"/>
              <a:t>ICT</a:t>
            </a:r>
            <a:r>
              <a:rPr sz="3200" spc="-20" dirty="0"/>
              <a:t> </a:t>
            </a:r>
            <a:r>
              <a:rPr sz="3200" dirty="0"/>
              <a:t>Project</a:t>
            </a:r>
            <a:r>
              <a:rPr sz="3200" spc="-5" dirty="0"/>
              <a:t> </a:t>
            </a:r>
            <a:r>
              <a:rPr sz="3200" spc="-25" dirty="0"/>
              <a:t>as</a:t>
            </a:r>
            <a:endParaRPr sz="3200"/>
          </a:p>
          <a:p>
            <a:pPr marL="12700">
              <a:lnSpc>
                <a:spcPct val="100000"/>
              </a:lnSpc>
              <a:spcBef>
                <a:spcPts val="5"/>
              </a:spcBef>
            </a:pPr>
            <a:r>
              <a:rPr sz="3200" dirty="0"/>
              <a:t>an</a:t>
            </a:r>
            <a:r>
              <a:rPr sz="3200" spc="-55" dirty="0"/>
              <a:t> </a:t>
            </a:r>
            <a:r>
              <a:rPr sz="3200" dirty="0"/>
              <a:t>Information</a:t>
            </a:r>
            <a:r>
              <a:rPr sz="3200" spc="-45" dirty="0"/>
              <a:t> </a:t>
            </a:r>
            <a:r>
              <a:rPr sz="3200" dirty="0"/>
              <a:t>Processing</a:t>
            </a:r>
            <a:r>
              <a:rPr sz="3200" spc="-50" dirty="0"/>
              <a:t> </a:t>
            </a:r>
            <a:r>
              <a:rPr sz="3200" spc="-10" dirty="0"/>
              <a:t>System</a:t>
            </a:r>
            <a:endParaRPr sz="3200"/>
          </a:p>
        </p:txBody>
      </p:sp>
      <p:pic>
        <p:nvPicPr>
          <p:cNvPr id="8" name="object 8"/>
          <p:cNvPicPr/>
          <p:nvPr/>
        </p:nvPicPr>
        <p:blipFill>
          <a:blip r:embed="rId2" cstate="print"/>
          <a:stretch>
            <a:fillRect/>
          </a:stretch>
        </p:blipFill>
        <p:spPr>
          <a:xfrm>
            <a:off x="977264" y="3398901"/>
            <a:ext cx="164591" cy="169163"/>
          </a:xfrm>
          <a:prstGeom prst="rect">
            <a:avLst/>
          </a:prstGeom>
        </p:spPr>
      </p:pic>
      <p:sp>
        <p:nvSpPr>
          <p:cNvPr id="9" name="object 9"/>
          <p:cNvSpPr txBox="1"/>
          <p:nvPr/>
        </p:nvSpPr>
        <p:spPr>
          <a:xfrm>
            <a:off x="879144" y="1220927"/>
            <a:ext cx="7449820" cy="2407920"/>
          </a:xfrm>
          <a:prstGeom prst="rect">
            <a:avLst/>
          </a:prstGeom>
        </p:spPr>
        <p:txBody>
          <a:bodyPr vert="horz" wrap="square" lIns="0" tIns="102870" rIns="0" bIns="0" rtlCol="0">
            <a:spAutoFit/>
          </a:bodyPr>
          <a:lstStyle/>
          <a:p>
            <a:pPr marL="12700">
              <a:lnSpc>
                <a:spcPct val="100000"/>
              </a:lnSpc>
              <a:spcBef>
                <a:spcPts val="810"/>
              </a:spcBef>
            </a:pPr>
            <a:r>
              <a:rPr sz="2200" dirty="0">
                <a:latin typeface="Arial"/>
                <a:cs typeface="Arial"/>
              </a:rPr>
              <a:t>All</a:t>
            </a:r>
            <a:r>
              <a:rPr sz="2200" spc="-105" dirty="0">
                <a:latin typeface="Arial"/>
                <a:cs typeface="Arial"/>
              </a:rPr>
              <a:t> </a:t>
            </a:r>
            <a:r>
              <a:rPr sz="2200" dirty="0">
                <a:latin typeface="Arial"/>
                <a:cs typeface="Arial"/>
              </a:rPr>
              <a:t>organizations</a:t>
            </a:r>
            <a:r>
              <a:rPr sz="2200" spc="-85" dirty="0">
                <a:latin typeface="Arial"/>
                <a:cs typeface="Arial"/>
              </a:rPr>
              <a:t> </a:t>
            </a:r>
            <a:r>
              <a:rPr sz="2200" dirty="0">
                <a:latin typeface="Arial"/>
                <a:cs typeface="Arial"/>
              </a:rPr>
              <a:t>are</a:t>
            </a:r>
            <a:r>
              <a:rPr sz="2200" spc="-70" dirty="0">
                <a:latin typeface="Arial"/>
                <a:cs typeface="Arial"/>
              </a:rPr>
              <a:t> </a:t>
            </a:r>
            <a:r>
              <a:rPr sz="2200" dirty="0">
                <a:latin typeface="Arial"/>
                <a:cs typeface="Arial"/>
              </a:rPr>
              <a:t>information</a:t>
            </a:r>
            <a:r>
              <a:rPr sz="2200" spc="-75" dirty="0">
                <a:latin typeface="Arial"/>
                <a:cs typeface="Arial"/>
              </a:rPr>
              <a:t> </a:t>
            </a:r>
            <a:r>
              <a:rPr sz="2200" dirty="0">
                <a:latin typeface="Arial"/>
                <a:cs typeface="Arial"/>
              </a:rPr>
              <a:t>processing</a:t>
            </a:r>
            <a:r>
              <a:rPr sz="2200" spc="-95" dirty="0">
                <a:latin typeface="Arial"/>
                <a:cs typeface="Arial"/>
              </a:rPr>
              <a:t> </a:t>
            </a:r>
            <a:r>
              <a:rPr sz="2200" spc="-10" dirty="0">
                <a:latin typeface="Arial"/>
                <a:cs typeface="Arial"/>
              </a:rPr>
              <a:t>systems</a:t>
            </a:r>
            <a:endParaRPr sz="2200">
              <a:latin typeface="Arial"/>
              <a:cs typeface="Arial"/>
            </a:endParaRPr>
          </a:p>
          <a:p>
            <a:pPr marL="413384">
              <a:lnSpc>
                <a:spcPct val="100000"/>
              </a:lnSpc>
              <a:spcBef>
                <a:spcPts val="610"/>
              </a:spcBef>
            </a:pPr>
            <a:r>
              <a:rPr sz="1900" dirty="0">
                <a:latin typeface="Arial"/>
                <a:cs typeface="Arial"/>
              </a:rPr>
              <a:t>the</a:t>
            </a:r>
            <a:r>
              <a:rPr sz="1900" spc="-40" dirty="0">
                <a:latin typeface="Arial"/>
                <a:cs typeface="Arial"/>
              </a:rPr>
              <a:t> </a:t>
            </a:r>
            <a:r>
              <a:rPr sz="1900" dirty="0">
                <a:latin typeface="Arial"/>
                <a:cs typeface="Arial"/>
              </a:rPr>
              <a:t>heart</a:t>
            </a:r>
            <a:r>
              <a:rPr sz="1900" spc="-25" dirty="0">
                <a:latin typeface="Arial"/>
                <a:cs typeface="Arial"/>
              </a:rPr>
              <a:t> </a:t>
            </a:r>
            <a:r>
              <a:rPr sz="1900" dirty="0">
                <a:latin typeface="Arial"/>
                <a:cs typeface="Arial"/>
              </a:rPr>
              <a:t>of</a:t>
            </a:r>
            <a:r>
              <a:rPr sz="1900" spc="-40" dirty="0">
                <a:latin typeface="Arial"/>
                <a:cs typeface="Arial"/>
              </a:rPr>
              <a:t> </a:t>
            </a:r>
            <a:r>
              <a:rPr sz="1900" dirty="0">
                <a:latin typeface="Arial"/>
                <a:cs typeface="Arial"/>
              </a:rPr>
              <a:t>any</a:t>
            </a:r>
            <a:r>
              <a:rPr sz="1900" spc="-25" dirty="0">
                <a:latin typeface="Arial"/>
                <a:cs typeface="Arial"/>
              </a:rPr>
              <a:t> </a:t>
            </a:r>
            <a:r>
              <a:rPr sz="1900" dirty="0">
                <a:latin typeface="Arial"/>
                <a:cs typeface="Arial"/>
              </a:rPr>
              <a:t>business</a:t>
            </a:r>
            <a:r>
              <a:rPr sz="1900" spc="-10" dirty="0">
                <a:latin typeface="Arial"/>
                <a:cs typeface="Arial"/>
              </a:rPr>
              <a:t> process</a:t>
            </a:r>
            <a:endParaRPr sz="1900">
              <a:latin typeface="Arial"/>
              <a:cs typeface="Arial"/>
            </a:endParaRPr>
          </a:p>
          <a:p>
            <a:pPr marL="12700">
              <a:lnSpc>
                <a:spcPct val="100000"/>
              </a:lnSpc>
              <a:spcBef>
                <a:spcPts val="590"/>
              </a:spcBef>
            </a:pPr>
            <a:r>
              <a:rPr sz="2200" dirty="0">
                <a:latin typeface="Arial"/>
                <a:cs typeface="Arial"/>
              </a:rPr>
              <a:t>Flows</a:t>
            </a:r>
            <a:r>
              <a:rPr sz="2200" spc="-70" dirty="0">
                <a:latin typeface="Arial"/>
                <a:cs typeface="Arial"/>
              </a:rPr>
              <a:t> </a:t>
            </a:r>
            <a:r>
              <a:rPr sz="2200" dirty="0">
                <a:latin typeface="Arial"/>
                <a:cs typeface="Arial"/>
              </a:rPr>
              <a:t>are</a:t>
            </a:r>
            <a:r>
              <a:rPr sz="2200" spc="-45" dirty="0">
                <a:latin typeface="Arial"/>
                <a:cs typeface="Arial"/>
              </a:rPr>
              <a:t> </a:t>
            </a:r>
            <a:r>
              <a:rPr sz="2200" dirty="0">
                <a:latin typeface="Arial"/>
                <a:cs typeface="Arial"/>
              </a:rPr>
              <a:t>enabled</a:t>
            </a:r>
            <a:r>
              <a:rPr sz="2200" spc="-60" dirty="0">
                <a:latin typeface="Arial"/>
                <a:cs typeface="Arial"/>
              </a:rPr>
              <a:t> </a:t>
            </a:r>
            <a:r>
              <a:rPr sz="2200" dirty="0">
                <a:latin typeface="Arial"/>
                <a:cs typeface="Arial"/>
              </a:rPr>
              <a:t>by</a:t>
            </a:r>
            <a:r>
              <a:rPr sz="2200" spc="-50" dirty="0">
                <a:latin typeface="Arial"/>
                <a:cs typeface="Arial"/>
              </a:rPr>
              <a:t> </a:t>
            </a:r>
            <a:r>
              <a:rPr sz="2200" dirty="0">
                <a:latin typeface="Arial"/>
                <a:cs typeface="Arial"/>
              </a:rPr>
              <a:t>structure;</a:t>
            </a:r>
            <a:r>
              <a:rPr sz="2200" spc="-50" dirty="0">
                <a:latin typeface="Arial"/>
                <a:cs typeface="Arial"/>
              </a:rPr>
              <a:t> </a:t>
            </a:r>
            <a:r>
              <a:rPr sz="2200" dirty="0">
                <a:latin typeface="Arial"/>
                <a:cs typeface="Arial"/>
              </a:rPr>
              <a:t>structure</a:t>
            </a:r>
            <a:r>
              <a:rPr sz="2200" spc="-50" dirty="0">
                <a:latin typeface="Arial"/>
                <a:cs typeface="Arial"/>
              </a:rPr>
              <a:t> </a:t>
            </a:r>
            <a:r>
              <a:rPr sz="2200" dirty="0">
                <a:latin typeface="Arial"/>
                <a:cs typeface="Arial"/>
              </a:rPr>
              <a:t>is</a:t>
            </a:r>
            <a:r>
              <a:rPr sz="2200" spc="-60" dirty="0">
                <a:latin typeface="Arial"/>
                <a:cs typeface="Arial"/>
              </a:rPr>
              <a:t> </a:t>
            </a:r>
            <a:r>
              <a:rPr sz="2200" dirty="0">
                <a:latin typeface="Arial"/>
                <a:cs typeface="Arial"/>
              </a:rPr>
              <a:t>shaped</a:t>
            </a:r>
            <a:r>
              <a:rPr sz="2200" spc="-50" dirty="0">
                <a:latin typeface="Arial"/>
                <a:cs typeface="Arial"/>
              </a:rPr>
              <a:t> </a:t>
            </a:r>
            <a:r>
              <a:rPr sz="2200" dirty="0">
                <a:latin typeface="Arial"/>
                <a:cs typeface="Arial"/>
              </a:rPr>
              <a:t>by</a:t>
            </a:r>
            <a:r>
              <a:rPr sz="2200" spc="-60" dirty="0">
                <a:latin typeface="Arial"/>
                <a:cs typeface="Arial"/>
              </a:rPr>
              <a:t> </a:t>
            </a:r>
            <a:r>
              <a:rPr sz="2200" spc="-10" dirty="0">
                <a:latin typeface="Arial"/>
                <a:cs typeface="Arial"/>
              </a:rPr>
              <a:t>flows</a:t>
            </a:r>
            <a:endParaRPr sz="2200">
              <a:latin typeface="Arial"/>
              <a:cs typeface="Arial"/>
            </a:endParaRPr>
          </a:p>
          <a:p>
            <a:pPr marL="413384">
              <a:lnSpc>
                <a:spcPct val="100000"/>
              </a:lnSpc>
              <a:spcBef>
                <a:spcPts val="615"/>
              </a:spcBef>
            </a:pPr>
            <a:r>
              <a:rPr sz="1900" dirty="0">
                <a:latin typeface="Arial"/>
                <a:cs typeface="Arial"/>
              </a:rPr>
              <a:t>the</a:t>
            </a:r>
            <a:r>
              <a:rPr sz="1900" spc="-35" dirty="0">
                <a:latin typeface="Arial"/>
                <a:cs typeface="Arial"/>
              </a:rPr>
              <a:t> </a:t>
            </a:r>
            <a:r>
              <a:rPr sz="1900" dirty="0">
                <a:latin typeface="Arial"/>
                <a:cs typeface="Arial"/>
              </a:rPr>
              <a:t>river</a:t>
            </a:r>
            <a:r>
              <a:rPr sz="1900" spc="-15" dirty="0">
                <a:latin typeface="Arial"/>
                <a:cs typeface="Arial"/>
              </a:rPr>
              <a:t> </a:t>
            </a:r>
            <a:r>
              <a:rPr sz="1900" spc="-10" dirty="0">
                <a:latin typeface="Arial"/>
                <a:cs typeface="Arial"/>
              </a:rPr>
              <a:t>analogy</a:t>
            </a:r>
            <a:endParaRPr sz="1900">
              <a:latin typeface="Arial"/>
              <a:cs typeface="Arial"/>
            </a:endParaRPr>
          </a:p>
          <a:p>
            <a:pPr marL="12700">
              <a:lnSpc>
                <a:spcPct val="100000"/>
              </a:lnSpc>
              <a:spcBef>
                <a:spcPts val="585"/>
              </a:spcBef>
            </a:pPr>
            <a:r>
              <a:rPr sz="2200" dirty="0">
                <a:latin typeface="Arial"/>
                <a:cs typeface="Arial"/>
              </a:rPr>
              <a:t>Uncertainty:</a:t>
            </a:r>
            <a:r>
              <a:rPr sz="2200" spc="-60" dirty="0">
                <a:latin typeface="Arial"/>
                <a:cs typeface="Arial"/>
              </a:rPr>
              <a:t> </a:t>
            </a:r>
            <a:r>
              <a:rPr sz="2200" dirty="0">
                <a:latin typeface="Arial"/>
                <a:cs typeface="Arial"/>
              </a:rPr>
              <a:t>the</a:t>
            </a:r>
            <a:r>
              <a:rPr sz="2200" spc="-60" dirty="0">
                <a:latin typeface="Arial"/>
                <a:cs typeface="Arial"/>
              </a:rPr>
              <a:t> </a:t>
            </a:r>
            <a:r>
              <a:rPr sz="2200" dirty="0">
                <a:latin typeface="Arial"/>
                <a:cs typeface="Arial"/>
              </a:rPr>
              <a:t>lack</a:t>
            </a:r>
            <a:r>
              <a:rPr sz="2200" spc="-50" dirty="0">
                <a:latin typeface="Arial"/>
                <a:cs typeface="Arial"/>
              </a:rPr>
              <a:t> </a:t>
            </a:r>
            <a:r>
              <a:rPr sz="2200" dirty="0">
                <a:latin typeface="Arial"/>
                <a:cs typeface="Arial"/>
              </a:rPr>
              <a:t>of</a:t>
            </a:r>
            <a:r>
              <a:rPr sz="2200" spc="-60" dirty="0">
                <a:latin typeface="Arial"/>
                <a:cs typeface="Arial"/>
              </a:rPr>
              <a:t> </a:t>
            </a:r>
            <a:r>
              <a:rPr sz="2200" dirty="0">
                <a:latin typeface="Arial"/>
                <a:cs typeface="Arial"/>
              </a:rPr>
              <a:t>information</a:t>
            </a:r>
            <a:r>
              <a:rPr sz="2200" spc="-45" dirty="0">
                <a:latin typeface="Arial"/>
                <a:cs typeface="Arial"/>
              </a:rPr>
              <a:t> </a:t>
            </a:r>
            <a:r>
              <a:rPr sz="2200" dirty="0">
                <a:latin typeface="Arial"/>
                <a:cs typeface="Arial"/>
              </a:rPr>
              <a:t>required</a:t>
            </a:r>
            <a:r>
              <a:rPr sz="2200" spc="-50" dirty="0">
                <a:latin typeface="Arial"/>
                <a:cs typeface="Arial"/>
              </a:rPr>
              <a:t> </a:t>
            </a:r>
            <a:r>
              <a:rPr sz="2200" dirty="0">
                <a:latin typeface="Arial"/>
                <a:cs typeface="Arial"/>
              </a:rPr>
              <a:t>for</a:t>
            </a:r>
            <a:r>
              <a:rPr sz="2200" spc="-45" dirty="0">
                <a:latin typeface="Arial"/>
                <a:cs typeface="Arial"/>
              </a:rPr>
              <a:t> </a:t>
            </a:r>
            <a:r>
              <a:rPr sz="2200" dirty="0">
                <a:latin typeface="Arial"/>
                <a:cs typeface="Arial"/>
              </a:rPr>
              <a:t>a</a:t>
            </a:r>
            <a:r>
              <a:rPr sz="2200" spc="-60" dirty="0">
                <a:latin typeface="Arial"/>
                <a:cs typeface="Arial"/>
              </a:rPr>
              <a:t> </a:t>
            </a:r>
            <a:r>
              <a:rPr sz="2200" spc="-10" dirty="0">
                <a:latin typeface="Arial"/>
                <a:cs typeface="Arial"/>
              </a:rPr>
              <a:t>decision</a:t>
            </a:r>
            <a:endParaRPr sz="2200">
              <a:latin typeface="Arial"/>
              <a:cs typeface="Arial"/>
            </a:endParaRPr>
          </a:p>
          <a:p>
            <a:pPr marL="440690">
              <a:lnSpc>
                <a:spcPct val="100000"/>
              </a:lnSpc>
              <a:spcBef>
                <a:spcPts val="885"/>
              </a:spcBef>
            </a:pPr>
            <a:r>
              <a:rPr sz="1900" dirty="0">
                <a:latin typeface="Arial"/>
                <a:cs typeface="Arial"/>
              </a:rPr>
              <a:t>two</a:t>
            </a:r>
            <a:r>
              <a:rPr sz="1900" spc="-35" dirty="0">
                <a:latin typeface="Arial"/>
                <a:cs typeface="Arial"/>
              </a:rPr>
              <a:t> </a:t>
            </a:r>
            <a:r>
              <a:rPr sz="1900" spc="-10" dirty="0">
                <a:latin typeface="Arial"/>
                <a:cs typeface="Arial"/>
              </a:rPr>
              <a:t>sources</a:t>
            </a:r>
            <a:endParaRPr sz="1900">
              <a:latin typeface="Arial"/>
              <a:cs typeface="Arial"/>
            </a:endParaRPr>
          </a:p>
        </p:txBody>
      </p:sp>
      <p:pic>
        <p:nvPicPr>
          <p:cNvPr id="10" name="object 10"/>
          <p:cNvPicPr/>
          <p:nvPr/>
        </p:nvPicPr>
        <p:blipFill>
          <a:blip r:embed="rId2" cstate="print"/>
          <a:stretch>
            <a:fillRect/>
          </a:stretch>
        </p:blipFill>
        <p:spPr>
          <a:xfrm>
            <a:off x="1434464" y="3761613"/>
            <a:ext cx="152400" cy="160019"/>
          </a:xfrm>
          <a:prstGeom prst="rect">
            <a:avLst/>
          </a:prstGeom>
        </p:spPr>
      </p:pic>
      <p:pic>
        <p:nvPicPr>
          <p:cNvPr id="11" name="object 11"/>
          <p:cNvPicPr/>
          <p:nvPr/>
        </p:nvPicPr>
        <p:blipFill>
          <a:blip r:embed="rId2" cstate="print"/>
          <a:stretch>
            <a:fillRect/>
          </a:stretch>
        </p:blipFill>
        <p:spPr>
          <a:xfrm>
            <a:off x="1434464" y="4112133"/>
            <a:ext cx="152400" cy="160019"/>
          </a:xfrm>
          <a:prstGeom prst="rect">
            <a:avLst/>
          </a:prstGeom>
        </p:spPr>
      </p:pic>
      <p:pic>
        <p:nvPicPr>
          <p:cNvPr id="12" name="object 12"/>
          <p:cNvPicPr/>
          <p:nvPr/>
        </p:nvPicPr>
        <p:blipFill>
          <a:blip r:embed="rId2" cstate="print"/>
          <a:stretch>
            <a:fillRect/>
          </a:stretch>
        </p:blipFill>
        <p:spPr>
          <a:xfrm>
            <a:off x="977264" y="4465701"/>
            <a:ext cx="164591" cy="169163"/>
          </a:xfrm>
          <a:prstGeom prst="rect">
            <a:avLst/>
          </a:prstGeom>
        </p:spPr>
      </p:pic>
      <p:pic>
        <p:nvPicPr>
          <p:cNvPr id="13" name="object 13"/>
          <p:cNvPicPr/>
          <p:nvPr/>
        </p:nvPicPr>
        <p:blipFill>
          <a:blip r:embed="rId2" cstate="print"/>
          <a:stretch>
            <a:fillRect/>
          </a:stretch>
        </p:blipFill>
        <p:spPr>
          <a:xfrm>
            <a:off x="1434464" y="4828413"/>
            <a:ext cx="152400" cy="160019"/>
          </a:xfrm>
          <a:prstGeom prst="rect">
            <a:avLst/>
          </a:prstGeom>
        </p:spPr>
      </p:pic>
      <p:pic>
        <p:nvPicPr>
          <p:cNvPr id="14" name="object 14"/>
          <p:cNvPicPr/>
          <p:nvPr/>
        </p:nvPicPr>
        <p:blipFill>
          <a:blip r:embed="rId2" cstate="print"/>
          <a:stretch>
            <a:fillRect/>
          </a:stretch>
        </p:blipFill>
        <p:spPr>
          <a:xfrm>
            <a:off x="1434464" y="5178933"/>
            <a:ext cx="152400" cy="160020"/>
          </a:xfrm>
          <a:prstGeom prst="rect">
            <a:avLst/>
          </a:prstGeom>
        </p:spPr>
      </p:pic>
      <p:sp>
        <p:nvSpPr>
          <p:cNvPr id="15" name="object 15"/>
          <p:cNvSpPr txBox="1"/>
          <p:nvPr/>
        </p:nvSpPr>
        <p:spPr>
          <a:xfrm>
            <a:off x="1307719" y="3603498"/>
            <a:ext cx="1692910" cy="1793875"/>
          </a:xfrm>
          <a:prstGeom prst="rect">
            <a:avLst/>
          </a:prstGeom>
        </p:spPr>
        <p:txBody>
          <a:bodyPr vert="horz" wrap="square" lIns="0" tIns="12700" rIns="0" bIns="0" rtlCol="0">
            <a:spAutoFit/>
          </a:bodyPr>
          <a:lstStyle/>
          <a:p>
            <a:pPr marL="413384" marR="5080">
              <a:lnSpc>
                <a:spcPct val="127800"/>
              </a:lnSpc>
              <a:spcBef>
                <a:spcPts val="100"/>
              </a:spcBef>
            </a:pPr>
            <a:r>
              <a:rPr sz="1800" spc="-10" dirty="0">
                <a:latin typeface="Arial"/>
                <a:cs typeface="Arial"/>
              </a:rPr>
              <a:t>complexity predictability</a:t>
            </a:r>
            <a:endParaRPr sz="1800">
              <a:latin typeface="Arial"/>
              <a:cs typeface="Arial"/>
            </a:endParaRPr>
          </a:p>
          <a:p>
            <a:pPr marR="506730" algn="r">
              <a:lnSpc>
                <a:spcPct val="100000"/>
              </a:lnSpc>
              <a:spcBef>
                <a:spcPts val="595"/>
              </a:spcBef>
            </a:pPr>
            <a:r>
              <a:rPr sz="1900" dirty="0">
                <a:latin typeface="Arial"/>
                <a:cs typeface="Arial"/>
              </a:rPr>
              <a:t>two</a:t>
            </a:r>
            <a:r>
              <a:rPr sz="1900" spc="-35" dirty="0">
                <a:latin typeface="Arial"/>
                <a:cs typeface="Arial"/>
              </a:rPr>
              <a:t> </a:t>
            </a:r>
            <a:r>
              <a:rPr sz="1900" spc="-10" dirty="0">
                <a:latin typeface="Arial"/>
                <a:cs typeface="Arial"/>
              </a:rPr>
              <a:t>modes</a:t>
            </a:r>
            <a:endParaRPr sz="1900">
              <a:latin typeface="Arial"/>
              <a:cs typeface="Arial"/>
            </a:endParaRPr>
          </a:p>
          <a:p>
            <a:pPr marR="497205" algn="r">
              <a:lnSpc>
                <a:spcPct val="100000"/>
              </a:lnSpc>
              <a:spcBef>
                <a:spcPts val="605"/>
              </a:spcBef>
            </a:pPr>
            <a:r>
              <a:rPr sz="1800" spc="-10" dirty="0">
                <a:latin typeface="Arial"/>
                <a:cs typeface="Arial"/>
              </a:rPr>
              <a:t>mission</a:t>
            </a:r>
            <a:endParaRPr sz="1800">
              <a:latin typeface="Arial"/>
              <a:cs typeface="Arial"/>
            </a:endParaRPr>
          </a:p>
          <a:p>
            <a:pPr marL="413384">
              <a:lnSpc>
                <a:spcPct val="100000"/>
              </a:lnSpc>
              <a:spcBef>
                <a:spcPts val="600"/>
              </a:spcBef>
            </a:pPr>
            <a:r>
              <a:rPr sz="1800" spc="-10" dirty="0">
                <a:latin typeface="Arial"/>
                <a:cs typeface="Arial"/>
              </a:rPr>
              <a:t>dynamic</a:t>
            </a:r>
            <a:endParaRPr sz="1800">
              <a:latin typeface="Arial"/>
              <a:cs typeface="Arial"/>
            </a:endParaRPr>
          </a:p>
        </p:txBody>
      </p:sp>
      <p:grpSp>
        <p:nvGrpSpPr>
          <p:cNvPr id="16" name="object 16"/>
          <p:cNvGrpSpPr/>
          <p:nvPr/>
        </p:nvGrpSpPr>
        <p:grpSpPr>
          <a:xfrm>
            <a:off x="5994400" y="3234435"/>
            <a:ext cx="798830" cy="2760345"/>
            <a:chOff x="5994400" y="3234435"/>
            <a:chExt cx="798830" cy="2760345"/>
          </a:xfrm>
        </p:grpSpPr>
        <p:sp>
          <p:nvSpPr>
            <p:cNvPr id="17" name="object 17"/>
            <p:cNvSpPr/>
            <p:nvPr/>
          </p:nvSpPr>
          <p:spPr>
            <a:xfrm>
              <a:off x="6309613" y="3234435"/>
              <a:ext cx="217170" cy="2760345"/>
            </a:xfrm>
            <a:custGeom>
              <a:avLst/>
              <a:gdLst/>
              <a:ahLst/>
              <a:cxnLst/>
              <a:rect l="l" t="t" r="r" b="b"/>
              <a:pathLst>
                <a:path w="217170" h="2760345">
                  <a:moveTo>
                    <a:pt x="58159" y="2616600"/>
                  </a:moveTo>
                  <a:lnTo>
                    <a:pt x="0" y="2672727"/>
                  </a:lnTo>
                  <a:lnTo>
                    <a:pt x="84200" y="2759951"/>
                  </a:lnTo>
                  <a:lnTo>
                    <a:pt x="171450" y="2675750"/>
                  </a:lnTo>
                  <a:lnTo>
                    <a:pt x="170469" y="2674734"/>
                  </a:lnTo>
                  <a:lnTo>
                    <a:pt x="114300" y="2674734"/>
                  </a:lnTo>
                  <a:lnTo>
                    <a:pt x="57150" y="2673730"/>
                  </a:lnTo>
                  <a:lnTo>
                    <a:pt x="58159" y="2616600"/>
                  </a:lnTo>
                  <a:close/>
                </a:path>
                <a:path w="217170" h="2760345">
                  <a:moveTo>
                    <a:pt x="87249" y="2588526"/>
                  </a:moveTo>
                  <a:lnTo>
                    <a:pt x="58159" y="2616600"/>
                  </a:lnTo>
                  <a:lnTo>
                    <a:pt x="57150" y="2673730"/>
                  </a:lnTo>
                  <a:lnTo>
                    <a:pt x="114300" y="2674734"/>
                  </a:lnTo>
                  <a:lnTo>
                    <a:pt x="115309" y="2617594"/>
                  </a:lnTo>
                  <a:lnTo>
                    <a:pt x="87249" y="2588526"/>
                  </a:lnTo>
                  <a:close/>
                </a:path>
                <a:path w="217170" h="2760345">
                  <a:moveTo>
                    <a:pt x="115309" y="2617594"/>
                  </a:moveTo>
                  <a:lnTo>
                    <a:pt x="114300" y="2674734"/>
                  </a:lnTo>
                  <a:lnTo>
                    <a:pt x="170469" y="2674734"/>
                  </a:lnTo>
                  <a:lnTo>
                    <a:pt x="115309" y="2617594"/>
                  </a:lnTo>
                  <a:close/>
                </a:path>
                <a:path w="217170" h="2760345">
                  <a:moveTo>
                    <a:pt x="115822" y="2588526"/>
                  </a:moveTo>
                  <a:lnTo>
                    <a:pt x="87249" y="2588526"/>
                  </a:lnTo>
                  <a:lnTo>
                    <a:pt x="115309" y="2617594"/>
                  </a:lnTo>
                  <a:lnTo>
                    <a:pt x="115822" y="2588526"/>
                  </a:lnTo>
                  <a:close/>
                </a:path>
                <a:path w="217170" h="2760345">
                  <a:moveTo>
                    <a:pt x="101860" y="142373"/>
                  </a:moveTo>
                  <a:lnTo>
                    <a:pt x="58159" y="2616600"/>
                  </a:lnTo>
                  <a:lnTo>
                    <a:pt x="87249" y="2588526"/>
                  </a:lnTo>
                  <a:lnTo>
                    <a:pt x="115822" y="2588526"/>
                  </a:lnTo>
                  <a:lnTo>
                    <a:pt x="158514" y="171450"/>
                  </a:lnTo>
                  <a:lnTo>
                    <a:pt x="129921" y="171450"/>
                  </a:lnTo>
                  <a:lnTo>
                    <a:pt x="101860" y="142373"/>
                  </a:lnTo>
                  <a:close/>
                </a:path>
                <a:path w="217170" h="2760345">
                  <a:moveTo>
                    <a:pt x="102870" y="85216"/>
                  </a:moveTo>
                  <a:lnTo>
                    <a:pt x="101860" y="142373"/>
                  </a:lnTo>
                  <a:lnTo>
                    <a:pt x="129921" y="171450"/>
                  </a:lnTo>
                  <a:lnTo>
                    <a:pt x="159010" y="143376"/>
                  </a:lnTo>
                  <a:lnTo>
                    <a:pt x="160020" y="86233"/>
                  </a:lnTo>
                  <a:lnTo>
                    <a:pt x="102870" y="85216"/>
                  </a:lnTo>
                  <a:close/>
                </a:path>
                <a:path w="217170" h="2760345">
                  <a:moveTo>
                    <a:pt x="159010" y="143376"/>
                  </a:moveTo>
                  <a:lnTo>
                    <a:pt x="129921" y="171450"/>
                  </a:lnTo>
                  <a:lnTo>
                    <a:pt x="158514" y="171450"/>
                  </a:lnTo>
                  <a:lnTo>
                    <a:pt x="159010" y="143376"/>
                  </a:lnTo>
                  <a:close/>
                </a:path>
                <a:path w="217170" h="2760345">
                  <a:moveTo>
                    <a:pt x="215208" y="85216"/>
                  </a:moveTo>
                  <a:lnTo>
                    <a:pt x="102870" y="85216"/>
                  </a:lnTo>
                  <a:lnTo>
                    <a:pt x="160020" y="86233"/>
                  </a:lnTo>
                  <a:lnTo>
                    <a:pt x="159010" y="143376"/>
                  </a:lnTo>
                  <a:lnTo>
                    <a:pt x="217169" y="87249"/>
                  </a:lnTo>
                  <a:lnTo>
                    <a:pt x="215208" y="85216"/>
                  </a:lnTo>
                  <a:close/>
                </a:path>
                <a:path w="217170" h="2760345">
                  <a:moveTo>
                    <a:pt x="132969" y="0"/>
                  </a:moveTo>
                  <a:lnTo>
                    <a:pt x="45720" y="84200"/>
                  </a:lnTo>
                  <a:lnTo>
                    <a:pt x="101860" y="142373"/>
                  </a:lnTo>
                  <a:lnTo>
                    <a:pt x="102870" y="85216"/>
                  </a:lnTo>
                  <a:lnTo>
                    <a:pt x="215208" y="85216"/>
                  </a:lnTo>
                  <a:lnTo>
                    <a:pt x="132969" y="0"/>
                  </a:lnTo>
                  <a:close/>
                </a:path>
              </a:pathLst>
            </a:custGeom>
            <a:solidFill>
              <a:srgbClr val="FF0000"/>
            </a:solidFill>
          </p:spPr>
          <p:txBody>
            <a:bodyPr wrap="square" lIns="0" tIns="0" rIns="0" bIns="0" rtlCol="0"/>
            <a:lstStyle/>
            <a:p>
              <a:endParaRPr/>
            </a:p>
          </p:txBody>
        </p:sp>
        <p:sp>
          <p:nvSpPr>
            <p:cNvPr id="18" name="object 18"/>
            <p:cNvSpPr/>
            <p:nvPr/>
          </p:nvSpPr>
          <p:spPr>
            <a:xfrm>
              <a:off x="6000750" y="3286124"/>
              <a:ext cx="786130" cy="2605405"/>
            </a:xfrm>
            <a:custGeom>
              <a:avLst/>
              <a:gdLst/>
              <a:ahLst/>
              <a:cxnLst/>
              <a:rect l="l" t="t" r="r" b="b"/>
              <a:pathLst>
                <a:path w="786129" h="2605404">
                  <a:moveTo>
                    <a:pt x="401065" y="2597150"/>
                  </a:moveTo>
                  <a:lnTo>
                    <a:pt x="355087" y="2591850"/>
                  </a:lnTo>
                  <a:lnTo>
                    <a:pt x="312879" y="2576754"/>
                  </a:lnTo>
                  <a:lnTo>
                    <a:pt x="275645" y="2553065"/>
                  </a:lnTo>
                  <a:lnTo>
                    <a:pt x="244590" y="2521989"/>
                  </a:lnTo>
                  <a:lnTo>
                    <a:pt x="220916" y="2484730"/>
                  </a:lnTo>
                  <a:lnTo>
                    <a:pt x="205829" y="2442491"/>
                  </a:lnTo>
                  <a:lnTo>
                    <a:pt x="200533" y="2396477"/>
                  </a:lnTo>
                  <a:lnTo>
                    <a:pt x="200533" y="1511935"/>
                  </a:lnTo>
                  <a:lnTo>
                    <a:pt x="195236" y="1465909"/>
                  </a:lnTo>
                  <a:lnTo>
                    <a:pt x="180149" y="1423668"/>
                  </a:lnTo>
                  <a:lnTo>
                    <a:pt x="156475" y="1386411"/>
                  </a:lnTo>
                  <a:lnTo>
                    <a:pt x="125420" y="1355342"/>
                  </a:lnTo>
                  <a:lnTo>
                    <a:pt x="88186" y="1331661"/>
                  </a:lnTo>
                  <a:lnTo>
                    <a:pt x="45978" y="1316571"/>
                  </a:lnTo>
                  <a:lnTo>
                    <a:pt x="0" y="1311275"/>
                  </a:lnTo>
                  <a:lnTo>
                    <a:pt x="45978" y="1305978"/>
                  </a:lnTo>
                  <a:lnTo>
                    <a:pt x="88186" y="1290888"/>
                  </a:lnTo>
                  <a:lnTo>
                    <a:pt x="125420" y="1267207"/>
                  </a:lnTo>
                  <a:lnTo>
                    <a:pt x="156475" y="1236138"/>
                  </a:lnTo>
                  <a:lnTo>
                    <a:pt x="180149" y="1198881"/>
                  </a:lnTo>
                  <a:lnTo>
                    <a:pt x="195236" y="1156640"/>
                  </a:lnTo>
                  <a:lnTo>
                    <a:pt x="200533" y="1110614"/>
                  </a:lnTo>
                  <a:lnTo>
                    <a:pt x="200533" y="226060"/>
                  </a:lnTo>
                  <a:lnTo>
                    <a:pt x="205829" y="180034"/>
                  </a:lnTo>
                  <a:lnTo>
                    <a:pt x="220916" y="137793"/>
                  </a:lnTo>
                  <a:lnTo>
                    <a:pt x="244590" y="100536"/>
                  </a:lnTo>
                  <a:lnTo>
                    <a:pt x="275645" y="69467"/>
                  </a:lnTo>
                  <a:lnTo>
                    <a:pt x="312879" y="45786"/>
                  </a:lnTo>
                  <a:lnTo>
                    <a:pt x="355087" y="30696"/>
                  </a:lnTo>
                  <a:lnTo>
                    <a:pt x="401065" y="25400"/>
                  </a:lnTo>
                </a:path>
                <a:path w="786129" h="2605404">
                  <a:moveTo>
                    <a:pt x="394588" y="0"/>
                  </a:moveTo>
                  <a:lnTo>
                    <a:pt x="448225" y="5118"/>
                  </a:lnTo>
                  <a:lnTo>
                    <a:pt x="494803" y="19369"/>
                  </a:lnTo>
                  <a:lnTo>
                    <a:pt x="531529" y="41093"/>
                  </a:lnTo>
                  <a:lnTo>
                    <a:pt x="564260" y="100329"/>
                  </a:lnTo>
                  <a:lnTo>
                    <a:pt x="564260" y="542544"/>
                  </a:lnTo>
                  <a:lnTo>
                    <a:pt x="572921" y="574303"/>
                  </a:lnTo>
                  <a:lnTo>
                    <a:pt x="597029" y="601880"/>
                  </a:lnTo>
                  <a:lnTo>
                    <a:pt x="633773" y="623623"/>
                  </a:lnTo>
                  <a:lnTo>
                    <a:pt x="680345" y="637881"/>
                  </a:lnTo>
                  <a:lnTo>
                    <a:pt x="733932" y="643001"/>
                  </a:lnTo>
                  <a:lnTo>
                    <a:pt x="680345" y="648107"/>
                  </a:lnTo>
                  <a:lnTo>
                    <a:pt x="633773" y="662333"/>
                  </a:lnTo>
                  <a:lnTo>
                    <a:pt x="597029" y="684039"/>
                  </a:lnTo>
                  <a:lnTo>
                    <a:pt x="572921" y="711585"/>
                  </a:lnTo>
                  <a:lnTo>
                    <a:pt x="564260" y="743331"/>
                  </a:lnTo>
                  <a:lnTo>
                    <a:pt x="564260" y="1185545"/>
                  </a:lnTo>
                  <a:lnTo>
                    <a:pt x="555612" y="1217242"/>
                  </a:lnTo>
                  <a:lnTo>
                    <a:pt x="531529" y="1244781"/>
                  </a:lnTo>
                  <a:lnTo>
                    <a:pt x="494803" y="1266505"/>
                  </a:lnTo>
                  <a:lnTo>
                    <a:pt x="448225" y="1280756"/>
                  </a:lnTo>
                  <a:lnTo>
                    <a:pt x="394588" y="1285875"/>
                  </a:lnTo>
                </a:path>
                <a:path w="786129" h="2605404">
                  <a:moveTo>
                    <a:pt x="394588" y="1285875"/>
                  </a:moveTo>
                  <a:lnTo>
                    <a:pt x="456430" y="1291124"/>
                  </a:lnTo>
                  <a:lnTo>
                    <a:pt x="510122" y="1305743"/>
                  </a:lnTo>
                  <a:lnTo>
                    <a:pt x="552451" y="1328037"/>
                  </a:lnTo>
                  <a:lnTo>
                    <a:pt x="580204" y="1356312"/>
                  </a:lnTo>
                  <a:lnTo>
                    <a:pt x="590169" y="1388872"/>
                  </a:lnTo>
                  <a:lnTo>
                    <a:pt x="590169" y="1842643"/>
                  </a:lnTo>
                  <a:lnTo>
                    <a:pt x="600147" y="1875140"/>
                  </a:lnTo>
                  <a:lnTo>
                    <a:pt x="627931" y="1903377"/>
                  </a:lnTo>
                  <a:lnTo>
                    <a:pt x="670297" y="1925652"/>
                  </a:lnTo>
                  <a:lnTo>
                    <a:pt x="724020" y="1940264"/>
                  </a:lnTo>
                  <a:lnTo>
                    <a:pt x="785876" y="1945513"/>
                  </a:lnTo>
                  <a:lnTo>
                    <a:pt x="724020" y="1950762"/>
                  </a:lnTo>
                  <a:lnTo>
                    <a:pt x="670297" y="1965381"/>
                  </a:lnTo>
                  <a:lnTo>
                    <a:pt x="627931" y="1987675"/>
                  </a:lnTo>
                  <a:lnTo>
                    <a:pt x="600147" y="2015950"/>
                  </a:lnTo>
                  <a:lnTo>
                    <a:pt x="590169" y="2048510"/>
                  </a:lnTo>
                  <a:lnTo>
                    <a:pt x="590169" y="2502242"/>
                  </a:lnTo>
                  <a:lnTo>
                    <a:pt x="580204" y="2534782"/>
                  </a:lnTo>
                  <a:lnTo>
                    <a:pt x="552451" y="2563042"/>
                  </a:lnTo>
                  <a:lnTo>
                    <a:pt x="510122" y="2585327"/>
                  </a:lnTo>
                  <a:lnTo>
                    <a:pt x="456430" y="2599941"/>
                  </a:lnTo>
                  <a:lnTo>
                    <a:pt x="394588" y="2605189"/>
                  </a:lnTo>
                </a:path>
              </a:pathLst>
            </a:custGeom>
            <a:ln w="12700">
              <a:solidFill>
                <a:srgbClr val="FF0000"/>
              </a:solidFill>
            </a:ln>
          </p:spPr>
          <p:txBody>
            <a:bodyPr wrap="square" lIns="0" tIns="0" rIns="0" bIns="0" rtlCol="0"/>
            <a:lstStyle/>
            <a:p>
              <a:endParaRPr/>
            </a:p>
          </p:txBody>
        </p:sp>
      </p:grpSp>
      <p:sp>
        <p:nvSpPr>
          <p:cNvPr id="19" name="object 19"/>
          <p:cNvSpPr txBox="1"/>
          <p:nvPr/>
        </p:nvSpPr>
        <p:spPr>
          <a:xfrm>
            <a:off x="5393205" y="3644311"/>
            <a:ext cx="495934" cy="2207895"/>
          </a:xfrm>
          <a:prstGeom prst="rect">
            <a:avLst/>
          </a:prstGeom>
        </p:spPr>
        <p:txBody>
          <a:bodyPr vert="vert270" wrap="square" lIns="0" tIns="635" rIns="0" bIns="0" rtlCol="0">
            <a:spAutoFit/>
          </a:bodyPr>
          <a:lstStyle/>
          <a:p>
            <a:pPr marL="12700" marR="5080">
              <a:lnSpc>
                <a:spcPts val="1920"/>
              </a:lnSpc>
              <a:spcBef>
                <a:spcPts val="5"/>
              </a:spcBef>
            </a:pPr>
            <a:r>
              <a:rPr sz="1600" dirty="0">
                <a:solidFill>
                  <a:srgbClr val="009900"/>
                </a:solidFill>
                <a:latin typeface="Arial"/>
                <a:cs typeface="Arial"/>
              </a:rPr>
              <a:t>amount</a:t>
            </a:r>
            <a:r>
              <a:rPr sz="1600" spc="-50" dirty="0">
                <a:solidFill>
                  <a:srgbClr val="009900"/>
                </a:solidFill>
                <a:latin typeface="Arial"/>
                <a:cs typeface="Arial"/>
              </a:rPr>
              <a:t> </a:t>
            </a:r>
            <a:r>
              <a:rPr sz="1600" dirty="0">
                <a:solidFill>
                  <a:srgbClr val="009900"/>
                </a:solidFill>
                <a:latin typeface="Arial"/>
                <a:cs typeface="Arial"/>
              </a:rPr>
              <a:t>of</a:t>
            </a:r>
            <a:r>
              <a:rPr sz="1600" spc="-35" dirty="0">
                <a:solidFill>
                  <a:srgbClr val="009900"/>
                </a:solidFill>
                <a:latin typeface="Arial"/>
                <a:cs typeface="Arial"/>
              </a:rPr>
              <a:t> </a:t>
            </a:r>
            <a:r>
              <a:rPr sz="1600" spc="-10" dirty="0">
                <a:solidFill>
                  <a:srgbClr val="009900"/>
                </a:solidFill>
                <a:latin typeface="Arial"/>
                <a:cs typeface="Arial"/>
              </a:rPr>
              <a:t>information </a:t>
            </a:r>
            <a:r>
              <a:rPr sz="1600" dirty="0">
                <a:solidFill>
                  <a:srgbClr val="009900"/>
                </a:solidFill>
                <a:latin typeface="Arial"/>
                <a:cs typeface="Arial"/>
              </a:rPr>
              <a:t>required</a:t>
            </a:r>
            <a:r>
              <a:rPr sz="1600" spc="-40" dirty="0">
                <a:solidFill>
                  <a:srgbClr val="009900"/>
                </a:solidFill>
                <a:latin typeface="Arial"/>
                <a:cs typeface="Arial"/>
              </a:rPr>
              <a:t> </a:t>
            </a:r>
            <a:r>
              <a:rPr sz="1600" dirty="0">
                <a:solidFill>
                  <a:srgbClr val="009900"/>
                </a:solidFill>
                <a:latin typeface="Arial"/>
                <a:cs typeface="Arial"/>
              </a:rPr>
              <a:t>for</a:t>
            </a:r>
            <a:r>
              <a:rPr sz="1600" spc="-15" dirty="0">
                <a:solidFill>
                  <a:srgbClr val="009900"/>
                </a:solidFill>
                <a:latin typeface="Arial"/>
                <a:cs typeface="Arial"/>
              </a:rPr>
              <a:t> </a:t>
            </a:r>
            <a:r>
              <a:rPr sz="1600" dirty="0">
                <a:solidFill>
                  <a:srgbClr val="009900"/>
                </a:solidFill>
                <a:latin typeface="Arial"/>
                <a:cs typeface="Arial"/>
              </a:rPr>
              <a:t>the</a:t>
            </a:r>
            <a:r>
              <a:rPr sz="1600" spc="-20" dirty="0">
                <a:solidFill>
                  <a:srgbClr val="009900"/>
                </a:solidFill>
                <a:latin typeface="Arial"/>
                <a:cs typeface="Arial"/>
              </a:rPr>
              <a:t> </a:t>
            </a:r>
            <a:r>
              <a:rPr sz="1600" spc="-10" dirty="0">
                <a:solidFill>
                  <a:srgbClr val="009900"/>
                </a:solidFill>
                <a:latin typeface="Arial"/>
                <a:cs typeface="Arial"/>
              </a:rPr>
              <a:t>decision</a:t>
            </a:r>
            <a:endParaRPr sz="1600">
              <a:latin typeface="Arial"/>
              <a:cs typeface="Arial"/>
            </a:endParaRPr>
          </a:p>
        </p:txBody>
      </p:sp>
      <p:sp>
        <p:nvSpPr>
          <p:cNvPr id="20" name="object 20"/>
          <p:cNvSpPr txBox="1"/>
          <p:nvPr/>
        </p:nvSpPr>
        <p:spPr>
          <a:xfrm>
            <a:off x="6795007" y="4882641"/>
            <a:ext cx="1029335" cy="756920"/>
          </a:xfrm>
          <a:prstGeom prst="rect">
            <a:avLst/>
          </a:prstGeom>
        </p:spPr>
        <p:txBody>
          <a:bodyPr vert="horz" wrap="square" lIns="0" tIns="12065" rIns="0" bIns="0" rtlCol="0">
            <a:spAutoFit/>
          </a:bodyPr>
          <a:lstStyle/>
          <a:p>
            <a:pPr marL="12700" marR="5080">
              <a:lnSpc>
                <a:spcPct val="100000"/>
              </a:lnSpc>
              <a:spcBef>
                <a:spcPts val="95"/>
              </a:spcBef>
            </a:pPr>
            <a:r>
              <a:rPr sz="1600" dirty="0">
                <a:solidFill>
                  <a:srgbClr val="009900"/>
                </a:solidFill>
                <a:latin typeface="Arial"/>
                <a:cs typeface="Arial"/>
              </a:rPr>
              <a:t>amount</a:t>
            </a:r>
            <a:r>
              <a:rPr sz="1600" spc="-80" dirty="0">
                <a:solidFill>
                  <a:srgbClr val="009900"/>
                </a:solidFill>
                <a:latin typeface="Arial"/>
                <a:cs typeface="Arial"/>
              </a:rPr>
              <a:t> </a:t>
            </a:r>
            <a:r>
              <a:rPr sz="1600" spc="-25" dirty="0">
                <a:solidFill>
                  <a:srgbClr val="009900"/>
                </a:solidFill>
                <a:latin typeface="Arial"/>
                <a:cs typeface="Arial"/>
              </a:rPr>
              <a:t>of </a:t>
            </a:r>
            <a:r>
              <a:rPr sz="1600" spc="-10" dirty="0">
                <a:solidFill>
                  <a:srgbClr val="009900"/>
                </a:solidFill>
                <a:latin typeface="Arial"/>
                <a:cs typeface="Arial"/>
              </a:rPr>
              <a:t>information available</a:t>
            </a:r>
            <a:endParaRPr sz="1600">
              <a:latin typeface="Arial"/>
              <a:cs typeface="Arial"/>
            </a:endParaRPr>
          </a:p>
        </p:txBody>
      </p:sp>
      <p:sp>
        <p:nvSpPr>
          <p:cNvPr id="21" name="object 21"/>
          <p:cNvSpPr txBox="1"/>
          <p:nvPr/>
        </p:nvSpPr>
        <p:spPr>
          <a:xfrm>
            <a:off x="6795007" y="3815283"/>
            <a:ext cx="1018540" cy="269240"/>
          </a:xfrm>
          <a:prstGeom prst="rect">
            <a:avLst/>
          </a:prstGeom>
        </p:spPr>
        <p:txBody>
          <a:bodyPr vert="horz" wrap="square" lIns="0" tIns="12065" rIns="0" bIns="0" rtlCol="0">
            <a:spAutoFit/>
          </a:bodyPr>
          <a:lstStyle/>
          <a:p>
            <a:pPr marL="12700">
              <a:lnSpc>
                <a:spcPct val="100000"/>
              </a:lnSpc>
              <a:spcBef>
                <a:spcPts val="95"/>
              </a:spcBef>
            </a:pPr>
            <a:r>
              <a:rPr sz="1600" spc="-10" dirty="0">
                <a:solidFill>
                  <a:srgbClr val="009900"/>
                </a:solidFill>
                <a:latin typeface="Arial"/>
                <a:cs typeface="Arial"/>
              </a:rPr>
              <a:t>uncertainty</a:t>
            </a:r>
            <a:endParaRPr sz="1600">
              <a:latin typeface="Arial"/>
              <a:cs typeface="Arial"/>
            </a:endParaRPr>
          </a:p>
        </p:txBody>
      </p:sp>
    </p:spTree>
    <p:extLst>
      <p:ext uri="{BB962C8B-B14F-4D97-AF65-F5344CB8AC3E}">
        <p14:creationId xmlns:p14="http://schemas.microsoft.com/office/powerpoint/2010/main" val="42748333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548640" y="1409319"/>
            <a:ext cx="190500" cy="195072"/>
          </a:xfrm>
          <a:prstGeom prst="rect">
            <a:avLst/>
          </a:prstGeom>
        </p:spPr>
      </p:pic>
      <p:pic>
        <p:nvPicPr>
          <p:cNvPr id="3" name="object 3"/>
          <p:cNvPicPr/>
          <p:nvPr/>
        </p:nvPicPr>
        <p:blipFill>
          <a:blip r:embed="rId2" cstate="print"/>
          <a:stretch>
            <a:fillRect/>
          </a:stretch>
        </p:blipFill>
        <p:spPr>
          <a:xfrm>
            <a:off x="1005839" y="1810130"/>
            <a:ext cx="164591" cy="169163"/>
          </a:xfrm>
          <a:prstGeom prst="rect">
            <a:avLst/>
          </a:prstGeom>
        </p:spPr>
      </p:pic>
      <p:pic>
        <p:nvPicPr>
          <p:cNvPr id="4" name="object 4"/>
          <p:cNvPicPr/>
          <p:nvPr/>
        </p:nvPicPr>
        <p:blipFill>
          <a:blip r:embed="rId2" cstate="print"/>
          <a:stretch>
            <a:fillRect/>
          </a:stretch>
        </p:blipFill>
        <p:spPr>
          <a:xfrm>
            <a:off x="548640" y="2186558"/>
            <a:ext cx="190500" cy="195072"/>
          </a:xfrm>
          <a:prstGeom prst="rect">
            <a:avLst/>
          </a:prstGeom>
        </p:spPr>
      </p:pic>
      <p:pic>
        <p:nvPicPr>
          <p:cNvPr id="5" name="object 5"/>
          <p:cNvPicPr/>
          <p:nvPr/>
        </p:nvPicPr>
        <p:blipFill>
          <a:blip r:embed="rId2" cstate="print"/>
          <a:stretch>
            <a:fillRect/>
          </a:stretch>
        </p:blipFill>
        <p:spPr>
          <a:xfrm>
            <a:off x="1005839" y="2587370"/>
            <a:ext cx="164591" cy="169163"/>
          </a:xfrm>
          <a:prstGeom prst="rect">
            <a:avLst/>
          </a:prstGeom>
        </p:spPr>
      </p:pic>
      <p:pic>
        <p:nvPicPr>
          <p:cNvPr id="6" name="object 6"/>
          <p:cNvPicPr/>
          <p:nvPr/>
        </p:nvPicPr>
        <p:blipFill>
          <a:blip r:embed="rId2" cstate="print"/>
          <a:stretch>
            <a:fillRect/>
          </a:stretch>
        </p:blipFill>
        <p:spPr>
          <a:xfrm>
            <a:off x="548640" y="2963798"/>
            <a:ext cx="190500" cy="195072"/>
          </a:xfrm>
          <a:prstGeom prst="rect">
            <a:avLst/>
          </a:prstGeom>
        </p:spPr>
      </p:pic>
      <p:sp>
        <p:nvSpPr>
          <p:cNvPr id="7" name="object 7"/>
          <p:cNvSpPr txBox="1"/>
          <p:nvPr/>
        </p:nvSpPr>
        <p:spPr>
          <a:xfrm>
            <a:off x="879144" y="1220927"/>
            <a:ext cx="7449820" cy="2005964"/>
          </a:xfrm>
          <a:prstGeom prst="rect">
            <a:avLst/>
          </a:prstGeom>
        </p:spPr>
        <p:txBody>
          <a:bodyPr vert="horz" wrap="square" lIns="0" tIns="102870" rIns="0" bIns="0" rtlCol="0">
            <a:spAutoFit/>
          </a:bodyPr>
          <a:lstStyle/>
          <a:p>
            <a:pPr marL="12700">
              <a:lnSpc>
                <a:spcPct val="100000"/>
              </a:lnSpc>
              <a:spcBef>
                <a:spcPts val="810"/>
              </a:spcBef>
            </a:pPr>
            <a:r>
              <a:rPr sz="2200" dirty="0">
                <a:latin typeface="Arial"/>
                <a:cs typeface="Arial"/>
              </a:rPr>
              <a:t>All</a:t>
            </a:r>
            <a:r>
              <a:rPr sz="2200" spc="-105" dirty="0">
                <a:latin typeface="Arial"/>
                <a:cs typeface="Arial"/>
              </a:rPr>
              <a:t> </a:t>
            </a:r>
            <a:r>
              <a:rPr sz="2200" dirty="0">
                <a:latin typeface="Arial"/>
                <a:cs typeface="Arial"/>
              </a:rPr>
              <a:t>organizations</a:t>
            </a:r>
            <a:r>
              <a:rPr sz="2200" spc="-85" dirty="0">
                <a:latin typeface="Arial"/>
                <a:cs typeface="Arial"/>
              </a:rPr>
              <a:t> </a:t>
            </a:r>
            <a:r>
              <a:rPr sz="2200" dirty="0">
                <a:latin typeface="Arial"/>
                <a:cs typeface="Arial"/>
              </a:rPr>
              <a:t>are</a:t>
            </a:r>
            <a:r>
              <a:rPr sz="2200" spc="-70" dirty="0">
                <a:latin typeface="Arial"/>
                <a:cs typeface="Arial"/>
              </a:rPr>
              <a:t> </a:t>
            </a:r>
            <a:r>
              <a:rPr sz="2200" dirty="0">
                <a:latin typeface="Arial"/>
                <a:cs typeface="Arial"/>
              </a:rPr>
              <a:t>information</a:t>
            </a:r>
            <a:r>
              <a:rPr sz="2200" spc="-75" dirty="0">
                <a:latin typeface="Arial"/>
                <a:cs typeface="Arial"/>
              </a:rPr>
              <a:t> </a:t>
            </a:r>
            <a:r>
              <a:rPr sz="2200" dirty="0">
                <a:latin typeface="Arial"/>
                <a:cs typeface="Arial"/>
              </a:rPr>
              <a:t>processing</a:t>
            </a:r>
            <a:r>
              <a:rPr sz="2200" spc="-95" dirty="0">
                <a:latin typeface="Arial"/>
                <a:cs typeface="Arial"/>
              </a:rPr>
              <a:t> </a:t>
            </a:r>
            <a:r>
              <a:rPr sz="2200" spc="-10" dirty="0">
                <a:latin typeface="Arial"/>
                <a:cs typeface="Arial"/>
              </a:rPr>
              <a:t>systems</a:t>
            </a:r>
            <a:endParaRPr sz="2200">
              <a:latin typeface="Arial"/>
              <a:cs typeface="Arial"/>
            </a:endParaRPr>
          </a:p>
          <a:p>
            <a:pPr marL="413384">
              <a:lnSpc>
                <a:spcPct val="100000"/>
              </a:lnSpc>
              <a:spcBef>
                <a:spcPts val="610"/>
              </a:spcBef>
            </a:pPr>
            <a:r>
              <a:rPr sz="1900" dirty="0">
                <a:latin typeface="Arial"/>
                <a:cs typeface="Arial"/>
              </a:rPr>
              <a:t>the</a:t>
            </a:r>
            <a:r>
              <a:rPr sz="1900" spc="-40" dirty="0">
                <a:latin typeface="Arial"/>
                <a:cs typeface="Arial"/>
              </a:rPr>
              <a:t> </a:t>
            </a:r>
            <a:r>
              <a:rPr sz="1900" dirty="0">
                <a:latin typeface="Arial"/>
                <a:cs typeface="Arial"/>
              </a:rPr>
              <a:t>heart</a:t>
            </a:r>
            <a:r>
              <a:rPr sz="1900" spc="-25" dirty="0">
                <a:latin typeface="Arial"/>
                <a:cs typeface="Arial"/>
              </a:rPr>
              <a:t> </a:t>
            </a:r>
            <a:r>
              <a:rPr sz="1900" dirty="0">
                <a:latin typeface="Arial"/>
                <a:cs typeface="Arial"/>
              </a:rPr>
              <a:t>of</a:t>
            </a:r>
            <a:r>
              <a:rPr sz="1900" spc="-40" dirty="0">
                <a:latin typeface="Arial"/>
                <a:cs typeface="Arial"/>
              </a:rPr>
              <a:t> </a:t>
            </a:r>
            <a:r>
              <a:rPr sz="1900" dirty="0">
                <a:latin typeface="Arial"/>
                <a:cs typeface="Arial"/>
              </a:rPr>
              <a:t>any</a:t>
            </a:r>
            <a:r>
              <a:rPr sz="1900" spc="-25" dirty="0">
                <a:latin typeface="Arial"/>
                <a:cs typeface="Arial"/>
              </a:rPr>
              <a:t> </a:t>
            </a:r>
            <a:r>
              <a:rPr sz="1900" dirty="0">
                <a:latin typeface="Arial"/>
                <a:cs typeface="Arial"/>
              </a:rPr>
              <a:t>business</a:t>
            </a:r>
            <a:r>
              <a:rPr sz="1900" spc="-10" dirty="0">
                <a:latin typeface="Arial"/>
                <a:cs typeface="Arial"/>
              </a:rPr>
              <a:t> process</a:t>
            </a:r>
            <a:endParaRPr sz="1900">
              <a:latin typeface="Arial"/>
              <a:cs typeface="Arial"/>
            </a:endParaRPr>
          </a:p>
          <a:p>
            <a:pPr marL="12700">
              <a:lnSpc>
                <a:spcPct val="100000"/>
              </a:lnSpc>
              <a:spcBef>
                <a:spcPts val="590"/>
              </a:spcBef>
            </a:pPr>
            <a:r>
              <a:rPr sz="2200" dirty="0">
                <a:latin typeface="Arial"/>
                <a:cs typeface="Arial"/>
              </a:rPr>
              <a:t>Flows</a:t>
            </a:r>
            <a:r>
              <a:rPr sz="2200" spc="-70" dirty="0">
                <a:latin typeface="Arial"/>
                <a:cs typeface="Arial"/>
              </a:rPr>
              <a:t> </a:t>
            </a:r>
            <a:r>
              <a:rPr sz="2200" dirty="0">
                <a:latin typeface="Arial"/>
                <a:cs typeface="Arial"/>
              </a:rPr>
              <a:t>are</a:t>
            </a:r>
            <a:r>
              <a:rPr sz="2200" spc="-45" dirty="0">
                <a:latin typeface="Arial"/>
                <a:cs typeface="Arial"/>
              </a:rPr>
              <a:t> </a:t>
            </a:r>
            <a:r>
              <a:rPr sz="2200" dirty="0">
                <a:latin typeface="Arial"/>
                <a:cs typeface="Arial"/>
              </a:rPr>
              <a:t>enabled</a:t>
            </a:r>
            <a:r>
              <a:rPr sz="2200" spc="-60" dirty="0">
                <a:latin typeface="Arial"/>
                <a:cs typeface="Arial"/>
              </a:rPr>
              <a:t> </a:t>
            </a:r>
            <a:r>
              <a:rPr sz="2200" dirty="0">
                <a:latin typeface="Arial"/>
                <a:cs typeface="Arial"/>
              </a:rPr>
              <a:t>by</a:t>
            </a:r>
            <a:r>
              <a:rPr sz="2200" spc="-50" dirty="0">
                <a:latin typeface="Arial"/>
                <a:cs typeface="Arial"/>
              </a:rPr>
              <a:t> </a:t>
            </a:r>
            <a:r>
              <a:rPr sz="2200" dirty="0">
                <a:latin typeface="Arial"/>
                <a:cs typeface="Arial"/>
              </a:rPr>
              <a:t>structure;</a:t>
            </a:r>
            <a:r>
              <a:rPr sz="2200" spc="-50" dirty="0">
                <a:latin typeface="Arial"/>
                <a:cs typeface="Arial"/>
              </a:rPr>
              <a:t> </a:t>
            </a:r>
            <a:r>
              <a:rPr sz="2200" dirty="0">
                <a:latin typeface="Arial"/>
                <a:cs typeface="Arial"/>
              </a:rPr>
              <a:t>structure</a:t>
            </a:r>
            <a:r>
              <a:rPr sz="2200" spc="-50" dirty="0">
                <a:latin typeface="Arial"/>
                <a:cs typeface="Arial"/>
              </a:rPr>
              <a:t> </a:t>
            </a:r>
            <a:r>
              <a:rPr sz="2200" dirty="0">
                <a:latin typeface="Arial"/>
                <a:cs typeface="Arial"/>
              </a:rPr>
              <a:t>is</a:t>
            </a:r>
            <a:r>
              <a:rPr sz="2200" spc="-60" dirty="0">
                <a:latin typeface="Arial"/>
                <a:cs typeface="Arial"/>
              </a:rPr>
              <a:t> </a:t>
            </a:r>
            <a:r>
              <a:rPr sz="2200" dirty="0">
                <a:latin typeface="Arial"/>
                <a:cs typeface="Arial"/>
              </a:rPr>
              <a:t>shaped</a:t>
            </a:r>
            <a:r>
              <a:rPr sz="2200" spc="-50" dirty="0">
                <a:latin typeface="Arial"/>
                <a:cs typeface="Arial"/>
              </a:rPr>
              <a:t> </a:t>
            </a:r>
            <a:r>
              <a:rPr sz="2200" dirty="0">
                <a:latin typeface="Arial"/>
                <a:cs typeface="Arial"/>
              </a:rPr>
              <a:t>by</a:t>
            </a:r>
            <a:r>
              <a:rPr sz="2200" spc="-60" dirty="0">
                <a:latin typeface="Arial"/>
                <a:cs typeface="Arial"/>
              </a:rPr>
              <a:t> </a:t>
            </a:r>
            <a:r>
              <a:rPr sz="2200" spc="-10" dirty="0">
                <a:latin typeface="Arial"/>
                <a:cs typeface="Arial"/>
              </a:rPr>
              <a:t>flows</a:t>
            </a:r>
            <a:endParaRPr sz="2200">
              <a:latin typeface="Arial"/>
              <a:cs typeface="Arial"/>
            </a:endParaRPr>
          </a:p>
          <a:p>
            <a:pPr marL="413384">
              <a:lnSpc>
                <a:spcPct val="100000"/>
              </a:lnSpc>
              <a:spcBef>
                <a:spcPts val="615"/>
              </a:spcBef>
            </a:pPr>
            <a:r>
              <a:rPr sz="1900" dirty="0">
                <a:latin typeface="Arial"/>
                <a:cs typeface="Arial"/>
              </a:rPr>
              <a:t>the</a:t>
            </a:r>
            <a:r>
              <a:rPr sz="1900" spc="-35" dirty="0">
                <a:latin typeface="Arial"/>
                <a:cs typeface="Arial"/>
              </a:rPr>
              <a:t> </a:t>
            </a:r>
            <a:r>
              <a:rPr sz="1900" dirty="0">
                <a:latin typeface="Arial"/>
                <a:cs typeface="Arial"/>
              </a:rPr>
              <a:t>river</a:t>
            </a:r>
            <a:r>
              <a:rPr sz="1900" spc="-15" dirty="0">
                <a:latin typeface="Arial"/>
                <a:cs typeface="Arial"/>
              </a:rPr>
              <a:t> </a:t>
            </a:r>
            <a:r>
              <a:rPr sz="1900" spc="-10" dirty="0">
                <a:latin typeface="Arial"/>
                <a:cs typeface="Arial"/>
              </a:rPr>
              <a:t>analogy</a:t>
            </a:r>
            <a:endParaRPr sz="1900">
              <a:latin typeface="Arial"/>
              <a:cs typeface="Arial"/>
            </a:endParaRPr>
          </a:p>
          <a:p>
            <a:pPr marL="12700">
              <a:lnSpc>
                <a:spcPct val="100000"/>
              </a:lnSpc>
              <a:spcBef>
                <a:spcPts val="585"/>
              </a:spcBef>
            </a:pPr>
            <a:r>
              <a:rPr sz="2200" dirty="0">
                <a:latin typeface="Arial"/>
                <a:cs typeface="Arial"/>
              </a:rPr>
              <a:t>Uncertainty:</a:t>
            </a:r>
            <a:r>
              <a:rPr sz="2200" spc="-60" dirty="0">
                <a:latin typeface="Arial"/>
                <a:cs typeface="Arial"/>
              </a:rPr>
              <a:t> </a:t>
            </a:r>
            <a:r>
              <a:rPr sz="2200" dirty="0">
                <a:latin typeface="Arial"/>
                <a:cs typeface="Arial"/>
              </a:rPr>
              <a:t>the</a:t>
            </a:r>
            <a:r>
              <a:rPr sz="2200" spc="-60" dirty="0">
                <a:latin typeface="Arial"/>
                <a:cs typeface="Arial"/>
              </a:rPr>
              <a:t> </a:t>
            </a:r>
            <a:r>
              <a:rPr sz="2200" dirty="0">
                <a:latin typeface="Arial"/>
                <a:cs typeface="Arial"/>
              </a:rPr>
              <a:t>lack</a:t>
            </a:r>
            <a:r>
              <a:rPr sz="2200" spc="-50" dirty="0">
                <a:latin typeface="Arial"/>
                <a:cs typeface="Arial"/>
              </a:rPr>
              <a:t> </a:t>
            </a:r>
            <a:r>
              <a:rPr sz="2200" dirty="0">
                <a:latin typeface="Arial"/>
                <a:cs typeface="Arial"/>
              </a:rPr>
              <a:t>of</a:t>
            </a:r>
            <a:r>
              <a:rPr sz="2200" spc="-60" dirty="0">
                <a:latin typeface="Arial"/>
                <a:cs typeface="Arial"/>
              </a:rPr>
              <a:t> </a:t>
            </a:r>
            <a:r>
              <a:rPr sz="2200" dirty="0">
                <a:latin typeface="Arial"/>
                <a:cs typeface="Arial"/>
              </a:rPr>
              <a:t>information</a:t>
            </a:r>
            <a:r>
              <a:rPr sz="2200" spc="-45" dirty="0">
                <a:latin typeface="Arial"/>
                <a:cs typeface="Arial"/>
              </a:rPr>
              <a:t> </a:t>
            </a:r>
            <a:r>
              <a:rPr sz="2200" dirty="0">
                <a:latin typeface="Arial"/>
                <a:cs typeface="Arial"/>
              </a:rPr>
              <a:t>required</a:t>
            </a:r>
            <a:r>
              <a:rPr sz="2200" spc="-50" dirty="0">
                <a:latin typeface="Arial"/>
                <a:cs typeface="Arial"/>
              </a:rPr>
              <a:t> </a:t>
            </a:r>
            <a:r>
              <a:rPr sz="2200" dirty="0">
                <a:latin typeface="Arial"/>
                <a:cs typeface="Arial"/>
              </a:rPr>
              <a:t>for</a:t>
            </a:r>
            <a:r>
              <a:rPr sz="2200" spc="-45" dirty="0">
                <a:latin typeface="Arial"/>
                <a:cs typeface="Arial"/>
              </a:rPr>
              <a:t> </a:t>
            </a:r>
            <a:r>
              <a:rPr sz="2200" dirty="0">
                <a:latin typeface="Arial"/>
                <a:cs typeface="Arial"/>
              </a:rPr>
              <a:t>a</a:t>
            </a:r>
            <a:r>
              <a:rPr sz="2200" spc="-60" dirty="0">
                <a:latin typeface="Arial"/>
                <a:cs typeface="Arial"/>
              </a:rPr>
              <a:t> </a:t>
            </a:r>
            <a:r>
              <a:rPr sz="2200" spc="-10" dirty="0">
                <a:latin typeface="Arial"/>
                <a:cs typeface="Arial"/>
              </a:rPr>
              <a:t>decision</a:t>
            </a:r>
            <a:endParaRPr sz="2200">
              <a:latin typeface="Arial"/>
              <a:cs typeface="Arial"/>
            </a:endParaRPr>
          </a:p>
        </p:txBody>
      </p:sp>
      <p:sp>
        <p:nvSpPr>
          <p:cNvPr id="8" name="object 8"/>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z="3200" dirty="0"/>
              <a:t>The</a:t>
            </a:r>
            <a:r>
              <a:rPr sz="3200" spc="-45" dirty="0"/>
              <a:t> </a:t>
            </a:r>
            <a:r>
              <a:rPr sz="3200" dirty="0"/>
              <a:t>ICT</a:t>
            </a:r>
            <a:r>
              <a:rPr sz="3200" spc="-20" dirty="0"/>
              <a:t> </a:t>
            </a:r>
            <a:r>
              <a:rPr sz="3200" dirty="0"/>
              <a:t>Project</a:t>
            </a:r>
            <a:r>
              <a:rPr sz="3200" spc="-5" dirty="0"/>
              <a:t> </a:t>
            </a:r>
            <a:r>
              <a:rPr sz="3200" spc="-25" dirty="0"/>
              <a:t>as</a:t>
            </a:r>
            <a:endParaRPr sz="3200"/>
          </a:p>
          <a:p>
            <a:pPr marL="12700">
              <a:lnSpc>
                <a:spcPct val="100000"/>
              </a:lnSpc>
              <a:spcBef>
                <a:spcPts val="5"/>
              </a:spcBef>
            </a:pPr>
            <a:r>
              <a:rPr sz="3200" dirty="0"/>
              <a:t>an</a:t>
            </a:r>
            <a:r>
              <a:rPr sz="3200" spc="-55" dirty="0"/>
              <a:t> </a:t>
            </a:r>
            <a:r>
              <a:rPr sz="3200" dirty="0"/>
              <a:t>Information</a:t>
            </a:r>
            <a:r>
              <a:rPr sz="3200" spc="-45" dirty="0"/>
              <a:t> </a:t>
            </a:r>
            <a:r>
              <a:rPr sz="3200" dirty="0"/>
              <a:t>Processing</a:t>
            </a:r>
            <a:r>
              <a:rPr sz="3200" spc="-50" dirty="0"/>
              <a:t> </a:t>
            </a:r>
            <a:r>
              <a:rPr sz="3200" spc="-10" dirty="0"/>
              <a:t>System</a:t>
            </a:r>
            <a:endParaRPr sz="3200"/>
          </a:p>
        </p:txBody>
      </p:sp>
      <p:pic>
        <p:nvPicPr>
          <p:cNvPr id="9" name="object 9"/>
          <p:cNvPicPr/>
          <p:nvPr/>
        </p:nvPicPr>
        <p:blipFill>
          <a:blip r:embed="rId2" cstate="print"/>
          <a:stretch>
            <a:fillRect/>
          </a:stretch>
        </p:blipFill>
        <p:spPr>
          <a:xfrm>
            <a:off x="977264" y="3398901"/>
            <a:ext cx="164591" cy="169163"/>
          </a:xfrm>
          <a:prstGeom prst="rect">
            <a:avLst/>
          </a:prstGeom>
        </p:spPr>
      </p:pic>
      <p:pic>
        <p:nvPicPr>
          <p:cNvPr id="10" name="object 10"/>
          <p:cNvPicPr/>
          <p:nvPr/>
        </p:nvPicPr>
        <p:blipFill>
          <a:blip r:embed="rId2" cstate="print"/>
          <a:stretch>
            <a:fillRect/>
          </a:stretch>
        </p:blipFill>
        <p:spPr>
          <a:xfrm>
            <a:off x="1434464" y="3757040"/>
            <a:ext cx="140208" cy="150875"/>
          </a:xfrm>
          <a:prstGeom prst="rect">
            <a:avLst/>
          </a:prstGeom>
        </p:spPr>
      </p:pic>
      <p:pic>
        <p:nvPicPr>
          <p:cNvPr id="11" name="object 11"/>
          <p:cNvPicPr/>
          <p:nvPr/>
        </p:nvPicPr>
        <p:blipFill>
          <a:blip r:embed="rId2" cstate="print"/>
          <a:stretch>
            <a:fillRect/>
          </a:stretch>
        </p:blipFill>
        <p:spPr>
          <a:xfrm>
            <a:off x="1434464" y="4092321"/>
            <a:ext cx="140208" cy="150875"/>
          </a:xfrm>
          <a:prstGeom prst="rect">
            <a:avLst/>
          </a:prstGeom>
        </p:spPr>
      </p:pic>
      <p:pic>
        <p:nvPicPr>
          <p:cNvPr id="12" name="object 12"/>
          <p:cNvPicPr/>
          <p:nvPr/>
        </p:nvPicPr>
        <p:blipFill>
          <a:blip r:embed="rId2" cstate="print"/>
          <a:stretch>
            <a:fillRect/>
          </a:stretch>
        </p:blipFill>
        <p:spPr>
          <a:xfrm>
            <a:off x="977264" y="4435221"/>
            <a:ext cx="164591" cy="169163"/>
          </a:xfrm>
          <a:prstGeom prst="rect">
            <a:avLst/>
          </a:prstGeom>
        </p:spPr>
      </p:pic>
      <p:pic>
        <p:nvPicPr>
          <p:cNvPr id="13" name="object 13"/>
          <p:cNvPicPr/>
          <p:nvPr/>
        </p:nvPicPr>
        <p:blipFill>
          <a:blip r:embed="rId2" cstate="print"/>
          <a:stretch>
            <a:fillRect/>
          </a:stretch>
        </p:blipFill>
        <p:spPr>
          <a:xfrm>
            <a:off x="1434464" y="4793360"/>
            <a:ext cx="140208" cy="150875"/>
          </a:xfrm>
          <a:prstGeom prst="rect">
            <a:avLst/>
          </a:prstGeom>
        </p:spPr>
      </p:pic>
      <p:pic>
        <p:nvPicPr>
          <p:cNvPr id="14" name="object 14"/>
          <p:cNvPicPr/>
          <p:nvPr/>
        </p:nvPicPr>
        <p:blipFill>
          <a:blip r:embed="rId2" cstate="print"/>
          <a:stretch>
            <a:fillRect/>
          </a:stretch>
        </p:blipFill>
        <p:spPr>
          <a:xfrm>
            <a:off x="1434464" y="5128640"/>
            <a:ext cx="140208" cy="150876"/>
          </a:xfrm>
          <a:prstGeom prst="rect">
            <a:avLst/>
          </a:prstGeom>
        </p:spPr>
      </p:pic>
      <p:pic>
        <p:nvPicPr>
          <p:cNvPr id="15" name="object 15"/>
          <p:cNvPicPr/>
          <p:nvPr/>
        </p:nvPicPr>
        <p:blipFill>
          <a:blip r:embed="rId2" cstate="print"/>
          <a:stretch>
            <a:fillRect/>
          </a:stretch>
        </p:blipFill>
        <p:spPr>
          <a:xfrm>
            <a:off x="977264" y="5471540"/>
            <a:ext cx="164591" cy="169163"/>
          </a:xfrm>
          <a:prstGeom prst="rect">
            <a:avLst/>
          </a:prstGeom>
        </p:spPr>
      </p:pic>
      <p:sp>
        <p:nvSpPr>
          <p:cNvPr id="16" name="object 16"/>
          <p:cNvSpPr txBox="1"/>
          <p:nvPr/>
        </p:nvSpPr>
        <p:spPr>
          <a:xfrm>
            <a:off x="1307719" y="3228473"/>
            <a:ext cx="2387600" cy="3052445"/>
          </a:xfrm>
          <a:prstGeom prst="rect">
            <a:avLst/>
          </a:prstGeom>
        </p:spPr>
        <p:txBody>
          <a:bodyPr vert="horz" wrap="square" lIns="0" tIns="97155" rIns="0" bIns="0" rtlCol="0">
            <a:spAutoFit/>
          </a:bodyPr>
          <a:lstStyle/>
          <a:p>
            <a:pPr marL="12700">
              <a:lnSpc>
                <a:spcPct val="100000"/>
              </a:lnSpc>
              <a:spcBef>
                <a:spcPts val="765"/>
              </a:spcBef>
            </a:pPr>
            <a:r>
              <a:rPr sz="1900" dirty="0">
                <a:latin typeface="Arial"/>
                <a:cs typeface="Arial"/>
              </a:rPr>
              <a:t>two</a:t>
            </a:r>
            <a:r>
              <a:rPr sz="1900" spc="-35" dirty="0">
                <a:latin typeface="Arial"/>
                <a:cs typeface="Arial"/>
              </a:rPr>
              <a:t> </a:t>
            </a:r>
            <a:r>
              <a:rPr sz="1900" spc="-10" dirty="0">
                <a:latin typeface="Arial"/>
                <a:cs typeface="Arial"/>
              </a:rPr>
              <a:t>sources</a:t>
            </a:r>
            <a:endParaRPr sz="1900">
              <a:latin typeface="Arial"/>
              <a:cs typeface="Arial"/>
            </a:endParaRPr>
          </a:p>
          <a:p>
            <a:pPr marL="413384" marR="762635">
              <a:lnSpc>
                <a:spcPct val="129400"/>
              </a:lnSpc>
              <a:spcBef>
                <a:spcPts val="10"/>
              </a:spcBef>
            </a:pPr>
            <a:r>
              <a:rPr sz="1700" spc="-10" dirty="0">
                <a:latin typeface="Arial"/>
                <a:cs typeface="Arial"/>
              </a:rPr>
              <a:t>complexity predictability</a:t>
            </a:r>
            <a:endParaRPr sz="1700">
              <a:latin typeface="Arial"/>
              <a:cs typeface="Arial"/>
            </a:endParaRPr>
          </a:p>
          <a:p>
            <a:pPr marR="1201420" algn="r">
              <a:lnSpc>
                <a:spcPct val="100000"/>
              </a:lnSpc>
              <a:spcBef>
                <a:spcPts val="595"/>
              </a:spcBef>
            </a:pPr>
            <a:r>
              <a:rPr sz="1900" dirty="0">
                <a:latin typeface="Arial"/>
                <a:cs typeface="Arial"/>
              </a:rPr>
              <a:t>two</a:t>
            </a:r>
            <a:r>
              <a:rPr sz="1900" spc="-35" dirty="0">
                <a:latin typeface="Arial"/>
                <a:cs typeface="Arial"/>
              </a:rPr>
              <a:t> </a:t>
            </a:r>
            <a:r>
              <a:rPr sz="1900" spc="-10" dirty="0">
                <a:latin typeface="Arial"/>
                <a:cs typeface="Arial"/>
              </a:rPr>
              <a:t>modes</a:t>
            </a:r>
            <a:endParaRPr sz="1900">
              <a:latin typeface="Arial"/>
              <a:cs typeface="Arial"/>
            </a:endParaRPr>
          </a:p>
          <a:p>
            <a:pPr marR="1231265" algn="r">
              <a:lnSpc>
                <a:spcPct val="100000"/>
              </a:lnSpc>
              <a:spcBef>
                <a:spcPts val="610"/>
              </a:spcBef>
            </a:pPr>
            <a:r>
              <a:rPr sz="1700" spc="-10" dirty="0">
                <a:latin typeface="Arial"/>
                <a:cs typeface="Arial"/>
              </a:rPr>
              <a:t>mission</a:t>
            </a:r>
            <a:endParaRPr sz="1700">
              <a:latin typeface="Arial"/>
              <a:cs typeface="Arial"/>
            </a:endParaRPr>
          </a:p>
          <a:p>
            <a:pPr marR="1163320" algn="r">
              <a:lnSpc>
                <a:spcPct val="100000"/>
              </a:lnSpc>
              <a:spcBef>
                <a:spcPts val="600"/>
              </a:spcBef>
            </a:pPr>
            <a:r>
              <a:rPr sz="1700" spc="-10" dirty="0">
                <a:latin typeface="Arial"/>
                <a:cs typeface="Arial"/>
              </a:rPr>
              <a:t>dynamic</a:t>
            </a:r>
            <a:endParaRPr sz="1700">
              <a:latin typeface="Arial"/>
              <a:cs typeface="Arial"/>
            </a:endParaRPr>
          </a:p>
          <a:p>
            <a:pPr marL="12700" marR="5080" algn="just">
              <a:lnSpc>
                <a:spcPct val="100000"/>
              </a:lnSpc>
              <a:spcBef>
                <a:spcPts val="590"/>
              </a:spcBef>
            </a:pPr>
            <a:r>
              <a:rPr sz="1900" dirty="0">
                <a:latin typeface="Arial"/>
                <a:cs typeface="Arial"/>
              </a:rPr>
              <a:t>the</a:t>
            </a:r>
            <a:r>
              <a:rPr sz="1900" spc="-50" dirty="0">
                <a:latin typeface="Arial"/>
                <a:cs typeface="Arial"/>
              </a:rPr>
              <a:t> </a:t>
            </a:r>
            <a:r>
              <a:rPr sz="1900" dirty="0">
                <a:latin typeface="Arial"/>
                <a:cs typeface="Arial"/>
              </a:rPr>
              <a:t>dynamic</a:t>
            </a:r>
            <a:r>
              <a:rPr sz="1900" spc="-30" dirty="0">
                <a:latin typeface="Arial"/>
                <a:cs typeface="Arial"/>
              </a:rPr>
              <a:t> </a:t>
            </a:r>
            <a:r>
              <a:rPr sz="1900" spc="-10" dirty="0">
                <a:latin typeface="Arial"/>
                <a:cs typeface="Arial"/>
              </a:rPr>
              <a:t>reduction </a:t>
            </a:r>
            <a:r>
              <a:rPr sz="1900" dirty="0">
                <a:latin typeface="Arial"/>
                <a:cs typeface="Arial"/>
              </a:rPr>
              <a:t>of</a:t>
            </a:r>
            <a:r>
              <a:rPr sz="1900" spc="-75" dirty="0">
                <a:latin typeface="Arial"/>
                <a:cs typeface="Arial"/>
              </a:rPr>
              <a:t> </a:t>
            </a:r>
            <a:r>
              <a:rPr sz="1900" dirty="0">
                <a:latin typeface="Arial"/>
                <a:cs typeface="Arial"/>
              </a:rPr>
              <a:t>uncertainty</a:t>
            </a:r>
            <a:r>
              <a:rPr sz="1900" spc="-30" dirty="0">
                <a:latin typeface="Arial"/>
                <a:cs typeface="Arial"/>
              </a:rPr>
              <a:t> </a:t>
            </a:r>
            <a:r>
              <a:rPr sz="1900" spc="-10" dirty="0">
                <a:latin typeface="Arial"/>
                <a:cs typeface="Arial"/>
              </a:rPr>
              <a:t>through </a:t>
            </a:r>
            <a:r>
              <a:rPr sz="1900" spc="-20" dirty="0">
                <a:latin typeface="Arial"/>
                <a:cs typeface="Arial"/>
              </a:rPr>
              <a:t>time</a:t>
            </a:r>
            <a:endParaRPr sz="1900">
              <a:latin typeface="Arial"/>
              <a:cs typeface="Arial"/>
            </a:endParaRPr>
          </a:p>
        </p:txBody>
      </p:sp>
      <p:grpSp>
        <p:nvGrpSpPr>
          <p:cNvPr id="17" name="object 17"/>
          <p:cNvGrpSpPr/>
          <p:nvPr/>
        </p:nvGrpSpPr>
        <p:grpSpPr>
          <a:xfrm>
            <a:off x="4838572" y="3651122"/>
            <a:ext cx="3162300" cy="2407920"/>
            <a:chOff x="4838572" y="3651122"/>
            <a:chExt cx="3162300" cy="2407920"/>
          </a:xfrm>
        </p:grpSpPr>
        <p:sp>
          <p:nvSpPr>
            <p:cNvPr id="18" name="object 18"/>
            <p:cNvSpPr/>
            <p:nvPr/>
          </p:nvSpPr>
          <p:spPr>
            <a:xfrm>
              <a:off x="4838573" y="3651122"/>
              <a:ext cx="3162300" cy="2407920"/>
            </a:xfrm>
            <a:custGeom>
              <a:avLst/>
              <a:gdLst/>
              <a:ahLst/>
              <a:cxnLst/>
              <a:rect l="l" t="t" r="r" b="b"/>
              <a:pathLst>
                <a:path w="3162300" h="2407920">
                  <a:moveTo>
                    <a:pt x="76200" y="1837182"/>
                  </a:moveTo>
                  <a:lnTo>
                    <a:pt x="38100" y="1837182"/>
                  </a:lnTo>
                  <a:lnTo>
                    <a:pt x="38100" y="1989543"/>
                  </a:lnTo>
                  <a:lnTo>
                    <a:pt x="76200" y="1989543"/>
                  </a:lnTo>
                  <a:lnTo>
                    <a:pt x="76200" y="1837182"/>
                  </a:lnTo>
                  <a:close/>
                </a:path>
                <a:path w="3162300" h="2407920">
                  <a:moveTo>
                    <a:pt x="76200" y="1570482"/>
                  </a:moveTo>
                  <a:lnTo>
                    <a:pt x="38100" y="1570482"/>
                  </a:lnTo>
                  <a:lnTo>
                    <a:pt x="38100" y="1722882"/>
                  </a:lnTo>
                  <a:lnTo>
                    <a:pt x="76200" y="1722882"/>
                  </a:lnTo>
                  <a:lnTo>
                    <a:pt x="76200" y="1570482"/>
                  </a:lnTo>
                  <a:close/>
                </a:path>
                <a:path w="3162300" h="2407920">
                  <a:moveTo>
                    <a:pt x="76200" y="1303782"/>
                  </a:moveTo>
                  <a:lnTo>
                    <a:pt x="38100" y="1303782"/>
                  </a:lnTo>
                  <a:lnTo>
                    <a:pt x="38100" y="1456182"/>
                  </a:lnTo>
                  <a:lnTo>
                    <a:pt x="76200" y="1456182"/>
                  </a:lnTo>
                  <a:lnTo>
                    <a:pt x="76200" y="1303782"/>
                  </a:lnTo>
                  <a:close/>
                </a:path>
                <a:path w="3162300" h="2407920">
                  <a:moveTo>
                    <a:pt x="76200" y="1037082"/>
                  </a:moveTo>
                  <a:lnTo>
                    <a:pt x="38100" y="1037082"/>
                  </a:lnTo>
                  <a:lnTo>
                    <a:pt x="38100" y="1189482"/>
                  </a:lnTo>
                  <a:lnTo>
                    <a:pt x="76200" y="1189482"/>
                  </a:lnTo>
                  <a:lnTo>
                    <a:pt x="76200" y="1037082"/>
                  </a:lnTo>
                  <a:close/>
                </a:path>
                <a:path w="3162300" h="2407920">
                  <a:moveTo>
                    <a:pt x="76200" y="770382"/>
                  </a:moveTo>
                  <a:lnTo>
                    <a:pt x="38100" y="770382"/>
                  </a:lnTo>
                  <a:lnTo>
                    <a:pt x="38100" y="922782"/>
                  </a:lnTo>
                  <a:lnTo>
                    <a:pt x="76200" y="922782"/>
                  </a:lnTo>
                  <a:lnTo>
                    <a:pt x="76200" y="770382"/>
                  </a:lnTo>
                  <a:close/>
                </a:path>
                <a:path w="3162300" h="2407920">
                  <a:moveTo>
                    <a:pt x="76200" y="503682"/>
                  </a:moveTo>
                  <a:lnTo>
                    <a:pt x="38100" y="503682"/>
                  </a:lnTo>
                  <a:lnTo>
                    <a:pt x="38100" y="656082"/>
                  </a:lnTo>
                  <a:lnTo>
                    <a:pt x="76200" y="656082"/>
                  </a:lnTo>
                  <a:lnTo>
                    <a:pt x="76200" y="503682"/>
                  </a:lnTo>
                  <a:close/>
                </a:path>
                <a:path w="3162300" h="2407920">
                  <a:moveTo>
                    <a:pt x="76200" y="236982"/>
                  </a:moveTo>
                  <a:lnTo>
                    <a:pt x="38100" y="236982"/>
                  </a:lnTo>
                  <a:lnTo>
                    <a:pt x="38100" y="389382"/>
                  </a:lnTo>
                  <a:lnTo>
                    <a:pt x="76200" y="389382"/>
                  </a:lnTo>
                  <a:lnTo>
                    <a:pt x="76200" y="236982"/>
                  </a:lnTo>
                  <a:close/>
                </a:path>
                <a:path w="3162300" h="2407920">
                  <a:moveTo>
                    <a:pt x="114300" y="114300"/>
                  </a:moveTo>
                  <a:lnTo>
                    <a:pt x="104775" y="95250"/>
                  </a:lnTo>
                  <a:lnTo>
                    <a:pt x="57150" y="0"/>
                  </a:lnTo>
                  <a:lnTo>
                    <a:pt x="0" y="114300"/>
                  </a:lnTo>
                  <a:lnTo>
                    <a:pt x="38100" y="114300"/>
                  </a:lnTo>
                  <a:lnTo>
                    <a:pt x="38100" y="122682"/>
                  </a:lnTo>
                  <a:lnTo>
                    <a:pt x="76200" y="122682"/>
                  </a:lnTo>
                  <a:lnTo>
                    <a:pt x="76200" y="114300"/>
                  </a:lnTo>
                  <a:lnTo>
                    <a:pt x="114300" y="114300"/>
                  </a:lnTo>
                  <a:close/>
                </a:path>
                <a:path w="3162300" h="2407920">
                  <a:moveTo>
                    <a:pt x="3124200" y="1837182"/>
                  </a:moveTo>
                  <a:lnTo>
                    <a:pt x="3086100" y="1837182"/>
                  </a:lnTo>
                  <a:lnTo>
                    <a:pt x="3086100" y="1989543"/>
                  </a:lnTo>
                  <a:lnTo>
                    <a:pt x="3124200" y="1989543"/>
                  </a:lnTo>
                  <a:lnTo>
                    <a:pt x="3124200" y="1837182"/>
                  </a:lnTo>
                  <a:close/>
                </a:path>
                <a:path w="3162300" h="2407920">
                  <a:moveTo>
                    <a:pt x="3124200" y="1570482"/>
                  </a:moveTo>
                  <a:lnTo>
                    <a:pt x="3086100" y="1570482"/>
                  </a:lnTo>
                  <a:lnTo>
                    <a:pt x="3086100" y="1722882"/>
                  </a:lnTo>
                  <a:lnTo>
                    <a:pt x="3124200" y="1722882"/>
                  </a:lnTo>
                  <a:lnTo>
                    <a:pt x="3124200" y="1570482"/>
                  </a:lnTo>
                  <a:close/>
                </a:path>
                <a:path w="3162300" h="2407920">
                  <a:moveTo>
                    <a:pt x="3124200" y="1303782"/>
                  </a:moveTo>
                  <a:lnTo>
                    <a:pt x="3086100" y="1303782"/>
                  </a:lnTo>
                  <a:lnTo>
                    <a:pt x="3086100" y="1456182"/>
                  </a:lnTo>
                  <a:lnTo>
                    <a:pt x="3124200" y="1456182"/>
                  </a:lnTo>
                  <a:lnTo>
                    <a:pt x="3124200" y="1303782"/>
                  </a:lnTo>
                  <a:close/>
                </a:path>
                <a:path w="3162300" h="2407920">
                  <a:moveTo>
                    <a:pt x="3124200" y="1037082"/>
                  </a:moveTo>
                  <a:lnTo>
                    <a:pt x="3086100" y="1037082"/>
                  </a:lnTo>
                  <a:lnTo>
                    <a:pt x="3086100" y="1189482"/>
                  </a:lnTo>
                  <a:lnTo>
                    <a:pt x="3124200" y="1189482"/>
                  </a:lnTo>
                  <a:lnTo>
                    <a:pt x="3124200" y="1037082"/>
                  </a:lnTo>
                  <a:close/>
                </a:path>
                <a:path w="3162300" h="2407920">
                  <a:moveTo>
                    <a:pt x="3124200" y="770382"/>
                  </a:moveTo>
                  <a:lnTo>
                    <a:pt x="3086100" y="770382"/>
                  </a:lnTo>
                  <a:lnTo>
                    <a:pt x="3086100" y="922782"/>
                  </a:lnTo>
                  <a:lnTo>
                    <a:pt x="3124200" y="922782"/>
                  </a:lnTo>
                  <a:lnTo>
                    <a:pt x="3124200" y="770382"/>
                  </a:lnTo>
                  <a:close/>
                </a:path>
                <a:path w="3162300" h="2407920">
                  <a:moveTo>
                    <a:pt x="3124200" y="503682"/>
                  </a:moveTo>
                  <a:lnTo>
                    <a:pt x="3086100" y="503682"/>
                  </a:lnTo>
                  <a:lnTo>
                    <a:pt x="3086100" y="656082"/>
                  </a:lnTo>
                  <a:lnTo>
                    <a:pt x="3124200" y="656082"/>
                  </a:lnTo>
                  <a:lnTo>
                    <a:pt x="3124200" y="503682"/>
                  </a:lnTo>
                  <a:close/>
                </a:path>
                <a:path w="3162300" h="2407920">
                  <a:moveTo>
                    <a:pt x="3124200" y="236982"/>
                  </a:moveTo>
                  <a:lnTo>
                    <a:pt x="3086100" y="236982"/>
                  </a:lnTo>
                  <a:lnTo>
                    <a:pt x="3086100" y="389382"/>
                  </a:lnTo>
                  <a:lnTo>
                    <a:pt x="3124200" y="389382"/>
                  </a:lnTo>
                  <a:lnTo>
                    <a:pt x="3124200" y="236982"/>
                  </a:lnTo>
                  <a:close/>
                </a:path>
                <a:path w="3162300" h="2407920">
                  <a:moveTo>
                    <a:pt x="3162300" y="2237194"/>
                  </a:moveTo>
                  <a:lnTo>
                    <a:pt x="3124200" y="2237194"/>
                  </a:lnTo>
                  <a:lnTo>
                    <a:pt x="3124200" y="2103843"/>
                  </a:lnTo>
                  <a:lnTo>
                    <a:pt x="3086100" y="2103843"/>
                  </a:lnTo>
                  <a:lnTo>
                    <a:pt x="3086100" y="2237194"/>
                  </a:lnTo>
                  <a:lnTo>
                    <a:pt x="3048000" y="2237194"/>
                  </a:lnTo>
                  <a:lnTo>
                    <a:pt x="3104489" y="2350173"/>
                  </a:lnTo>
                  <a:lnTo>
                    <a:pt x="3067050" y="2331453"/>
                  </a:lnTo>
                  <a:lnTo>
                    <a:pt x="2990850" y="2293353"/>
                  </a:lnTo>
                  <a:lnTo>
                    <a:pt x="2990850" y="2331453"/>
                  </a:lnTo>
                  <a:lnTo>
                    <a:pt x="67157" y="2331453"/>
                  </a:lnTo>
                  <a:lnTo>
                    <a:pt x="104762" y="2256256"/>
                  </a:lnTo>
                  <a:lnTo>
                    <a:pt x="114300" y="2237194"/>
                  </a:lnTo>
                  <a:lnTo>
                    <a:pt x="76200" y="2237194"/>
                  </a:lnTo>
                  <a:lnTo>
                    <a:pt x="76200" y="2103843"/>
                  </a:lnTo>
                  <a:lnTo>
                    <a:pt x="38100" y="2103843"/>
                  </a:lnTo>
                  <a:lnTo>
                    <a:pt x="38100" y="2237194"/>
                  </a:lnTo>
                  <a:lnTo>
                    <a:pt x="0" y="2237194"/>
                  </a:lnTo>
                  <a:lnTo>
                    <a:pt x="57150" y="2351494"/>
                  </a:lnTo>
                  <a:lnTo>
                    <a:pt x="57150" y="2369553"/>
                  </a:lnTo>
                  <a:lnTo>
                    <a:pt x="2990850" y="2369553"/>
                  </a:lnTo>
                  <a:lnTo>
                    <a:pt x="2990850" y="2407653"/>
                  </a:lnTo>
                  <a:lnTo>
                    <a:pt x="3067050" y="2369553"/>
                  </a:lnTo>
                  <a:lnTo>
                    <a:pt x="3104743" y="2350706"/>
                  </a:lnTo>
                  <a:lnTo>
                    <a:pt x="3105150" y="2351494"/>
                  </a:lnTo>
                  <a:lnTo>
                    <a:pt x="3152762" y="2256256"/>
                  </a:lnTo>
                  <a:lnTo>
                    <a:pt x="3162300" y="2237194"/>
                  </a:lnTo>
                  <a:close/>
                </a:path>
                <a:path w="3162300" h="2407920">
                  <a:moveTo>
                    <a:pt x="3162300" y="114300"/>
                  </a:moveTo>
                  <a:lnTo>
                    <a:pt x="3152775" y="95250"/>
                  </a:lnTo>
                  <a:lnTo>
                    <a:pt x="3105150" y="0"/>
                  </a:lnTo>
                  <a:lnTo>
                    <a:pt x="3048000" y="114300"/>
                  </a:lnTo>
                  <a:lnTo>
                    <a:pt x="3086100" y="114300"/>
                  </a:lnTo>
                  <a:lnTo>
                    <a:pt x="3086100" y="122682"/>
                  </a:lnTo>
                  <a:lnTo>
                    <a:pt x="3124200" y="122682"/>
                  </a:lnTo>
                  <a:lnTo>
                    <a:pt x="3124200" y="114300"/>
                  </a:lnTo>
                  <a:lnTo>
                    <a:pt x="3162300" y="114300"/>
                  </a:lnTo>
                  <a:close/>
                </a:path>
              </a:pathLst>
            </a:custGeom>
            <a:solidFill>
              <a:srgbClr val="009900"/>
            </a:solidFill>
          </p:spPr>
          <p:txBody>
            <a:bodyPr wrap="square" lIns="0" tIns="0" rIns="0" bIns="0" rtlCol="0"/>
            <a:lstStyle/>
            <a:p>
              <a:endParaRPr/>
            </a:p>
          </p:txBody>
        </p:sp>
        <p:sp>
          <p:nvSpPr>
            <p:cNvPr id="19" name="object 19"/>
            <p:cNvSpPr/>
            <p:nvPr/>
          </p:nvSpPr>
          <p:spPr>
            <a:xfrm>
              <a:off x="4896738" y="3658107"/>
              <a:ext cx="3047365" cy="2343785"/>
            </a:xfrm>
            <a:custGeom>
              <a:avLst/>
              <a:gdLst/>
              <a:ahLst/>
              <a:cxnLst/>
              <a:rect l="l" t="t" r="r" b="b"/>
              <a:pathLst>
                <a:path w="3047365" h="2343785">
                  <a:moveTo>
                    <a:pt x="0" y="2343518"/>
                  </a:moveTo>
                  <a:lnTo>
                    <a:pt x="6731" y="2341524"/>
                  </a:lnTo>
                  <a:lnTo>
                    <a:pt x="27050" y="2337549"/>
                  </a:lnTo>
                  <a:lnTo>
                    <a:pt x="59055" y="2330577"/>
                  </a:lnTo>
                  <a:lnTo>
                    <a:pt x="102743" y="2319642"/>
                  </a:lnTo>
                  <a:lnTo>
                    <a:pt x="156972" y="2303716"/>
                  </a:lnTo>
                  <a:lnTo>
                    <a:pt x="218948" y="2284806"/>
                  </a:lnTo>
                  <a:lnTo>
                    <a:pt x="289687" y="2261920"/>
                  </a:lnTo>
                  <a:lnTo>
                    <a:pt x="366268" y="2233053"/>
                  </a:lnTo>
                  <a:lnTo>
                    <a:pt x="449707" y="2199220"/>
                  </a:lnTo>
                  <a:lnTo>
                    <a:pt x="536828" y="2160409"/>
                  </a:lnTo>
                  <a:lnTo>
                    <a:pt x="628014" y="2114638"/>
                  </a:lnTo>
                  <a:lnTo>
                    <a:pt x="720978" y="2063889"/>
                  </a:lnTo>
                  <a:lnTo>
                    <a:pt x="815975" y="2006168"/>
                  </a:lnTo>
                  <a:lnTo>
                    <a:pt x="910971" y="1940496"/>
                  </a:lnTo>
                  <a:lnTo>
                    <a:pt x="1004951" y="1868805"/>
                  </a:lnTo>
                  <a:lnTo>
                    <a:pt x="1098041" y="1790192"/>
                  </a:lnTo>
                  <a:lnTo>
                    <a:pt x="1162050" y="1726565"/>
                  </a:lnTo>
                  <a:lnTo>
                    <a:pt x="1222121" y="1661795"/>
                  </a:lnTo>
                  <a:lnTo>
                    <a:pt x="1276350" y="1595120"/>
                  </a:lnTo>
                  <a:lnTo>
                    <a:pt x="1325752" y="1528445"/>
                  </a:lnTo>
                  <a:lnTo>
                    <a:pt x="1370330" y="1462786"/>
                  </a:lnTo>
                  <a:lnTo>
                    <a:pt x="1411097" y="1398143"/>
                  </a:lnTo>
                  <a:lnTo>
                    <a:pt x="1445895" y="1334516"/>
                  </a:lnTo>
                  <a:lnTo>
                    <a:pt x="1477010" y="1275715"/>
                  </a:lnTo>
                  <a:lnTo>
                    <a:pt x="1504061" y="1219073"/>
                  </a:lnTo>
                  <a:lnTo>
                    <a:pt x="1526413" y="1168273"/>
                  </a:lnTo>
                  <a:lnTo>
                    <a:pt x="1545844" y="1123442"/>
                  </a:lnTo>
                  <a:lnTo>
                    <a:pt x="1561338" y="1083691"/>
                  </a:lnTo>
                  <a:lnTo>
                    <a:pt x="1580641" y="1027938"/>
                  </a:lnTo>
                  <a:lnTo>
                    <a:pt x="1585468" y="1013079"/>
                  </a:lnTo>
                  <a:lnTo>
                    <a:pt x="1586484" y="1007999"/>
                  </a:lnTo>
                </a:path>
                <a:path w="3047365" h="2343785">
                  <a:moveTo>
                    <a:pt x="1584578" y="1018032"/>
                  </a:moveTo>
                  <a:lnTo>
                    <a:pt x="1585468" y="1013079"/>
                  </a:lnTo>
                  <a:lnTo>
                    <a:pt x="1591310" y="999109"/>
                  </a:lnTo>
                  <a:lnTo>
                    <a:pt x="1601977" y="976249"/>
                  </a:lnTo>
                  <a:lnTo>
                    <a:pt x="1615566" y="946404"/>
                  </a:lnTo>
                  <a:lnTo>
                    <a:pt x="1633982" y="909574"/>
                  </a:lnTo>
                  <a:lnTo>
                    <a:pt x="1657222" y="866775"/>
                  </a:lnTo>
                  <a:lnTo>
                    <a:pt x="1683385" y="819912"/>
                  </a:lnTo>
                  <a:lnTo>
                    <a:pt x="1715389" y="767207"/>
                  </a:lnTo>
                  <a:lnTo>
                    <a:pt x="1751203" y="713486"/>
                  </a:lnTo>
                  <a:lnTo>
                    <a:pt x="1790954" y="655828"/>
                  </a:lnTo>
                  <a:lnTo>
                    <a:pt x="1835531" y="597027"/>
                  </a:lnTo>
                  <a:lnTo>
                    <a:pt x="1885950" y="538353"/>
                  </a:lnTo>
                  <a:lnTo>
                    <a:pt x="1940179" y="478663"/>
                  </a:lnTo>
                  <a:lnTo>
                    <a:pt x="1999361" y="420878"/>
                  </a:lnTo>
                  <a:lnTo>
                    <a:pt x="2063368" y="365252"/>
                  </a:lnTo>
                  <a:lnTo>
                    <a:pt x="2133091" y="312420"/>
                  </a:lnTo>
                  <a:lnTo>
                    <a:pt x="2211578" y="259715"/>
                  </a:lnTo>
                  <a:lnTo>
                    <a:pt x="2292095" y="212979"/>
                  </a:lnTo>
                  <a:lnTo>
                    <a:pt x="2372487" y="172085"/>
                  </a:lnTo>
                  <a:lnTo>
                    <a:pt x="2451989" y="137287"/>
                  </a:lnTo>
                  <a:lnTo>
                    <a:pt x="2529459" y="107442"/>
                  </a:lnTo>
                  <a:lnTo>
                    <a:pt x="2605024" y="81534"/>
                  </a:lnTo>
                  <a:lnTo>
                    <a:pt x="2677794" y="60706"/>
                  </a:lnTo>
                  <a:lnTo>
                    <a:pt x="2746629" y="43815"/>
                  </a:lnTo>
                  <a:lnTo>
                    <a:pt x="2809620" y="30861"/>
                  </a:lnTo>
                  <a:lnTo>
                    <a:pt x="2867660" y="19939"/>
                  </a:lnTo>
                  <a:lnTo>
                    <a:pt x="2918079" y="11938"/>
                  </a:lnTo>
                  <a:lnTo>
                    <a:pt x="2962656" y="6985"/>
                  </a:lnTo>
                  <a:lnTo>
                    <a:pt x="2998596" y="2921"/>
                  </a:lnTo>
                  <a:lnTo>
                    <a:pt x="3024759" y="1016"/>
                  </a:lnTo>
                  <a:lnTo>
                    <a:pt x="3040253" y="0"/>
                  </a:lnTo>
                  <a:lnTo>
                    <a:pt x="3046984" y="0"/>
                  </a:lnTo>
                </a:path>
              </a:pathLst>
            </a:custGeom>
            <a:ln w="12700">
              <a:solidFill>
                <a:srgbClr val="009900"/>
              </a:solidFill>
            </a:ln>
          </p:spPr>
          <p:txBody>
            <a:bodyPr wrap="square" lIns="0" tIns="0" rIns="0" bIns="0" rtlCol="0"/>
            <a:lstStyle/>
            <a:p>
              <a:endParaRPr/>
            </a:p>
          </p:txBody>
        </p:sp>
      </p:grpSp>
      <p:sp>
        <p:nvSpPr>
          <p:cNvPr id="20" name="object 20"/>
          <p:cNvSpPr txBox="1"/>
          <p:nvPr/>
        </p:nvSpPr>
        <p:spPr>
          <a:xfrm>
            <a:off x="7550277" y="6041542"/>
            <a:ext cx="389890" cy="208279"/>
          </a:xfrm>
          <a:prstGeom prst="rect">
            <a:avLst/>
          </a:prstGeom>
        </p:spPr>
        <p:txBody>
          <a:bodyPr vert="horz" wrap="square" lIns="0" tIns="12700" rIns="0" bIns="0" rtlCol="0">
            <a:spAutoFit/>
          </a:bodyPr>
          <a:lstStyle/>
          <a:p>
            <a:pPr marL="12700">
              <a:lnSpc>
                <a:spcPct val="100000"/>
              </a:lnSpc>
              <a:spcBef>
                <a:spcPts val="100"/>
              </a:spcBef>
            </a:pPr>
            <a:r>
              <a:rPr sz="1200" b="1" i="1" spc="-20" dirty="0">
                <a:solidFill>
                  <a:srgbClr val="FF0000"/>
                </a:solidFill>
                <a:latin typeface="Arial"/>
                <a:cs typeface="Arial"/>
              </a:rPr>
              <a:t>TIME</a:t>
            </a:r>
            <a:endParaRPr sz="1200">
              <a:latin typeface="Arial"/>
              <a:cs typeface="Arial"/>
            </a:endParaRPr>
          </a:p>
        </p:txBody>
      </p:sp>
      <p:sp>
        <p:nvSpPr>
          <p:cNvPr id="21" name="object 21"/>
          <p:cNvSpPr/>
          <p:nvPr/>
        </p:nvSpPr>
        <p:spPr>
          <a:xfrm>
            <a:off x="4911216" y="3663060"/>
            <a:ext cx="3046095" cy="0"/>
          </a:xfrm>
          <a:custGeom>
            <a:avLst/>
            <a:gdLst/>
            <a:ahLst/>
            <a:cxnLst/>
            <a:rect l="l" t="t" r="r" b="b"/>
            <a:pathLst>
              <a:path w="3046095">
                <a:moveTo>
                  <a:pt x="0" y="0"/>
                </a:moveTo>
                <a:lnTo>
                  <a:pt x="3046094" y="0"/>
                </a:lnTo>
              </a:path>
            </a:pathLst>
          </a:custGeom>
          <a:ln w="12700">
            <a:solidFill>
              <a:srgbClr val="009900"/>
            </a:solidFill>
            <a:prstDash val="dot"/>
          </a:ln>
        </p:spPr>
        <p:txBody>
          <a:bodyPr wrap="square" lIns="0" tIns="0" rIns="0" bIns="0" rtlCol="0"/>
          <a:lstStyle/>
          <a:p>
            <a:endParaRPr/>
          </a:p>
        </p:txBody>
      </p:sp>
      <p:sp>
        <p:nvSpPr>
          <p:cNvPr id="22" name="object 22"/>
          <p:cNvSpPr txBox="1"/>
          <p:nvPr/>
        </p:nvSpPr>
        <p:spPr>
          <a:xfrm>
            <a:off x="4874133" y="6005271"/>
            <a:ext cx="125095" cy="239395"/>
          </a:xfrm>
          <a:prstGeom prst="rect">
            <a:avLst/>
          </a:prstGeom>
        </p:spPr>
        <p:txBody>
          <a:bodyPr vert="horz" wrap="square" lIns="0" tIns="12700" rIns="0" bIns="0" rtlCol="0">
            <a:spAutoFit/>
          </a:bodyPr>
          <a:lstStyle/>
          <a:p>
            <a:pPr marL="12700">
              <a:lnSpc>
                <a:spcPct val="100000"/>
              </a:lnSpc>
              <a:spcBef>
                <a:spcPts val="100"/>
              </a:spcBef>
            </a:pPr>
            <a:r>
              <a:rPr sz="1400" b="1" dirty="0">
                <a:solidFill>
                  <a:srgbClr val="FF0000"/>
                </a:solidFill>
                <a:latin typeface="Arial"/>
                <a:cs typeface="Arial"/>
              </a:rPr>
              <a:t>0</a:t>
            </a:r>
            <a:endParaRPr sz="1400">
              <a:latin typeface="Arial"/>
              <a:cs typeface="Arial"/>
            </a:endParaRPr>
          </a:p>
        </p:txBody>
      </p:sp>
      <p:sp>
        <p:nvSpPr>
          <p:cNvPr id="23" name="object 23"/>
          <p:cNvSpPr txBox="1"/>
          <p:nvPr/>
        </p:nvSpPr>
        <p:spPr>
          <a:xfrm>
            <a:off x="4426458" y="5777890"/>
            <a:ext cx="321945" cy="208915"/>
          </a:xfrm>
          <a:prstGeom prst="rect">
            <a:avLst/>
          </a:prstGeom>
        </p:spPr>
        <p:txBody>
          <a:bodyPr vert="horz" wrap="square" lIns="0" tIns="12700" rIns="0" bIns="0" rtlCol="0">
            <a:spAutoFit/>
          </a:bodyPr>
          <a:lstStyle/>
          <a:p>
            <a:pPr marL="12700">
              <a:lnSpc>
                <a:spcPct val="100000"/>
              </a:lnSpc>
              <a:spcBef>
                <a:spcPts val="100"/>
              </a:spcBef>
            </a:pPr>
            <a:r>
              <a:rPr sz="1200" b="1" i="1" spc="-25" dirty="0">
                <a:solidFill>
                  <a:srgbClr val="FF0000"/>
                </a:solidFill>
                <a:latin typeface="Arial"/>
                <a:cs typeface="Arial"/>
              </a:rPr>
              <a:t>ALL</a:t>
            </a:r>
            <a:endParaRPr sz="1200">
              <a:latin typeface="Arial"/>
              <a:cs typeface="Arial"/>
            </a:endParaRPr>
          </a:p>
        </p:txBody>
      </p:sp>
      <p:sp>
        <p:nvSpPr>
          <p:cNvPr id="24" name="object 24"/>
          <p:cNvSpPr txBox="1"/>
          <p:nvPr/>
        </p:nvSpPr>
        <p:spPr>
          <a:xfrm>
            <a:off x="4161282" y="3638550"/>
            <a:ext cx="466090" cy="208279"/>
          </a:xfrm>
          <a:prstGeom prst="rect">
            <a:avLst/>
          </a:prstGeom>
        </p:spPr>
        <p:txBody>
          <a:bodyPr vert="horz" wrap="square" lIns="0" tIns="12700" rIns="0" bIns="0" rtlCol="0">
            <a:spAutoFit/>
          </a:bodyPr>
          <a:lstStyle/>
          <a:p>
            <a:pPr marL="12700">
              <a:lnSpc>
                <a:spcPct val="100000"/>
              </a:lnSpc>
              <a:spcBef>
                <a:spcPts val="100"/>
              </a:spcBef>
            </a:pPr>
            <a:r>
              <a:rPr sz="1200" b="1" i="1" spc="-20" dirty="0">
                <a:solidFill>
                  <a:srgbClr val="FF0000"/>
                </a:solidFill>
                <a:latin typeface="Arial"/>
                <a:cs typeface="Arial"/>
              </a:rPr>
              <a:t>NONE</a:t>
            </a:r>
            <a:endParaRPr sz="1200">
              <a:latin typeface="Arial"/>
              <a:cs typeface="Arial"/>
            </a:endParaRPr>
          </a:p>
        </p:txBody>
      </p:sp>
      <p:sp>
        <p:nvSpPr>
          <p:cNvPr id="25" name="object 25"/>
          <p:cNvSpPr txBox="1"/>
          <p:nvPr/>
        </p:nvSpPr>
        <p:spPr>
          <a:xfrm>
            <a:off x="8075803" y="5891276"/>
            <a:ext cx="466090" cy="208279"/>
          </a:xfrm>
          <a:prstGeom prst="rect">
            <a:avLst/>
          </a:prstGeom>
        </p:spPr>
        <p:txBody>
          <a:bodyPr vert="horz" wrap="square" lIns="0" tIns="12700" rIns="0" bIns="0" rtlCol="0">
            <a:spAutoFit/>
          </a:bodyPr>
          <a:lstStyle/>
          <a:p>
            <a:pPr marL="12700">
              <a:lnSpc>
                <a:spcPct val="100000"/>
              </a:lnSpc>
              <a:spcBef>
                <a:spcPts val="100"/>
              </a:spcBef>
            </a:pPr>
            <a:r>
              <a:rPr sz="1200" b="1" i="1" spc="-20" dirty="0">
                <a:solidFill>
                  <a:srgbClr val="FF0000"/>
                </a:solidFill>
                <a:latin typeface="Arial"/>
                <a:cs typeface="Arial"/>
              </a:rPr>
              <a:t>NONE</a:t>
            </a:r>
            <a:endParaRPr sz="1200">
              <a:latin typeface="Arial"/>
              <a:cs typeface="Arial"/>
            </a:endParaRPr>
          </a:p>
        </p:txBody>
      </p:sp>
      <p:sp>
        <p:nvSpPr>
          <p:cNvPr id="26" name="object 26"/>
          <p:cNvSpPr txBox="1"/>
          <p:nvPr/>
        </p:nvSpPr>
        <p:spPr>
          <a:xfrm>
            <a:off x="8075803" y="3663822"/>
            <a:ext cx="321945" cy="208279"/>
          </a:xfrm>
          <a:prstGeom prst="rect">
            <a:avLst/>
          </a:prstGeom>
        </p:spPr>
        <p:txBody>
          <a:bodyPr vert="horz" wrap="square" lIns="0" tIns="12700" rIns="0" bIns="0" rtlCol="0">
            <a:spAutoFit/>
          </a:bodyPr>
          <a:lstStyle/>
          <a:p>
            <a:pPr marL="12700">
              <a:lnSpc>
                <a:spcPct val="100000"/>
              </a:lnSpc>
              <a:spcBef>
                <a:spcPts val="100"/>
              </a:spcBef>
            </a:pPr>
            <a:r>
              <a:rPr sz="1200" b="1" i="1" spc="-25" dirty="0">
                <a:solidFill>
                  <a:srgbClr val="FF0000"/>
                </a:solidFill>
                <a:latin typeface="Arial"/>
                <a:cs typeface="Arial"/>
              </a:rPr>
              <a:t>ALL</a:t>
            </a:r>
            <a:endParaRPr sz="1200">
              <a:latin typeface="Arial"/>
              <a:cs typeface="Arial"/>
            </a:endParaRPr>
          </a:p>
        </p:txBody>
      </p:sp>
      <p:sp>
        <p:nvSpPr>
          <p:cNvPr id="27" name="object 27"/>
          <p:cNvSpPr txBox="1"/>
          <p:nvPr/>
        </p:nvSpPr>
        <p:spPr>
          <a:xfrm>
            <a:off x="4918964" y="3386709"/>
            <a:ext cx="3089910" cy="208279"/>
          </a:xfrm>
          <a:prstGeom prst="rect">
            <a:avLst/>
          </a:prstGeom>
        </p:spPr>
        <p:txBody>
          <a:bodyPr vert="horz" wrap="square" lIns="0" tIns="12700" rIns="0" bIns="0" rtlCol="0">
            <a:spAutoFit/>
          </a:bodyPr>
          <a:lstStyle/>
          <a:p>
            <a:pPr marL="12700">
              <a:lnSpc>
                <a:spcPct val="100000"/>
              </a:lnSpc>
              <a:spcBef>
                <a:spcPts val="100"/>
              </a:spcBef>
              <a:tabLst>
                <a:tab pos="2338705" algn="l"/>
              </a:tabLst>
            </a:pPr>
            <a:r>
              <a:rPr sz="1200" i="1" spc="-10" dirty="0">
                <a:solidFill>
                  <a:srgbClr val="FF0000"/>
                </a:solidFill>
                <a:latin typeface="Arial"/>
                <a:cs typeface="Arial"/>
              </a:rPr>
              <a:t>inception</a:t>
            </a:r>
            <a:r>
              <a:rPr sz="1200" i="1" dirty="0">
                <a:solidFill>
                  <a:srgbClr val="FF0000"/>
                </a:solidFill>
                <a:latin typeface="Arial"/>
                <a:cs typeface="Arial"/>
              </a:rPr>
              <a:t>	</a:t>
            </a:r>
            <a:r>
              <a:rPr sz="1200" spc="-10" dirty="0">
                <a:solidFill>
                  <a:srgbClr val="FF0000"/>
                </a:solidFill>
                <a:latin typeface="Arial"/>
                <a:cs typeface="Arial"/>
              </a:rPr>
              <a:t>completion</a:t>
            </a:r>
            <a:endParaRPr sz="1200">
              <a:latin typeface="Arial"/>
              <a:cs typeface="Arial"/>
            </a:endParaRPr>
          </a:p>
        </p:txBody>
      </p:sp>
      <p:sp>
        <p:nvSpPr>
          <p:cNvPr id="28" name="object 28"/>
          <p:cNvSpPr txBox="1"/>
          <p:nvPr/>
        </p:nvSpPr>
        <p:spPr>
          <a:xfrm>
            <a:off x="8129396" y="4597145"/>
            <a:ext cx="780415" cy="574040"/>
          </a:xfrm>
          <a:prstGeom prst="rect">
            <a:avLst/>
          </a:prstGeom>
        </p:spPr>
        <p:txBody>
          <a:bodyPr vert="horz" wrap="square" lIns="0" tIns="12700" rIns="0" bIns="0" rtlCol="0">
            <a:spAutoFit/>
          </a:bodyPr>
          <a:lstStyle/>
          <a:p>
            <a:pPr marL="12700" marR="5080">
              <a:lnSpc>
                <a:spcPct val="100000"/>
              </a:lnSpc>
              <a:spcBef>
                <a:spcPts val="100"/>
              </a:spcBef>
            </a:pPr>
            <a:r>
              <a:rPr sz="1200" dirty="0">
                <a:solidFill>
                  <a:srgbClr val="FF0000"/>
                </a:solidFill>
                <a:latin typeface="Arial"/>
                <a:cs typeface="Arial"/>
              </a:rPr>
              <a:t>amount</a:t>
            </a:r>
            <a:r>
              <a:rPr sz="1200" spc="-50" dirty="0">
                <a:solidFill>
                  <a:srgbClr val="FF0000"/>
                </a:solidFill>
                <a:latin typeface="Arial"/>
                <a:cs typeface="Arial"/>
              </a:rPr>
              <a:t> </a:t>
            </a:r>
            <a:r>
              <a:rPr sz="1200" spc="-25" dirty="0">
                <a:solidFill>
                  <a:srgbClr val="FF0000"/>
                </a:solidFill>
                <a:latin typeface="Arial"/>
                <a:cs typeface="Arial"/>
              </a:rPr>
              <a:t>of </a:t>
            </a:r>
            <a:r>
              <a:rPr sz="1200" spc="-10" dirty="0">
                <a:solidFill>
                  <a:srgbClr val="FF0000"/>
                </a:solidFill>
                <a:latin typeface="Arial"/>
                <a:cs typeface="Arial"/>
              </a:rPr>
              <a:t>information possessed</a:t>
            </a:r>
            <a:endParaRPr sz="1200">
              <a:latin typeface="Arial"/>
              <a:cs typeface="Arial"/>
            </a:endParaRPr>
          </a:p>
        </p:txBody>
      </p:sp>
      <p:sp>
        <p:nvSpPr>
          <p:cNvPr id="29" name="object 29"/>
          <p:cNvSpPr txBox="1"/>
          <p:nvPr/>
        </p:nvSpPr>
        <p:spPr>
          <a:xfrm>
            <a:off x="3829939" y="4437633"/>
            <a:ext cx="782955" cy="940435"/>
          </a:xfrm>
          <a:prstGeom prst="rect">
            <a:avLst/>
          </a:prstGeom>
        </p:spPr>
        <p:txBody>
          <a:bodyPr vert="horz" wrap="square" lIns="0" tIns="12700" rIns="0" bIns="0" rtlCol="0">
            <a:spAutoFit/>
          </a:bodyPr>
          <a:lstStyle/>
          <a:p>
            <a:pPr marL="12700" marR="5080" indent="237490" algn="r">
              <a:lnSpc>
                <a:spcPct val="100000"/>
              </a:lnSpc>
              <a:spcBef>
                <a:spcPts val="100"/>
              </a:spcBef>
            </a:pPr>
            <a:r>
              <a:rPr sz="1200" spc="-10" dirty="0">
                <a:solidFill>
                  <a:srgbClr val="FF0000"/>
                </a:solidFill>
                <a:latin typeface="Arial"/>
                <a:cs typeface="Arial"/>
              </a:rPr>
              <a:t>mission uncertainty </a:t>
            </a:r>
            <a:r>
              <a:rPr sz="1200" dirty="0">
                <a:solidFill>
                  <a:srgbClr val="FF0000"/>
                </a:solidFill>
                <a:latin typeface="Arial"/>
                <a:cs typeface="Arial"/>
              </a:rPr>
              <a:t>amount</a:t>
            </a:r>
            <a:r>
              <a:rPr sz="1200" spc="-50" dirty="0">
                <a:solidFill>
                  <a:srgbClr val="FF0000"/>
                </a:solidFill>
                <a:latin typeface="Arial"/>
                <a:cs typeface="Arial"/>
              </a:rPr>
              <a:t> </a:t>
            </a:r>
            <a:r>
              <a:rPr sz="1200" spc="-25" dirty="0">
                <a:solidFill>
                  <a:srgbClr val="FF0000"/>
                </a:solidFill>
                <a:latin typeface="Arial"/>
                <a:cs typeface="Arial"/>
              </a:rPr>
              <a:t>of </a:t>
            </a:r>
            <a:r>
              <a:rPr sz="1200" spc="-10" dirty="0">
                <a:solidFill>
                  <a:srgbClr val="FF0000"/>
                </a:solidFill>
                <a:latin typeface="Arial"/>
                <a:cs typeface="Arial"/>
              </a:rPr>
              <a:t>information required</a:t>
            </a:r>
            <a:endParaRPr sz="1200">
              <a:latin typeface="Arial"/>
              <a:cs typeface="Arial"/>
            </a:endParaRPr>
          </a:p>
        </p:txBody>
      </p:sp>
      <p:sp>
        <p:nvSpPr>
          <p:cNvPr id="30" name="object 30"/>
          <p:cNvSpPr txBox="1"/>
          <p:nvPr/>
        </p:nvSpPr>
        <p:spPr>
          <a:xfrm>
            <a:off x="5309361" y="4262373"/>
            <a:ext cx="771525" cy="391160"/>
          </a:xfrm>
          <a:prstGeom prst="rect">
            <a:avLst/>
          </a:prstGeom>
        </p:spPr>
        <p:txBody>
          <a:bodyPr vert="horz" wrap="square" lIns="0" tIns="12700" rIns="0" bIns="0" rtlCol="0">
            <a:spAutoFit/>
          </a:bodyPr>
          <a:lstStyle/>
          <a:p>
            <a:pPr marL="12700" marR="5080">
              <a:lnSpc>
                <a:spcPct val="100000"/>
              </a:lnSpc>
              <a:spcBef>
                <a:spcPts val="100"/>
              </a:spcBef>
            </a:pPr>
            <a:r>
              <a:rPr sz="1200" spc="-10" dirty="0">
                <a:solidFill>
                  <a:srgbClr val="FF0000"/>
                </a:solidFill>
                <a:latin typeface="Arial"/>
                <a:cs typeface="Arial"/>
              </a:rPr>
              <a:t>dynamic uncertainty</a:t>
            </a:r>
            <a:endParaRPr sz="1200">
              <a:latin typeface="Arial"/>
              <a:cs typeface="Arial"/>
            </a:endParaRPr>
          </a:p>
        </p:txBody>
      </p:sp>
      <p:sp>
        <p:nvSpPr>
          <p:cNvPr id="31" name="object 31"/>
          <p:cNvSpPr txBox="1"/>
          <p:nvPr/>
        </p:nvSpPr>
        <p:spPr>
          <a:xfrm>
            <a:off x="6634733" y="5064632"/>
            <a:ext cx="602615" cy="208279"/>
          </a:xfrm>
          <a:prstGeom prst="rect">
            <a:avLst/>
          </a:prstGeom>
        </p:spPr>
        <p:txBody>
          <a:bodyPr vert="horz" wrap="square" lIns="0" tIns="12700" rIns="0" bIns="0" rtlCol="0">
            <a:spAutoFit/>
          </a:bodyPr>
          <a:lstStyle/>
          <a:p>
            <a:pPr marL="12700">
              <a:lnSpc>
                <a:spcPct val="100000"/>
              </a:lnSpc>
              <a:spcBef>
                <a:spcPts val="100"/>
              </a:spcBef>
            </a:pPr>
            <a:r>
              <a:rPr sz="1200" spc="-10" dirty="0">
                <a:solidFill>
                  <a:srgbClr val="FF0000"/>
                </a:solidFill>
                <a:latin typeface="Arial"/>
                <a:cs typeface="Arial"/>
              </a:rPr>
              <a:t>certainty</a:t>
            </a:r>
            <a:endParaRPr sz="1200">
              <a:latin typeface="Arial"/>
              <a:cs typeface="Arial"/>
            </a:endParaRPr>
          </a:p>
        </p:txBody>
      </p:sp>
    </p:spTree>
    <p:extLst>
      <p:ext uri="{BB962C8B-B14F-4D97-AF65-F5344CB8AC3E}">
        <p14:creationId xmlns:p14="http://schemas.microsoft.com/office/powerpoint/2010/main" val="29494595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body" idx="1"/>
          </p:nvPr>
        </p:nvSpPr>
        <p:spPr>
          <a:xfrm>
            <a:off x="914400" y="1279652"/>
            <a:ext cx="7685405" cy="4418965"/>
          </a:xfrm>
          <a:prstGeom prst="rect">
            <a:avLst/>
          </a:prstGeom>
        </p:spPr>
        <p:txBody>
          <a:bodyPr vert="horz" wrap="square" lIns="0" tIns="12065" rIns="0" bIns="0" rtlCol="0">
            <a:spAutoFit/>
          </a:bodyPr>
          <a:lstStyle/>
          <a:p>
            <a:pPr marL="12700" marR="187325">
              <a:lnSpc>
                <a:spcPct val="100000"/>
              </a:lnSpc>
              <a:spcBef>
                <a:spcPts val="95"/>
              </a:spcBef>
            </a:pPr>
            <a:r>
              <a:rPr b="1" dirty="0">
                <a:latin typeface="Arial"/>
                <a:cs typeface="Arial"/>
              </a:rPr>
              <a:t>Def.</a:t>
            </a:r>
            <a:r>
              <a:rPr b="1" spc="-70" dirty="0">
                <a:latin typeface="Arial"/>
                <a:cs typeface="Arial"/>
              </a:rPr>
              <a:t> </a:t>
            </a:r>
            <a:r>
              <a:rPr b="1" dirty="0">
                <a:latin typeface="Arial"/>
                <a:cs typeface="Arial"/>
              </a:rPr>
              <a:t>3</a:t>
            </a:r>
            <a:r>
              <a:rPr b="1" spc="-55" dirty="0">
                <a:latin typeface="Arial"/>
                <a:cs typeface="Arial"/>
              </a:rPr>
              <a:t> </a:t>
            </a:r>
            <a:r>
              <a:rPr dirty="0"/>
              <a:t>[</a:t>
            </a:r>
            <a:r>
              <a:rPr i="1" dirty="0">
                <a:latin typeface="Arial"/>
                <a:cs typeface="Arial"/>
              </a:rPr>
              <a:t>ESPM</a:t>
            </a:r>
            <a:r>
              <a:rPr dirty="0"/>
              <a:t>]</a:t>
            </a:r>
            <a:r>
              <a:rPr b="1" dirty="0">
                <a:latin typeface="Arial"/>
                <a:cs typeface="Arial"/>
              </a:rPr>
              <a:t>:</a:t>
            </a:r>
            <a:r>
              <a:rPr b="1" spc="-60" dirty="0">
                <a:latin typeface="Arial"/>
                <a:cs typeface="Arial"/>
              </a:rPr>
              <a:t> </a:t>
            </a:r>
            <a:r>
              <a:rPr dirty="0"/>
              <a:t>A</a:t>
            </a:r>
            <a:r>
              <a:rPr spc="-70" dirty="0"/>
              <a:t> </a:t>
            </a:r>
            <a:r>
              <a:rPr dirty="0"/>
              <a:t>sequence</a:t>
            </a:r>
            <a:r>
              <a:rPr spc="-55" dirty="0"/>
              <a:t> </a:t>
            </a:r>
            <a:r>
              <a:rPr dirty="0"/>
              <a:t>of</a:t>
            </a:r>
            <a:r>
              <a:rPr spc="-60" dirty="0"/>
              <a:t> </a:t>
            </a:r>
            <a:r>
              <a:rPr dirty="0"/>
              <a:t>unique,</a:t>
            </a:r>
            <a:r>
              <a:rPr spc="-65" dirty="0"/>
              <a:t> </a:t>
            </a:r>
            <a:r>
              <a:rPr spc="-10" dirty="0"/>
              <a:t>complex </a:t>
            </a:r>
            <a:r>
              <a:rPr dirty="0"/>
              <a:t>and</a:t>
            </a:r>
            <a:r>
              <a:rPr spc="-80" dirty="0"/>
              <a:t> </a:t>
            </a:r>
            <a:r>
              <a:rPr dirty="0"/>
              <a:t>connected</a:t>
            </a:r>
            <a:r>
              <a:rPr spc="-70" dirty="0"/>
              <a:t> </a:t>
            </a:r>
            <a:r>
              <a:rPr dirty="0"/>
              <a:t>activities</a:t>
            </a:r>
            <a:r>
              <a:rPr spc="-90" dirty="0"/>
              <a:t> </a:t>
            </a:r>
            <a:r>
              <a:rPr dirty="0"/>
              <a:t>having</a:t>
            </a:r>
            <a:r>
              <a:rPr spc="-60" dirty="0"/>
              <a:t> </a:t>
            </a:r>
            <a:r>
              <a:rPr dirty="0"/>
              <a:t>one</a:t>
            </a:r>
            <a:r>
              <a:rPr spc="-80" dirty="0"/>
              <a:t> </a:t>
            </a:r>
            <a:r>
              <a:rPr dirty="0"/>
              <a:t>goal</a:t>
            </a:r>
            <a:r>
              <a:rPr spc="-80" dirty="0"/>
              <a:t> </a:t>
            </a:r>
            <a:r>
              <a:rPr spc="-25" dirty="0"/>
              <a:t>or </a:t>
            </a:r>
            <a:r>
              <a:rPr dirty="0"/>
              <a:t>purpose</a:t>
            </a:r>
            <a:r>
              <a:rPr spc="-65" dirty="0"/>
              <a:t> </a:t>
            </a:r>
            <a:r>
              <a:rPr dirty="0"/>
              <a:t>that</a:t>
            </a:r>
            <a:r>
              <a:rPr spc="-50" dirty="0"/>
              <a:t> </a:t>
            </a:r>
            <a:r>
              <a:rPr dirty="0"/>
              <a:t>must</a:t>
            </a:r>
            <a:r>
              <a:rPr spc="-65" dirty="0"/>
              <a:t> </a:t>
            </a:r>
            <a:r>
              <a:rPr dirty="0"/>
              <a:t>be</a:t>
            </a:r>
            <a:r>
              <a:rPr spc="-55" dirty="0"/>
              <a:t> </a:t>
            </a:r>
            <a:r>
              <a:rPr dirty="0"/>
              <a:t>completed</a:t>
            </a:r>
            <a:r>
              <a:rPr spc="-50" dirty="0"/>
              <a:t> </a:t>
            </a:r>
            <a:r>
              <a:rPr dirty="0"/>
              <a:t>by</a:t>
            </a:r>
            <a:r>
              <a:rPr spc="-55" dirty="0"/>
              <a:t> </a:t>
            </a:r>
            <a:r>
              <a:rPr dirty="0"/>
              <a:t>a</a:t>
            </a:r>
            <a:r>
              <a:rPr spc="-60" dirty="0"/>
              <a:t> </a:t>
            </a:r>
            <a:r>
              <a:rPr spc="-10" dirty="0"/>
              <a:t>specific </a:t>
            </a:r>
            <a:r>
              <a:rPr dirty="0"/>
              <a:t>time,</a:t>
            </a:r>
            <a:r>
              <a:rPr spc="-85" dirty="0"/>
              <a:t> </a:t>
            </a:r>
            <a:r>
              <a:rPr dirty="0"/>
              <a:t>within</a:t>
            </a:r>
            <a:r>
              <a:rPr spc="-80" dirty="0"/>
              <a:t> </a:t>
            </a:r>
            <a:r>
              <a:rPr dirty="0"/>
              <a:t>budget</a:t>
            </a:r>
            <a:r>
              <a:rPr spc="-70" dirty="0"/>
              <a:t> </a:t>
            </a:r>
            <a:r>
              <a:rPr dirty="0"/>
              <a:t>and</a:t>
            </a:r>
            <a:r>
              <a:rPr spc="-80" dirty="0"/>
              <a:t> </a:t>
            </a:r>
            <a:r>
              <a:rPr dirty="0"/>
              <a:t>according</a:t>
            </a:r>
            <a:r>
              <a:rPr spc="-80" dirty="0"/>
              <a:t> </a:t>
            </a:r>
            <a:r>
              <a:rPr spc="-25" dirty="0"/>
              <a:t>to </a:t>
            </a:r>
            <a:r>
              <a:rPr spc="-10" dirty="0"/>
              <a:t>specification</a:t>
            </a:r>
          </a:p>
          <a:p>
            <a:pPr marL="413384" marR="5080">
              <a:lnSpc>
                <a:spcPct val="100000"/>
              </a:lnSpc>
              <a:spcBef>
                <a:spcPts val="620"/>
              </a:spcBef>
            </a:pPr>
            <a:r>
              <a:rPr sz="2400" dirty="0"/>
              <a:t>A</a:t>
            </a:r>
            <a:r>
              <a:rPr sz="2400" spc="-40" dirty="0"/>
              <a:t> </a:t>
            </a:r>
            <a:r>
              <a:rPr sz="2400" dirty="0"/>
              <a:t>complex</a:t>
            </a:r>
            <a:r>
              <a:rPr sz="2400" spc="-5" dirty="0"/>
              <a:t> </a:t>
            </a:r>
            <a:r>
              <a:rPr sz="2400" dirty="0"/>
              <a:t>undertaking</a:t>
            </a:r>
            <a:r>
              <a:rPr sz="2400" spc="5" dirty="0"/>
              <a:t> </a:t>
            </a:r>
            <a:r>
              <a:rPr sz="2400" dirty="0"/>
              <a:t>by</a:t>
            </a:r>
            <a:r>
              <a:rPr sz="2400" spc="-20" dirty="0"/>
              <a:t> </a:t>
            </a:r>
            <a:r>
              <a:rPr sz="2400" dirty="0"/>
              <a:t>two</a:t>
            </a:r>
            <a:r>
              <a:rPr sz="2400" spc="-10" dirty="0"/>
              <a:t> </a:t>
            </a:r>
            <a:r>
              <a:rPr sz="2400" dirty="0"/>
              <a:t>or</a:t>
            </a:r>
            <a:r>
              <a:rPr sz="2400" spc="-20" dirty="0"/>
              <a:t> </a:t>
            </a:r>
            <a:r>
              <a:rPr sz="2400" dirty="0"/>
              <a:t>more</a:t>
            </a:r>
            <a:r>
              <a:rPr sz="2400" spc="-10" dirty="0"/>
              <a:t> </a:t>
            </a:r>
            <a:r>
              <a:rPr sz="2400" dirty="0"/>
              <a:t>persons</a:t>
            </a:r>
            <a:r>
              <a:rPr sz="2400" spc="5" dirty="0"/>
              <a:t> </a:t>
            </a:r>
            <a:r>
              <a:rPr sz="2400" spc="-10" dirty="0"/>
              <a:t>within </a:t>
            </a:r>
            <a:r>
              <a:rPr sz="2400" dirty="0"/>
              <a:t>the</a:t>
            </a:r>
            <a:r>
              <a:rPr sz="2400" spc="-50" dirty="0"/>
              <a:t> </a:t>
            </a:r>
            <a:r>
              <a:rPr sz="2400" dirty="0"/>
              <a:t>boundaries</a:t>
            </a:r>
            <a:r>
              <a:rPr sz="2400" spc="15" dirty="0"/>
              <a:t> </a:t>
            </a:r>
            <a:r>
              <a:rPr sz="2400" dirty="0"/>
              <a:t>of</a:t>
            </a:r>
            <a:r>
              <a:rPr sz="2400" spc="-25" dirty="0"/>
              <a:t> </a:t>
            </a:r>
            <a:r>
              <a:rPr sz="2400" dirty="0"/>
              <a:t>time,</a:t>
            </a:r>
            <a:r>
              <a:rPr sz="2400" spc="-15" dirty="0"/>
              <a:t> </a:t>
            </a:r>
            <a:r>
              <a:rPr sz="2400" dirty="0"/>
              <a:t>budget,</a:t>
            </a:r>
            <a:r>
              <a:rPr sz="2400" spc="-10" dirty="0"/>
              <a:t> </a:t>
            </a:r>
            <a:r>
              <a:rPr sz="2400" dirty="0"/>
              <a:t>and</a:t>
            </a:r>
            <a:r>
              <a:rPr sz="2400" spc="-15" dirty="0"/>
              <a:t> </a:t>
            </a:r>
            <a:r>
              <a:rPr sz="2400" dirty="0"/>
              <a:t>staff</a:t>
            </a:r>
            <a:r>
              <a:rPr sz="2400" spc="-40" dirty="0"/>
              <a:t> </a:t>
            </a:r>
            <a:r>
              <a:rPr sz="2400" spc="-10" dirty="0"/>
              <a:t>resources</a:t>
            </a:r>
            <a:endParaRPr sz="2400" dirty="0"/>
          </a:p>
          <a:p>
            <a:pPr marL="413384" marR="88265">
              <a:lnSpc>
                <a:spcPct val="100000"/>
              </a:lnSpc>
              <a:spcBef>
                <a:spcPts val="600"/>
              </a:spcBef>
            </a:pPr>
            <a:r>
              <a:rPr sz="2400" dirty="0"/>
              <a:t>Produces</a:t>
            </a:r>
            <a:r>
              <a:rPr sz="2400" spc="-10" dirty="0"/>
              <a:t> </a:t>
            </a:r>
            <a:r>
              <a:rPr sz="2400" dirty="0"/>
              <a:t>new</a:t>
            </a:r>
            <a:r>
              <a:rPr sz="2400" spc="-5" dirty="0"/>
              <a:t> </a:t>
            </a:r>
            <a:r>
              <a:rPr sz="2400" dirty="0"/>
              <a:t>or</a:t>
            </a:r>
            <a:r>
              <a:rPr sz="2400" spc="-15" dirty="0"/>
              <a:t> </a:t>
            </a:r>
            <a:r>
              <a:rPr sz="2400" dirty="0"/>
              <a:t>enhanced</a:t>
            </a:r>
            <a:r>
              <a:rPr sz="2400" spc="15" dirty="0"/>
              <a:t> </a:t>
            </a:r>
            <a:r>
              <a:rPr sz="2400" dirty="0"/>
              <a:t>computer</a:t>
            </a:r>
            <a:r>
              <a:rPr sz="2400" spc="-10" dirty="0"/>
              <a:t> </a:t>
            </a:r>
            <a:r>
              <a:rPr sz="2400" dirty="0"/>
              <a:t>code</a:t>
            </a:r>
            <a:r>
              <a:rPr sz="2400" spc="-5" dirty="0"/>
              <a:t> </a:t>
            </a:r>
            <a:r>
              <a:rPr sz="2400" dirty="0"/>
              <a:t>that</a:t>
            </a:r>
            <a:r>
              <a:rPr sz="2400" spc="-20" dirty="0"/>
              <a:t> adds </a:t>
            </a:r>
            <a:r>
              <a:rPr sz="2400" dirty="0"/>
              <a:t>significant</a:t>
            </a:r>
            <a:r>
              <a:rPr sz="2400" spc="-15" dirty="0"/>
              <a:t> </a:t>
            </a:r>
            <a:r>
              <a:rPr sz="2400" dirty="0"/>
              <a:t>business</a:t>
            </a:r>
            <a:r>
              <a:rPr sz="2400" spc="5" dirty="0"/>
              <a:t> </a:t>
            </a:r>
            <a:r>
              <a:rPr sz="2400" dirty="0"/>
              <a:t>value</a:t>
            </a:r>
            <a:r>
              <a:rPr sz="2400" spc="-15" dirty="0"/>
              <a:t> </a:t>
            </a:r>
            <a:r>
              <a:rPr sz="2400" dirty="0"/>
              <a:t>to</a:t>
            </a:r>
            <a:r>
              <a:rPr sz="2400" spc="-15" dirty="0"/>
              <a:t> </a:t>
            </a:r>
            <a:r>
              <a:rPr sz="2400" dirty="0"/>
              <a:t>a</a:t>
            </a:r>
            <a:r>
              <a:rPr sz="2400" spc="-30" dirty="0"/>
              <a:t> </a:t>
            </a:r>
            <a:r>
              <a:rPr sz="2400" dirty="0"/>
              <a:t>new</a:t>
            </a:r>
            <a:r>
              <a:rPr sz="2400" spc="-10" dirty="0"/>
              <a:t> </a:t>
            </a:r>
            <a:r>
              <a:rPr sz="2400" dirty="0"/>
              <a:t>or</a:t>
            </a:r>
            <a:r>
              <a:rPr sz="2400" spc="-20" dirty="0"/>
              <a:t> </a:t>
            </a:r>
            <a:r>
              <a:rPr sz="2400" spc="-10" dirty="0"/>
              <a:t>existing </a:t>
            </a:r>
            <a:r>
              <a:rPr sz="2400" dirty="0"/>
              <a:t>business</a:t>
            </a:r>
            <a:r>
              <a:rPr sz="2400" spc="-45" dirty="0"/>
              <a:t> </a:t>
            </a:r>
            <a:r>
              <a:rPr sz="2400" spc="-10" dirty="0"/>
              <a:t>process</a:t>
            </a:r>
            <a:endParaRPr sz="2400" dirty="0"/>
          </a:p>
        </p:txBody>
      </p:sp>
      <p:sp>
        <p:nvSpPr>
          <p:cNvPr id="6" name="object 6"/>
          <p:cNvSpPr txBox="1">
            <a:spLocks noGrp="1"/>
          </p:cNvSpPr>
          <p:nvPr>
            <p:ph type="title"/>
          </p:nvPr>
        </p:nvSpPr>
        <p:spPr>
          <a:xfrm>
            <a:off x="535940" y="-45973"/>
            <a:ext cx="8379460" cy="997786"/>
          </a:xfrm>
          <a:prstGeom prst="rect">
            <a:avLst/>
          </a:prstGeom>
        </p:spPr>
        <p:txBody>
          <a:bodyPr vert="horz" wrap="square" lIns="0" tIns="439496" rIns="0" bIns="0" rtlCol="0">
            <a:spAutoFit/>
          </a:bodyPr>
          <a:lstStyle/>
          <a:p>
            <a:pPr marL="12700">
              <a:lnSpc>
                <a:spcPct val="100000"/>
              </a:lnSpc>
              <a:spcBef>
                <a:spcPts val="100"/>
              </a:spcBef>
            </a:pPr>
            <a:r>
              <a:rPr dirty="0"/>
              <a:t>1.6.</a:t>
            </a:r>
            <a:r>
              <a:rPr spc="-30" dirty="0"/>
              <a:t> </a:t>
            </a:r>
            <a:r>
              <a:rPr lang="en-US" spc="-30" dirty="0" err="1" smtClean="0"/>
              <a:t>Dự</a:t>
            </a:r>
            <a:r>
              <a:rPr lang="en-US" spc="-30" dirty="0" smtClean="0"/>
              <a:t> án </a:t>
            </a:r>
            <a:r>
              <a:rPr lang="en-US" spc="-30" dirty="0" err="1" smtClean="0"/>
              <a:t>phần</a:t>
            </a:r>
            <a:r>
              <a:rPr lang="en-US" spc="-30" dirty="0" smtClean="0"/>
              <a:t> </a:t>
            </a:r>
            <a:r>
              <a:rPr lang="en-US" spc="-30" dirty="0" err="1" smtClean="0"/>
              <a:t>mềm</a:t>
            </a:r>
            <a:r>
              <a:rPr lang="en-US" spc="-30" dirty="0" smtClean="0"/>
              <a:t> - </a:t>
            </a:r>
            <a:r>
              <a:rPr dirty="0" smtClean="0"/>
              <a:t>software</a:t>
            </a:r>
            <a:r>
              <a:rPr spc="-20" dirty="0" smtClean="0"/>
              <a:t> </a:t>
            </a:r>
            <a:r>
              <a:rPr spc="-10" dirty="0"/>
              <a:t>project?</a:t>
            </a:r>
          </a:p>
        </p:txBody>
      </p:sp>
    </p:spTree>
    <p:extLst>
      <p:ext uri="{BB962C8B-B14F-4D97-AF65-F5344CB8AC3E}">
        <p14:creationId xmlns:p14="http://schemas.microsoft.com/office/powerpoint/2010/main" val="7436149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32" name="Rectangle 76">
            <a:extLst>
              <a:ext uri="{FF2B5EF4-FFF2-40B4-BE49-F238E27FC236}">
                <a16:creationId xmlns="" xmlns:a16="http://schemas.microsoft.com/office/drawing/2014/main" id="{2C61293E-6EBE-43EF-A52C-9BEBFD7679D4}"/>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 xmlns:a16="http://schemas.microsoft.com/office/drawing/2014/main" id="{E6A1BC22-7502-448F-B09B-D24D837B3AE8}"/>
              </a:ext>
            </a:extLst>
          </p:cNvPr>
          <p:cNvSpPr>
            <a:spLocks noGrp="1"/>
          </p:cNvSpPr>
          <p:nvPr>
            <p:ph type="sldNum" sz="quarter" idx="12"/>
          </p:nvPr>
        </p:nvSpPr>
        <p:spPr/>
        <p:txBody>
          <a:bodyPr/>
          <a:lstStyle/>
          <a:p>
            <a:fld id="{9EA0BE3B-158A-4EDF-80DC-E394A0D1600F}" type="slidenum">
              <a:rPr lang="en-US" smtClean="0"/>
              <a:pPr/>
              <a:t>2</a:t>
            </a:fld>
            <a:endParaRPr lang="en-US" dirty="0"/>
          </a:p>
        </p:txBody>
      </p:sp>
      <p:sp>
        <p:nvSpPr>
          <p:cNvPr id="2" name="Title 1">
            <a:extLst>
              <a:ext uri="{FF2B5EF4-FFF2-40B4-BE49-F238E27FC236}">
                <a16:creationId xmlns="" xmlns:a16="http://schemas.microsoft.com/office/drawing/2014/main" id="{F116D7D3-C369-403E-A4A4-DC4041D19208}"/>
              </a:ext>
            </a:extLst>
          </p:cNvPr>
          <p:cNvSpPr>
            <a:spLocks noGrp="1"/>
          </p:cNvSpPr>
          <p:nvPr>
            <p:ph type="title"/>
          </p:nvPr>
        </p:nvSpPr>
        <p:spPr>
          <a:xfrm>
            <a:off x="3973321" y="329184"/>
            <a:ext cx="4688333" cy="1783080"/>
          </a:xfrm>
        </p:spPr>
        <p:txBody>
          <a:bodyPr vert="horz" lIns="91440" tIns="45720" rIns="91440" bIns="45720" rtlCol="0" anchor="b">
            <a:normAutofit/>
          </a:bodyPr>
          <a:lstStyle/>
          <a:p>
            <a:r>
              <a:rPr lang="en-US" sz="4700">
                <a:solidFill>
                  <a:schemeClr val="tx1"/>
                </a:solidFill>
                <a:latin typeface="+mj-lt"/>
                <a:ea typeface="+mj-ea"/>
                <a:cs typeface="+mj-cs"/>
              </a:rPr>
              <a:t>Biên soạn</a:t>
            </a:r>
          </a:p>
        </p:txBody>
      </p:sp>
      <p:sp>
        <p:nvSpPr>
          <p:cNvPr id="5123" name="Content Placeholder 2"/>
          <p:cNvSpPr>
            <a:spLocks noGrp="1"/>
          </p:cNvSpPr>
          <p:nvPr>
            <p:ph type="body" sz="quarter" idx="13"/>
          </p:nvPr>
        </p:nvSpPr>
        <p:spPr>
          <a:xfrm>
            <a:off x="3973321" y="2706624"/>
            <a:ext cx="4688333" cy="3865502"/>
          </a:xfrm>
        </p:spPr>
        <p:txBody>
          <a:bodyPr vert="horz" lIns="91440" tIns="45720" rIns="91440" bIns="45720" rtlCol="0">
            <a:normAutofit/>
          </a:bodyPr>
          <a:lstStyle/>
          <a:p>
            <a:r>
              <a:rPr lang="en-US" altLang="x-none" sz="1600" dirty="0">
                <a:latin typeface="+mn-lt"/>
                <a:ea typeface="+mn-ea"/>
                <a:cs typeface="+mn-cs"/>
              </a:rPr>
              <a:t>Masuda </a:t>
            </a:r>
            <a:r>
              <a:rPr lang="en-US" altLang="x-none" sz="1600" dirty="0" err="1">
                <a:latin typeface="+mn-lt"/>
                <a:ea typeface="+mn-ea"/>
                <a:cs typeface="+mn-cs"/>
              </a:rPr>
              <a:t>Teruaki</a:t>
            </a:r>
            <a:r>
              <a:rPr lang="en-US" altLang="x-none" sz="1600" dirty="0">
                <a:latin typeface="+mn-lt"/>
                <a:ea typeface="+mn-ea"/>
                <a:cs typeface="+mn-cs"/>
              </a:rPr>
              <a:t> </a:t>
            </a:r>
          </a:p>
          <a:p>
            <a:r>
              <a:rPr lang="en-US" altLang="x-none" sz="1600" dirty="0">
                <a:latin typeface="+mn-lt"/>
                <a:ea typeface="+mn-ea"/>
                <a:cs typeface="+mn-cs"/>
              </a:rPr>
              <a:t>Email: </a:t>
            </a:r>
            <a:r>
              <a:rPr lang="en-US" altLang="x-none" sz="1600" dirty="0">
                <a:latin typeface="+mn-lt"/>
                <a:ea typeface="+mn-ea"/>
                <a:cs typeface="+mn-cs"/>
                <a:hlinkClick r:id="rId2"/>
              </a:rPr>
              <a:t>masuda.teruaki@flm.co.jp</a:t>
            </a:r>
            <a:r>
              <a:rPr lang="en-US" altLang="x-none" sz="1600" dirty="0">
                <a:latin typeface="+mn-lt"/>
                <a:ea typeface="+mn-ea"/>
                <a:cs typeface="+mn-cs"/>
              </a:rPr>
              <a:t> </a:t>
            </a:r>
          </a:p>
          <a:p>
            <a:r>
              <a:rPr lang="en-US" altLang="x-none" sz="1600" dirty="0" err="1" smtClean="0">
                <a:latin typeface="+mn-lt"/>
                <a:ea typeface="+mn-ea"/>
                <a:cs typeface="+mn-cs"/>
              </a:rPr>
              <a:t>Dư</a:t>
            </a:r>
            <a:r>
              <a:rPr lang="en-US" altLang="x-none" sz="1600" dirty="0" smtClean="0">
                <a:latin typeface="+mn-lt"/>
                <a:ea typeface="+mn-ea"/>
                <a:cs typeface="+mn-cs"/>
              </a:rPr>
              <a:t> </a:t>
            </a:r>
            <a:r>
              <a:rPr lang="en-US" altLang="x-none" sz="1600" dirty="0">
                <a:latin typeface="+mn-lt"/>
                <a:ea typeface="+mn-ea"/>
                <a:cs typeface="+mn-cs"/>
              </a:rPr>
              <a:t>Thanh </a:t>
            </a:r>
            <a:r>
              <a:rPr lang="en-US" altLang="x-none" sz="1600" dirty="0" err="1">
                <a:latin typeface="+mn-lt"/>
                <a:ea typeface="+mn-ea"/>
                <a:cs typeface="+mn-cs"/>
              </a:rPr>
              <a:t>Bình</a:t>
            </a:r>
            <a:r>
              <a:rPr lang="en-US" altLang="x-none" sz="1600" dirty="0">
                <a:latin typeface="+mn-lt"/>
                <a:ea typeface="+mn-ea"/>
                <a:cs typeface="+mn-cs"/>
              </a:rPr>
              <a:t> </a:t>
            </a:r>
          </a:p>
          <a:p>
            <a:r>
              <a:rPr lang="en-US" altLang="x-none" sz="1600" dirty="0">
                <a:latin typeface="+mn-lt"/>
                <a:ea typeface="+mn-ea"/>
                <a:cs typeface="+mn-cs"/>
              </a:rPr>
              <a:t>Email: </a:t>
            </a:r>
            <a:r>
              <a:rPr lang="en-US" altLang="x-none" sz="1600" dirty="0">
                <a:latin typeface="+mn-lt"/>
                <a:ea typeface="+mn-ea"/>
                <a:cs typeface="+mn-cs"/>
                <a:hlinkClick r:id="rId3"/>
              </a:rPr>
              <a:t>binhdt@soict.hust.edu.vn</a:t>
            </a:r>
            <a:endParaRPr lang="en-US" altLang="x-none" sz="1600" dirty="0">
              <a:latin typeface="+mn-lt"/>
              <a:ea typeface="+mn-ea"/>
              <a:cs typeface="+mn-cs"/>
            </a:endParaRPr>
          </a:p>
          <a:p>
            <a:r>
              <a:rPr lang="en-US" altLang="x-none" sz="1600" dirty="0" err="1" smtClean="0">
                <a:latin typeface="+mn-lt"/>
                <a:ea typeface="+mn-ea"/>
                <a:cs typeface="+mn-cs"/>
              </a:rPr>
              <a:t>Nguyễn</a:t>
            </a:r>
            <a:r>
              <a:rPr lang="en-US" altLang="x-none" sz="1600" dirty="0" smtClean="0">
                <a:latin typeface="+mn-lt"/>
                <a:ea typeface="+mn-ea"/>
                <a:cs typeface="+mn-cs"/>
              </a:rPr>
              <a:t> </a:t>
            </a:r>
            <a:r>
              <a:rPr lang="en-US" altLang="x-none" sz="1600" dirty="0" err="1">
                <a:latin typeface="+mn-lt"/>
                <a:ea typeface="+mn-ea"/>
                <a:cs typeface="+mn-cs"/>
              </a:rPr>
              <a:t>Hữu</a:t>
            </a:r>
            <a:r>
              <a:rPr lang="en-US" altLang="x-none" sz="1600" dirty="0">
                <a:latin typeface="+mn-lt"/>
                <a:ea typeface="+mn-ea"/>
                <a:cs typeface="+mn-cs"/>
              </a:rPr>
              <a:t> Nam </a:t>
            </a:r>
            <a:r>
              <a:rPr lang="en-US" altLang="x-none" sz="1600" dirty="0" err="1">
                <a:latin typeface="+mn-lt"/>
                <a:ea typeface="+mn-ea"/>
                <a:cs typeface="+mn-cs"/>
              </a:rPr>
              <a:t>Dương</a:t>
            </a:r>
            <a:endParaRPr lang="en-US" altLang="x-none" sz="1600" dirty="0">
              <a:latin typeface="+mn-lt"/>
              <a:ea typeface="+mn-ea"/>
              <a:cs typeface="+mn-cs"/>
            </a:endParaRPr>
          </a:p>
          <a:p>
            <a:r>
              <a:rPr lang="en-US" altLang="x-none" sz="1600" dirty="0" err="1" smtClean="0">
                <a:latin typeface="+mn-lt"/>
                <a:ea typeface="+mn-ea"/>
                <a:cs typeface="+mn-cs"/>
              </a:rPr>
              <a:t>Nguyễn</a:t>
            </a:r>
            <a:r>
              <a:rPr lang="en-US" altLang="x-none" sz="1600" dirty="0" smtClean="0">
                <a:latin typeface="+mn-lt"/>
                <a:ea typeface="+mn-ea"/>
                <a:cs typeface="+mn-cs"/>
              </a:rPr>
              <a:t> </a:t>
            </a:r>
            <a:r>
              <a:rPr lang="en-US" altLang="x-none" sz="1600" dirty="0" err="1">
                <a:latin typeface="+mn-lt"/>
                <a:ea typeface="+mn-ea"/>
                <a:cs typeface="+mn-cs"/>
              </a:rPr>
              <a:t>Đức</a:t>
            </a:r>
            <a:r>
              <a:rPr lang="en-US" altLang="x-none" sz="1600" dirty="0">
                <a:latin typeface="+mn-lt"/>
                <a:ea typeface="+mn-ea"/>
                <a:cs typeface="+mn-cs"/>
              </a:rPr>
              <a:t> </a:t>
            </a:r>
            <a:r>
              <a:rPr lang="en-US" altLang="x-none" sz="1600" dirty="0" err="1">
                <a:latin typeface="+mn-lt"/>
                <a:ea typeface="+mn-ea"/>
                <a:cs typeface="+mn-cs"/>
              </a:rPr>
              <a:t>Tiến</a:t>
            </a:r>
            <a:endParaRPr lang="en-US" altLang="x-none" sz="1600" dirty="0">
              <a:latin typeface="+mn-lt"/>
              <a:ea typeface="+mn-ea"/>
              <a:cs typeface="+mn-cs"/>
            </a:endParaRPr>
          </a:p>
          <a:p>
            <a:pPr marL="0"/>
            <a:r>
              <a:rPr lang="en-US" altLang="x-none" sz="1600" dirty="0">
                <a:latin typeface="+mn-lt"/>
                <a:ea typeface="+mn-ea"/>
                <a:cs typeface="+mn-cs"/>
              </a:rPr>
              <a:t>Email: </a:t>
            </a:r>
            <a:r>
              <a:rPr lang="en-US" altLang="x-none" sz="1600" dirty="0">
                <a:latin typeface="+mn-lt"/>
                <a:ea typeface="+mn-ea"/>
                <a:cs typeface="+mn-cs"/>
                <a:hlinkClick r:id="rId4"/>
              </a:rPr>
              <a:t>tiennd@soict.hust.edu.vn</a:t>
            </a:r>
            <a:endParaRPr lang="en-US" altLang="x-none" sz="1600" dirty="0">
              <a:latin typeface="+mn-lt"/>
              <a:ea typeface="+mn-ea"/>
              <a:cs typeface="+mn-cs"/>
            </a:endParaRPr>
          </a:p>
          <a:p>
            <a:r>
              <a:rPr lang="en-US" altLang="x-none" sz="1600" dirty="0" err="1">
                <a:latin typeface="+mn-lt"/>
                <a:ea typeface="+mn-ea"/>
                <a:cs typeface="+mn-cs"/>
              </a:rPr>
              <a:t>Lê</a:t>
            </a:r>
            <a:r>
              <a:rPr lang="en-US" altLang="x-none" sz="1600" dirty="0">
                <a:latin typeface="+mn-lt"/>
                <a:ea typeface="+mn-ea"/>
                <a:cs typeface="+mn-cs"/>
              </a:rPr>
              <a:t> </a:t>
            </a:r>
            <a:r>
              <a:rPr lang="en-US" altLang="x-none" sz="1600" dirty="0" err="1">
                <a:latin typeface="+mn-lt"/>
                <a:ea typeface="+mn-ea"/>
                <a:cs typeface="+mn-cs"/>
              </a:rPr>
              <a:t>Đức</a:t>
            </a:r>
            <a:r>
              <a:rPr lang="en-US" altLang="x-none" sz="1600" dirty="0">
                <a:latin typeface="+mn-lt"/>
                <a:ea typeface="+mn-ea"/>
                <a:cs typeface="+mn-cs"/>
              </a:rPr>
              <a:t> </a:t>
            </a:r>
            <a:r>
              <a:rPr lang="en-US" altLang="x-none" sz="1600" dirty="0" smtClean="0">
                <a:latin typeface="+mn-lt"/>
                <a:ea typeface="+mn-ea"/>
                <a:cs typeface="+mn-cs"/>
              </a:rPr>
              <a:t>Trung</a:t>
            </a:r>
          </a:p>
          <a:p>
            <a:r>
              <a:rPr lang="en-US" altLang="x-none" sz="1600" dirty="0" smtClean="0">
                <a:latin typeface="+mn-lt"/>
                <a:ea typeface="+mn-ea"/>
                <a:cs typeface="+mn-cs"/>
              </a:rPr>
              <a:t>Email: </a:t>
            </a:r>
            <a:r>
              <a:rPr lang="en-US" altLang="x-none" sz="1600" dirty="0" smtClean="0">
                <a:latin typeface="+mn-lt"/>
                <a:ea typeface="+mn-ea"/>
                <a:cs typeface="+mn-cs"/>
                <a:hlinkClick r:id="rId5"/>
              </a:rPr>
              <a:t>trungld@soict.hust.edu.vn</a:t>
            </a:r>
            <a:endParaRPr lang="en-US" altLang="x-none" sz="1600" dirty="0" smtClean="0">
              <a:latin typeface="+mn-lt"/>
              <a:ea typeface="+mn-ea"/>
              <a:cs typeface="+mn-cs"/>
            </a:endParaRPr>
          </a:p>
          <a:p>
            <a:pPr marL="0"/>
            <a:endParaRPr lang="en-US" altLang="x-none" sz="1600" dirty="0">
              <a:latin typeface="+mn-lt"/>
              <a:ea typeface="+mn-ea"/>
              <a:cs typeface="+mn-cs"/>
            </a:endParaRPr>
          </a:p>
        </p:txBody>
      </p:sp>
      <p:pic>
        <p:nvPicPr>
          <p:cNvPr id="5127" name="Picture 5124" descr="Working space background">
            <a:extLst>
              <a:ext uri="{FF2B5EF4-FFF2-40B4-BE49-F238E27FC236}">
                <a16:creationId xmlns="" xmlns:a16="http://schemas.microsoft.com/office/drawing/2014/main" id="{32BD15DC-06A5-47D5-B487-4445BC05A912}"/>
              </a:ext>
            </a:extLst>
          </p:cNvPr>
          <p:cNvPicPr>
            <a:picLocks noChangeAspect="1"/>
          </p:cNvPicPr>
          <p:nvPr/>
        </p:nvPicPr>
        <p:blipFill rotWithShape="1">
          <a:blip r:embed="rId6"/>
          <a:srcRect l="64123" r="1879" b="-1"/>
          <a:stretch/>
        </p:blipFill>
        <p:spPr>
          <a:xfrm>
            <a:off x="20" y="10"/>
            <a:ext cx="3492988"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5133" name="sketchy line">
            <a:extLst>
              <a:ext uri="{FF2B5EF4-FFF2-40B4-BE49-F238E27FC236}">
                <a16:creationId xmlns="" xmlns:a16="http://schemas.microsoft.com/office/drawing/2014/main" id="{21540236-BFD5-4A9D-8840-4703E7F76825}"/>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3973321" y="2374947"/>
            <a:ext cx="3182692" cy="18288"/>
          </a:xfrm>
          <a:custGeom>
            <a:avLst/>
            <a:gdLst>
              <a:gd name="connsiteX0" fmla="*/ 0 w 3182692"/>
              <a:gd name="connsiteY0" fmla="*/ 0 h 18288"/>
              <a:gd name="connsiteX1" fmla="*/ 636538 w 3182692"/>
              <a:gd name="connsiteY1" fmla="*/ 0 h 18288"/>
              <a:gd name="connsiteX2" fmla="*/ 1273077 w 3182692"/>
              <a:gd name="connsiteY2" fmla="*/ 0 h 18288"/>
              <a:gd name="connsiteX3" fmla="*/ 1909615 w 3182692"/>
              <a:gd name="connsiteY3" fmla="*/ 0 h 18288"/>
              <a:gd name="connsiteX4" fmla="*/ 2482500 w 3182692"/>
              <a:gd name="connsiteY4" fmla="*/ 0 h 18288"/>
              <a:gd name="connsiteX5" fmla="*/ 3182692 w 3182692"/>
              <a:gd name="connsiteY5" fmla="*/ 0 h 18288"/>
              <a:gd name="connsiteX6" fmla="*/ 3182692 w 3182692"/>
              <a:gd name="connsiteY6" fmla="*/ 18288 h 18288"/>
              <a:gd name="connsiteX7" fmla="*/ 2609807 w 3182692"/>
              <a:gd name="connsiteY7" fmla="*/ 18288 h 18288"/>
              <a:gd name="connsiteX8" fmla="*/ 2068750 w 3182692"/>
              <a:gd name="connsiteY8" fmla="*/ 18288 h 18288"/>
              <a:gd name="connsiteX9" fmla="*/ 1432211 w 3182692"/>
              <a:gd name="connsiteY9" fmla="*/ 18288 h 18288"/>
              <a:gd name="connsiteX10" fmla="*/ 859327 w 3182692"/>
              <a:gd name="connsiteY10" fmla="*/ 18288 h 18288"/>
              <a:gd name="connsiteX11" fmla="*/ 0 w 3182692"/>
              <a:gd name="connsiteY11" fmla="*/ 18288 h 18288"/>
              <a:gd name="connsiteX12" fmla="*/ 0 w 3182692"/>
              <a:gd name="connsiteY12" fmla="*/ 0 h 18288"/>
              <a:gd name="connsiteX0" fmla="*/ 0 w 3182692"/>
              <a:gd name="connsiteY0" fmla="*/ 0 h 18288"/>
              <a:gd name="connsiteX1" fmla="*/ 572885 w 3182692"/>
              <a:gd name="connsiteY1" fmla="*/ 0 h 18288"/>
              <a:gd name="connsiteX2" fmla="*/ 1113942 w 3182692"/>
              <a:gd name="connsiteY2" fmla="*/ 0 h 18288"/>
              <a:gd name="connsiteX3" fmla="*/ 1686827 w 3182692"/>
              <a:gd name="connsiteY3" fmla="*/ 0 h 18288"/>
              <a:gd name="connsiteX4" fmla="*/ 2323365 w 3182692"/>
              <a:gd name="connsiteY4" fmla="*/ 0 h 18288"/>
              <a:gd name="connsiteX5" fmla="*/ 3182692 w 3182692"/>
              <a:gd name="connsiteY5" fmla="*/ 0 h 18288"/>
              <a:gd name="connsiteX6" fmla="*/ 3182692 w 3182692"/>
              <a:gd name="connsiteY6" fmla="*/ 18288 h 18288"/>
              <a:gd name="connsiteX7" fmla="*/ 2546154 w 3182692"/>
              <a:gd name="connsiteY7" fmla="*/ 18288 h 18288"/>
              <a:gd name="connsiteX8" fmla="*/ 1845961 w 3182692"/>
              <a:gd name="connsiteY8" fmla="*/ 18288 h 18288"/>
              <a:gd name="connsiteX9" fmla="*/ 1304904 w 3182692"/>
              <a:gd name="connsiteY9" fmla="*/ 18288 h 18288"/>
              <a:gd name="connsiteX10" fmla="*/ 604711 w 3182692"/>
              <a:gd name="connsiteY10" fmla="*/ 18288 h 18288"/>
              <a:gd name="connsiteX11" fmla="*/ 0 w 3182692"/>
              <a:gd name="connsiteY11" fmla="*/ 18288 h 18288"/>
              <a:gd name="connsiteX12" fmla="*/ 0 w 3182692"/>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82692" h="18288" fill="none" extrusionOk="0">
                <a:moveTo>
                  <a:pt x="0" y="0"/>
                </a:moveTo>
                <a:cubicBezTo>
                  <a:pt x="225870" y="33585"/>
                  <a:pt x="418138" y="17639"/>
                  <a:pt x="636538" y="0"/>
                </a:cubicBezTo>
                <a:cubicBezTo>
                  <a:pt x="865372" y="-3887"/>
                  <a:pt x="1010746" y="-18166"/>
                  <a:pt x="1273077" y="0"/>
                </a:cubicBezTo>
                <a:cubicBezTo>
                  <a:pt x="1527846" y="-24408"/>
                  <a:pt x="1703704" y="-36055"/>
                  <a:pt x="1909615" y="0"/>
                </a:cubicBezTo>
                <a:cubicBezTo>
                  <a:pt x="2119487" y="1667"/>
                  <a:pt x="2200543" y="-19343"/>
                  <a:pt x="2482500" y="0"/>
                </a:cubicBezTo>
                <a:cubicBezTo>
                  <a:pt x="2736775" y="57438"/>
                  <a:pt x="2997998" y="-48885"/>
                  <a:pt x="3182692" y="0"/>
                </a:cubicBezTo>
                <a:cubicBezTo>
                  <a:pt x="3182658" y="4844"/>
                  <a:pt x="3182282" y="11009"/>
                  <a:pt x="3182692" y="18288"/>
                </a:cubicBezTo>
                <a:cubicBezTo>
                  <a:pt x="2944477" y="15825"/>
                  <a:pt x="2868931" y="12370"/>
                  <a:pt x="2609807" y="18288"/>
                </a:cubicBezTo>
                <a:cubicBezTo>
                  <a:pt x="2341556" y="6193"/>
                  <a:pt x="2324113" y="22706"/>
                  <a:pt x="2068750" y="18288"/>
                </a:cubicBezTo>
                <a:cubicBezTo>
                  <a:pt x="1817163" y="7852"/>
                  <a:pt x="1716254" y="25979"/>
                  <a:pt x="1432211" y="18288"/>
                </a:cubicBezTo>
                <a:cubicBezTo>
                  <a:pt x="1164747" y="-28137"/>
                  <a:pt x="993140" y="27575"/>
                  <a:pt x="859327" y="18288"/>
                </a:cubicBezTo>
                <a:cubicBezTo>
                  <a:pt x="750703" y="-24974"/>
                  <a:pt x="236193" y="38731"/>
                  <a:pt x="0" y="18288"/>
                </a:cubicBezTo>
                <a:cubicBezTo>
                  <a:pt x="-649" y="11698"/>
                  <a:pt x="663" y="5413"/>
                  <a:pt x="0" y="0"/>
                </a:cubicBezTo>
                <a:close/>
              </a:path>
              <a:path w="3182692" h="18288" stroke="0" extrusionOk="0">
                <a:moveTo>
                  <a:pt x="0" y="0"/>
                </a:moveTo>
                <a:cubicBezTo>
                  <a:pt x="224421" y="-39331"/>
                  <a:pt x="418777" y="11439"/>
                  <a:pt x="572885" y="0"/>
                </a:cubicBezTo>
                <a:cubicBezTo>
                  <a:pt x="750333" y="-6388"/>
                  <a:pt x="940592" y="15806"/>
                  <a:pt x="1113942" y="0"/>
                </a:cubicBezTo>
                <a:cubicBezTo>
                  <a:pt x="1322785" y="-1777"/>
                  <a:pt x="1505363" y="28230"/>
                  <a:pt x="1686827" y="0"/>
                </a:cubicBezTo>
                <a:cubicBezTo>
                  <a:pt x="1853304" y="1595"/>
                  <a:pt x="2194652" y="-1232"/>
                  <a:pt x="2323365" y="0"/>
                </a:cubicBezTo>
                <a:cubicBezTo>
                  <a:pt x="2488732" y="36406"/>
                  <a:pt x="2902093" y="-40336"/>
                  <a:pt x="3182692" y="0"/>
                </a:cubicBezTo>
                <a:cubicBezTo>
                  <a:pt x="3182167" y="5049"/>
                  <a:pt x="3182885" y="12044"/>
                  <a:pt x="3182692" y="18288"/>
                </a:cubicBezTo>
                <a:cubicBezTo>
                  <a:pt x="3012563" y="-37820"/>
                  <a:pt x="2765409" y="35618"/>
                  <a:pt x="2546154" y="18288"/>
                </a:cubicBezTo>
                <a:cubicBezTo>
                  <a:pt x="2333381" y="13914"/>
                  <a:pt x="2154438" y="9838"/>
                  <a:pt x="1845961" y="18288"/>
                </a:cubicBezTo>
                <a:cubicBezTo>
                  <a:pt x="1531509" y="33812"/>
                  <a:pt x="1456631" y="-6606"/>
                  <a:pt x="1304904" y="18288"/>
                </a:cubicBezTo>
                <a:cubicBezTo>
                  <a:pt x="1168344" y="36351"/>
                  <a:pt x="928499" y="15047"/>
                  <a:pt x="604711" y="18288"/>
                </a:cubicBezTo>
                <a:cubicBezTo>
                  <a:pt x="285438" y="38007"/>
                  <a:pt x="116029" y="-22204"/>
                  <a:pt x="0" y="18288"/>
                </a:cubicBezTo>
                <a:cubicBezTo>
                  <a:pt x="-39" y="12511"/>
                  <a:pt x="-381" y="8039"/>
                  <a:pt x="0" y="0"/>
                </a:cubicBezTo>
                <a:close/>
              </a:path>
              <a:path w="3182692" h="18288" fill="none" stroke="0" extrusionOk="0">
                <a:moveTo>
                  <a:pt x="0" y="0"/>
                </a:moveTo>
                <a:cubicBezTo>
                  <a:pt x="245832" y="29445"/>
                  <a:pt x="388924" y="-28919"/>
                  <a:pt x="636538" y="0"/>
                </a:cubicBezTo>
                <a:cubicBezTo>
                  <a:pt x="854919" y="4634"/>
                  <a:pt x="991654" y="8864"/>
                  <a:pt x="1273077" y="0"/>
                </a:cubicBezTo>
                <a:cubicBezTo>
                  <a:pt x="1566644" y="-14667"/>
                  <a:pt x="1666526" y="3717"/>
                  <a:pt x="1909615" y="0"/>
                </a:cubicBezTo>
                <a:cubicBezTo>
                  <a:pt x="2138795" y="27220"/>
                  <a:pt x="2225506" y="-13892"/>
                  <a:pt x="2482500" y="0"/>
                </a:cubicBezTo>
                <a:cubicBezTo>
                  <a:pt x="2775583" y="32183"/>
                  <a:pt x="3003218" y="-43687"/>
                  <a:pt x="3182692" y="0"/>
                </a:cubicBezTo>
                <a:cubicBezTo>
                  <a:pt x="3183006" y="4158"/>
                  <a:pt x="3181713" y="12539"/>
                  <a:pt x="3182692" y="18288"/>
                </a:cubicBezTo>
                <a:cubicBezTo>
                  <a:pt x="2959845" y="25574"/>
                  <a:pt x="2868929" y="24980"/>
                  <a:pt x="2609807" y="18288"/>
                </a:cubicBezTo>
                <a:cubicBezTo>
                  <a:pt x="2341405" y="5992"/>
                  <a:pt x="2328488" y="20436"/>
                  <a:pt x="2068750" y="18288"/>
                </a:cubicBezTo>
                <a:cubicBezTo>
                  <a:pt x="1816113" y="2395"/>
                  <a:pt x="1699345" y="36855"/>
                  <a:pt x="1432211" y="18288"/>
                </a:cubicBezTo>
                <a:cubicBezTo>
                  <a:pt x="1148381" y="-28184"/>
                  <a:pt x="987622" y="2403"/>
                  <a:pt x="859327" y="18288"/>
                </a:cubicBezTo>
                <a:cubicBezTo>
                  <a:pt x="743387" y="37422"/>
                  <a:pt x="194182" y="18789"/>
                  <a:pt x="0" y="18288"/>
                </a:cubicBezTo>
                <a:cubicBezTo>
                  <a:pt x="20" y="11469"/>
                  <a:pt x="-29" y="5154"/>
                  <a:pt x="0" y="0"/>
                </a:cubicBezTo>
                <a:close/>
              </a:path>
            </a:pathLst>
          </a:custGeom>
          <a:solidFill>
            <a:schemeClr val="accent2"/>
          </a:solidFill>
          <a:ln w="44450" cap="rnd">
            <a:solidFill>
              <a:schemeClr val="accent2"/>
            </a:solidFill>
            <a:round/>
            <a:extLst>
              <a:ext uri="{C807C97D-BFC1-408E-A445-0C87EB9F89A2}">
                <ask:lineSketchStyleProps xmlns="" xmlns:ask="http://schemas.microsoft.com/office/drawing/2018/sketchyshapes" sd="2727557108">
                  <a:custGeom>
                    <a:avLst/>
                    <a:gdLst>
                      <a:gd name="connsiteX0" fmla="*/ 0 w 3182692"/>
                      <a:gd name="connsiteY0" fmla="*/ 0 h 18288"/>
                      <a:gd name="connsiteX1" fmla="*/ 636538 w 3182692"/>
                      <a:gd name="connsiteY1" fmla="*/ 0 h 18288"/>
                      <a:gd name="connsiteX2" fmla="*/ 1273077 w 3182692"/>
                      <a:gd name="connsiteY2" fmla="*/ 0 h 18288"/>
                      <a:gd name="connsiteX3" fmla="*/ 1909615 w 3182692"/>
                      <a:gd name="connsiteY3" fmla="*/ 0 h 18288"/>
                      <a:gd name="connsiteX4" fmla="*/ 2482500 w 3182692"/>
                      <a:gd name="connsiteY4" fmla="*/ 0 h 18288"/>
                      <a:gd name="connsiteX5" fmla="*/ 3182692 w 3182692"/>
                      <a:gd name="connsiteY5" fmla="*/ 0 h 18288"/>
                      <a:gd name="connsiteX6" fmla="*/ 3182692 w 3182692"/>
                      <a:gd name="connsiteY6" fmla="*/ 18288 h 18288"/>
                      <a:gd name="connsiteX7" fmla="*/ 2609807 w 3182692"/>
                      <a:gd name="connsiteY7" fmla="*/ 18288 h 18288"/>
                      <a:gd name="connsiteX8" fmla="*/ 2068750 w 3182692"/>
                      <a:gd name="connsiteY8" fmla="*/ 18288 h 18288"/>
                      <a:gd name="connsiteX9" fmla="*/ 1432211 w 3182692"/>
                      <a:gd name="connsiteY9" fmla="*/ 18288 h 18288"/>
                      <a:gd name="connsiteX10" fmla="*/ 859327 w 3182692"/>
                      <a:gd name="connsiteY10" fmla="*/ 18288 h 18288"/>
                      <a:gd name="connsiteX11" fmla="*/ 0 w 3182692"/>
                      <a:gd name="connsiteY11" fmla="*/ 18288 h 18288"/>
                      <a:gd name="connsiteX12" fmla="*/ 0 w 3182692"/>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82692" h="18288" fill="none" extrusionOk="0">
                        <a:moveTo>
                          <a:pt x="0" y="0"/>
                        </a:moveTo>
                        <a:cubicBezTo>
                          <a:pt x="253588" y="25878"/>
                          <a:pt x="409323" y="-5359"/>
                          <a:pt x="636538" y="0"/>
                        </a:cubicBezTo>
                        <a:cubicBezTo>
                          <a:pt x="863753" y="5359"/>
                          <a:pt x="1007727" y="-28"/>
                          <a:pt x="1273077" y="0"/>
                        </a:cubicBezTo>
                        <a:cubicBezTo>
                          <a:pt x="1538427" y="28"/>
                          <a:pt x="1698640" y="-12775"/>
                          <a:pt x="1909615" y="0"/>
                        </a:cubicBezTo>
                        <a:cubicBezTo>
                          <a:pt x="2120590" y="12775"/>
                          <a:pt x="2210293" y="-21823"/>
                          <a:pt x="2482500" y="0"/>
                        </a:cubicBezTo>
                        <a:cubicBezTo>
                          <a:pt x="2754708" y="21823"/>
                          <a:pt x="3004133" y="-28750"/>
                          <a:pt x="3182692" y="0"/>
                        </a:cubicBezTo>
                        <a:cubicBezTo>
                          <a:pt x="3183134" y="4516"/>
                          <a:pt x="3181865" y="12266"/>
                          <a:pt x="3182692" y="18288"/>
                        </a:cubicBezTo>
                        <a:cubicBezTo>
                          <a:pt x="2947402" y="22440"/>
                          <a:pt x="2876226" y="27191"/>
                          <a:pt x="2609807" y="18288"/>
                        </a:cubicBezTo>
                        <a:cubicBezTo>
                          <a:pt x="2343389" y="9385"/>
                          <a:pt x="2326689" y="25579"/>
                          <a:pt x="2068750" y="18288"/>
                        </a:cubicBezTo>
                        <a:cubicBezTo>
                          <a:pt x="1810811" y="10997"/>
                          <a:pt x="1713836" y="48219"/>
                          <a:pt x="1432211" y="18288"/>
                        </a:cubicBezTo>
                        <a:cubicBezTo>
                          <a:pt x="1150586" y="-11643"/>
                          <a:pt x="982765" y="3747"/>
                          <a:pt x="859327" y="18288"/>
                        </a:cubicBezTo>
                        <a:cubicBezTo>
                          <a:pt x="735889" y="32829"/>
                          <a:pt x="254183" y="35231"/>
                          <a:pt x="0" y="18288"/>
                        </a:cubicBezTo>
                        <a:cubicBezTo>
                          <a:pt x="-306" y="11477"/>
                          <a:pt x="485" y="4355"/>
                          <a:pt x="0" y="0"/>
                        </a:cubicBezTo>
                        <a:close/>
                      </a:path>
                      <a:path w="3182692" h="18288" stroke="0" extrusionOk="0">
                        <a:moveTo>
                          <a:pt x="0" y="0"/>
                        </a:moveTo>
                        <a:cubicBezTo>
                          <a:pt x="243108" y="-22426"/>
                          <a:pt x="387854" y="22949"/>
                          <a:pt x="572885" y="0"/>
                        </a:cubicBezTo>
                        <a:cubicBezTo>
                          <a:pt x="757916" y="-22949"/>
                          <a:pt x="923707" y="6797"/>
                          <a:pt x="1113942" y="0"/>
                        </a:cubicBezTo>
                        <a:cubicBezTo>
                          <a:pt x="1304177" y="-6797"/>
                          <a:pt x="1495991" y="20627"/>
                          <a:pt x="1686827" y="0"/>
                        </a:cubicBezTo>
                        <a:cubicBezTo>
                          <a:pt x="1877663" y="-20627"/>
                          <a:pt x="2170182" y="-20672"/>
                          <a:pt x="2323365" y="0"/>
                        </a:cubicBezTo>
                        <a:cubicBezTo>
                          <a:pt x="2476548" y="20672"/>
                          <a:pt x="2919164" y="6097"/>
                          <a:pt x="3182692" y="0"/>
                        </a:cubicBezTo>
                        <a:cubicBezTo>
                          <a:pt x="3183269" y="4624"/>
                          <a:pt x="3183511" y="11191"/>
                          <a:pt x="3182692" y="18288"/>
                        </a:cubicBezTo>
                        <a:cubicBezTo>
                          <a:pt x="3026065" y="-10849"/>
                          <a:pt x="2775006" y="23067"/>
                          <a:pt x="2546154" y="18288"/>
                        </a:cubicBezTo>
                        <a:cubicBezTo>
                          <a:pt x="2317302" y="13509"/>
                          <a:pt x="2168173" y="-8513"/>
                          <a:pt x="1845961" y="18288"/>
                        </a:cubicBezTo>
                        <a:cubicBezTo>
                          <a:pt x="1523749" y="45089"/>
                          <a:pt x="1450078" y="-844"/>
                          <a:pt x="1304904" y="18288"/>
                        </a:cubicBezTo>
                        <a:cubicBezTo>
                          <a:pt x="1159730" y="37420"/>
                          <a:pt x="942635" y="-10021"/>
                          <a:pt x="604711" y="18288"/>
                        </a:cubicBezTo>
                        <a:cubicBezTo>
                          <a:pt x="266787" y="46597"/>
                          <a:pt x="141927" y="-8395"/>
                          <a:pt x="0" y="18288"/>
                        </a:cubicBezTo>
                        <a:cubicBezTo>
                          <a:pt x="-171" y="12755"/>
                          <a:pt x="-690" y="7930"/>
                          <a:pt x="0" y="0"/>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p:txBody>
          <a:bodyPr/>
          <a:lstStyle/>
          <a:p>
            <a:r>
              <a:rPr lang="fr-FR" dirty="0"/>
              <a:t>1.7.</a:t>
            </a:r>
            <a:r>
              <a:rPr lang="fr-FR" spc="185" dirty="0"/>
              <a:t> </a:t>
            </a:r>
            <a:r>
              <a:rPr lang="fr-FR" dirty="0"/>
              <a:t>Project </a:t>
            </a:r>
            <a:r>
              <a:rPr lang="fr-FR" spc="-10" dirty="0"/>
              <a:t>Management là </a:t>
            </a:r>
            <a:r>
              <a:rPr lang="fr-FR" spc="-10" dirty="0" err="1"/>
              <a:t>gì</a:t>
            </a:r>
            <a:r>
              <a:rPr lang="fr-FR" spc="-10" dirty="0"/>
              <a:t>?</a:t>
            </a:r>
            <a:endParaRPr lang="en-US" dirty="0"/>
          </a:p>
        </p:txBody>
      </p:sp>
      <p:sp>
        <p:nvSpPr>
          <p:cNvPr id="2" name="Content Placeholder 1"/>
          <p:cNvSpPr>
            <a:spLocks noGrp="1"/>
          </p:cNvSpPr>
          <p:nvPr>
            <p:ph sz="half" idx="1"/>
          </p:nvPr>
        </p:nvSpPr>
        <p:spPr/>
        <p:txBody>
          <a:bodyPr>
            <a:normAutofit fontScale="77500" lnSpcReduction="20000"/>
          </a:bodyPr>
          <a:lstStyle/>
          <a:p>
            <a:pPr marL="12700" marR="206375">
              <a:lnSpc>
                <a:spcPct val="110000"/>
              </a:lnSpc>
              <a:spcBef>
                <a:spcPts val="100"/>
              </a:spcBef>
            </a:pPr>
            <a:r>
              <a:rPr lang="en-US" dirty="0">
                <a:latin typeface="Arial"/>
                <a:cs typeface="Arial"/>
              </a:rPr>
              <a:t>Project</a:t>
            </a:r>
            <a:r>
              <a:rPr lang="en-US" spc="-45" dirty="0">
                <a:latin typeface="Arial"/>
                <a:cs typeface="Arial"/>
              </a:rPr>
              <a:t> </a:t>
            </a:r>
            <a:r>
              <a:rPr lang="en-US" dirty="0">
                <a:latin typeface="Arial"/>
                <a:cs typeface="Arial"/>
              </a:rPr>
              <a:t>Management</a:t>
            </a:r>
            <a:r>
              <a:rPr lang="en-US" spc="-20" dirty="0">
                <a:latin typeface="Arial"/>
                <a:cs typeface="Arial"/>
              </a:rPr>
              <a:t> </a:t>
            </a:r>
            <a:r>
              <a:rPr lang="en-US" dirty="0">
                <a:latin typeface="Arial"/>
                <a:cs typeface="Arial"/>
              </a:rPr>
              <a:t>is</a:t>
            </a:r>
            <a:r>
              <a:rPr lang="en-US" spc="-20" dirty="0">
                <a:latin typeface="Arial"/>
                <a:cs typeface="Arial"/>
              </a:rPr>
              <a:t> </a:t>
            </a:r>
            <a:r>
              <a:rPr lang="en-US" dirty="0">
                <a:latin typeface="Arial"/>
                <a:cs typeface="Arial"/>
              </a:rPr>
              <a:t>the</a:t>
            </a:r>
            <a:r>
              <a:rPr lang="en-US" spc="5" dirty="0">
                <a:latin typeface="Arial"/>
                <a:cs typeface="Arial"/>
              </a:rPr>
              <a:t> </a:t>
            </a:r>
            <a:r>
              <a:rPr lang="en-US" dirty="0">
                <a:latin typeface="Arial"/>
                <a:cs typeface="Arial"/>
              </a:rPr>
              <a:t>application</a:t>
            </a:r>
            <a:r>
              <a:rPr lang="en-US" spc="-20" dirty="0">
                <a:latin typeface="Arial"/>
                <a:cs typeface="Arial"/>
              </a:rPr>
              <a:t> </a:t>
            </a:r>
            <a:r>
              <a:rPr lang="en-US" spc="-10" dirty="0">
                <a:latin typeface="Arial"/>
                <a:cs typeface="Arial"/>
              </a:rPr>
              <a:t>knowledge, </a:t>
            </a:r>
            <a:r>
              <a:rPr lang="en-US" dirty="0">
                <a:latin typeface="Arial"/>
                <a:cs typeface="Arial"/>
              </a:rPr>
              <a:t>skills,</a:t>
            </a:r>
            <a:r>
              <a:rPr lang="en-US" spc="-45" dirty="0">
                <a:latin typeface="Arial"/>
                <a:cs typeface="Arial"/>
              </a:rPr>
              <a:t> </a:t>
            </a:r>
            <a:r>
              <a:rPr lang="en-US" dirty="0">
                <a:latin typeface="Arial"/>
                <a:cs typeface="Arial"/>
              </a:rPr>
              <a:t>tools,</a:t>
            </a:r>
            <a:r>
              <a:rPr lang="en-US" spc="-15" dirty="0">
                <a:latin typeface="Arial"/>
                <a:cs typeface="Arial"/>
              </a:rPr>
              <a:t> </a:t>
            </a:r>
            <a:r>
              <a:rPr lang="en-US" dirty="0">
                <a:latin typeface="Arial"/>
                <a:cs typeface="Arial"/>
              </a:rPr>
              <a:t>and</a:t>
            </a:r>
            <a:r>
              <a:rPr lang="en-US" spc="-10" dirty="0">
                <a:latin typeface="Arial"/>
                <a:cs typeface="Arial"/>
              </a:rPr>
              <a:t> </a:t>
            </a:r>
            <a:r>
              <a:rPr lang="en-US" dirty="0">
                <a:latin typeface="Arial"/>
                <a:cs typeface="Arial"/>
              </a:rPr>
              <a:t>techniques</a:t>
            </a:r>
            <a:r>
              <a:rPr lang="en-US" spc="-25" dirty="0">
                <a:latin typeface="Arial"/>
                <a:cs typeface="Arial"/>
              </a:rPr>
              <a:t> </a:t>
            </a:r>
            <a:r>
              <a:rPr lang="en-US" dirty="0">
                <a:latin typeface="Arial"/>
                <a:cs typeface="Arial"/>
              </a:rPr>
              <a:t>to</a:t>
            </a:r>
            <a:r>
              <a:rPr lang="en-US" spc="-5" dirty="0">
                <a:latin typeface="Arial"/>
                <a:cs typeface="Arial"/>
              </a:rPr>
              <a:t> </a:t>
            </a:r>
            <a:r>
              <a:rPr lang="en-US" dirty="0">
                <a:latin typeface="Arial"/>
                <a:cs typeface="Arial"/>
              </a:rPr>
              <a:t>project</a:t>
            </a:r>
            <a:r>
              <a:rPr lang="en-US" spc="-25" dirty="0">
                <a:latin typeface="Arial"/>
                <a:cs typeface="Arial"/>
              </a:rPr>
              <a:t> </a:t>
            </a:r>
            <a:r>
              <a:rPr lang="en-US" dirty="0">
                <a:latin typeface="Arial"/>
                <a:cs typeface="Arial"/>
              </a:rPr>
              <a:t>activities</a:t>
            </a:r>
            <a:r>
              <a:rPr lang="en-US" spc="-15" dirty="0">
                <a:latin typeface="Arial"/>
                <a:cs typeface="Arial"/>
              </a:rPr>
              <a:t> </a:t>
            </a:r>
            <a:r>
              <a:rPr lang="en-US" spc="-25" dirty="0">
                <a:latin typeface="Arial"/>
                <a:cs typeface="Arial"/>
              </a:rPr>
              <a:t>in </a:t>
            </a:r>
            <a:r>
              <a:rPr lang="en-US" dirty="0">
                <a:latin typeface="Arial"/>
                <a:cs typeface="Arial"/>
              </a:rPr>
              <a:t>order</a:t>
            </a:r>
            <a:r>
              <a:rPr lang="en-US" spc="-35" dirty="0">
                <a:latin typeface="Arial"/>
                <a:cs typeface="Arial"/>
              </a:rPr>
              <a:t> </a:t>
            </a:r>
            <a:r>
              <a:rPr lang="en-US" dirty="0">
                <a:latin typeface="Arial"/>
                <a:cs typeface="Arial"/>
              </a:rPr>
              <a:t>to</a:t>
            </a:r>
            <a:r>
              <a:rPr lang="en-US" spc="-5" dirty="0">
                <a:latin typeface="Arial"/>
                <a:cs typeface="Arial"/>
              </a:rPr>
              <a:t> </a:t>
            </a:r>
            <a:r>
              <a:rPr lang="en-US" dirty="0">
                <a:latin typeface="Arial"/>
                <a:cs typeface="Arial"/>
              </a:rPr>
              <a:t>meet</a:t>
            </a:r>
            <a:r>
              <a:rPr lang="en-US" spc="-5" dirty="0">
                <a:latin typeface="Arial"/>
                <a:cs typeface="Arial"/>
              </a:rPr>
              <a:t> </a:t>
            </a:r>
            <a:r>
              <a:rPr lang="en-US" dirty="0">
                <a:latin typeface="Arial"/>
                <a:cs typeface="Arial"/>
              </a:rPr>
              <a:t>the project</a:t>
            </a:r>
            <a:r>
              <a:rPr lang="en-US" spc="-20" dirty="0">
                <a:latin typeface="Arial"/>
                <a:cs typeface="Arial"/>
              </a:rPr>
              <a:t> </a:t>
            </a:r>
            <a:r>
              <a:rPr lang="en-US" spc="-10" dirty="0">
                <a:latin typeface="Arial"/>
                <a:cs typeface="Arial"/>
              </a:rPr>
              <a:t>requirements</a:t>
            </a:r>
            <a:endParaRPr lang="en-US" dirty="0">
              <a:latin typeface="Arial"/>
              <a:cs typeface="Arial"/>
            </a:endParaRPr>
          </a:p>
          <a:p>
            <a:pPr marL="127000">
              <a:lnSpc>
                <a:spcPct val="100000"/>
              </a:lnSpc>
              <a:spcBef>
                <a:spcPts val="915"/>
              </a:spcBef>
            </a:pPr>
            <a:r>
              <a:rPr lang="en-US" sz="2400" dirty="0">
                <a:latin typeface="Wingdings"/>
                <a:cs typeface="Wingdings"/>
              </a:rPr>
              <a:t></a:t>
            </a:r>
            <a:r>
              <a:rPr lang="en-US" sz="2400" dirty="0">
                <a:latin typeface="Arial"/>
                <a:cs typeface="Arial"/>
              </a:rPr>
              <a:t>Meet</a:t>
            </a:r>
            <a:r>
              <a:rPr lang="en-US" sz="2400" spc="-40" dirty="0">
                <a:latin typeface="Arial"/>
                <a:cs typeface="Arial"/>
              </a:rPr>
              <a:t> </a:t>
            </a:r>
            <a:r>
              <a:rPr lang="en-US" sz="2400" dirty="0">
                <a:latin typeface="Arial"/>
                <a:cs typeface="Arial"/>
              </a:rPr>
              <a:t>objectives</a:t>
            </a:r>
            <a:r>
              <a:rPr lang="en-US" sz="2400" spc="-25" dirty="0">
                <a:latin typeface="Arial"/>
                <a:cs typeface="Arial"/>
              </a:rPr>
              <a:t> </a:t>
            </a:r>
            <a:r>
              <a:rPr lang="en-US" sz="2400" dirty="0">
                <a:latin typeface="Arial"/>
                <a:cs typeface="Arial"/>
              </a:rPr>
              <a:t>of</a:t>
            </a:r>
            <a:r>
              <a:rPr lang="en-US" sz="2400" spc="-35" dirty="0">
                <a:latin typeface="Arial"/>
                <a:cs typeface="Arial"/>
              </a:rPr>
              <a:t> </a:t>
            </a:r>
            <a:r>
              <a:rPr lang="en-US" sz="2400" dirty="0">
                <a:latin typeface="Arial"/>
                <a:cs typeface="Arial"/>
              </a:rPr>
              <a:t>the</a:t>
            </a:r>
            <a:r>
              <a:rPr lang="en-US" sz="2400" spc="-30" dirty="0">
                <a:latin typeface="Arial"/>
                <a:cs typeface="Arial"/>
              </a:rPr>
              <a:t> </a:t>
            </a:r>
            <a:r>
              <a:rPr lang="en-US" sz="2400" spc="-10" dirty="0">
                <a:latin typeface="Arial"/>
                <a:cs typeface="Arial"/>
              </a:rPr>
              <a:t>project</a:t>
            </a:r>
            <a:endParaRPr lang="en-US" sz="2400" dirty="0">
              <a:latin typeface="Arial"/>
              <a:cs typeface="Arial"/>
            </a:endParaRPr>
          </a:p>
          <a:p>
            <a:pPr marL="127000">
              <a:lnSpc>
                <a:spcPct val="100000"/>
              </a:lnSpc>
              <a:spcBef>
                <a:spcPts val="865"/>
              </a:spcBef>
            </a:pPr>
            <a:r>
              <a:rPr lang="en-US" sz="2400" dirty="0">
                <a:latin typeface="Wingdings"/>
                <a:cs typeface="Wingdings"/>
              </a:rPr>
              <a:t></a:t>
            </a:r>
            <a:r>
              <a:rPr lang="en-US" sz="2400" dirty="0">
                <a:latin typeface="Arial"/>
                <a:cs typeface="Arial"/>
              </a:rPr>
              <a:t>Meet</a:t>
            </a:r>
            <a:r>
              <a:rPr lang="en-US" sz="2400" spc="-60" dirty="0">
                <a:latin typeface="Arial"/>
                <a:cs typeface="Arial"/>
              </a:rPr>
              <a:t> </a:t>
            </a:r>
            <a:r>
              <a:rPr lang="en-US" sz="2400" dirty="0">
                <a:latin typeface="Arial"/>
                <a:cs typeface="Arial"/>
              </a:rPr>
              <a:t>or</a:t>
            </a:r>
            <a:r>
              <a:rPr lang="en-US" sz="2400" spc="-40" dirty="0">
                <a:latin typeface="Arial"/>
                <a:cs typeface="Arial"/>
              </a:rPr>
              <a:t> </a:t>
            </a:r>
            <a:r>
              <a:rPr lang="en-US" sz="2400" dirty="0">
                <a:latin typeface="Arial"/>
                <a:cs typeface="Arial"/>
              </a:rPr>
              <a:t>exceed</a:t>
            </a:r>
            <a:r>
              <a:rPr lang="en-US" sz="2400" spc="-45" dirty="0">
                <a:latin typeface="Arial"/>
                <a:cs typeface="Arial"/>
              </a:rPr>
              <a:t> </a:t>
            </a:r>
            <a:r>
              <a:rPr lang="en-US" sz="2400" dirty="0">
                <a:latin typeface="Arial"/>
                <a:cs typeface="Arial"/>
              </a:rPr>
              <a:t>stakeholder</a:t>
            </a:r>
            <a:r>
              <a:rPr lang="en-US" sz="2400" spc="-55" dirty="0">
                <a:latin typeface="Arial"/>
                <a:cs typeface="Arial"/>
              </a:rPr>
              <a:t> </a:t>
            </a:r>
            <a:r>
              <a:rPr lang="en-US" sz="2400" dirty="0">
                <a:latin typeface="Arial"/>
                <a:cs typeface="Arial"/>
              </a:rPr>
              <a:t>needs</a:t>
            </a:r>
            <a:r>
              <a:rPr lang="en-US" sz="2400" spc="-50" dirty="0">
                <a:latin typeface="Arial"/>
                <a:cs typeface="Arial"/>
              </a:rPr>
              <a:t> </a:t>
            </a:r>
            <a:r>
              <a:rPr lang="en-US" sz="2400" dirty="0">
                <a:latin typeface="Arial"/>
                <a:cs typeface="Arial"/>
              </a:rPr>
              <a:t>and</a:t>
            </a:r>
            <a:r>
              <a:rPr lang="en-US" sz="2400" spc="-50" dirty="0">
                <a:latin typeface="Arial"/>
                <a:cs typeface="Arial"/>
              </a:rPr>
              <a:t> </a:t>
            </a:r>
            <a:r>
              <a:rPr lang="en-US" sz="2400" spc="-10" dirty="0">
                <a:latin typeface="Arial"/>
                <a:cs typeface="Arial"/>
              </a:rPr>
              <a:t>expectations</a:t>
            </a:r>
            <a:endParaRPr lang="en-US" sz="2400" dirty="0">
              <a:latin typeface="Arial"/>
              <a:cs typeface="Arial"/>
            </a:endParaRPr>
          </a:p>
          <a:p>
            <a:pPr marL="413384" marR="187325" indent="-287020">
              <a:lnSpc>
                <a:spcPct val="110000"/>
              </a:lnSpc>
              <a:spcBef>
                <a:spcPts val="600"/>
              </a:spcBef>
            </a:pPr>
            <a:r>
              <a:rPr lang="en-US" sz="2400" dirty="0">
                <a:latin typeface="Wingdings"/>
                <a:cs typeface="Wingdings"/>
              </a:rPr>
              <a:t></a:t>
            </a:r>
            <a:r>
              <a:rPr lang="en-US" sz="2400" dirty="0">
                <a:latin typeface="Arial"/>
                <a:cs typeface="Arial"/>
              </a:rPr>
              <a:t>Balance</a:t>
            </a:r>
            <a:r>
              <a:rPr lang="en-US" sz="2400" spc="-85" dirty="0">
                <a:latin typeface="Arial"/>
                <a:cs typeface="Arial"/>
              </a:rPr>
              <a:t> </a:t>
            </a:r>
            <a:r>
              <a:rPr lang="en-US" sz="2400" dirty="0">
                <a:latin typeface="Arial"/>
                <a:cs typeface="Arial"/>
              </a:rPr>
              <a:t>competing</a:t>
            </a:r>
            <a:r>
              <a:rPr lang="en-US" sz="2400" spc="-70" dirty="0">
                <a:latin typeface="Arial"/>
                <a:cs typeface="Arial"/>
              </a:rPr>
              <a:t> </a:t>
            </a:r>
            <a:r>
              <a:rPr lang="en-US" sz="2400" dirty="0">
                <a:latin typeface="Arial"/>
                <a:cs typeface="Arial"/>
              </a:rPr>
              <a:t>demands</a:t>
            </a:r>
            <a:r>
              <a:rPr lang="en-US" sz="2400" spc="-50" dirty="0">
                <a:latin typeface="Arial"/>
                <a:cs typeface="Arial"/>
              </a:rPr>
              <a:t> </a:t>
            </a:r>
            <a:r>
              <a:rPr lang="en-US" sz="2400" dirty="0">
                <a:latin typeface="Arial"/>
                <a:cs typeface="Arial"/>
              </a:rPr>
              <a:t>among</a:t>
            </a:r>
            <a:r>
              <a:rPr lang="en-US" sz="2400" spc="-60" dirty="0">
                <a:latin typeface="Arial"/>
                <a:cs typeface="Arial"/>
              </a:rPr>
              <a:t> </a:t>
            </a:r>
            <a:r>
              <a:rPr lang="en-US" sz="2400" dirty="0">
                <a:latin typeface="Arial"/>
                <a:cs typeface="Arial"/>
              </a:rPr>
              <a:t>Scope,</a:t>
            </a:r>
            <a:r>
              <a:rPr lang="en-US" sz="2400" spc="-75" dirty="0">
                <a:latin typeface="Arial"/>
                <a:cs typeface="Arial"/>
              </a:rPr>
              <a:t> </a:t>
            </a:r>
            <a:r>
              <a:rPr lang="en-US" sz="2400" dirty="0">
                <a:latin typeface="Arial"/>
                <a:cs typeface="Arial"/>
              </a:rPr>
              <a:t>Time,</a:t>
            </a:r>
            <a:r>
              <a:rPr lang="en-US" sz="2400" spc="-50" dirty="0">
                <a:latin typeface="Arial"/>
                <a:cs typeface="Arial"/>
              </a:rPr>
              <a:t> </a:t>
            </a:r>
            <a:r>
              <a:rPr lang="en-US" sz="2400" spc="-10" dirty="0">
                <a:latin typeface="Arial"/>
                <a:cs typeface="Arial"/>
              </a:rPr>
              <a:t>Cost, </a:t>
            </a:r>
            <a:r>
              <a:rPr lang="en-US" sz="2400" dirty="0">
                <a:latin typeface="Arial"/>
                <a:cs typeface="Arial"/>
              </a:rPr>
              <a:t>Quality,</a:t>
            </a:r>
            <a:r>
              <a:rPr lang="en-US" sz="2400" spc="-55" dirty="0">
                <a:latin typeface="Arial"/>
                <a:cs typeface="Arial"/>
              </a:rPr>
              <a:t> </a:t>
            </a:r>
            <a:r>
              <a:rPr lang="en-US" sz="2400" dirty="0">
                <a:latin typeface="Arial"/>
                <a:cs typeface="Arial"/>
              </a:rPr>
              <a:t>HR</a:t>
            </a:r>
            <a:r>
              <a:rPr lang="en-US" sz="2400" spc="-45" dirty="0">
                <a:latin typeface="Arial"/>
                <a:cs typeface="Arial"/>
              </a:rPr>
              <a:t> </a:t>
            </a:r>
            <a:r>
              <a:rPr lang="en-US" sz="2400" spc="-25" dirty="0" err="1">
                <a:latin typeface="Arial"/>
                <a:cs typeface="Arial"/>
              </a:rPr>
              <a:t>etc</a:t>
            </a:r>
            <a:endParaRPr lang="en-US" sz="2400" dirty="0">
              <a:latin typeface="Arial"/>
              <a:cs typeface="Arial"/>
            </a:endParaRPr>
          </a:p>
          <a:p>
            <a:pPr marL="12700" marR="5080">
              <a:lnSpc>
                <a:spcPct val="110000"/>
              </a:lnSpc>
              <a:spcBef>
                <a:spcPts val="550"/>
              </a:spcBef>
            </a:pPr>
            <a:r>
              <a:rPr lang="en-US" dirty="0">
                <a:latin typeface="Arial"/>
                <a:cs typeface="Arial"/>
              </a:rPr>
              <a:t>Project</a:t>
            </a:r>
            <a:r>
              <a:rPr lang="en-US" spc="-60" dirty="0">
                <a:latin typeface="Arial"/>
                <a:cs typeface="Arial"/>
              </a:rPr>
              <a:t> </a:t>
            </a:r>
            <a:r>
              <a:rPr lang="en-US" dirty="0">
                <a:latin typeface="Arial"/>
                <a:cs typeface="Arial"/>
              </a:rPr>
              <a:t>management</a:t>
            </a:r>
            <a:r>
              <a:rPr lang="en-US" spc="-35" dirty="0">
                <a:latin typeface="Arial"/>
                <a:cs typeface="Arial"/>
              </a:rPr>
              <a:t> </a:t>
            </a:r>
            <a:r>
              <a:rPr lang="en-US" dirty="0">
                <a:latin typeface="Arial"/>
                <a:cs typeface="Arial"/>
              </a:rPr>
              <a:t>includes</a:t>
            </a:r>
            <a:r>
              <a:rPr lang="en-US" spc="-35" dirty="0">
                <a:latin typeface="Arial"/>
                <a:cs typeface="Arial"/>
              </a:rPr>
              <a:t> </a:t>
            </a:r>
            <a:r>
              <a:rPr lang="en-US" dirty="0">
                <a:latin typeface="Arial"/>
                <a:cs typeface="Arial"/>
              </a:rPr>
              <a:t>general</a:t>
            </a:r>
            <a:r>
              <a:rPr lang="en-US" spc="-35" dirty="0">
                <a:latin typeface="Arial"/>
                <a:cs typeface="Arial"/>
              </a:rPr>
              <a:t> </a:t>
            </a:r>
            <a:r>
              <a:rPr lang="en-US" spc="-10" dirty="0">
                <a:latin typeface="Arial"/>
                <a:cs typeface="Arial"/>
              </a:rPr>
              <a:t>management </a:t>
            </a:r>
            <a:r>
              <a:rPr lang="en-US" dirty="0">
                <a:latin typeface="Arial"/>
                <a:cs typeface="Arial"/>
              </a:rPr>
              <a:t>skill</a:t>
            </a:r>
            <a:r>
              <a:rPr lang="en-US" spc="-45" dirty="0">
                <a:latin typeface="Arial"/>
                <a:cs typeface="Arial"/>
              </a:rPr>
              <a:t> </a:t>
            </a:r>
            <a:r>
              <a:rPr lang="en-US" dirty="0">
                <a:latin typeface="Arial"/>
                <a:cs typeface="Arial"/>
              </a:rPr>
              <a:t>and</a:t>
            </a:r>
            <a:r>
              <a:rPr lang="en-US" spc="-10" dirty="0">
                <a:latin typeface="Arial"/>
                <a:cs typeface="Arial"/>
              </a:rPr>
              <a:t> </a:t>
            </a:r>
            <a:r>
              <a:rPr lang="en-US" dirty="0">
                <a:latin typeface="Arial"/>
                <a:cs typeface="Arial"/>
              </a:rPr>
              <a:t>leadership</a:t>
            </a:r>
            <a:r>
              <a:rPr lang="en-US" spc="-40" dirty="0">
                <a:latin typeface="Arial"/>
                <a:cs typeface="Arial"/>
              </a:rPr>
              <a:t> </a:t>
            </a:r>
            <a:r>
              <a:rPr lang="en-US" dirty="0">
                <a:latin typeface="Arial"/>
                <a:cs typeface="Arial"/>
              </a:rPr>
              <a:t>as </a:t>
            </a:r>
            <a:r>
              <a:rPr lang="en-US" spc="-10" dirty="0">
                <a:latin typeface="Arial"/>
                <a:cs typeface="Arial"/>
              </a:rPr>
              <a:t>well.</a:t>
            </a:r>
            <a:endParaRPr lang="en-US" dirty="0">
              <a:latin typeface="Arial"/>
              <a:cs typeface="Arial"/>
            </a:endParaRPr>
          </a:p>
          <a:p>
            <a:endParaRPr lang="en-US" dirty="0"/>
          </a:p>
        </p:txBody>
      </p:sp>
      <p:sp>
        <p:nvSpPr>
          <p:cNvPr id="27" name="Content Placeholder 26"/>
          <p:cNvSpPr>
            <a:spLocks noGrp="1"/>
          </p:cNvSpPr>
          <p:nvPr>
            <p:ph sz="half" idx="2"/>
          </p:nvPr>
        </p:nvSpPr>
        <p:spPr/>
        <p:txBody>
          <a:bodyPr>
            <a:normAutofit fontScale="85000" lnSpcReduction="10000"/>
          </a:bodyPr>
          <a:lstStyle/>
          <a:p>
            <a:pPr>
              <a:buClr>
                <a:schemeClr val="tx1"/>
              </a:buClr>
              <a:buFont typeface="Wingdings" pitchFamily="2" charset="2"/>
              <a:buChar char="Ø"/>
            </a:pPr>
            <a:r>
              <a:rPr lang="en-US" altLang="ja-JP" dirty="0" err="1"/>
              <a:t>Quản</a:t>
            </a:r>
            <a:r>
              <a:rPr lang="en-US" altLang="ja-JP" dirty="0"/>
              <a:t> </a:t>
            </a:r>
            <a:r>
              <a:rPr lang="en-US" altLang="ja-JP" dirty="0" err="1"/>
              <a:t>lý</a:t>
            </a:r>
            <a:r>
              <a:rPr lang="en-US" altLang="ja-JP" dirty="0"/>
              <a:t> </a:t>
            </a:r>
            <a:r>
              <a:rPr lang="en-US" altLang="ja-JP" dirty="0" err="1"/>
              <a:t>dự</a:t>
            </a:r>
            <a:r>
              <a:rPr lang="en-US" altLang="ja-JP" dirty="0"/>
              <a:t> án </a:t>
            </a:r>
            <a:r>
              <a:rPr lang="en-US" altLang="ja-JP" dirty="0" err="1"/>
              <a:t>là</a:t>
            </a:r>
            <a:r>
              <a:rPr lang="en-US" altLang="ja-JP" dirty="0"/>
              <a:t> </a:t>
            </a:r>
            <a:r>
              <a:rPr lang="en-US" altLang="ja-JP" dirty="0" err="1"/>
              <a:t>quá</a:t>
            </a:r>
            <a:r>
              <a:rPr lang="en-US" altLang="ja-JP" dirty="0"/>
              <a:t> </a:t>
            </a:r>
            <a:r>
              <a:rPr lang="en-US" altLang="ja-JP" dirty="0" err="1"/>
              <a:t>trình</a:t>
            </a:r>
            <a:r>
              <a:rPr lang="en-US" altLang="ja-JP" dirty="0"/>
              <a:t> </a:t>
            </a:r>
            <a:r>
              <a:rPr lang="en-US" altLang="ja-JP" dirty="0" err="1"/>
              <a:t>vận</a:t>
            </a:r>
            <a:r>
              <a:rPr lang="en-US" altLang="ja-JP" dirty="0"/>
              <a:t> </a:t>
            </a:r>
            <a:r>
              <a:rPr lang="en-US" altLang="ja-JP" dirty="0" err="1"/>
              <a:t>dụng</a:t>
            </a:r>
            <a:r>
              <a:rPr lang="en-US" altLang="ja-JP" dirty="0"/>
              <a:t> các tri </a:t>
            </a:r>
            <a:r>
              <a:rPr lang="en-US" altLang="ja-JP" dirty="0" err="1"/>
              <a:t>thức</a:t>
            </a:r>
            <a:r>
              <a:rPr lang="en-US" altLang="ja-JP" dirty="0"/>
              <a:t>, </a:t>
            </a:r>
            <a:r>
              <a:rPr lang="en-US" altLang="ja-JP" dirty="0" err="1"/>
              <a:t>kỹ</a:t>
            </a:r>
            <a:r>
              <a:rPr lang="en-US" altLang="ja-JP" dirty="0"/>
              <a:t> </a:t>
            </a:r>
            <a:r>
              <a:rPr lang="en-US" altLang="ja-JP" dirty="0" err="1"/>
              <a:t>năng</a:t>
            </a:r>
            <a:r>
              <a:rPr lang="en-US" altLang="ja-JP" dirty="0"/>
              <a:t>, công </a:t>
            </a:r>
            <a:r>
              <a:rPr lang="en-US" altLang="ja-JP" dirty="0" err="1"/>
              <a:t>cụ</a:t>
            </a:r>
            <a:r>
              <a:rPr lang="en-US" altLang="ja-JP" dirty="0"/>
              <a:t>, và </a:t>
            </a:r>
            <a:r>
              <a:rPr lang="en-US" altLang="ja-JP" dirty="0" err="1"/>
              <a:t>kỹ</a:t>
            </a:r>
            <a:r>
              <a:rPr lang="en-US" altLang="ja-JP" dirty="0"/>
              <a:t> </a:t>
            </a:r>
            <a:r>
              <a:rPr lang="en-US" altLang="ja-JP" dirty="0" err="1"/>
              <a:t>thuật</a:t>
            </a:r>
            <a:r>
              <a:rPr lang="en-US" altLang="ja-JP" dirty="0"/>
              <a:t> vào các </a:t>
            </a:r>
            <a:r>
              <a:rPr lang="en-US" altLang="ja-JP" dirty="0" err="1"/>
              <a:t>hoạt</a:t>
            </a:r>
            <a:r>
              <a:rPr lang="en-US" altLang="ja-JP" dirty="0"/>
              <a:t> </a:t>
            </a:r>
            <a:r>
              <a:rPr lang="en-US" altLang="ja-JP" dirty="0" err="1"/>
              <a:t>động</a:t>
            </a:r>
            <a:r>
              <a:rPr lang="en-US" altLang="ja-JP" dirty="0"/>
              <a:t> của </a:t>
            </a:r>
            <a:r>
              <a:rPr lang="en-US" altLang="ja-JP" dirty="0" err="1"/>
              <a:t>dự</a:t>
            </a:r>
            <a:r>
              <a:rPr lang="en-US" altLang="ja-JP" dirty="0"/>
              <a:t> án để </a:t>
            </a:r>
            <a:r>
              <a:rPr lang="en-US" altLang="ja-JP" dirty="0" err="1"/>
              <a:t>thỏa</a:t>
            </a:r>
            <a:r>
              <a:rPr lang="en-US" altLang="ja-JP" dirty="0"/>
              <a:t> </a:t>
            </a:r>
            <a:r>
              <a:rPr lang="en-US" altLang="ja-JP" dirty="0" err="1"/>
              <a:t>mãn</a:t>
            </a:r>
            <a:r>
              <a:rPr lang="en-US" altLang="ja-JP" dirty="0"/>
              <a:t> các </a:t>
            </a:r>
            <a:r>
              <a:rPr lang="en-US" altLang="ja-JP" dirty="0" err="1"/>
              <a:t>yêu</a:t>
            </a:r>
            <a:r>
              <a:rPr lang="en-US" altLang="ja-JP" dirty="0"/>
              <a:t> </a:t>
            </a:r>
            <a:r>
              <a:rPr lang="en-US" altLang="ja-JP" dirty="0" err="1"/>
              <a:t>cầu</a:t>
            </a:r>
            <a:r>
              <a:rPr lang="en-US" altLang="ja-JP" dirty="0"/>
              <a:t> của </a:t>
            </a:r>
            <a:r>
              <a:rPr lang="en-US" altLang="ja-JP" dirty="0" err="1"/>
              <a:t>dự</a:t>
            </a:r>
            <a:r>
              <a:rPr lang="en-US" altLang="ja-JP" dirty="0"/>
              <a:t> án.</a:t>
            </a:r>
          </a:p>
          <a:p>
            <a:pPr>
              <a:buClr>
                <a:schemeClr val="tx1"/>
              </a:buClr>
              <a:buFont typeface="Wingdings" pitchFamily="2" charset="2"/>
              <a:buChar char="Ø"/>
            </a:pPr>
            <a:r>
              <a:rPr lang="en-US" altLang="ja-JP" dirty="0" err="1"/>
              <a:t>Quản</a:t>
            </a:r>
            <a:r>
              <a:rPr lang="en-US" altLang="ja-JP" dirty="0"/>
              <a:t> </a:t>
            </a:r>
            <a:r>
              <a:rPr lang="en-US" altLang="ja-JP" dirty="0" err="1"/>
              <a:t>lý</a:t>
            </a:r>
            <a:r>
              <a:rPr lang="en-US" altLang="ja-JP" dirty="0"/>
              <a:t> </a:t>
            </a:r>
            <a:r>
              <a:rPr lang="en-US" altLang="ja-JP" dirty="0" err="1"/>
              <a:t>dự</a:t>
            </a:r>
            <a:r>
              <a:rPr lang="en-US" altLang="ja-JP" dirty="0"/>
              <a:t> án </a:t>
            </a:r>
            <a:r>
              <a:rPr lang="en-US" altLang="ja-JP" dirty="0" err="1"/>
              <a:t>đòi</a:t>
            </a:r>
            <a:r>
              <a:rPr lang="en-US" altLang="ja-JP" dirty="0"/>
              <a:t> </a:t>
            </a:r>
            <a:r>
              <a:rPr lang="en-US" altLang="ja-JP" dirty="0" err="1"/>
              <a:t>hỏi</a:t>
            </a:r>
            <a:r>
              <a:rPr lang="en-US" altLang="ja-JP" dirty="0"/>
              <a:t> </a:t>
            </a:r>
            <a:r>
              <a:rPr lang="en-US" altLang="ja-JP" dirty="0" err="1"/>
              <a:t>phải</a:t>
            </a:r>
            <a:r>
              <a:rPr lang="en-US" altLang="ja-JP" dirty="0"/>
              <a:t> </a:t>
            </a:r>
            <a:r>
              <a:rPr lang="en-US" altLang="ja-JP" dirty="0" err="1"/>
              <a:t>vận</a:t>
            </a:r>
            <a:r>
              <a:rPr lang="en-US" altLang="ja-JP" dirty="0"/>
              <a:t> </a:t>
            </a:r>
            <a:r>
              <a:rPr lang="en-US" altLang="ja-JP" dirty="0" err="1"/>
              <a:t>dụng</a:t>
            </a:r>
            <a:r>
              <a:rPr lang="en-US" altLang="ja-JP" dirty="0"/>
              <a:t> </a:t>
            </a:r>
            <a:r>
              <a:rPr lang="en-US" altLang="ja-JP" dirty="0" err="1"/>
              <a:t>tốt</a:t>
            </a:r>
            <a:r>
              <a:rPr lang="en-US" altLang="ja-JP" dirty="0"/>
              <a:t> các </a:t>
            </a:r>
            <a:r>
              <a:rPr lang="en-US" altLang="ja-JP" dirty="0" err="1">
                <a:solidFill>
                  <a:srgbClr val="0070C0"/>
                </a:solidFill>
              </a:rPr>
              <a:t>kỹ</a:t>
            </a:r>
            <a:r>
              <a:rPr lang="en-US" altLang="ja-JP" dirty="0">
                <a:solidFill>
                  <a:srgbClr val="0070C0"/>
                </a:solidFill>
              </a:rPr>
              <a:t> </a:t>
            </a:r>
            <a:r>
              <a:rPr lang="en-US" altLang="ja-JP" dirty="0" err="1">
                <a:solidFill>
                  <a:srgbClr val="0070C0"/>
                </a:solidFill>
              </a:rPr>
              <a:t>năng</a:t>
            </a:r>
            <a:r>
              <a:rPr lang="en-US" altLang="ja-JP" dirty="0">
                <a:solidFill>
                  <a:srgbClr val="0070C0"/>
                </a:solidFill>
              </a:rPr>
              <a:t> </a:t>
            </a:r>
            <a:r>
              <a:rPr lang="en-US" altLang="ja-JP" dirty="0" err="1">
                <a:solidFill>
                  <a:srgbClr val="0070C0"/>
                </a:solidFill>
              </a:rPr>
              <a:t>quản</a:t>
            </a:r>
            <a:r>
              <a:rPr lang="en-US" altLang="ja-JP" dirty="0">
                <a:solidFill>
                  <a:srgbClr val="0070C0"/>
                </a:solidFill>
              </a:rPr>
              <a:t> </a:t>
            </a:r>
            <a:r>
              <a:rPr lang="en-US" altLang="ja-JP" dirty="0" err="1">
                <a:solidFill>
                  <a:srgbClr val="0070C0"/>
                </a:solidFill>
              </a:rPr>
              <a:t>lý</a:t>
            </a:r>
            <a:r>
              <a:rPr lang="en-US" altLang="ja-JP" dirty="0">
                <a:solidFill>
                  <a:srgbClr val="0070C0"/>
                </a:solidFill>
              </a:rPr>
              <a:t> (management) </a:t>
            </a:r>
            <a:r>
              <a:rPr lang="en-US" altLang="ja-JP" dirty="0"/>
              <a:t>và</a:t>
            </a:r>
            <a:r>
              <a:rPr lang="en-US" altLang="ja-JP" dirty="0">
                <a:solidFill>
                  <a:srgbClr val="0070C0"/>
                </a:solidFill>
              </a:rPr>
              <a:t> </a:t>
            </a:r>
            <a:r>
              <a:rPr lang="en-US" altLang="ja-JP" dirty="0" err="1">
                <a:solidFill>
                  <a:srgbClr val="0070C0"/>
                </a:solidFill>
              </a:rPr>
              <a:t>kỹ</a:t>
            </a:r>
            <a:r>
              <a:rPr lang="en-US" altLang="ja-JP" dirty="0">
                <a:solidFill>
                  <a:srgbClr val="0070C0"/>
                </a:solidFill>
              </a:rPr>
              <a:t> </a:t>
            </a:r>
            <a:r>
              <a:rPr lang="en-US" altLang="ja-JP" dirty="0" err="1">
                <a:solidFill>
                  <a:srgbClr val="0070C0"/>
                </a:solidFill>
              </a:rPr>
              <a:t>năng</a:t>
            </a:r>
            <a:r>
              <a:rPr lang="en-US" altLang="ja-JP" dirty="0">
                <a:solidFill>
                  <a:srgbClr val="0070C0"/>
                </a:solidFill>
              </a:rPr>
              <a:t> </a:t>
            </a:r>
            <a:r>
              <a:rPr lang="en-US" altLang="ja-JP" dirty="0" err="1">
                <a:solidFill>
                  <a:srgbClr val="0070C0"/>
                </a:solidFill>
              </a:rPr>
              <a:t>lãnh</a:t>
            </a:r>
            <a:r>
              <a:rPr lang="en-US" altLang="ja-JP" dirty="0">
                <a:solidFill>
                  <a:srgbClr val="0070C0"/>
                </a:solidFill>
              </a:rPr>
              <a:t> </a:t>
            </a:r>
            <a:r>
              <a:rPr lang="en-US" altLang="ja-JP" dirty="0" err="1">
                <a:solidFill>
                  <a:srgbClr val="0070C0"/>
                </a:solidFill>
              </a:rPr>
              <a:t>đạo</a:t>
            </a:r>
            <a:r>
              <a:rPr lang="en-US" altLang="ja-JP" dirty="0">
                <a:solidFill>
                  <a:srgbClr val="0070C0"/>
                </a:solidFill>
              </a:rPr>
              <a:t> (leadership)</a:t>
            </a:r>
            <a:r>
              <a:rPr lang="en-US" altLang="ja-JP" dirty="0"/>
              <a:t>.</a:t>
            </a:r>
          </a:p>
          <a:p>
            <a:pPr>
              <a:buClr>
                <a:schemeClr val="tx1"/>
              </a:buClr>
              <a:buFont typeface="Wingdings" pitchFamily="2" charset="2"/>
              <a:buChar char="Ø"/>
            </a:pPr>
            <a:r>
              <a:rPr lang="en-US" altLang="ja-JP" dirty="0" err="1" smtClean="0"/>
              <a:t>Mặc</a:t>
            </a:r>
            <a:r>
              <a:rPr lang="en-US" altLang="ja-JP" dirty="0" smtClean="0"/>
              <a:t> </a:t>
            </a:r>
            <a:r>
              <a:rPr lang="en-US" altLang="ja-JP" dirty="0" err="1"/>
              <a:t>dù</a:t>
            </a:r>
            <a:r>
              <a:rPr lang="en-US" altLang="ja-JP" dirty="0"/>
              <a:t> các </a:t>
            </a:r>
            <a:r>
              <a:rPr lang="en-US" altLang="ja-JP" dirty="0" err="1"/>
              <a:t>kỹ</a:t>
            </a:r>
            <a:r>
              <a:rPr lang="en-US" altLang="ja-JP" dirty="0"/>
              <a:t> </a:t>
            </a:r>
            <a:r>
              <a:rPr lang="en-US" altLang="ja-JP" dirty="0" err="1"/>
              <a:t>năng</a:t>
            </a:r>
            <a:r>
              <a:rPr lang="en-US" altLang="ja-JP" dirty="0"/>
              <a:t> này </a:t>
            </a:r>
            <a:r>
              <a:rPr lang="en-US" altLang="ja-JP" dirty="0" err="1"/>
              <a:t>mang</a:t>
            </a:r>
            <a:r>
              <a:rPr lang="en-US" altLang="ja-JP" dirty="0"/>
              <a:t> </a:t>
            </a:r>
            <a:r>
              <a:rPr lang="en-US" altLang="ja-JP" dirty="0" err="1"/>
              <a:t>yếu</a:t>
            </a:r>
            <a:r>
              <a:rPr lang="en-US" altLang="ja-JP" dirty="0"/>
              <a:t> </a:t>
            </a:r>
            <a:r>
              <a:rPr lang="en-US" altLang="ja-JP" dirty="0" err="1"/>
              <a:t>tố</a:t>
            </a:r>
            <a:r>
              <a:rPr lang="en-US" altLang="ja-JP" dirty="0"/>
              <a:t> con ng</a:t>
            </a:r>
            <a:r>
              <a:rPr lang="vi-VN" altLang="ja-JP" dirty="0"/>
              <a:t>ư</a:t>
            </a:r>
            <a:r>
              <a:rPr lang="en-US" altLang="ja-JP" dirty="0" err="1"/>
              <a:t>ời</a:t>
            </a:r>
            <a:r>
              <a:rPr lang="en-US" altLang="ja-JP" dirty="0"/>
              <a:t>, </a:t>
            </a:r>
            <a:r>
              <a:rPr lang="en-US" altLang="ja-JP" dirty="0" err="1"/>
              <a:t>chúng</a:t>
            </a:r>
            <a:r>
              <a:rPr lang="en-US" altLang="ja-JP" dirty="0"/>
              <a:t> ta </a:t>
            </a:r>
            <a:r>
              <a:rPr lang="en-US" altLang="ja-JP" dirty="0" err="1"/>
              <a:t>cần</a:t>
            </a:r>
            <a:r>
              <a:rPr lang="en-US" altLang="ja-JP" dirty="0"/>
              <a:t> học </a:t>
            </a:r>
            <a:r>
              <a:rPr lang="en-US" altLang="ja-JP" dirty="0" err="1"/>
              <a:t>tập</a:t>
            </a:r>
            <a:r>
              <a:rPr lang="en-US" altLang="ja-JP" dirty="0"/>
              <a:t>, </a:t>
            </a:r>
            <a:r>
              <a:rPr lang="en-US" altLang="ja-JP" dirty="0" err="1"/>
              <a:t>trải</a:t>
            </a:r>
            <a:r>
              <a:rPr lang="en-US" altLang="ja-JP" dirty="0"/>
              <a:t> </a:t>
            </a:r>
            <a:r>
              <a:rPr lang="en-US" altLang="ja-JP" dirty="0" err="1"/>
              <a:t>nghiệm</a:t>
            </a:r>
            <a:r>
              <a:rPr lang="en-US" altLang="ja-JP" dirty="0"/>
              <a:t> và kết </a:t>
            </a:r>
            <a:r>
              <a:rPr lang="en-US" altLang="ja-JP" dirty="0" err="1"/>
              <a:t>hợp</a:t>
            </a:r>
            <a:r>
              <a:rPr lang="en-US" altLang="ja-JP" dirty="0"/>
              <a:t> các </a:t>
            </a:r>
            <a:r>
              <a:rPr lang="en-US" altLang="ja-JP" dirty="0" err="1"/>
              <a:t>yếu</a:t>
            </a:r>
            <a:r>
              <a:rPr lang="en-US" altLang="ja-JP" dirty="0"/>
              <a:t> </a:t>
            </a:r>
            <a:r>
              <a:rPr lang="en-US" altLang="ja-JP" dirty="0" err="1"/>
              <a:t>tố</a:t>
            </a:r>
            <a:r>
              <a:rPr lang="en-US" altLang="ja-JP" dirty="0"/>
              <a:t> công nghệ để việc </a:t>
            </a:r>
            <a:r>
              <a:rPr lang="en-US" altLang="ja-JP" dirty="0" err="1"/>
              <a:t>quản</a:t>
            </a:r>
            <a:r>
              <a:rPr lang="en-US" altLang="ja-JP" dirty="0"/>
              <a:t> </a:t>
            </a:r>
            <a:r>
              <a:rPr lang="en-US" altLang="ja-JP" dirty="0" err="1"/>
              <a:t>trị</a:t>
            </a:r>
            <a:r>
              <a:rPr lang="en-US" altLang="ja-JP" dirty="0"/>
              <a:t> </a:t>
            </a:r>
            <a:r>
              <a:rPr lang="en-US" altLang="ja-JP" dirty="0" err="1"/>
              <a:t>hiệu</a:t>
            </a:r>
            <a:r>
              <a:rPr lang="en-US" altLang="ja-JP" dirty="0"/>
              <a:t> quả, </a:t>
            </a:r>
            <a:r>
              <a:rPr lang="en-US" altLang="ja-JP" dirty="0" err="1"/>
              <a:t>nhanh</a:t>
            </a:r>
            <a:r>
              <a:rPr lang="en-US" altLang="ja-JP" dirty="0"/>
              <a:t> </a:t>
            </a:r>
            <a:r>
              <a:rPr lang="en-US" altLang="ja-JP" dirty="0" err="1"/>
              <a:t>chóng</a:t>
            </a:r>
            <a:r>
              <a:rPr lang="en-US" altLang="ja-JP" dirty="0"/>
              <a:t>.</a:t>
            </a:r>
            <a:endParaRPr lang="en-US" dirty="0"/>
          </a:p>
        </p:txBody>
      </p:sp>
      <p:grpSp>
        <p:nvGrpSpPr>
          <p:cNvPr id="6" name="object 6"/>
          <p:cNvGrpSpPr/>
          <p:nvPr/>
        </p:nvGrpSpPr>
        <p:grpSpPr>
          <a:xfrm>
            <a:off x="1248359" y="1031875"/>
            <a:ext cx="6505575" cy="339725"/>
            <a:chOff x="1248359" y="1489455"/>
            <a:chExt cx="6505575" cy="339725"/>
          </a:xfrm>
        </p:grpSpPr>
        <p:pic>
          <p:nvPicPr>
            <p:cNvPr id="7" name="object 7"/>
            <p:cNvPicPr/>
            <p:nvPr/>
          </p:nvPicPr>
          <p:blipFill>
            <a:blip r:embed="rId2" cstate="print"/>
            <a:stretch>
              <a:fillRect/>
            </a:stretch>
          </p:blipFill>
          <p:spPr>
            <a:xfrm>
              <a:off x="1253693" y="1494789"/>
              <a:ext cx="6494449" cy="328930"/>
            </a:xfrm>
            <a:prstGeom prst="rect">
              <a:avLst/>
            </a:prstGeom>
          </p:spPr>
        </p:pic>
        <p:pic>
          <p:nvPicPr>
            <p:cNvPr id="8" name="object 8"/>
            <p:cNvPicPr/>
            <p:nvPr/>
          </p:nvPicPr>
          <p:blipFill>
            <a:blip r:embed="rId3" cstate="print"/>
            <a:stretch>
              <a:fillRect/>
            </a:stretch>
          </p:blipFill>
          <p:spPr>
            <a:xfrm>
              <a:off x="4409566" y="1594992"/>
              <a:ext cx="100711" cy="123825"/>
            </a:xfrm>
            <a:prstGeom prst="rect">
              <a:avLst/>
            </a:prstGeom>
          </p:spPr>
        </p:pic>
        <p:pic>
          <p:nvPicPr>
            <p:cNvPr id="9" name="object 9"/>
            <p:cNvPicPr/>
            <p:nvPr/>
          </p:nvPicPr>
          <p:blipFill>
            <a:blip r:embed="rId3" cstate="print"/>
            <a:stretch>
              <a:fillRect/>
            </a:stretch>
          </p:blipFill>
          <p:spPr>
            <a:xfrm>
              <a:off x="1975738" y="1594992"/>
              <a:ext cx="100710" cy="123825"/>
            </a:xfrm>
            <a:prstGeom prst="rect">
              <a:avLst/>
            </a:prstGeom>
          </p:spPr>
        </p:pic>
        <p:sp>
          <p:nvSpPr>
            <p:cNvPr id="10" name="object 10"/>
            <p:cNvSpPr/>
            <p:nvPr/>
          </p:nvSpPr>
          <p:spPr>
            <a:xfrm>
              <a:off x="4728337" y="1597913"/>
              <a:ext cx="73025" cy="43180"/>
            </a:xfrm>
            <a:custGeom>
              <a:avLst/>
              <a:gdLst/>
              <a:ahLst/>
              <a:cxnLst/>
              <a:rect l="l" t="t" r="r" b="b"/>
              <a:pathLst>
                <a:path w="73025" h="43180">
                  <a:moveTo>
                    <a:pt x="36575" y="0"/>
                  </a:moveTo>
                  <a:lnTo>
                    <a:pt x="2460" y="25384"/>
                  </a:lnTo>
                  <a:lnTo>
                    <a:pt x="0" y="43180"/>
                  </a:lnTo>
                  <a:lnTo>
                    <a:pt x="72771" y="43180"/>
                  </a:lnTo>
                  <a:lnTo>
                    <a:pt x="56346" y="6215"/>
                  </a:lnTo>
                  <a:lnTo>
                    <a:pt x="36575" y="0"/>
                  </a:lnTo>
                  <a:close/>
                </a:path>
              </a:pathLst>
            </a:custGeom>
            <a:ln w="10668">
              <a:solidFill>
                <a:srgbClr val="229DBA"/>
              </a:solidFill>
            </a:ln>
          </p:spPr>
          <p:txBody>
            <a:bodyPr wrap="square" lIns="0" tIns="0" rIns="0" bIns="0" rtlCol="0"/>
            <a:lstStyle/>
            <a:p>
              <a:endParaRPr/>
            </a:p>
          </p:txBody>
        </p:sp>
        <p:pic>
          <p:nvPicPr>
            <p:cNvPr id="11" name="object 11"/>
            <p:cNvPicPr/>
            <p:nvPr/>
          </p:nvPicPr>
          <p:blipFill>
            <a:blip r:embed="rId4" cstate="print"/>
            <a:stretch>
              <a:fillRect/>
            </a:stretch>
          </p:blipFill>
          <p:spPr>
            <a:xfrm>
              <a:off x="3518153" y="1592579"/>
              <a:ext cx="92202" cy="127381"/>
            </a:xfrm>
            <a:prstGeom prst="rect">
              <a:avLst/>
            </a:prstGeom>
          </p:spPr>
        </p:pic>
        <p:sp>
          <p:nvSpPr>
            <p:cNvPr id="12" name="object 12"/>
            <p:cNvSpPr/>
            <p:nvPr/>
          </p:nvSpPr>
          <p:spPr>
            <a:xfrm>
              <a:off x="2117089" y="1564893"/>
              <a:ext cx="2523490" cy="259079"/>
            </a:xfrm>
            <a:custGeom>
              <a:avLst/>
              <a:gdLst/>
              <a:ahLst/>
              <a:cxnLst/>
              <a:rect l="l" t="t" r="r" b="b"/>
              <a:pathLst>
                <a:path w="2523490" h="259080">
                  <a:moveTo>
                    <a:pt x="1242695" y="33019"/>
                  </a:moveTo>
                  <a:lnTo>
                    <a:pt x="1208579" y="58404"/>
                  </a:lnTo>
                  <a:lnTo>
                    <a:pt x="1206119" y="76200"/>
                  </a:lnTo>
                  <a:lnTo>
                    <a:pt x="1278889" y="76200"/>
                  </a:lnTo>
                  <a:lnTo>
                    <a:pt x="1262465" y="39235"/>
                  </a:lnTo>
                  <a:lnTo>
                    <a:pt x="1242695" y="33019"/>
                  </a:lnTo>
                  <a:close/>
                </a:path>
                <a:path w="2523490" h="259080">
                  <a:moveTo>
                    <a:pt x="1044575" y="33019"/>
                  </a:moveTo>
                  <a:lnTo>
                    <a:pt x="1010459" y="58404"/>
                  </a:lnTo>
                  <a:lnTo>
                    <a:pt x="1007999" y="76200"/>
                  </a:lnTo>
                  <a:lnTo>
                    <a:pt x="1080770" y="76200"/>
                  </a:lnTo>
                  <a:lnTo>
                    <a:pt x="1064345" y="39235"/>
                  </a:lnTo>
                  <a:lnTo>
                    <a:pt x="1044575" y="33019"/>
                  </a:lnTo>
                  <a:close/>
                </a:path>
                <a:path w="2523490" h="259080">
                  <a:moveTo>
                    <a:pt x="213995" y="33019"/>
                  </a:moveTo>
                  <a:lnTo>
                    <a:pt x="179879" y="58404"/>
                  </a:lnTo>
                  <a:lnTo>
                    <a:pt x="177419" y="76200"/>
                  </a:lnTo>
                  <a:lnTo>
                    <a:pt x="250190" y="76200"/>
                  </a:lnTo>
                  <a:lnTo>
                    <a:pt x="233765" y="39235"/>
                  </a:lnTo>
                  <a:lnTo>
                    <a:pt x="213995" y="33019"/>
                  </a:lnTo>
                  <a:close/>
                </a:path>
                <a:path w="2523490" h="259080">
                  <a:moveTo>
                    <a:pt x="2474468" y="0"/>
                  </a:moveTo>
                  <a:lnTo>
                    <a:pt x="2523236" y="0"/>
                  </a:lnTo>
                  <a:lnTo>
                    <a:pt x="2523236" y="178307"/>
                  </a:lnTo>
                  <a:lnTo>
                    <a:pt x="2520664" y="219438"/>
                  </a:lnTo>
                  <a:lnTo>
                    <a:pt x="2493988" y="254218"/>
                  </a:lnTo>
                  <a:lnTo>
                    <a:pt x="2467610" y="258825"/>
                  </a:lnTo>
                  <a:lnTo>
                    <a:pt x="2462784" y="258825"/>
                  </a:lnTo>
                  <a:lnTo>
                    <a:pt x="2433828" y="253618"/>
                  </a:lnTo>
                  <a:lnTo>
                    <a:pt x="2442210" y="211962"/>
                  </a:lnTo>
                  <a:lnTo>
                    <a:pt x="2444623" y="212470"/>
                  </a:lnTo>
                  <a:lnTo>
                    <a:pt x="2446782" y="212851"/>
                  </a:lnTo>
                  <a:lnTo>
                    <a:pt x="2448814" y="213105"/>
                  </a:lnTo>
                  <a:lnTo>
                    <a:pt x="2450846" y="213359"/>
                  </a:lnTo>
                  <a:lnTo>
                    <a:pt x="2452624" y="213486"/>
                  </a:lnTo>
                  <a:lnTo>
                    <a:pt x="2454402" y="213486"/>
                  </a:lnTo>
                  <a:lnTo>
                    <a:pt x="2459355" y="213486"/>
                  </a:lnTo>
                  <a:lnTo>
                    <a:pt x="2463419" y="212470"/>
                  </a:lnTo>
                  <a:lnTo>
                    <a:pt x="2466594" y="210311"/>
                  </a:lnTo>
                  <a:lnTo>
                    <a:pt x="2469769" y="208152"/>
                  </a:lnTo>
                  <a:lnTo>
                    <a:pt x="2474468" y="175513"/>
                  </a:lnTo>
                  <a:lnTo>
                    <a:pt x="2474468" y="0"/>
                  </a:lnTo>
                  <a:close/>
                </a:path>
                <a:path w="2523490" h="259080">
                  <a:moveTo>
                    <a:pt x="40640" y="0"/>
                  </a:moveTo>
                  <a:lnTo>
                    <a:pt x="89408" y="0"/>
                  </a:lnTo>
                  <a:lnTo>
                    <a:pt x="89408" y="178307"/>
                  </a:lnTo>
                  <a:lnTo>
                    <a:pt x="86836" y="219438"/>
                  </a:lnTo>
                  <a:lnTo>
                    <a:pt x="60160" y="254218"/>
                  </a:lnTo>
                  <a:lnTo>
                    <a:pt x="33782" y="258825"/>
                  </a:lnTo>
                  <a:lnTo>
                    <a:pt x="28956" y="258825"/>
                  </a:lnTo>
                  <a:lnTo>
                    <a:pt x="0" y="253618"/>
                  </a:lnTo>
                  <a:lnTo>
                    <a:pt x="8382" y="211962"/>
                  </a:lnTo>
                  <a:lnTo>
                    <a:pt x="10795" y="212470"/>
                  </a:lnTo>
                  <a:lnTo>
                    <a:pt x="12954" y="212851"/>
                  </a:lnTo>
                  <a:lnTo>
                    <a:pt x="14986" y="213105"/>
                  </a:lnTo>
                  <a:lnTo>
                    <a:pt x="17018" y="213359"/>
                  </a:lnTo>
                  <a:lnTo>
                    <a:pt x="18796" y="213486"/>
                  </a:lnTo>
                  <a:lnTo>
                    <a:pt x="20574" y="213486"/>
                  </a:lnTo>
                  <a:lnTo>
                    <a:pt x="25527" y="213486"/>
                  </a:lnTo>
                  <a:lnTo>
                    <a:pt x="29591" y="212470"/>
                  </a:lnTo>
                  <a:lnTo>
                    <a:pt x="32766" y="210311"/>
                  </a:lnTo>
                  <a:lnTo>
                    <a:pt x="35941" y="208152"/>
                  </a:lnTo>
                  <a:lnTo>
                    <a:pt x="38100" y="205612"/>
                  </a:lnTo>
                  <a:lnTo>
                    <a:pt x="40640" y="175513"/>
                  </a:lnTo>
                  <a:lnTo>
                    <a:pt x="40640" y="0"/>
                  </a:lnTo>
                  <a:close/>
                </a:path>
              </a:pathLst>
            </a:custGeom>
            <a:ln w="10668">
              <a:solidFill>
                <a:srgbClr val="229DBA"/>
              </a:solidFill>
            </a:ln>
          </p:spPr>
          <p:txBody>
            <a:bodyPr wrap="square" lIns="0" tIns="0" rIns="0" bIns="0" rtlCol="0"/>
            <a:lstStyle/>
            <a:p>
              <a:endParaRPr/>
            </a:p>
          </p:txBody>
        </p:sp>
        <p:pic>
          <p:nvPicPr>
            <p:cNvPr id="13" name="object 13"/>
            <p:cNvPicPr/>
            <p:nvPr/>
          </p:nvPicPr>
          <p:blipFill>
            <a:blip r:embed="rId5" cstate="print"/>
            <a:stretch>
              <a:fillRect/>
            </a:stretch>
          </p:blipFill>
          <p:spPr>
            <a:xfrm>
              <a:off x="5583427" y="1494535"/>
              <a:ext cx="1869058" cy="334518"/>
            </a:xfrm>
            <a:prstGeom prst="rect">
              <a:avLst/>
            </a:prstGeom>
          </p:spPr>
        </p:pic>
        <p:pic>
          <p:nvPicPr>
            <p:cNvPr id="14" name="object 14"/>
            <p:cNvPicPr/>
            <p:nvPr/>
          </p:nvPicPr>
          <p:blipFill>
            <a:blip r:embed="rId6" cstate="print"/>
            <a:stretch>
              <a:fillRect/>
            </a:stretch>
          </p:blipFill>
          <p:spPr>
            <a:xfrm>
              <a:off x="4672202" y="1555368"/>
              <a:ext cx="385953" cy="203073"/>
            </a:xfrm>
            <a:prstGeom prst="rect">
              <a:avLst/>
            </a:prstGeom>
          </p:spPr>
        </p:pic>
        <p:pic>
          <p:nvPicPr>
            <p:cNvPr id="15" name="object 15"/>
            <p:cNvPicPr/>
            <p:nvPr/>
          </p:nvPicPr>
          <p:blipFill>
            <a:blip r:embed="rId7" cstate="print"/>
            <a:stretch>
              <a:fillRect/>
            </a:stretch>
          </p:blipFill>
          <p:spPr>
            <a:xfrm>
              <a:off x="4230115" y="1555368"/>
              <a:ext cx="330200" cy="203073"/>
            </a:xfrm>
            <a:prstGeom prst="rect">
              <a:avLst/>
            </a:prstGeom>
          </p:spPr>
        </p:pic>
        <p:pic>
          <p:nvPicPr>
            <p:cNvPr id="16" name="object 16"/>
            <p:cNvPicPr/>
            <p:nvPr/>
          </p:nvPicPr>
          <p:blipFill>
            <a:blip r:embed="rId8" cstate="print"/>
            <a:stretch>
              <a:fillRect/>
            </a:stretch>
          </p:blipFill>
          <p:spPr>
            <a:xfrm>
              <a:off x="3678555" y="1555368"/>
              <a:ext cx="182753" cy="203073"/>
            </a:xfrm>
            <a:prstGeom prst="rect">
              <a:avLst/>
            </a:prstGeom>
          </p:spPr>
        </p:pic>
        <p:pic>
          <p:nvPicPr>
            <p:cNvPr id="17" name="object 17"/>
            <p:cNvPicPr/>
            <p:nvPr/>
          </p:nvPicPr>
          <p:blipFill>
            <a:blip r:embed="rId9" cstate="print"/>
            <a:stretch>
              <a:fillRect/>
            </a:stretch>
          </p:blipFill>
          <p:spPr>
            <a:xfrm>
              <a:off x="3068955" y="1555368"/>
              <a:ext cx="380745" cy="203073"/>
            </a:xfrm>
            <a:prstGeom prst="rect">
              <a:avLst/>
            </a:prstGeom>
          </p:spPr>
        </p:pic>
        <p:pic>
          <p:nvPicPr>
            <p:cNvPr id="18" name="object 18"/>
            <p:cNvPicPr/>
            <p:nvPr/>
          </p:nvPicPr>
          <p:blipFill>
            <a:blip r:embed="rId10" cstate="print"/>
            <a:stretch>
              <a:fillRect/>
            </a:stretch>
          </p:blipFill>
          <p:spPr>
            <a:xfrm>
              <a:off x="2866389" y="1555368"/>
              <a:ext cx="178434" cy="198882"/>
            </a:xfrm>
            <a:prstGeom prst="rect">
              <a:avLst/>
            </a:prstGeom>
          </p:spPr>
        </p:pic>
        <p:pic>
          <p:nvPicPr>
            <p:cNvPr id="19" name="object 19"/>
            <p:cNvPicPr/>
            <p:nvPr/>
          </p:nvPicPr>
          <p:blipFill>
            <a:blip r:embed="rId6" cstate="print"/>
            <a:stretch>
              <a:fillRect/>
            </a:stretch>
          </p:blipFill>
          <p:spPr>
            <a:xfrm>
              <a:off x="2238375" y="1555368"/>
              <a:ext cx="385952" cy="203073"/>
            </a:xfrm>
            <a:prstGeom prst="rect">
              <a:avLst/>
            </a:prstGeom>
          </p:spPr>
        </p:pic>
        <p:pic>
          <p:nvPicPr>
            <p:cNvPr id="20" name="object 20"/>
            <p:cNvPicPr/>
            <p:nvPr/>
          </p:nvPicPr>
          <p:blipFill>
            <a:blip r:embed="rId7" cstate="print"/>
            <a:stretch>
              <a:fillRect/>
            </a:stretch>
          </p:blipFill>
          <p:spPr>
            <a:xfrm>
              <a:off x="1796287" y="1555368"/>
              <a:ext cx="330199" cy="203073"/>
            </a:xfrm>
            <a:prstGeom prst="rect">
              <a:avLst/>
            </a:prstGeom>
          </p:spPr>
        </p:pic>
        <p:pic>
          <p:nvPicPr>
            <p:cNvPr id="21" name="object 21"/>
            <p:cNvPicPr/>
            <p:nvPr/>
          </p:nvPicPr>
          <p:blipFill>
            <a:blip r:embed="rId11" cstate="print"/>
            <a:stretch>
              <a:fillRect/>
            </a:stretch>
          </p:blipFill>
          <p:spPr>
            <a:xfrm>
              <a:off x="4047616" y="1532508"/>
              <a:ext cx="101219" cy="82677"/>
            </a:xfrm>
            <a:prstGeom prst="rect">
              <a:avLst/>
            </a:prstGeom>
          </p:spPr>
        </p:pic>
        <p:pic>
          <p:nvPicPr>
            <p:cNvPr id="22" name="object 22"/>
            <p:cNvPicPr/>
            <p:nvPr/>
          </p:nvPicPr>
          <p:blipFill>
            <a:blip r:embed="rId12" cstate="print"/>
            <a:stretch>
              <a:fillRect/>
            </a:stretch>
          </p:blipFill>
          <p:spPr>
            <a:xfrm>
              <a:off x="1613788" y="1532508"/>
              <a:ext cx="101218" cy="82677"/>
            </a:xfrm>
            <a:prstGeom prst="rect">
              <a:avLst/>
            </a:prstGeom>
          </p:spPr>
        </p:pic>
        <p:pic>
          <p:nvPicPr>
            <p:cNvPr id="23" name="object 23"/>
            <p:cNvPicPr/>
            <p:nvPr/>
          </p:nvPicPr>
          <p:blipFill>
            <a:blip r:embed="rId13" cstate="print"/>
            <a:stretch>
              <a:fillRect/>
            </a:stretch>
          </p:blipFill>
          <p:spPr>
            <a:xfrm>
              <a:off x="7568438" y="1521840"/>
              <a:ext cx="185038" cy="203708"/>
            </a:xfrm>
            <a:prstGeom prst="rect">
              <a:avLst/>
            </a:prstGeom>
          </p:spPr>
        </p:pic>
        <p:pic>
          <p:nvPicPr>
            <p:cNvPr id="24" name="object 24"/>
            <p:cNvPicPr/>
            <p:nvPr/>
          </p:nvPicPr>
          <p:blipFill>
            <a:blip r:embed="rId14" cstate="print"/>
            <a:stretch>
              <a:fillRect/>
            </a:stretch>
          </p:blipFill>
          <p:spPr>
            <a:xfrm>
              <a:off x="1248359" y="1521586"/>
              <a:ext cx="184962" cy="203708"/>
            </a:xfrm>
            <a:prstGeom prst="rect">
              <a:avLst/>
            </a:prstGeom>
          </p:spPr>
        </p:pic>
        <p:sp>
          <p:nvSpPr>
            <p:cNvPr id="25" name="object 25"/>
            <p:cNvSpPr/>
            <p:nvPr/>
          </p:nvSpPr>
          <p:spPr>
            <a:xfrm>
              <a:off x="1567814" y="1494789"/>
              <a:ext cx="3983354" cy="258445"/>
            </a:xfrm>
            <a:custGeom>
              <a:avLst/>
              <a:gdLst/>
              <a:ahLst/>
              <a:cxnLst/>
              <a:rect l="l" t="t" r="r" b="b"/>
              <a:pathLst>
                <a:path w="3983354" h="258444">
                  <a:moveTo>
                    <a:pt x="3571240" y="5080"/>
                  </a:moveTo>
                  <a:lnTo>
                    <a:pt x="3571240" y="70104"/>
                  </a:lnTo>
                  <a:lnTo>
                    <a:pt x="3604514" y="70104"/>
                  </a:lnTo>
                  <a:lnTo>
                    <a:pt x="3604514" y="108838"/>
                  </a:lnTo>
                  <a:lnTo>
                    <a:pt x="3571240" y="108838"/>
                  </a:lnTo>
                  <a:lnTo>
                    <a:pt x="3571240" y="183134"/>
                  </a:lnTo>
                  <a:lnTo>
                    <a:pt x="3576574" y="215519"/>
                  </a:lnTo>
                  <a:lnTo>
                    <a:pt x="3578860" y="217170"/>
                  </a:lnTo>
                  <a:lnTo>
                    <a:pt x="3581527" y="217932"/>
                  </a:lnTo>
                  <a:lnTo>
                    <a:pt x="3584829" y="217932"/>
                  </a:lnTo>
                  <a:lnTo>
                    <a:pt x="3589274" y="217932"/>
                  </a:lnTo>
                  <a:lnTo>
                    <a:pt x="3595878" y="216408"/>
                  </a:lnTo>
                  <a:lnTo>
                    <a:pt x="3604387" y="213233"/>
                  </a:lnTo>
                  <a:lnTo>
                    <a:pt x="3608578" y="251079"/>
                  </a:lnTo>
                  <a:lnTo>
                    <a:pt x="3599815" y="254246"/>
                  </a:lnTo>
                  <a:lnTo>
                    <a:pt x="3590480" y="256508"/>
                  </a:lnTo>
                  <a:lnTo>
                    <a:pt x="3580574" y="257865"/>
                  </a:lnTo>
                  <a:lnTo>
                    <a:pt x="3570097" y="258318"/>
                  </a:lnTo>
                  <a:lnTo>
                    <a:pt x="3561334" y="258318"/>
                  </a:lnTo>
                  <a:lnTo>
                    <a:pt x="3553333" y="256921"/>
                  </a:lnTo>
                  <a:lnTo>
                    <a:pt x="3546348" y="253873"/>
                  </a:lnTo>
                  <a:lnTo>
                    <a:pt x="3539236" y="250951"/>
                  </a:lnTo>
                  <a:lnTo>
                    <a:pt x="3534029" y="247142"/>
                  </a:lnTo>
                  <a:lnTo>
                    <a:pt x="3530854" y="242443"/>
                  </a:lnTo>
                  <a:lnTo>
                    <a:pt x="3527552" y="237744"/>
                  </a:lnTo>
                  <a:lnTo>
                    <a:pt x="3522345" y="189102"/>
                  </a:lnTo>
                  <a:lnTo>
                    <a:pt x="3522345" y="108838"/>
                  </a:lnTo>
                  <a:lnTo>
                    <a:pt x="3499993" y="108838"/>
                  </a:lnTo>
                  <a:lnTo>
                    <a:pt x="3499993" y="70104"/>
                  </a:lnTo>
                  <a:lnTo>
                    <a:pt x="3522345" y="70104"/>
                  </a:lnTo>
                  <a:lnTo>
                    <a:pt x="3522345" y="33400"/>
                  </a:lnTo>
                  <a:lnTo>
                    <a:pt x="3571240" y="5080"/>
                  </a:lnTo>
                  <a:close/>
                </a:path>
                <a:path w="3983354" h="258444">
                  <a:moveTo>
                    <a:pt x="1137411" y="5080"/>
                  </a:moveTo>
                  <a:lnTo>
                    <a:pt x="1137411" y="70104"/>
                  </a:lnTo>
                  <a:lnTo>
                    <a:pt x="1170686" y="70104"/>
                  </a:lnTo>
                  <a:lnTo>
                    <a:pt x="1170686" y="108838"/>
                  </a:lnTo>
                  <a:lnTo>
                    <a:pt x="1137411" y="108838"/>
                  </a:lnTo>
                  <a:lnTo>
                    <a:pt x="1137411" y="183134"/>
                  </a:lnTo>
                  <a:lnTo>
                    <a:pt x="1142746" y="215519"/>
                  </a:lnTo>
                  <a:lnTo>
                    <a:pt x="1145032" y="217170"/>
                  </a:lnTo>
                  <a:lnTo>
                    <a:pt x="1147698" y="217932"/>
                  </a:lnTo>
                  <a:lnTo>
                    <a:pt x="1151001" y="217932"/>
                  </a:lnTo>
                  <a:lnTo>
                    <a:pt x="1155446" y="217932"/>
                  </a:lnTo>
                  <a:lnTo>
                    <a:pt x="1162049" y="216408"/>
                  </a:lnTo>
                  <a:lnTo>
                    <a:pt x="1170559" y="213233"/>
                  </a:lnTo>
                  <a:lnTo>
                    <a:pt x="1174749" y="251079"/>
                  </a:lnTo>
                  <a:lnTo>
                    <a:pt x="1165986" y="254246"/>
                  </a:lnTo>
                  <a:lnTo>
                    <a:pt x="1156652" y="256508"/>
                  </a:lnTo>
                  <a:lnTo>
                    <a:pt x="1146746" y="257865"/>
                  </a:lnTo>
                  <a:lnTo>
                    <a:pt x="1136268" y="258318"/>
                  </a:lnTo>
                  <a:lnTo>
                    <a:pt x="1127505" y="258318"/>
                  </a:lnTo>
                  <a:lnTo>
                    <a:pt x="1119505" y="256921"/>
                  </a:lnTo>
                  <a:lnTo>
                    <a:pt x="1112520" y="253873"/>
                  </a:lnTo>
                  <a:lnTo>
                    <a:pt x="1105408" y="250951"/>
                  </a:lnTo>
                  <a:lnTo>
                    <a:pt x="1100201" y="247142"/>
                  </a:lnTo>
                  <a:lnTo>
                    <a:pt x="1097026" y="242443"/>
                  </a:lnTo>
                  <a:lnTo>
                    <a:pt x="1093723" y="237744"/>
                  </a:lnTo>
                  <a:lnTo>
                    <a:pt x="1088517" y="189102"/>
                  </a:lnTo>
                  <a:lnTo>
                    <a:pt x="1088517" y="108838"/>
                  </a:lnTo>
                  <a:lnTo>
                    <a:pt x="1066165" y="108838"/>
                  </a:lnTo>
                  <a:lnTo>
                    <a:pt x="1066165" y="70104"/>
                  </a:lnTo>
                  <a:lnTo>
                    <a:pt x="1088517" y="70104"/>
                  </a:lnTo>
                  <a:lnTo>
                    <a:pt x="1088517" y="33400"/>
                  </a:lnTo>
                  <a:lnTo>
                    <a:pt x="1137411" y="5080"/>
                  </a:lnTo>
                  <a:close/>
                </a:path>
                <a:path w="3983354" h="258444">
                  <a:moveTo>
                    <a:pt x="3737737" y="0"/>
                  </a:moveTo>
                  <a:lnTo>
                    <a:pt x="3814572" y="0"/>
                  </a:lnTo>
                  <a:lnTo>
                    <a:pt x="3860673" y="173355"/>
                  </a:lnTo>
                  <a:lnTo>
                    <a:pt x="3906266" y="0"/>
                  </a:lnTo>
                  <a:lnTo>
                    <a:pt x="3983228" y="0"/>
                  </a:lnTo>
                  <a:lnTo>
                    <a:pt x="3983228" y="254126"/>
                  </a:lnTo>
                  <a:lnTo>
                    <a:pt x="3935603" y="254126"/>
                  </a:lnTo>
                  <a:lnTo>
                    <a:pt x="3935603" y="54101"/>
                  </a:lnTo>
                  <a:lnTo>
                    <a:pt x="3885057" y="254126"/>
                  </a:lnTo>
                  <a:lnTo>
                    <a:pt x="3835654" y="254126"/>
                  </a:lnTo>
                  <a:lnTo>
                    <a:pt x="3785362" y="54101"/>
                  </a:lnTo>
                  <a:lnTo>
                    <a:pt x="3785362" y="254126"/>
                  </a:lnTo>
                  <a:lnTo>
                    <a:pt x="3737737" y="254126"/>
                  </a:lnTo>
                  <a:lnTo>
                    <a:pt x="3737737" y="0"/>
                  </a:lnTo>
                  <a:close/>
                </a:path>
                <a:path w="3983354" h="258444">
                  <a:moveTo>
                    <a:pt x="3023743" y="0"/>
                  </a:moveTo>
                  <a:lnTo>
                    <a:pt x="3072511" y="0"/>
                  </a:lnTo>
                  <a:lnTo>
                    <a:pt x="3072511" y="45085"/>
                  </a:lnTo>
                  <a:lnTo>
                    <a:pt x="3023743" y="45085"/>
                  </a:lnTo>
                  <a:lnTo>
                    <a:pt x="3023743" y="0"/>
                  </a:lnTo>
                  <a:close/>
                </a:path>
                <a:path w="3983354" h="258444">
                  <a:moveTo>
                    <a:pt x="2433828" y="0"/>
                  </a:moveTo>
                  <a:lnTo>
                    <a:pt x="2516251" y="0"/>
                  </a:lnTo>
                  <a:lnTo>
                    <a:pt x="2537634" y="238"/>
                  </a:lnTo>
                  <a:lnTo>
                    <a:pt x="2577211" y="3810"/>
                  </a:lnTo>
                  <a:lnTo>
                    <a:pt x="2613787" y="28701"/>
                  </a:lnTo>
                  <a:lnTo>
                    <a:pt x="2628519" y="78232"/>
                  </a:lnTo>
                  <a:lnTo>
                    <a:pt x="2627995" y="89473"/>
                  </a:lnTo>
                  <a:lnTo>
                    <a:pt x="2610437" y="131778"/>
                  </a:lnTo>
                  <a:lnTo>
                    <a:pt x="2578615" y="152800"/>
                  </a:lnTo>
                  <a:lnTo>
                    <a:pt x="2535068" y="158025"/>
                  </a:lnTo>
                  <a:lnTo>
                    <a:pt x="2518664" y="158242"/>
                  </a:lnTo>
                  <a:lnTo>
                    <a:pt x="2485136" y="158242"/>
                  </a:lnTo>
                  <a:lnTo>
                    <a:pt x="2485136" y="254126"/>
                  </a:lnTo>
                  <a:lnTo>
                    <a:pt x="2433828" y="254126"/>
                  </a:lnTo>
                  <a:lnTo>
                    <a:pt x="2433828" y="0"/>
                  </a:lnTo>
                  <a:close/>
                </a:path>
                <a:path w="3983354" h="258444">
                  <a:moveTo>
                    <a:pt x="2037080" y="0"/>
                  </a:moveTo>
                  <a:lnTo>
                    <a:pt x="2085721" y="0"/>
                  </a:lnTo>
                  <a:lnTo>
                    <a:pt x="2085721" y="254126"/>
                  </a:lnTo>
                  <a:lnTo>
                    <a:pt x="2040509" y="254126"/>
                  </a:lnTo>
                  <a:lnTo>
                    <a:pt x="2040509" y="227075"/>
                  </a:lnTo>
                  <a:lnTo>
                    <a:pt x="2034627" y="234479"/>
                  </a:lnTo>
                  <a:lnTo>
                    <a:pt x="1998503" y="256397"/>
                  </a:lnTo>
                  <a:lnTo>
                    <a:pt x="1982977" y="258318"/>
                  </a:lnTo>
                  <a:lnTo>
                    <a:pt x="1967644" y="256722"/>
                  </a:lnTo>
                  <a:lnTo>
                    <a:pt x="1928622" y="232790"/>
                  </a:lnTo>
                  <a:lnTo>
                    <a:pt x="1907422" y="183034"/>
                  </a:lnTo>
                  <a:lnTo>
                    <a:pt x="1906015" y="161417"/>
                  </a:lnTo>
                  <a:lnTo>
                    <a:pt x="1907377" y="139392"/>
                  </a:lnTo>
                  <a:lnTo>
                    <a:pt x="1927987" y="90297"/>
                  </a:lnTo>
                  <a:lnTo>
                    <a:pt x="1967563" y="67436"/>
                  </a:lnTo>
                  <a:lnTo>
                    <a:pt x="1983613" y="65912"/>
                  </a:lnTo>
                  <a:lnTo>
                    <a:pt x="1998521" y="67510"/>
                  </a:lnTo>
                  <a:lnTo>
                    <a:pt x="2012394" y="72310"/>
                  </a:lnTo>
                  <a:lnTo>
                    <a:pt x="2025243" y="80325"/>
                  </a:lnTo>
                  <a:lnTo>
                    <a:pt x="2037080" y="91567"/>
                  </a:lnTo>
                  <a:lnTo>
                    <a:pt x="2037080" y="0"/>
                  </a:lnTo>
                  <a:close/>
                </a:path>
                <a:path w="3983354" h="258444">
                  <a:moveTo>
                    <a:pt x="589915" y="0"/>
                  </a:moveTo>
                  <a:lnTo>
                    <a:pt x="638683" y="0"/>
                  </a:lnTo>
                  <a:lnTo>
                    <a:pt x="638683" y="45085"/>
                  </a:lnTo>
                  <a:lnTo>
                    <a:pt x="589915" y="45085"/>
                  </a:lnTo>
                  <a:lnTo>
                    <a:pt x="589915" y="0"/>
                  </a:lnTo>
                  <a:close/>
                </a:path>
                <a:path w="3983354" h="258444">
                  <a:moveTo>
                    <a:pt x="0" y="0"/>
                  </a:moveTo>
                  <a:lnTo>
                    <a:pt x="82422" y="0"/>
                  </a:lnTo>
                  <a:lnTo>
                    <a:pt x="103806" y="238"/>
                  </a:lnTo>
                  <a:lnTo>
                    <a:pt x="143383" y="3810"/>
                  </a:lnTo>
                  <a:lnTo>
                    <a:pt x="179959" y="28701"/>
                  </a:lnTo>
                  <a:lnTo>
                    <a:pt x="194690" y="78232"/>
                  </a:lnTo>
                  <a:lnTo>
                    <a:pt x="194167" y="89473"/>
                  </a:lnTo>
                  <a:lnTo>
                    <a:pt x="176609" y="131778"/>
                  </a:lnTo>
                  <a:lnTo>
                    <a:pt x="144787" y="152800"/>
                  </a:lnTo>
                  <a:lnTo>
                    <a:pt x="101240" y="158025"/>
                  </a:lnTo>
                  <a:lnTo>
                    <a:pt x="84835" y="158242"/>
                  </a:lnTo>
                  <a:lnTo>
                    <a:pt x="51307" y="158242"/>
                  </a:lnTo>
                  <a:lnTo>
                    <a:pt x="51307" y="254126"/>
                  </a:lnTo>
                  <a:lnTo>
                    <a:pt x="0" y="254126"/>
                  </a:lnTo>
                  <a:lnTo>
                    <a:pt x="0" y="0"/>
                  </a:lnTo>
                  <a:close/>
                </a:path>
              </a:pathLst>
            </a:custGeom>
            <a:ln w="10668">
              <a:solidFill>
                <a:srgbClr val="229DBA"/>
              </a:solidFill>
            </a:ln>
          </p:spPr>
          <p:txBody>
            <a:bodyPr wrap="square" lIns="0" tIns="0" rIns="0" bIns="0" rtlCol="0"/>
            <a:lstStyle/>
            <a:p>
              <a:endParaRPr/>
            </a:p>
          </p:txBody>
        </p:sp>
      </p:grpSp>
    </p:spTree>
    <p:extLst>
      <p:ext uri="{BB962C8B-B14F-4D97-AF65-F5344CB8AC3E}">
        <p14:creationId xmlns:p14="http://schemas.microsoft.com/office/powerpoint/2010/main" val="34203264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7"/>
          <p:cNvSpPr txBox="1">
            <a:spLocks noGrp="1"/>
          </p:cNvSpPr>
          <p:nvPr>
            <p:ph type="title"/>
          </p:nvPr>
        </p:nvSpPr>
        <p:spPr>
          <a:prstGeom prst="rect">
            <a:avLst/>
          </a:prstGeom>
        </p:spPr>
        <p:txBody>
          <a:bodyPr vert="horz" wrap="square" lIns="0" tIns="439496" rIns="0" bIns="0" rtlCol="0">
            <a:spAutoFit/>
          </a:bodyPr>
          <a:lstStyle/>
          <a:p>
            <a:pPr marL="12700">
              <a:lnSpc>
                <a:spcPct val="100000"/>
              </a:lnSpc>
              <a:spcBef>
                <a:spcPts val="100"/>
              </a:spcBef>
            </a:pPr>
            <a:r>
              <a:rPr dirty="0"/>
              <a:t>1.7.</a:t>
            </a:r>
            <a:r>
              <a:rPr spc="-30" dirty="0"/>
              <a:t> </a:t>
            </a:r>
            <a:r>
              <a:rPr dirty="0"/>
              <a:t>What is Project</a:t>
            </a:r>
            <a:r>
              <a:rPr spc="-25" dirty="0"/>
              <a:t> </a:t>
            </a:r>
            <a:r>
              <a:rPr spc="-10" dirty="0"/>
              <a:t>Management?</a:t>
            </a:r>
          </a:p>
        </p:txBody>
      </p:sp>
      <p:sp>
        <p:nvSpPr>
          <p:cNvPr id="10" name="object 6"/>
          <p:cNvSpPr txBox="1">
            <a:spLocks noGrp="1"/>
          </p:cNvSpPr>
          <p:nvPr>
            <p:ph type="body" idx="1"/>
          </p:nvPr>
        </p:nvSpPr>
        <p:spPr>
          <a:xfrm>
            <a:off x="838200" y="1279525"/>
            <a:ext cx="7685088" cy="4419600"/>
          </a:xfrm>
          <a:prstGeom prst="rect">
            <a:avLst/>
          </a:prstGeom>
        </p:spPr>
        <p:txBody>
          <a:bodyPr vert="horz" wrap="square" lIns="0" tIns="12700" rIns="0" bIns="0" rtlCol="0">
            <a:spAutoFit/>
          </a:bodyPr>
          <a:lstStyle/>
          <a:p>
            <a:pPr marL="12700" marR="5080">
              <a:lnSpc>
                <a:spcPct val="110000"/>
              </a:lnSpc>
              <a:spcBef>
                <a:spcPts val="100"/>
              </a:spcBef>
            </a:pPr>
            <a:r>
              <a:rPr sz="2400" dirty="0"/>
              <a:t>Although</a:t>
            </a:r>
            <a:r>
              <a:rPr sz="2400" spc="-20" dirty="0"/>
              <a:t> </a:t>
            </a:r>
            <a:r>
              <a:rPr sz="2400" dirty="0"/>
              <a:t>there</a:t>
            </a:r>
            <a:r>
              <a:rPr sz="2400" spc="-10" dirty="0"/>
              <a:t> </a:t>
            </a:r>
            <a:r>
              <a:rPr sz="2400" dirty="0"/>
              <a:t>are</a:t>
            </a:r>
            <a:r>
              <a:rPr sz="2400" spc="-10" dirty="0"/>
              <a:t> </a:t>
            </a:r>
            <a:r>
              <a:rPr sz="2400" dirty="0"/>
              <a:t>many</a:t>
            </a:r>
            <a:r>
              <a:rPr sz="2400" spc="-15" dirty="0"/>
              <a:t> </a:t>
            </a:r>
            <a:r>
              <a:rPr sz="2400" dirty="0"/>
              <a:t>personal element,</a:t>
            </a:r>
            <a:r>
              <a:rPr sz="2400" spc="-5" dirty="0"/>
              <a:t> </a:t>
            </a:r>
            <a:r>
              <a:rPr sz="2400" dirty="0"/>
              <a:t>we</a:t>
            </a:r>
            <a:r>
              <a:rPr sz="2400" spc="-15" dirty="0"/>
              <a:t> </a:t>
            </a:r>
            <a:r>
              <a:rPr sz="2400" dirty="0"/>
              <a:t>can</a:t>
            </a:r>
            <a:r>
              <a:rPr sz="2400" spc="-10" dirty="0"/>
              <a:t> learn </a:t>
            </a:r>
            <a:r>
              <a:rPr sz="2400" dirty="0"/>
              <a:t>the</a:t>
            </a:r>
            <a:r>
              <a:rPr sz="2400" spc="-40" dirty="0"/>
              <a:t> </a:t>
            </a:r>
            <a:r>
              <a:rPr sz="2400" dirty="0"/>
              <a:t>way of</a:t>
            </a:r>
            <a:r>
              <a:rPr sz="2400" spc="-15" dirty="0"/>
              <a:t> </a:t>
            </a:r>
            <a:r>
              <a:rPr sz="2400" dirty="0"/>
              <a:t>project</a:t>
            </a:r>
            <a:r>
              <a:rPr sz="2400" spc="-15" dirty="0"/>
              <a:t> </a:t>
            </a:r>
            <a:r>
              <a:rPr sz="2400" dirty="0"/>
              <a:t>management</a:t>
            </a:r>
            <a:r>
              <a:rPr sz="2400" spc="5" dirty="0"/>
              <a:t> </a:t>
            </a:r>
            <a:r>
              <a:rPr sz="2400" dirty="0"/>
              <a:t>as</a:t>
            </a:r>
            <a:r>
              <a:rPr sz="2400" spc="-15" dirty="0"/>
              <a:t> </a:t>
            </a:r>
            <a:r>
              <a:rPr sz="2400" dirty="0"/>
              <a:t>a</a:t>
            </a:r>
            <a:r>
              <a:rPr sz="2400" spc="-20" dirty="0"/>
              <a:t> </a:t>
            </a:r>
            <a:r>
              <a:rPr sz="2400" dirty="0"/>
              <a:t>technical</a:t>
            </a:r>
            <a:r>
              <a:rPr sz="2400" spc="5" dirty="0"/>
              <a:t> </a:t>
            </a:r>
            <a:r>
              <a:rPr sz="2400" spc="-10" dirty="0"/>
              <a:t>skills.</a:t>
            </a:r>
            <a:endParaRPr sz="2400" dirty="0"/>
          </a:p>
          <a:p>
            <a:pPr marL="413384" marR="53340">
              <a:lnSpc>
                <a:spcPct val="110000"/>
              </a:lnSpc>
              <a:spcBef>
                <a:spcPts val="650"/>
              </a:spcBef>
            </a:pPr>
            <a:r>
              <a:rPr sz="2000" dirty="0"/>
              <a:t>As</a:t>
            </a:r>
            <a:r>
              <a:rPr sz="2000" spc="-15" dirty="0"/>
              <a:t> </a:t>
            </a:r>
            <a:r>
              <a:rPr sz="2000" b="1" dirty="0">
                <a:latin typeface="Arial"/>
                <a:cs typeface="Arial"/>
              </a:rPr>
              <a:t>a</a:t>
            </a:r>
            <a:r>
              <a:rPr sz="2000" b="1" spc="-15" dirty="0">
                <a:latin typeface="Arial"/>
                <a:cs typeface="Arial"/>
              </a:rPr>
              <a:t> </a:t>
            </a:r>
            <a:r>
              <a:rPr sz="2000" b="1" dirty="0">
                <a:latin typeface="Arial"/>
                <a:cs typeface="Arial"/>
              </a:rPr>
              <a:t>method</a:t>
            </a:r>
            <a:r>
              <a:rPr sz="2000" b="1" spc="-20" dirty="0">
                <a:latin typeface="Arial"/>
                <a:cs typeface="Arial"/>
              </a:rPr>
              <a:t> </a:t>
            </a:r>
            <a:r>
              <a:rPr sz="2000" b="1" dirty="0">
                <a:latin typeface="Arial"/>
                <a:cs typeface="Arial"/>
              </a:rPr>
              <a:t>and a</a:t>
            </a:r>
            <a:r>
              <a:rPr sz="2000" b="1" spc="-20" dirty="0">
                <a:latin typeface="Arial"/>
                <a:cs typeface="Arial"/>
              </a:rPr>
              <a:t> </a:t>
            </a:r>
            <a:r>
              <a:rPr sz="2000" b="1" dirty="0">
                <a:latin typeface="Arial"/>
                <a:cs typeface="Arial"/>
              </a:rPr>
              <a:t>set</a:t>
            </a:r>
            <a:r>
              <a:rPr sz="2000" b="1" spc="-15" dirty="0">
                <a:latin typeface="Arial"/>
                <a:cs typeface="Arial"/>
              </a:rPr>
              <a:t> </a:t>
            </a:r>
            <a:r>
              <a:rPr sz="2000" b="1" dirty="0">
                <a:latin typeface="Arial"/>
                <a:cs typeface="Arial"/>
              </a:rPr>
              <a:t>of</a:t>
            </a:r>
            <a:r>
              <a:rPr sz="2000" b="1" spc="-15" dirty="0">
                <a:latin typeface="Arial"/>
                <a:cs typeface="Arial"/>
              </a:rPr>
              <a:t> </a:t>
            </a:r>
            <a:r>
              <a:rPr sz="2000" b="1" dirty="0">
                <a:latin typeface="Arial"/>
                <a:cs typeface="Arial"/>
              </a:rPr>
              <a:t>techniques</a:t>
            </a:r>
            <a:r>
              <a:rPr sz="2000" b="1" spc="-30" dirty="0">
                <a:latin typeface="Arial"/>
                <a:cs typeface="Arial"/>
              </a:rPr>
              <a:t> </a:t>
            </a:r>
            <a:r>
              <a:rPr sz="2000" b="1" dirty="0">
                <a:latin typeface="Arial"/>
                <a:cs typeface="Arial"/>
              </a:rPr>
              <a:t>for</a:t>
            </a:r>
            <a:r>
              <a:rPr sz="2000" b="1" spc="-15" dirty="0">
                <a:latin typeface="Arial"/>
                <a:cs typeface="Arial"/>
              </a:rPr>
              <a:t> </a:t>
            </a:r>
            <a:r>
              <a:rPr sz="2000" b="1" spc="-10" dirty="0">
                <a:latin typeface="Arial"/>
                <a:cs typeface="Arial"/>
              </a:rPr>
              <a:t>planning, </a:t>
            </a:r>
            <a:r>
              <a:rPr sz="2000" b="1" dirty="0">
                <a:latin typeface="Arial"/>
                <a:cs typeface="Arial"/>
              </a:rPr>
              <a:t>estimating</a:t>
            </a:r>
            <a:r>
              <a:rPr sz="2000" b="1" spc="-65" dirty="0">
                <a:latin typeface="Arial"/>
                <a:cs typeface="Arial"/>
              </a:rPr>
              <a:t> </a:t>
            </a:r>
            <a:r>
              <a:rPr sz="2000" b="1" dirty="0">
                <a:latin typeface="Arial"/>
                <a:cs typeface="Arial"/>
              </a:rPr>
              <a:t>and</a:t>
            </a:r>
            <a:r>
              <a:rPr sz="2000" b="1" spc="-15" dirty="0">
                <a:latin typeface="Arial"/>
                <a:cs typeface="Arial"/>
              </a:rPr>
              <a:t> </a:t>
            </a:r>
            <a:r>
              <a:rPr sz="2000" b="1" dirty="0">
                <a:latin typeface="Arial"/>
                <a:cs typeface="Arial"/>
              </a:rPr>
              <a:t>controlling</a:t>
            </a:r>
            <a:r>
              <a:rPr sz="2000" b="1" spc="-40" dirty="0">
                <a:latin typeface="Arial"/>
                <a:cs typeface="Arial"/>
              </a:rPr>
              <a:t> </a:t>
            </a:r>
            <a:r>
              <a:rPr sz="2000" b="1" dirty="0">
                <a:latin typeface="Arial"/>
                <a:cs typeface="Arial"/>
              </a:rPr>
              <a:t>work</a:t>
            </a:r>
            <a:r>
              <a:rPr sz="2000" b="1" spc="-75" dirty="0">
                <a:latin typeface="Arial"/>
                <a:cs typeface="Arial"/>
              </a:rPr>
              <a:t> </a:t>
            </a:r>
            <a:r>
              <a:rPr sz="2000" b="1" dirty="0">
                <a:latin typeface="Arial"/>
                <a:cs typeface="Arial"/>
              </a:rPr>
              <a:t>activities</a:t>
            </a:r>
            <a:r>
              <a:rPr sz="2000" b="1" spc="-5" dirty="0">
                <a:latin typeface="Arial"/>
                <a:cs typeface="Arial"/>
              </a:rPr>
              <a:t> </a:t>
            </a:r>
            <a:r>
              <a:rPr sz="2000" dirty="0"/>
              <a:t>to</a:t>
            </a:r>
            <a:r>
              <a:rPr sz="2000" spc="-30" dirty="0"/>
              <a:t> </a:t>
            </a:r>
            <a:r>
              <a:rPr sz="2000" dirty="0"/>
              <a:t>reach</a:t>
            </a:r>
            <a:r>
              <a:rPr sz="2000" spc="-35" dirty="0"/>
              <a:t> </a:t>
            </a:r>
            <a:r>
              <a:rPr sz="2000" dirty="0"/>
              <a:t>a</a:t>
            </a:r>
            <a:r>
              <a:rPr sz="2000" spc="-20" dirty="0"/>
              <a:t> </a:t>
            </a:r>
            <a:r>
              <a:rPr sz="2000" spc="-10" dirty="0"/>
              <a:t>desired </a:t>
            </a:r>
            <a:r>
              <a:rPr sz="2000" dirty="0"/>
              <a:t>end</a:t>
            </a:r>
            <a:r>
              <a:rPr sz="2000" spc="-45" dirty="0"/>
              <a:t> </a:t>
            </a:r>
            <a:r>
              <a:rPr sz="2000" dirty="0"/>
              <a:t>result</a:t>
            </a:r>
            <a:r>
              <a:rPr sz="2000" spc="-50" dirty="0"/>
              <a:t> </a:t>
            </a:r>
            <a:r>
              <a:rPr sz="2000" dirty="0"/>
              <a:t>on</a:t>
            </a:r>
            <a:r>
              <a:rPr sz="2000" spc="-25" dirty="0"/>
              <a:t> </a:t>
            </a:r>
            <a:r>
              <a:rPr sz="2000" dirty="0"/>
              <a:t>time</a:t>
            </a:r>
            <a:r>
              <a:rPr sz="2000" spc="-5" dirty="0"/>
              <a:t> </a:t>
            </a:r>
            <a:r>
              <a:rPr sz="2000" dirty="0"/>
              <a:t>–</a:t>
            </a:r>
            <a:r>
              <a:rPr sz="2000" spc="-20" dirty="0"/>
              <a:t> </a:t>
            </a:r>
            <a:r>
              <a:rPr sz="2000" dirty="0"/>
              <a:t>within</a:t>
            </a:r>
            <a:r>
              <a:rPr sz="2000" spc="-10" dirty="0"/>
              <a:t> </a:t>
            </a:r>
            <a:r>
              <a:rPr sz="2000" dirty="0"/>
              <a:t>budget</a:t>
            </a:r>
            <a:r>
              <a:rPr sz="2000" spc="-40" dirty="0"/>
              <a:t> </a:t>
            </a:r>
            <a:r>
              <a:rPr sz="2000" dirty="0"/>
              <a:t>and</a:t>
            </a:r>
            <a:r>
              <a:rPr sz="2000" spc="-25" dirty="0"/>
              <a:t> </a:t>
            </a:r>
            <a:r>
              <a:rPr sz="2000" dirty="0"/>
              <a:t>according</a:t>
            </a:r>
            <a:r>
              <a:rPr sz="2000" spc="-50" dirty="0"/>
              <a:t> </a:t>
            </a:r>
            <a:r>
              <a:rPr sz="2000" dirty="0"/>
              <a:t>to</a:t>
            </a:r>
            <a:r>
              <a:rPr sz="2000" spc="-15" dirty="0"/>
              <a:t> </a:t>
            </a:r>
            <a:r>
              <a:rPr sz="2000" spc="-10" dirty="0"/>
              <a:t>specification</a:t>
            </a:r>
            <a:endParaRPr sz="2000" dirty="0">
              <a:latin typeface="Arial"/>
              <a:cs typeface="Arial"/>
            </a:endParaRPr>
          </a:p>
          <a:p>
            <a:pPr marL="413384" marR="182880">
              <a:lnSpc>
                <a:spcPct val="110000"/>
              </a:lnSpc>
              <a:spcBef>
                <a:spcPts val="600"/>
              </a:spcBef>
            </a:pPr>
            <a:r>
              <a:rPr sz="2000" dirty="0"/>
              <a:t>As</a:t>
            </a:r>
            <a:r>
              <a:rPr sz="2000" spc="-35" dirty="0"/>
              <a:t> </a:t>
            </a:r>
            <a:r>
              <a:rPr sz="2000" dirty="0"/>
              <a:t>an</a:t>
            </a:r>
            <a:r>
              <a:rPr sz="2000" spc="-20" dirty="0"/>
              <a:t> </a:t>
            </a:r>
            <a:r>
              <a:rPr sz="2000" dirty="0"/>
              <a:t>unique</a:t>
            </a:r>
            <a:r>
              <a:rPr sz="2000" spc="-25" dirty="0"/>
              <a:t> </a:t>
            </a:r>
            <a:r>
              <a:rPr sz="2000" dirty="0"/>
              <a:t>process,</a:t>
            </a:r>
            <a:r>
              <a:rPr sz="2000" spc="-60" dirty="0"/>
              <a:t> </a:t>
            </a:r>
            <a:r>
              <a:rPr sz="2000" dirty="0"/>
              <a:t>consisting</a:t>
            </a:r>
            <a:r>
              <a:rPr sz="2000" spc="-45" dirty="0"/>
              <a:t> </a:t>
            </a:r>
            <a:r>
              <a:rPr sz="2000" dirty="0"/>
              <a:t>of</a:t>
            </a:r>
            <a:r>
              <a:rPr sz="2000" spc="10" dirty="0"/>
              <a:t> </a:t>
            </a:r>
            <a:r>
              <a:rPr sz="2000" b="1" dirty="0">
                <a:latin typeface="Arial"/>
                <a:cs typeface="Arial"/>
              </a:rPr>
              <a:t>a</a:t>
            </a:r>
            <a:r>
              <a:rPr sz="2000" b="1" spc="-20" dirty="0">
                <a:latin typeface="Arial"/>
                <a:cs typeface="Arial"/>
              </a:rPr>
              <a:t> </a:t>
            </a:r>
            <a:r>
              <a:rPr sz="2000" b="1" dirty="0">
                <a:latin typeface="Arial"/>
                <a:cs typeface="Arial"/>
              </a:rPr>
              <a:t>set</a:t>
            </a:r>
            <a:r>
              <a:rPr sz="2000" b="1" spc="-20" dirty="0">
                <a:latin typeface="Arial"/>
                <a:cs typeface="Arial"/>
              </a:rPr>
              <a:t> </a:t>
            </a:r>
            <a:r>
              <a:rPr sz="2000" b="1" dirty="0">
                <a:latin typeface="Arial"/>
                <a:cs typeface="Arial"/>
              </a:rPr>
              <a:t>of</a:t>
            </a:r>
            <a:r>
              <a:rPr sz="2000" b="1" spc="-20" dirty="0">
                <a:latin typeface="Arial"/>
                <a:cs typeface="Arial"/>
              </a:rPr>
              <a:t> </a:t>
            </a:r>
            <a:r>
              <a:rPr sz="2000" b="1" dirty="0">
                <a:latin typeface="Arial"/>
                <a:cs typeface="Arial"/>
              </a:rPr>
              <a:t>coordinated</a:t>
            </a:r>
            <a:r>
              <a:rPr sz="2000" b="1" spc="-30" dirty="0">
                <a:latin typeface="Arial"/>
                <a:cs typeface="Arial"/>
              </a:rPr>
              <a:t> </a:t>
            </a:r>
            <a:r>
              <a:rPr sz="2000" b="1" spc="-25" dirty="0">
                <a:latin typeface="Arial"/>
                <a:cs typeface="Arial"/>
              </a:rPr>
              <a:t>and </a:t>
            </a:r>
            <a:r>
              <a:rPr sz="2000" b="1" dirty="0">
                <a:latin typeface="Arial"/>
                <a:cs typeface="Arial"/>
              </a:rPr>
              <a:t>controlled</a:t>
            </a:r>
            <a:r>
              <a:rPr sz="2000" b="1" spc="-55" dirty="0">
                <a:latin typeface="Arial"/>
                <a:cs typeface="Arial"/>
              </a:rPr>
              <a:t> </a:t>
            </a:r>
            <a:r>
              <a:rPr sz="2000" b="1" dirty="0">
                <a:latin typeface="Arial"/>
                <a:cs typeface="Arial"/>
              </a:rPr>
              <a:t>activities</a:t>
            </a:r>
            <a:r>
              <a:rPr sz="2000" b="1" spc="-35" dirty="0">
                <a:latin typeface="Arial"/>
                <a:cs typeface="Arial"/>
              </a:rPr>
              <a:t> </a:t>
            </a:r>
            <a:r>
              <a:rPr sz="2000" dirty="0"/>
              <a:t>with</a:t>
            </a:r>
            <a:r>
              <a:rPr sz="2000" spc="-15" dirty="0"/>
              <a:t> </a:t>
            </a:r>
            <a:r>
              <a:rPr sz="2000" dirty="0"/>
              <a:t>start</a:t>
            </a:r>
            <a:r>
              <a:rPr sz="2000" spc="-45" dirty="0"/>
              <a:t> </a:t>
            </a:r>
            <a:r>
              <a:rPr sz="2000" dirty="0"/>
              <a:t>and</a:t>
            </a:r>
            <a:r>
              <a:rPr sz="2000" spc="-25" dirty="0"/>
              <a:t> </a:t>
            </a:r>
            <a:r>
              <a:rPr sz="2000" dirty="0"/>
              <a:t>finish</a:t>
            </a:r>
            <a:r>
              <a:rPr sz="2000" spc="-25" dirty="0"/>
              <a:t> </a:t>
            </a:r>
            <a:r>
              <a:rPr sz="2000" dirty="0"/>
              <a:t>dates,</a:t>
            </a:r>
            <a:r>
              <a:rPr sz="2000" spc="-45" dirty="0"/>
              <a:t> </a:t>
            </a:r>
            <a:r>
              <a:rPr sz="2000" dirty="0"/>
              <a:t>undertaken</a:t>
            </a:r>
            <a:r>
              <a:rPr sz="2000" spc="-55" dirty="0"/>
              <a:t> </a:t>
            </a:r>
            <a:r>
              <a:rPr sz="2000" spc="-25" dirty="0"/>
              <a:t>to </a:t>
            </a:r>
            <a:r>
              <a:rPr sz="2000" dirty="0"/>
              <a:t>achieve</a:t>
            </a:r>
            <a:r>
              <a:rPr sz="2000" spc="-55" dirty="0"/>
              <a:t> </a:t>
            </a:r>
            <a:r>
              <a:rPr sz="2000" dirty="0"/>
              <a:t>an</a:t>
            </a:r>
            <a:r>
              <a:rPr sz="2000" spc="-35" dirty="0"/>
              <a:t> </a:t>
            </a:r>
            <a:r>
              <a:rPr sz="2000" dirty="0"/>
              <a:t>objective</a:t>
            </a:r>
            <a:r>
              <a:rPr sz="2000" spc="-35" dirty="0"/>
              <a:t> </a:t>
            </a:r>
            <a:r>
              <a:rPr sz="2000" dirty="0"/>
              <a:t>conforming</a:t>
            </a:r>
            <a:r>
              <a:rPr sz="2000" spc="-60" dirty="0"/>
              <a:t> </a:t>
            </a:r>
            <a:r>
              <a:rPr sz="2000" dirty="0"/>
              <a:t>to</a:t>
            </a:r>
            <a:r>
              <a:rPr sz="2000" spc="-40" dirty="0"/>
              <a:t> </a:t>
            </a:r>
            <a:r>
              <a:rPr sz="2000" dirty="0"/>
              <a:t>specific</a:t>
            </a:r>
            <a:r>
              <a:rPr sz="2000" spc="-35" dirty="0"/>
              <a:t> </a:t>
            </a:r>
            <a:r>
              <a:rPr sz="2000" dirty="0"/>
              <a:t>requirements</a:t>
            </a:r>
            <a:r>
              <a:rPr sz="2000" spc="-80" dirty="0"/>
              <a:t> </a:t>
            </a:r>
            <a:r>
              <a:rPr sz="2000" spc="-10" dirty="0"/>
              <a:t>about </a:t>
            </a:r>
            <a:r>
              <a:rPr sz="2000" dirty="0"/>
              <a:t>time,</a:t>
            </a:r>
            <a:r>
              <a:rPr sz="2000" spc="-45" dirty="0"/>
              <a:t> </a:t>
            </a:r>
            <a:r>
              <a:rPr sz="2000" dirty="0"/>
              <a:t>cost</a:t>
            </a:r>
            <a:r>
              <a:rPr sz="2000" spc="-35" dirty="0"/>
              <a:t> </a:t>
            </a:r>
            <a:r>
              <a:rPr sz="2000" dirty="0"/>
              <a:t>and</a:t>
            </a:r>
            <a:r>
              <a:rPr sz="2000" spc="-20" dirty="0"/>
              <a:t> </a:t>
            </a:r>
            <a:r>
              <a:rPr sz="2000" spc="-10" dirty="0"/>
              <a:t>resources</a:t>
            </a:r>
            <a:endParaRPr sz="2000" dirty="0">
              <a:latin typeface="Arial"/>
              <a:cs typeface="Arial"/>
            </a:endParaRPr>
          </a:p>
          <a:p>
            <a:pPr marL="413384" marR="195580">
              <a:lnSpc>
                <a:spcPct val="110000"/>
              </a:lnSpc>
              <a:spcBef>
                <a:spcPts val="600"/>
              </a:spcBef>
            </a:pPr>
            <a:r>
              <a:rPr sz="2000" dirty="0"/>
              <a:t>As</a:t>
            </a:r>
            <a:r>
              <a:rPr sz="2000" spc="-20" dirty="0"/>
              <a:t> </a:t>
            </a:r>
            <a:r>
              <a:rPr sz="2000" b="1" dirty="0">
                <a:latin typeface="Arial"/>
                <a:cs typeface="Arial"/>
              </a:rPr>
              <a:t>the</a:t>
            </a:r>
            <a:r>
              <a:rPr sz="2000" b="1" spc="-30" dirty="0">
                <a:latin typeface="Arial"/>
                <a:cs typeface="Arial"/>
              </a:rPr>
              <a:t> </a:t>
            </a:r>
            <a:r>
              <a:rPr sz="2000" b="1" dirty="0">
                <a:latin typeface="Arial"/>
                <a:cs typeface="Arial"/>
              </a:rPr>
              <a:t>planning,</a:t>
            </a:r>
            <a:r>
              <a:rPr sz="2000" b="1" spc="-15" dirty="0">
                <a:latin typeface="Arial"/>
                <a:cs typeface="Arial"/>
              </a:rPr>
              <a:t> </a:t>
            </a:r>
            <a:r>
              <a:rPr sz="2000" b="1" dirty="0">
                <a:latin typeface="Arial"/>
                <a:cs typeface="Arial"/>
              </a:rPr>
              <a:t>organizing,</a:t>
            </a:r>
            <a:r>
              <a:rPr sz="2000" b="1" spc="-45" dirty="0">
                <a:latin typeface="Arial"/>
                <a:cs typeface="Arial"/>
              </a:rPr>
              <a:t> </a:t>
            </a:r>
            <a:r>
              <a:rPr sz="2000" b="1" dirty="0">
                <a:latin typeface="Arial"/>
                <a:cs typeface="Arial"/>
              </a:rPr>
              <a:t>directing,</a:t>
            </a:r>
            <a:r>
              <a:rPr sz="2000" b="1" spc="-40" dirty="0">
                <a:latin typeface="Arial"/>
                <a:cs typeface="Arial"/>
              </a:rPr>
              <a:t> </a:t>
            </a:r>
            <a:r>
              <a:rPr sz="2000" b="1" dirty="0">
                <a:latin typeface="Arial"/>
                <a:cs typeface="Arial"/>
              </a:rPr>
              <a:t>and</a:t>
            </a:r>
            <a:r>
              <a:rPr sz="2000" b="1" spc="-5" dirty="0">
                <a:latin typeface="Arial"/>
                <a:cs typeface="Arial"/>
              </a:rPr>
              <a:t> </a:t>
            </a:r>
            <a:r>
              <a:rPr sz="2000" b="1" dirty="0">
                <a:latin typeface="Arial"/>
                <a:cs typeface="Arial"/>
              </a:rPr>
              <a:t>controlling</a:t>
            </a:r>
            <a:r>
              <a:rPr sz="2000" b="1" spc="-35" dirty="0">
                <a:latin typeface="Arial"/>
                <a:cs typeface="Arial"/>
              </a:rPr>
              <a:t> </a:t>
            </a:r>
            <a:r>
              <a:rPr sz="2000" b="1" spc="-25" dirty="0">
                <a:latin typeface="Arial"/>
                <a:cs typeface="Arial"/>
              </a:rPr>
              <a:t>of </a:t>
            </a:r>
            <a:r>
              <a:rPr sz="2000" b="1" dirty="0">
                <a:latin typeface="Arial"/>
                <a:cs typeface="Arial"/>
              </a:rPr>
              <a:t>company</a:t>
            </a:r>
            <a:r>
              <a:rPr sz="2000" b="1" spc="-45" dirty="0">
                <a:latin typeface="Arial"/>
                <a:cs typeface="Arial"/>
              </a:rPr>
              <a:t> </a:t>
            </a:r>
            <a:r>
              <a:rPr sz="2000" b="1" dirty="0">
                <a:latin typeface="Arial"/>
                <a:cs typeface="Arial"/>
              </a:rPr>
              <a:t>resources</a:t>
            </a:r>
            <a:r>
              <a:rPr sz="2000" b="1" spc="-25" dirty="0">
                <a:latin typeface="Arial"/>
                <a:cs typeface="Arial"/>
              </a:rPr>
              <a:t> </a:t>
            </a:r>
            <a:r>
              <a:rPr sz="2000" dirty="0"/>
              <a:t>for</a:t>
            </a:r>
            <a:r>
              <a:rPr sz="2000" spc="-35" dirty="0"/>
              <a:t> </a:t>
            </a:r>
            <a:r>
              <a:rPr sz="2000" dirty="0"/>
              <a:t>a</a:t>
            </a:r>
            <a:r>
              <a:rPr sz="2000" spc="-10" dirty="0"/>
              <a:t> </a:t>
            </a:r>
            <a:r>
              <a:rPr sz="2000" dirty="0"/>
              <a:t>relatively</a:t>
            </a:r>
            <a:r>
              <a:rPr sz="2000" spc="-15" dirty="0"/>
              <a:t> </a:t>
            </a:r>
            <a:r>
              <a:rPr sz="2000" dirty="0"/>
              <a:t>short-term</a:t>
            </a:r>
            <a:r>
              <a:rPr sz="2000" spc="-70" dirty="0"/>
              <a:t> </a:t>
            </a:r>
            <a:r>
              <a:rPr sz="2000" dirty="0"/>
              <a:t>objective</a:t>
            </a:r>
            <a:r>
              <a:rPr sz="2000" spc="-25" dirty="0"/>
              <a:t> </a:t>
            </a:r>
            <a:r>
              <a:rPr sz="2000" spc="-20" dirty="0"/>
              <a:t>that </a:t>
            </a:r>
            <a:r>
              <a:rPr sz="2000" dirty="0"/>
              <a:t>has</a:t>
            </a:r>
            <a:r>
              <a:rPr sz="2000" spc="-45" dirty="0"/>
              <a:t> </a:t>
            </a:r>
            <a:r>
              <a:rPr sz="2000" dirty="0"/>
              <a:t>been</a:t>
            </a:r>
            <a:r>
              <a:rPr sz="2000" spc="-35" dirty="0"/>
              <a:t> </a:t>
            </a:r>
            <a:r>
              <a:rPr sz="2000" dirty="0"/>
              <a:t>established</a:t>
            </a:r>
            <a:r>
              <a:rPr sz="2000" spc="-35" dirty="0"/>
              <a:t> </a:t>
            </a:r>
            <a:r>
              <a:rPr sz="2000" dirty="0"/>
              <a:t>to</a:t>
            </a:r>
            <a:r>
              <a:rPr sz="2000" spc="-30" dirty="0"/>
              <a:t> </a:t>
            </a:r>
            <a:r>
              <a:rPr sz="2000" dirty="0"/>
              <a:t>complete</a:t>
            </a:r>
            <a:r>
              <a:rPr sz="2000" spc="-45" dirty="0"/>
              <a:t> </a:t>
            </a:r>
            <a:r>
              <a:rPr sz="2000" dirty="0"/>
              <a:t>specific</a:t>
            </a:r>
            <a:r>
              <a:rPr sz="2000" spc="-30" dirty="0"/>
              <a:t> </a:t>
            </a:r>
            <a:r>
              <a:rPr sz="2000" dirty="0"/>
              <a:t>goals</a:t>
            </a:r>
            <a:r>
              <a:rPr sz="2000" spc="-20" dirty="0"/>
              <a:t> </a:t>
            </a:r>
            <a:r>
              <a:rPr sz="2000" dirty="0"/>
              <a:t>and</a:t>
            </a:r>
            <a:r>
              <a:rPr sz="2000" spc="-20" dirty="0"/>
              <a:t> </a:t>
            </a:r>
            <a:r>
              <a:rPr sz="2000" spc="-10" dirty="0"/>
              <a:t>objectives</a:t>
            </a:r>
            <a:endParaRPr sz="2000" dirty="0">
              <a:latin typeface="Arial"/>
              <a:cs typeface="Arial"/>
            </a:endParaRPr>
          </a:p>
        </p:txBody>
      </p:sp>
    </p:spTree>
    <p:extLst>
      <p:ext uri="{BB962C8B-B14F-4D97-AF65-F5344CB8AC3E}">
        <p14:creationId xmlns:p14="http://schemas.microsoft.com/office/powerpoint/2010/main" val="42141032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5940" y="-45973"/>
            <a:ext cx="8379460" cy="926406"/>
          </a:xfrm>
          <a:prstGeom prst="rect">
            <a:avLst/>
          </a:prstGeom>
        </p:spPr>
        <p:txBody>
          <a:bodyPr vert="horz" wrap="square" lIns="0" tIns="429767" rIns="0" bIns="0" rtlCol="0">
            <a:spAutoFit/>
          </a:bodyPr>
          <a:lstStyle/>
          <a:p>
            <a:pPr marL="12700">
              <a:lnSpc>
                <a:spcPct val="100000"/>
              </a:lnSpc>
              <a:spcBef>
                <a:spcPts val="105"/>
              </a:spcBef>
            </a:pPr>
            <a:r>
              <a:rPr lang="en-US" sz="3200" dirty="0" err="1" smtClean="0"/>
              <a:t>Chức</a:t>
            </a:r>
            <a:r>
              <a:rPr lang="en-US" sz="3200" dirty="0" smtClean="0"/>
              <a:t> </a:t>
            </a:r>
            <a:r>
              <a:rPr lang="en-US" sz="3200" dirty="0" err="1" smtClean="0"/>
              <a:t>năng</a:t>
            </a:r>
            <a:r>
              <a:rPr lang="en-US" sz="3200" dirty="0" smtClean="0"/>
              <a:t> </a:t>
            </a:r>
            <a:r>
              <a:rPr lang="en-US" sz="3200" dirty="0" err="1" smtClean="0"/>
              <a:t>căn</a:t>
            </a:r>
            <a:r>
              <a:rPr lang="en-US" sz="3200" dirty="0" smtClean="0"/>
              <a:t> </a:t>
            </a:r>
            <a:r>
              <a:rPr lang="en-US" sz="3200" dirty="0" err="1" smtClean="0"/>
              <a:t>bản</a:t>
            </a:r>
            <a:r>
              <a:rPr sz="3200" spc="-30" dirty="0" smtClean="0"/>
              <a:t> </a:t>
            </a:r>
            <a:r>
              <a:rPr lang="en-US" sz="3200" spc="-30" dirty="0" smtClean="0"/>
              <a:t>của </a:t>
            </a:r>
            <a:r>
              <a:rPr sz="3200" dirty="0" smtClean="0"/>
              <a:t>Project</a:t>
            </a:r>
            <a:r>
              <a:rPr sz="3200" spc="-30" dirty="0" smtClean="0"/>
              <a:t> </a:t>
            </a:r>
            <a:r>
              <a:rPr sz="3200" spc="-10" dirty="0"/>
              <a:t>Management</a:t>
            </a:r>
            <a:endParaRPr sz="3200" dirty="0"/>
          </a:p>
        </p:txBody>
      </p:sp>
      <p:grpSp>
        <p:nvGrpSpPr>
          <p:cNvPr id="3" name="object 3"/>
          <p:cNvGrpSpPr/>
          <p:nvPr/>
        </p:nvGrpSpPr>
        <p:grpSpPr>
          <a:xfrm>
            <a:off x="3497262" y="2908236"/>
            <a:ext cx="2097405" cy="2127250"/>
            <a:chOff x="3497262" y="2908236"/>
            <a:chExt cx="2097405" cy="2127250"/>
          </a:xfrm>
        </p:grpSpPr>
        <p:pic>
          <p:nvPicPr>
            <p:cNvPr id="4" name="object 4"/>
            <p:cNvPicPr/>
            <p:nvPr/>
          </p:nvPicPr>
          <p:blipFill>
            <a:blip r:embed="rId2" cstate="print"/>
            <a:stretch>
              <a:fillRect/>
            </a:stretch>
          </p:blipFill>
          <p:spPr>
            <a:xfrm>
              <a:off x="3502025" y="2912998"/>
              <a:ext cx="2087626" cy="2117725"/>
            </a:xfrm>
            <a:prstGeom prst="rect">
              <a:avLst/>
            </a:prstGeom>
          </p:spPr>
        </p:pic>
        <p:sp>
          <p:nvSpPr>
            <p:cNvPr id="5" name="object 5"/>
            <p:cNvSpPr/>
            <p:nvPr/>
          </p:nvSpPr>
          <p:spPr>
            <a:xfrm>
              <a:off x="3502025" y="2912998"/>
              <a:ext cx="2087880" cy="2117725"/>
            </a:xfrm>
            <a:custGeom>
              <a:avLst/>
              <a:gdLst/>
              <a:ahLst/>
              <a:cxnLst/>
              <a:rect l="l" t="t" r="r" b="b"/>
              <a:pathLst>
                <a:path w="2087879" h="2117725">
                  <a:moveTo>
                    <a:pt x="0" y="1058926"/>
                  </a:moveTo>
                  <a:lnTo>
                    <a:pt x="1074" y="1010453"/>
                  </a:lnTo>
                  <a:lnTo>
                    <a:pt x="4265" y="962541"/>
                  </a:lnTo>
                  <a:lnTo>
                    <a:pt x="9529" y="915234"/>
                  </a:lnTo>
                  <a:lnTo>
                    <a:pt x="16818" y="868581"/>
                  </a:lnTo>
                  <a:lnTo>
                    <a:pt x="26086" y="822627"/>
                  </a:lnTo>
                  <a:lnTo>
                    <a:pt x="37288" y="777419"/>
                  </a:lnTo>
                  <a:lnTo>
                    <a:pt x="50376" y="733004"/>
                  </a:lnTo>
                  <a:lnTo>
                    <a:pt x="65306" y="689429"/>
                  </a:lnTo>
                  <a:lnTo>
                    <a:pt x="82032" y="646741"/>
                  </a:lnTo>
                  <a:lnTo>
                    <a:pt x="100506" y="604986"/>
                  </a:lnTo>
                  <a:lnTo>
                    <a:pt x="120683" y="564211"/>
                  </a:lnTo>
                  <a:lnTo>
                    <a:pt x="142517" y="524462"/>
                  </a:lnTo>
                  <a:lnTo>
                    <a:pt x="165962" y="485787"/>
                  </a:lnTo>
                  <a:lnTo>
                    <a:pt x="190972" y="448233"/>
                  </a:lnTo>
                  <a:lnTo>
                    <a:pt x="217500" y="411845"/>
                  </a:lnTo>
                  <a:lnTo>
                    <a:pt x="245501" y="376670"/>
                  </a:lnTo>
                  <a:lnTo>
                    <a:pt x="274928" y="342756"/>
                  </a:lnTo>
                  <a:lnTo>
                    <a:pt x="305736" y="310149"/>
                  </a:lnTo>
                  <a:lnTo>
                    <a:pt x="337878" y="278896"/>
                  </a:lnTo>
                  <a:lnTo>
                    <a:pt x="371309" y="249044"/>
                  </a:lnTo>
                  <a:lnTo>
                    <a:pt x="405982" y="220638"/>
                  </a:lnTo>
                  <a:lnTo>
                    <a:pt x="441851" y="193727"/>
                  </a:lnTo>
                  <a:lnTo>
                    <a:pt x="478870" y="168356"/>
                  </a:lnTo>
                  <a:lnTo>
                    <a:pt x="516993" y="144573"/>
                  </a:lnTo>
                  <a:lnTo>
                    <a:pt x="556174" y="122423"/>
                  </a:lnTo>
                  <a:lnTo>
                    <a:pt x="596367" y="101955"/>
                  </a:lnTo>
                  <a:lnTo>
                    <a:pt x="637526" y="83214"/>
                  </a:lnTo>
                  <a:lnTo>
                    <a:pt x="679604" y="66248"/>
                  </a:lnTo>
                  <a:lnTo>
                    <a:pt x="722556" y="51102"/>
                  </a:lnTo>
                  <a:lnTo>
                    <a:pt x="766336" y="37825"/>
                  </a:lnTo>
                  <a:lnTo>
                    <a:pt x="810897" y="26462"/>
                  </a:lnTo>
                  <a:lnTo>
                    <a:pt x="856193" y="17060"/>
                  </a:lnTo>
                  <a:lnTo>
                    <a:pt x="902179" y="9666"/>
                  </a:lnTo>
                  <a:lnTo>
                    <a:pt x="948809" y="4327"/>
                  </a:lnTo>
                  <a:lnTo>
                    <a:pt x="996035" y="1089"/>
                  </a:lnTo>
                  <a:lnTo>
                    <a:pt x="1043813" y="0"/>
                  </a:lnTo>
                  <a:lnTo>
                    <a:pt x="1091590" y="1089"/>
                  </a:lnTo>
                  <a:lnTo>
                    <a:pt x="1138816" y="4327"/>
                  </a:lnTo>
                  <a:lnTo>
                    <a:pt x="1185446" y="9666"/>
                  </a:lnTo>
                  <a:lnTo>
                    <a:pt x="1231432" y="17060"/>
                  </a:lnTo>
                  <a:lnTo>
                    <a:pt x="1276728" y="26462"/>
                  </a:lnTo>
                  <a:lnTo>
                    <a:pt x="1321289" y="37825"/>
                  </a:lnTo>
                  <a:lnTo>
                    <a:pt x="1365069" y="51102"/>
                  </a:lnTo>
                  <a:lnTo>
                    <a:pt x="1408021" y="66248"/>
                  </a:lnTo>
                  <a:lnTo>
                    <a:pt x="1450099" y="83214"/>
                  </a:lnTo>
                  <a:lnTo>
                    <a:pt x="1491258" y="101955"/>
                  </a:lnTo>
                  <a:lnTo>
                    <a:pt x="1531451" y="122423"/>
                  </a:lnTo>
                  <a:lnTo>
                    <a:pt x="1570632" y="144573"/>
                  </a:lnTo>
                  <a:lnTo>
                    <a:pt x="1608755" y="168356"/>
                  </a:lnTo>
                  <a:lnTo>
                    <a:pt x="1645774" y="193727"/>
                  </a:lnTo>
                  <a:lnTo>
                    <a:pt x="1681643" y="220638"/>
                  </a:lnTo>
                  <a:lnTo>
                    <a:pt x="1716316" y="249044"/>
                  </a:lnTo>
                  <a:lnTo>
                    <a:pt x="1749747" y="278896"/>
                  </a:lnTo>
                  <a:lnTo>
                    <a:pt x="1781889" y="310149"/>
                  </a:lnTo>
                  <a:lnTo>
                    <a:pt x="1812697" y="342756"/>
                  </a:lnTo>
                  <a:lnTo>
                    <a:pt x="1842124" y="376670"/>
                  </a:lnTo>
                  <a:lnTo>
                    <a:pt x="1870125" y="411845"/>
                  </a:lnTo>
                  <a:lnTo>
                    <a:pt x="1896653" y="448233"/>
                  </a:lnTo>
                  <a:lnTo>
                    <a:pt x="1921663" y="485787"/>
                  </a:lnTo>
                  <a:lnTo>
                    <a:pt x="1945108" y="524462"/>
                  </a:lnTo>
                  <a:lnTo>
                    <a:pt x="1966942" y="564211"/>
                  </a:lnTo>
                  <a:lnTo>
                    <a:pt x="1987119" y="604986"/>
                  </a:lnTo>
                  <a:lnTo>
                    <a:pt x="2005593" y="646741"/>
                  </a:lnTo>
                  <a:lnTo>
                    <a:pt x="2022319" y="689429"/>
                  </a:lnTo>
                  <a:lnTo>
                    <a:pt x="2037249" y="733004"/>
                  </a:lnTo>
                  <a:lnTo>
                    <a:pt x="2050337" y="777419"/>
                  </a:lnTo>
                  <a:lnTo>
                    <a:pt x="2061539" y="822627"/>
                  </a:lnTo>
                  <a:lnTo>
                    <a:pt x="2070807" y="868581"/>
                  </a:lnTo>
                  <a:lnTo>
                    <a:pt x="2078096" y="915234"/>
                  </a:lnTo>
                  <a:lnTo>
                    <a:pt x="2083360" y="962541"/>
                  </a:lnTo>
                  <a:lnTo>
                    <a:pt x="2086551" y="1010453"/>
                  </a:lnTo>
                  <a:lnTo>
                    <a:pt x="2087626" y="1058926"/>
                  </a:lnTo>
                  <a:lnTo>
                    <a:pt x="2086551" y="1107397"/>
                  </a:lnTo>
                  <a:lnTo>
                    <a:pt x="2083360" y="1155309"/>
                  </a:lnTo>
                  <a:lnTo>
                    <a:pt x="2078096" y="1202614"/>
                  </a:lnTo>
                  <a:lnTo>
                    <a:pt x="2070807" y="1249266"/>
                  </a:lnTo>
                  <a:lnTo>
                    <a:pt x="2061539" y="1295218"/>
                  </a:lnTo>
                  <a:lnTo>
                    <a:pt x="2050337" y="1340423"/>
                  </a:lnTo>
                  <a:lnTo>
                    <a:pt x="2037249" y="1384834"/>
                  </a:lnTo>
                  <a:lnTo>
                    <a:pt x="2022319" y="1428406"/>
                  </a:lnTo>
                  <a:lnTo>
                    <a:pt x="2005593" y="1471090"/>
                  </a:lnTo>
                  <a:lnTo>
                    <a:pt x="1987119" y="1512841"/>
                  </a:lnTo>
                  <a:lnTo>
                    <a:pt x="1966942" y="1553612"/>
                  </a:lnTo>
                  <a:lnTo>
                    <a:pt x="1945108" y="1593356"/>
                  </a:lnTo>
                  <a:lnTo>
                    <a:pt x="1921663" y="1632026"/>
                  </a:lnTo>
                  <a:lnTo>
                    <a:pt x="1896653" y="1669576"/>
                  </a:lnTo>
                  <a:lnTo>
                    <a:pt x="1870125" y="1705959"/>
                  </a:lnTo>
                  <a:lnTo>
                    <a:pt x="1842124" y="1741128"/>
                  </a:lnTo>
                  <a:lnTo>
                    <a:pt x="1812697" y="1775036"/>
                  </a:lnTo>
                  <a:lnTo>
                    <a:pt x="1781889" y="1807638"/>
                  </a:lnTo>
                  <a:lnTo>
                    <a:pt x="1749747" y="1838886"/>
                  </a:lnTo>
                  <a:lnTo>
                    <a:pt x="1716316" y="1868733"/>
                  </a:lnTo>
                  <a:lnTo>
                    <a:pt x="1681643" y="1897134"/>
                  </a:lnTo>
                  <a:lnTo>
                    <a:pt x="1645774" y="1924040"/>
                  </a:lnTo>
                  <a:lnTo>
                    <a:pt x="1608755" y="1949406"/>
                  </a:lnTo>
                  <a:lnTo>
                    <a:pt x="1570632" y="1973184"/>
                  </a:lnTo>
                  <a:lnTo>
                    <a:pt x="1531451" y="1995329"/>
                  </a:lnTo>
                  <a:lnTo>
                    <a:pt x="1491258" y="2015793"/>
                  </a:lnTo>
                  <a:lnTo>
                    <a:pt x="1450099" y="2034530"/>
                  </a:lnTo>
                  <a:lnTo>
                    <a:pt x="1408021" y="2051492"/>
                  </a:lnTo>
                  <a:lnTo>
                    <a:pt x="1365069" y="2066634"/>
                  </a:lnTo>
                  <a:lnTo>
                    <a:pt x="1321289" y="2079908"/>
                  </a:lnTo>
                  <a:lnTo>
                    <a:pt x="1276728" y="2091269"/>
                  </a:lnTo>
                  <a:lnTo>
                    <a:pt x="1231432" y="2100668"/>
                  </a:lnTo>
                  <a:lnTo>
                    <a:pt x="1185446" y="2108060"/>
                  </a:lnTo>
                  <a:lnTo>
                    <a:pt x="1138816" y="2113398"/>
                  </a:lnTo>
                  <a:lnTo>
                    <a:pt x="1091590" y="2116635"/>
                  </a:lnTo>
                  <a:lnTo>
                    <a:pt x="1043813" y="2117725"/>
                  </a:lnTo>
                  <a:lnTo>
                    <a:pt x="996035" y="2116635"/>
                  </a:lnTo>
                  <a:lnTo>
                    <a:pt x="948809" y="2113398"/>
                  </a:lnTo>
                  <a:lnTo>
                    <a:pt x="902179" y="2108060"/>
                  </a:lnTo>
                  <a:lnTo>
                    <a:pt x="856193" y="2100668"/>
                  </a:lnTo>
                  <a:lnTo>
                    <a:pt x="810897" y="2091269"/>
                  </a:lnTo>
                  <a:lnTo>
                    <a:pt x="766336" y="2079908"/>
                  </a:lnTo>
                  <a:lnTo>
                    <a:pt x="722556" y="2066634"/>
                  </a:lnTo>
                  <a:lnTo>
                    <a:pt x="679604" y="2051492"/>
                  </a:lnTo>
                  <a:lnTo>
                    <a:pt x="637526" y="2034530"/>
                  </a:lnTo>
                  <a:lnTo>
                    <a:pt x="596367" y="2015793"/>
                  </a:lnTo>
                  <a:lnTo>
                    <a:pt x="556174" y="1995329"/>
                  </a:lnTo>
                  <a:lnTo>
                    <a:pt x="516993" y="1973184"/>
                  </a:lnTo>
                  <a:lnTo>
                    <a:pt x="478870" y="1949406"/>
                  </a:lnTo>
                  <a:lnTo>
                    <a:pt x="441851" y="1924040"/>
                  </a:lnTo>
                  <a:lnTo>
                    <a:pt x="405982" y="1897134"/>
                  </a:lnTo>
                  <a:lnTo>
                    <a:pt x="371309" y="1868733"/>
                  </a:lnTo>
                  <a:lnTo>
                    <a:pt x="337878" y="1838886"/>
                  </a:lnTo>
                  <a:lnTo>
                    <a:pt x="305736" y="1807638"/>
                  </a:lnTo>
                  <a:lnTo>
                    <a:pt x="274928" y="1775036"/>
                  </a:lnTo>
                  <a:lnTo>
                    <a:pt x="245501" y="1741128"/>
                  </a:lnTo>
                  <a:lnTo>
                    <a:pt x="217500" y="1705959"/>
                  </a:lnTo>
                  <a:lnTo>
                    <a:pt x="190972" y="1669576"/>
                  </a:lnTo>
                  <a:lnTo>
                    <a:pt x="165962" y="1632026"/>
                  </a:lnTo>
                  <a:lnTo>
                    <a:pt x="142517" y="1593356"/>
                  </a:lnTo>
                  <a:lnTo>
                    <a:pt x="120683" y="1553612"/>
                  </a:lnTo>
                  <a:lnTo>
                    <a:pt x="100506" y="1512841"/>
                  </a:lnTo>
                  <a:lnTo>
                    <a:pt x="82032" y="1471090"/>
                  </a:lnTo>
                  <a:lnTo>
                    <a:pt x="65306" y="1428406"/>
                  </a:lnTo>
                  <a:lnTo>
                    <a:pt x="50376" y="1384834"/>
                  </a:lnTo>
                  <a:lnTo>
                    <a:pt x="37288" y="1340423"/>
                  </a:lnTo>
                  <a:lnTo>
                    <a:pt x="26086" y="1295218"/>
                  </a:lnTo>
                  <a:lnTo>
                    <a:pt x="16818" y="1249266"/>
                  </a:lnTo>
                  <a:lnTo>
                    <a:pt x="9529" y="1202614"/>
                  </a:lnTo>
                  <a:lnTo>
                    <a:pt x="4265" y="1155309"/>
                  </a:lnTo>
                  <a:lnTo>
                    <a:pt x="1074" y="1107397"/>
                  </a:lnTo>
                  <a:lnTo>
                    <a:pt x="0" y="1058926"/>
                  </a:lnTo>
                  <a:close/>
                </a:path>
              </a:pathLst>
            </a:custGeom>
            <a:ln w="9525">
              <a:solidFill>
                <a:srgbClr val="000000"/>
              </a:solidFill>
            </a:ln>
          </p:spPr>
          <p:txBody>
            <a:bodyPr wrap="square" lIns="0" tIns="0" rIns="0" bIns="0" rtlCol="0"/>
            <a:lstStyle/>
            <a:p>
              <a:endParaRPr/>
            </a:p>
          </p:txBody>
        </p:sp>
      </p:grpSp>
      <p:sp>
        <p:nvSpPr>
          <p:cNvPr id="6" name="object 6"/>
          <p:cNvSpPr txBox="1"/>
          <p:nvPr/>
        </p:nvSpPr>
        <p:spPr>
          <a:xfrm>
            <a:off x="3949953" y="3679697"/>
            <a:ext cx="1194435" cy="574040"/>
          </a:xfrm>
          <a:prstGeom prst="rect">
            <a:avLst/>
          </a:prstGeom>
        </p:spPr>
        <p:txBody>
          <a:bodyPr vert="horz" wrap="square" lIns="0" tIns="12700" rIns="0" bIns="0" rtlCol="0">
            <a:spAutoFit/>
          </a:bodyPr>
          <a:lstStyle/>
          <a:p>
            <a:pPr marL="12700" marR="5080" indent="196850">
              <a:lnSpc>
                <a:spcPct val="100000"/>
              </a:lnSpc>
              <a:spcBef>
                <a:spcPts val="100"/>
              </a:spcBef>
            </a:pPr>
            <a:r>
              <a:rPr sz="1800" b="1" spc="-10" dirty="0">
                <a:latin typeface="Arial"/>
                <a:cs typeface="Arial"/>
              </a:rPr>
              <a:t>Project Resources</a:t>
            </a:r>
            <a:endParaRPr sz="1800">
              <a:latin typeface="Arial"/>
              <a:cs typeface="Arial"/>
            </a:endParaRPr>
          </a:p>
        </p:txBody>
      </p:sp>
      <p:sp>
        <p:nvSpPr>
          <p:cNvPr id="7" name="object 7"/>
          <p:cNvSpPr txBox="1"/>
          <p:nvPr/>
        </p:nvSpPr>
        <p:spPr>
          <a:xfrm>
            <a:off x="2167254" y="1890522"/>
            <a:ext cx="4808855" cy="848360"/>
          </a:xfrm>
          <a:prstGeom prst="rect">
            <a:avLst/>
          </a:prstGeom>
        </p:spPr>
        <p:txBody>
          <a:bodyPr vert="horz" wrap="square" lIns="0" tIns="149860" rIns="0" bIns="0" rtlCol="0">
            <a:spAutoFit/>
          </a:bodyPr>
          <a:lstStyle/>
          <a:p>
            <a:pPr algn="ctr">
              <a:lnSpc>
                <a:spcPct val="100000"/>
              </a:lnSpc>
              <a:spcBef>
                <a:spcPts val="1180"/>
              </a:spcBef>
            </a:pPr>
            <a:r>
              <a:rPr sz="1800" b="1" spc="-10" dirty="0">
                <a:latin typeface="Arial"/>
                <a:cs typeface="Arial"/>
              </a:rPr>
              <a:t>CONTROLLING</a:t>
            </a:r>
            <a:endParaRPr sz="1800">
              <a:latin typeface="Arial"/>
              <a:cs typeface="Arial"/>
            </a:endParaRPr>
          </a:p>
          <a:p>
            <a:pPr algn="ctr">
              <a:lnSpc>
                <a:spcPct val="100000"/>
              </a:lnSpc>
              <a:spcBef>
                <a:spcPts val="1080"/>
              </a:spcBef>
            </a:pPr>
            <a:r>
              <a:rPr sz="1800" b="1" dirty="0">
                <a:latin typeface="Arial"/>
                <a:cs typeface="Arial"/>
              </a:rPr>
              <a:t>Who</a:t>
            </a:r>
            <a:r>
              <a:rPr sz="1800" b="1" spc="-35" dirty="0">
                <a:latin typeface="Arial"/>
                <a:cs typeface="Arial"/>
              </a:rPr>
              <a:t> </a:t>
            </a:r>
            <a:r>
              <a:rPr sz="1800" b="1" dirty="0">
                <a:latin typeface="Arial"/>
                <a:cs typeface="Arial"/>
              </a:rPr>
              <a:t>judges</a:t>
            </a:r>
            <a:r>
              <a:rPr sz="1800" b="1" spc="-30" dirty="0">
                <a:latin typeface="Arial"/>
                <a:cs typeface="Arial"/>
              </a:rPr>
              <a:t> </a:t>
            </a:r>
            <a:r>
              <a:rPr sz="1800" b="1" dirty="0">
                <a:latin typeface="Arial"/>
                <a:cs typeface="Arial"/>
              </a:rPr>
              <a:t>results</a:t>
            </a:r>
            <a:r>
              <a:rPr sz="1800" b="1" spc="-15" dirty="0">
                <a:latin typeface="Arial"/>
                <a:cs typeface="Arial"/>
              </a:rPr>
              <a:t> </a:t>
            </a:r>
            <a:r>
              <a:rPr sz="1800" b="1" dirty="0">
                <a:latin typeface="Arial"/>
                <a:cs typeface="Arial"/>
              </a:rPr>
              <a:t>and</a:t>
            </a:r>
            <a:r>
              <a:rPr sz="1800" b="1" spc="-20" dirty="0">
                <a:latin typeface="Arial"/>
                <a:cs typeface="Arial"/>
              </a:rPr>
              <a:t> </a:t>
            </a:r>
            <a:r>
              <a:rPr sz="1800" b="1" dirty="0">
                <a:latin typeface="Arial"/>
                <a:cs typeface="Arial"/>
              </a:rPr>
              <a:t>by</a:t>
            </a:r>
            <a:r>
              <a:rPr sz="1800" b="1" spc="-10" dirty="0">
                <a:latin typeface="Arial"/>
                <a:cs typeface="Arial"/>
              </a:rPr>
              <a:t> </a:t>
            </a:r>
            <a:r>
              <a:rPr sz="1800" b="1" dirty="0">
                <a:latin typeface="Arial"/>
                <a:cs typeface="Arial"/>
              </a:rPr>
              <a:t>what</a:t>
            </a:r>
            <a:r>
              <a:rPr sz="1800" b="1" spc="-65" dirty="0">
                <a:latin typeface="Arial"/>
                <a:cs typeface="Arial"/>
              </a:rPr>
              <a:t> </a:t>
            </a:r>
            <a:r>
              <a:rPr sz="1800" b="1" spc="-10" dirty="0">
                <a:latin typeface="Arial"/>
                <a:cs typeface="Arial"/>
              </a:rPr>
              <a:t>standards?</a:t>
            </a:r>
            <a:endParaRPr sz="1800">
              <a:latin typeface="Arial"/>
              <a:cs typeface="Arial"/>
            </a:endParaRPr>
          </a:p>
        </p:txBody>
      </p:sp>
      <p:sp>
        <p:nvSpPr>
          <p:cNvPr id="8" name="object 8"/>
          <p:cNvSpPr txBox="1"/>
          <p:nvPr/>
        </p:nvSpPr>
        <p:spPr>
          <a:xfrm>
            <a:off x="5889752" y="3252978"/>
            <a:ext cx="2157730" cy="1122680"/>
          </a:xfrm>
          <a:prstGeom prst="rect">
            <a:avLst/>
          </a:prstGeom>
        </p:spPr>
        <p:txBody>
          <a:bodyPr vert="horz" wrap="square" lIns="0" tIns="149860" rIns="0" bIns="0" rtlCol="0">
            <a:spAutoFit/>
          </a:bodyPr>
          <a:lstStyle/>
          <a:p>
            <a:pPr marL="2540" algn="ctr">
              <a:lnSpc>
                <a:spcPct val="100000"/>
              </a:lnSpc>
              <a:spcBef>
                <a:spcPts val="1180"/>
              </a:spcBef>
            </a:pPr>
            <a:r>
              <a:rPr sz="1800" b="1" spc="-10" dirty="0">
                <a:latin typeface="Arial"/>
                <a:cs typeface="Arial"/>
              </a:rPr>
              <a:t>PLANNING</a:t>
            </a:r>
            <a:endParaRPr sz="1800">
              <a:latin typeface="Arial"/>
              <a:cs typeface="Arial"/>
            </a:endParaRPr>
          </a:p>
          <a:p>
            <a:pPr marL="12700" marR="5080" algn="ctr">
              <a:lnSpc>
                <a:spcPct val="100000"/>
              </a:lnSpc>
              <a:spcBef>
                <a:spcPts val="1080"/>
              </a:spcBef>
            </a:pPr>
            <a:r>
              <a:rPr sz="1800" b="1" dirty="0">
                <a:latin typeface="Arial"/>
                <a:cs typeface="Arial"/>
              </a:rPr>
              <a:t>What</a:t>
            </a:r>
            <a:r>
              <a:rPr sz="1800" b="1" spc="-30" dirty="0">
                <a:latin typeface="Arial"/>
                <a:cs typeface="Arial"/>
              </a:rPr>
              <a:t> </a:t>
            </a:r>
            <a:r>
              <a:rPr sz="1800" b="1" dirty="0">
                <a:latin typeface="Arial"/>
                <a:cs typeface="Arial"/>
              </a:rPr>
              <a:t>are we</a:t>
            </a:r>
            <a:r>
              <a:rPr sz="1800" b="1" spc="-50" dirty="0">
                <a:latin typeface="Arial"/>
                <a:cs typeface="Arial"/>
              </a:rPr>
              <a:t> </a:t>
            </a:r>
            <a:r>
              <a:rPr sz="1800" b="1" spc="-10" dirty="0">
                <a:latin typeface="Arial"/>
                <a:cs typeface="Arial"/>
              </a:rPr>
              <a:t>aiming </a:t>
            </a:r>
            <a:r>
              <a:rPr sz="1800" b="1" dirty="0">
                <a:latin typeface="Arial"/>
                <a:cs typeface="Arial"/>
              </a:rPr>
              <a:t>for</a:t>
            </a:r>
            <a:r>
              <a:rPr sz="1800" b="1" spc="-25" dirty="0">
                <a:latin typeface="Arial"/>
                <a:cs typeface="Arial"/>
              </a:rPr>
              <a:t> </a:t>
            </a:r>
            <a:r>
              <a:rPr sz="1800" b="1" dirty="0">
                <a:latin typeface="Arial"/>
                <a:cs typeface="Arial"/>
              </a:rPr>
              <a:t>and</a:t>
            </a:r>
            <a:r>
              <a:rPr sz="1800" b="1" spc="-10" dirty="0">
                <a:latin typeface="Arial"/>
                <a:cs typeface="Arial"/>
              </a:rPr>
              <a:t> </a:t>
            </a:r>
            <a:r>
              <a:rPr sz="1800" b="1" spc="-20" dirty="0">
                <a:latin typeface="Arial"/>
                <a:cs typeface="Arial"/>
              </a:rPr>
              <a:t>why?</a:t>
            </a:r>
            <a:endParaRPr sz="1800">
              <a:latin typeface="Arial"/>
              <a:cs typeface="Arial"/>
            </a:endParaRPr>
          </a:p>
        </p:txBody>
      </p:sp>
      <p:sp>
        <p:nvSpPr>
          <p:cNvPr id="9" name="object 9"/>
          <p:cNvSpPr txBox="1"/>
          <p:nvPr/>
        </p:nvSpPr>
        <p:spPr>
          <a:xfrm>
            <a:off x="5062473" y="4907432"/>
            <a:ext cx="2232025" cy="1122680"/>
          </a:xfrm>
          <a:prstGeom prst="rect">
            <a:avLst/>
          </a:prstGeom>
        </p:spPr>
        <p:txBody>
          <a:bodyPr vert="horz" wrap="square" lIns="0" tIns="149860" rIns="0" bIns="0" rtlCol="0">
            <a:spAutoFit/>
          </a:bodyPr>
          <a:lstStyle/>
          <a:p>
            <a:pPr marL="1270" algn="ctr">
              <a:lnSpc>
                <a:spcPct val="100000"/>
              </a:lnSpc>
              <a:spcBef>
                <a:spcPts val="1180"/>
              </a:spcBef>
            </a:pPr>
            <a:r>
              <a:rPr sz="1800" b="1" spc="-10" dirty="0">
                <a:latin typeface="Arial"/>
                <a:cs typeface="Arial"/>
              </a:rPr>
              <a:t>ORGANIZING</a:t>
            </a:r>
            <a:endParaRPr sz="1800">
              <a:latin typeface="Arial"/>
              <a:cs typeface="Arial"/>
            </a:endParaRPr>
          </a:p>
          <a:p>
            <a:pPr marL="12700" marR="5080" algn="ctr">
              <a:lnSpc>
                <a:spcPct val="100000"/>
              </a:lnSpc>
              <a:spcBef>
                <a:spcPts val="1080"/>
              </a:spcBef>
            </a:pPr>
            <a:r>
              <a:rPr sz="1800" b="1" dirty="0">
                <a:latin typeface="Arial"/>
                <a:cs typeface="Arial"/>
              </a:rPr>
              <a:t>What‘s</a:t>
            </a:r>
            <a:r>
              <a:rPr sz="1800" b="1" spc="-65" dirty="0">
                <a:latin typeface="Arial"/>
                <a:cs typeface="Arial"/>
              </a:rPr>
              <a:t> </a:t>
            </a:r>
            <a:r>
              <a:rPr sz="1800" b="1" dirty="0">
                <a:latin typeface="Arial"/>
                <a:cs typeface="Arial"/>
              </a:rPr>
              <a:t>involved </a:t>
            </a:r>
            <a:r>
              <a:rPr sz="1800" b="1" spc="-25" dirty="0">
                <a:latin typeface="Arial"/>
                <a:cs typeface="Arial"/>
              </a:rPr>
              <a:t>and </a:t>
            </a:r>
            <a:r>
              <a:rPr sz="1800" b="1" spc="-20" dirty="0">
                <a:latin typeface="Arial"/>
                <a:cs typeface="Arial"/>
              </a:rPr>
              <a:t>why?</a:t>
            </a:r>
            <a:endParaRPr sz="1800">
              <a:latin typeface="Arial"/>
              <a:cs typeface="Arial"/>
            </a:endParaRPr>
          </a:p>
        </p:txBody>
      </p:sp>
      <p:sp>
        <p:nvSpPr>
          <p:cNvPr id="10" name="object 10"/>
          <p:cNvSpPr txBox="1"/>
          <p:nvPr/>
        </p:nvSpPr>
        <p:spPr>
          <a:xfrm>
            <a:off x="1131519" y="3252978"/>
            <a:ext cx="2023110" cy="1122680"/>
          </a:xfrm>
          <a:prstGeom prst="rect">
            <a:avLst/>
          </a:prstGeom>
        </p:spPr>
        <p:txBody>
          <a:bodyPr vert="horz" wrap="square" lIns="0" tIns="149860" rIns="0" bIns="0" rtlCol="0">
            <a:spAutoFit/>
          </a:bodyPr>
          <a:lstStyle/>
          <a:p>
            <a:pPr algn="ctr">
              <a:lnSpc>
                <a:spcPct val="100000"/>
              </a:lnSpc>
              <a:spcBef>
                <a:spcPts val="1180"/>
              </a:spcBef>
            </a:pPr>
            <a:r>
              <a:rPr sz="1800" b="1" spc="-10" dirty="0">
                <a:latin typeface="Arial"/>
                <a:cs typeface="Arial"/>
              </a:rPr>
              <a:t>DIRECTING</a:t>
            </a:r>
            <a:endParaRPr sz="1800">
              <a:latin typeface="Arial"/>
              <a:cs typeface="Arial"/>
            </a:endParaRPr>
          </a:p>
          <a:p>
            <a:pPr marL="12700" marR="5080" algn="ctr">
              <a:lnSpc>
                <a:spcPct val="100000"/>
              </a:lnSpc>
              <a:spcBef>
                <a:spcPts val="1080"/>
              </a:spcBef>
            </a:pPr>
            <a:r>
              <a:rPr sz="1800" b="1" dirty="0">
                <a:latin typeface="Arial"/>
                <a:cs typeface="Arial"/>
              </a:rPr>
              <a:t>Who</a:t>
            </a:r>
            <a:r>
              <a:rPr sz="1800" b="1" spc="-50" dirty="0">
                <a:latin typeface="Arial"/>
                <a:cs typeface="Arial"/>
              </a:rPr>
              <a:t> </a:t>
            </a:r>
            <a:r>
              <a:rPr sz="1800" b="1" dirty="0">
                <a:latin typeface="Arial"/>
                <a:cs typeface="Arial"/>
              </a:rPr>
              <a:t>decides</a:t>
            </a:r>
            <a:r>
              <a:rPr sz="1800" b="1" spc="-35" dirty="0">
                <a:latin typeface="Arial"/>
                <a:cs typeface="Arial"/>
              </a:rPr>
              <a:t> </a:t>
            </a:r>
            <a:r>
              <a:rPr sz="1800" b="1" spc="-20" dirty="0">
                <a:latin typeface="Arial"/>
                <a:cs typeface="Arial"/>
              </a:rPr>
              <a:t>what </a:t>
            </a:r>
            <a:r>
              <a:rPr sz="1800" b="1" dirty="0">
                <a:latin typeface="Arial"/>
                <a:cs typeface="Arial"/>
              </a:rPr>
              <a:t>and</a:t>
            </a:r>
            <a:r>
              <a:rPr sz="1800" b="1" spc="-55" dirty="0">
                <a:latin typeface="Arial"/>
                <a:cs typeface="Arial"/>
              </a:rPr>
              <a:t> </a:t>
            </a:r>
            <a:r>
              <a:rPr sz="1800" b="1" spc="-20" dirty="0">
                <a:latin typeface="Arial"/>
                <a:cs typeface="Arial"/>
              </a:rPr>
              <a:t>when?</a:t>
            </a:r>
            <a:endParaRPr sz="1800">
              <a:latin typeface="Arial"/>
              <a:cs typeface="Arial"/>
            </a:endParaRPr>
          </a:p>
        </p:txBody>
      </p:sp>
      <p:sp>
        <p:nvSpPr>
          <p:cNvPr id="11" name="object 11"/>
          <p:cNvSpPr txBox="1"/>
          <p:nvPr/>
        </p:nvSpPr>
        <p:spPr>
          <a:xfrm>
            <a:off x="1841119" y="4881758"/>
            <a:ext cx="2169160" cy="1123315"/>
          </a:xfrm>
          <a:prstGeom prst="rect">
            <a:avLst/>
          </a:prstGeom>
        </p:spPr>
        <p:txBody>
          <a:bodyPr vert="horz" wrap="square" lIns="0" tIns="149860" rIns="0" bIns="0" rtlCol="0">
            <a:spAutoFit/>
          </a:bodyPr>
          <a:lstStyle/>
          <a:p>
            <a:pPr algn="ctr">
              <a:lnSpc>
                <a:spcPct val="100000"/>
              </a:lnSpc>
              <a:spcBef>
                <a:spcPts val="1180"/>
              </a:spcBef>
            </a:pPr>
            <a:r>
              <a:rPr sz="1800" b="1" spc="-10" dirty="0">
                <a:latin typeface="Arial"/>
                <a:cs typeface="Arial"/>
              </a:rPr>
              <a:t>MOTIVATION</a:t>
            </a:r>
            <a:endParaRPr sz="1800">
              <a:latin typeface="Arial"/>
              <a:cs typeface="Arial"/>
            </a:endParaRPr>
          </a:p>
          <a:p>
            <a:pPr marL="12700" marR="5080" algn="ctr">
              <a:lnSpc>
                <a:spcPct val="100000"/>
              </a:lnSpc>
              <a:spcBef>
                <a:spcPts val="1080"/>
              </a:spcBef>
            </a:pPr>
            <a:r>
              <a:rPr sz="1800" b="1" dirty="0">
                <a:latin typeface="Arial"/>
                <a:cs typeface="Arial"/>
              </a:rPr>
              <a:t>What</a:t>
            </a:r>
            <a:r>
              <a:rPr sz="1800" b="1" spc="-35" dirty="0">
                <a:latin typeface="Arial"/>
                <a:cs typeface="Arial"/>
              </a:rPr>
              <a:t> </a:t>
            </a:r>
            <a:r>
              <a:rPr sz="1800" b="1" dirty="0">
                <a:latin typeface="Arial"/>
                <a:cs typeface="Arial"/>
              </a:rPr>
              <a:t>brings</a:t>
            </a:r>
            <a:r>
              <a:rPr sz="1800" b="1" spc="-15" dirty="0">
                <a:latin typeface="Arial"/>
                <a:cs typeface="Arial"/>
              </a:rPr>
              <a:t> </a:t>
            </a:r>
            <a:r>
              <a:rPr sz="1800" b="1" dirty="0">
                <a:latin typeface="Arial"/>
                <a:cs typeface="Arial"/>
              </a:rPr>
              <a:t>out</a:t>
            </a:r>
            <a:r>
              <a:rPr sz="1800" b="1" spc="-20" dirty="0">
                <a:latin typeface="Arial"/>
                <a:cs typeface="Arial"/>
              </a:rPr>
              <a:t> </a:t>
            </a:r>
            <a:r>
              <a:rPr sz="1800" b="1" spc="-25" dirty="0">
                <a:latin typeface="Arial"/>
                <a:cs typeface="Arial"/>
              </a:rPr>
              <a:t>the </a:t>
            </a:r>
            <a:r>
              <a:rPr sz="1800" b="1" dirty="0">
                <a:latin typeface="Arial"/>
                <a:cs typeface="Arial"/>
              </a:rPr>
              <a:t>best</a:t>
            </a:r>
            <a:r>
              <a:rPr sz="1800" b="1" spc="-35" dirty="0">
                <a:latin typeface="Arial"/>
                <a:cs typeface="Arial"/>
              </a:rPr>
              <a:t> </a:t>
            </a:r>
            <a:r>
              <a:rPr sz="1800" b="1" dirty="0">
                <a:latin typeface="Arial"/>
                <a:cs typeface="Arial"/>
              </a:rPr>
              <a:t>in</a:t>
            </a:r>
            <a:r>
              <a:rPr sz="1800" b="1" spc="-30" dirty="0">
                <a:latin typeface="Arial"/>
                <a:cs typeface="Arial"/>
              </a:rPr>
              <a:t> </a:t>
            </a:r>
            <a:r>
              <a:rPr sz="1800" b="1" spc="-10" dirty="0">
                <a:latin typeface="Arial"/>
                <a:cs typeface="Arial"/>
              </a:rPr>
              <a:t>people?</a:t>
            </a:r>
            <a:endParaRPr sz="1800">
              <a:latin typeface="Arial"/>
              <a:cs typeface="Arial"/>
            </a:endParaRPr>
          </a:p>
        </p:txBody>
      </p:sp>
      <p:grpSp>
        <p:nvGrpSpPr>
          <p:cNvPr id="12" name="object 12"/>
          <p:cNvGrpSpPr/>
          <p:nvPr/>
        </p:nvGrpSpPr>
        <p:grpSpPr>
          <a:xfrm>
            <a:off x="3249612" y="2732087"/>
            <a:ext cx="2557780" cy="2396490"/>
            <a:chOff x="3249612" y="2732087"/>
            <a:chExt cx="2557780" cy="2396490"/>
          </a:xfrm>
        </p:grpSpPr>
        <p:sp>
          <p:nvSpPr>
            <p:cNvPr id="13" name="object 13"/>
            <p:cNvSpPr/>
            <p:nvPr/>
          </p:nvSpPr>
          <p:spPr>
            <a:xfrm>
              <a:off x="3688333" y="4507610"/>
              <a:ext cx="586740" cy="615950"/>
            </a:xfrm>
            <a:custGeom>
              <a:avLst/>
              <a:gdLst/>
              <a:ahLst/>
              <a:cxnLst/>
              <a:rect l="l" t="t" r="r" b="b"/>
              <a:pathLst>
                <a:path w="586739" h="615950">
                  <a:moveTo>
                    <a:pt x="208152" y="0"/>
                  </a:moveTo>
                  <a:lnTo>
                    <a:pt x="302640" y="70993"/>
                  </a:lnTo>
                  <a:lnTo>
                    <a:pt x="0" y="473582"/>
                  </a:lnTo>
                  <a:lnTo>
                    <a:pt x="188975" y="615695"/>
                  </a:lnTo>
                  <a:lnTo>
                    <a:pt x="491743" y="213232"/>
                  </a:lnTo>
                  <a:lnTo>
                    <a:pt x="586231" y="284352"/>
                  </a:lnTo>
                  <a:lnTo>
                    <a:pt x="498093" y="8000"/>
                  </a:lnTo>
                  <a:lnTo>
                    <a:pt x="208152" y="0"/>
                  </a:lnTo>
                  <a:close/>
                </a:path>
              </a:pathLst>
            </a:custGeom>
            <a:solidFill>
              <a:srgbClr val="2CA1BE"/>
            </a:solidFill>
          </p:spPr>
          <p:txBody>
            <a:bodyPr wrap="square" lIns="0" tIns="0" rIns="0" bIns="0" rtlCol="0"/>
            <a:lstStyle/>
            <a:p>
              <a:endParaRPr/>
            </a:p>
          </p:txBody>
        </p:sp>
        <p:sp>
          <p:nvSpPr>
            <p:cNvPr id="14" name="object 14"/>
            <p:cNvSpPr/>
            <p:nvPr/>
          </p:nvSpPr>
          <p:spPr>
            <a:xfrm>
              <a:off x="3688333" y="4507610"/>
              <a:ext cx="586740" cy="615950"/>
            </a:xfrm>
            <a:custGeom>
              <a:avLst/>
              <a:gdLst/>
              <a:ahLst/>
              <a:cxnLst/>
              <a:rect l="l" t="t" r="r" b="b"/>
              <a:pathLst>
                <a:path w="586739" h="615950">
                  <a:moveTo>
                    <a:pt x="0" y="473582"/>
                  </a:moveTo>
                  <a:lnTo>
                    <a:pt x="302640" y="70993"/>
                  </a:lnTo>
                  <a:lnTo>
                    <a:pt x="208152" y="0"/>
                  </a:lnTo>
                  <a:lnTo>
                    <a:pt x="498093" y="8000"/>
                  </a:lnTo>
                  <a:lnTo>
                    <a:pt x="586231" y="284352"/>
                  </a:lnTo>
                  <a:lnTo>
                    <a:pt x="491743" y="213232"/>
                  </a:lnTo>
                  <a:lnTo>
                    <a:pt x="188975" y="615695"/>
                  </a:lnTo>
                  <a:lnTo>
                    <a:pt x="0" y="473582"/>
                  </a:lnTo>
                  <a:close/>
                </a:path>
              </a:pathLst>
            </a:custGeom>
            <a:ln w="9525">
              <a:solidFill>
                <a:srgbClr val="000000"/>
              </a:solidFill>
            </a:ln>
          </p:spPr>
          <p:txBody>
            <a:bodyPr wrap="square" lIns="0" tIns="0" rIns="0" bIns="0" rtlCol="0"/>
            <a:lstStyle/>
            <a:p>
              <a:endParaRPr/>
            </a:p>
          </p:txBody>
        </p:sp>
        <p:sp>
          <p:nvSpPr>
            <p:cNvPr id="15" name="object 15"/>
            <p:cNvSpPr/>
            <p:nvPr/>
          </p:nvSpPr>
          <p:spPr>
            <a:xfrm>
              <a:off x="4826635" y="4487798"/>
              <a:ext cx="613410" cy="596900"/>
            </a:xfrm>
            <a:custGeom>
              <a:avLst/>
              <a:gdLst/>
              <a:ahLst/>
              <a:cxnLst/>
              <a:rect l="l" t="t" r="r" b="b"/>
              <a:pathLst>
                <a:path w="613410" h="596900">
                  <a:moveTo>
                    <a:pt x="306704" y="0"/>
                  </a:moveTo>
                  <a:lnTo>
                    <a:pt x="25526" y="71246"/>
                  </a:lnTo>
                  <a:lnTo>
                    <a:pt x="0" y="360171"/>
                  </a:lnTo>
                  <a:lnTo>
                    <a:pt x="76707" y="270128"/>
                  </a:lnTo>
                  <a:lnTo>
                    <a:pt x="459993" y="596773"/>
                  </a:lnTo>
                  <a:lnTo>
                    <a:pt x="613410" y="416687"/>
                  </a:lnTo>
                  <a:lnTo>
                    <a:pt x="229997" y="90043"/>
                  </a:lnTo>
                  <a:lnTo>
                    <a:pt x="306704" y="0"/>
                  </a:lnTo>
                  <a:close/>
                </a:path>
              </a:pathLst>
            </a:custGeom>
            <a:solidFill>
              <a:srgbClr val="2CA1BE"/>
            </a:solidFill>
          </p:spPr>
          <p:txBody>
            <a:bodyPr wrap="square" lIns="0" tIns="0" rIns="0" bIns="0" rtlCol="0"/>
            <a:lstStyle/>
            <a:p>
              <a:endParaRPr/>
            </a:p>
          </p:txBody>
        </p:sp>
        <p:sp>
          <p:nvSpPr>
            <p:cNvPr id="16" name="object 16"/>
            <p:cNvSpPr/>
            <p:nvPr/>
          </p:nvSpPr>
          <p:spPr>
            <a:xfrm>
              <a:off x="4826635" y="4487798"/>
              <a:ext cx="613410" cy="596900"/>
            </a:xfrm>
            <a:custGeom>
              <a:avLst/>
              <a:gdLst/>
              <a:ahLst/>
              <a:cxnLst/>
              <a:rect l="l" t="t" r="r" b="b"/>
              <a:pathLst>
                <a:path w="613410" h="596900">
                  <a:moveTo>
                    <a:pt x="459993" y="596773"/>
                  </a:moveTo>
                  <a:lnTo>
                    <a:pt x="76707" y="270128"/>
                  </a:lnTo>
                  <a:lnTo>
                    <a:pt x="0" y="360171"/>
                  </a:lnTo>
                  <a:lnTo>
                    <a:pt x="25526" y="71246"/>
                  </a:lnTo>
                  <a:lnTo>
                    <a:pt x="306704" y="0"/>
                  </a:lnTo>
                  <a:lnTo>
                    <a:pt x="229997" y="90043"/>
                  </a:lnTo>
                  <a:lnTo>
                    <a:pt x="613410" y="416687"/>
                  </a:lnTo>
                  <a:lnTo>
                    <a:pt x="459993" y="596773"/>
                  </a:lnTo>
                  <a:close/>
                </a:path>
              </a:pathLst>
            </a:custGeom>
            <a:ln w="9525">
              <a:solidFill>
                <a:srgbClr val="000000"/>
              </a:solidFill>
            </a:ln>
          </p:spPr>
          <p:txBody>
            <a:bodyPr wrap="square" lIns="0" tIns="0" rIns="0" bIns="0" rtlCol="0"/>
            <a:lstStyle/>
            <a:p>
              <a:endParaRPr/>
            </a:p>
          </p:txBody>
        </p:sp>
        <p:sp>
          <p:nvSpPr>
            <p:cNvPr id="17" name="object 17"/>
            <p:cNvSpPr/>
            <p:nvPr/>
          </p:nvSpPr>
          <p:spPr>
            <a:xfrm>
              <a:off x="5130800" y="3728974"/>
              <a:ext cx="671830" cy="473075"/>
            </a:xfrm>
            <a:custGeom>
              <a:avLst/>
              <a:gdLst/>
              <a:ahLst/>
              <a:cxnLst/>
              <a:rect l="l" t="t" r="r" b="b"/>
              <a:pathLst>
                <a:path w="671829" h="473075">
                  <a:moveTo>
                    <a:pt x="167894" y="0"/>
                  </a:moveTo>
                  <a:lnTo>
                    <a:pt x="0" y="236600"/>
                  </a:lnTo>
                  <a:lnTo>
                    <a:pt x="167894" y="473075"/>
                  </a:lnTo>
                  <a:lnTo>
                    <a:pt x="167894" y="354838"/>
                  </a:lnTo>
                  <a:lnTo>
                    <a:pt x="671576" y="354838"/>
                  </a:lnTo>
                  <a:lnTo>
                    <a:pt x="671576" y="118363"/>
                  </a:lnTo>
                  <a:lnTo>
                    <a:pt x="167894" y="118363"/>
                  </a:lnTo>
                  <a:lnTo>
                    <a:pt x="167894" y="0"/>
                  </a:lnTo>
                  <a:close/>
                </a:path>
              </a:pathLst>
            </a:custGeom>
            <a:solidFill>
              <a:srgbClr val="2CA1BE"/>
            </a:solidFill>
          </p:spPr>
          <p:txBody>
            <a:bodyPr wrap="square" lIns="0" tIns="0" rIns="0" bIns="0" rtlCol="0"/>
            <a:lstStyle/>
            <a:p>
              <a:endParaRPr/>
            </a:p>
          </p:txBody>
        </p:sp>
        <p:sp>
          <p:nvSpPr>
            <p:cNvPr id="18" name="object 18"/>
            <p:cNvSpPr/>
            <p:nvPr/>
          </p:nvSpPr>
          <p:spPr>
            <a:xfrm>
              <a:off x="5130800" y="3728974"/>
              <a:ext cx="671830" cy="473075"/>
            </a:xfrm>
            <a:custGeom>
              <a:avLst/>
              <a:gdLst/>
              <a:ahLst/>
              <a:cxnLst/>
              <a:rect l="l" t="t" r="r" b="b"/>
              <a:pathLst>
                <a:path w="671829" h="473075">
                  <a:moveTo>
                    <a:pt x="671576" y="354838"/>
                  </a:moveTo>
                  <a:lnTo>
                    <a:pt x="167894" y="354838"/>
                  </a:lnTo>
                  <a:lnTo>
                    <a:pt x="167894" y="473075"/>
                  </a:lnTo>
                  <a:lnTo>
                    <a:pt x="0" y="236600"/>
                  </a:lnTo>
                  <a:lnTo>
                    <a:pt x="167894" y="0"/>
                  </a:lnTo>
                  <a:lnTo>
                    <a:pt x="167894" y="118363"/>
                  </a:lnTo>
                  <a:lnTo>
                    <a:pt x="671576" y="118363"/>
                  </a:lnTo>
                  <a:lnTo>
                    <a:pt x="671576" y="354838"/>
                  </a:lnTo>
                  <a:close/>
                </a:path>
              </a:pathLst>
            </a:custGeom>
            <a:ln w="9525">
              <a:solidFill>
                <a:srgbClr val="000000"/>
              </a:solidFill>
            </a:ln>
          </p:spPr>
          <p:txBody>
            <a:bodyPr wrap="square" lIns="0" tIns="0" rIns="0" bIns="0" rtlCol="0"/>
            <a:lstStyle/>
            <a:p>
              <a:endParaRPr/>
            </a:p>
          </p:txBody>
        </p:sp>
        <p:sp>
          <p:nvSpPr>
            <p:cNvPr id="19" name="object 19"/>
            <p:cNvSpPr/>
            <p:nvPr/>
          </p:nvSpPr>
          <p:spPr>
            <a:xfrm>
              <a:off x="3254375" y="3728974"/>
              <a:ext cx="671830" cy="473075"/>
            </a:xfrm>
            <a:custGeom>
              <a:avLst/>
              <a:gdLst/>
              <a:ahLst/>
              <a:cxnLst/>
              <a:rect l="l" t="t" r="r" b="b"/>
              <a:pathLst>
                <a:path w="671829" h="473075">
                  <a:moveTo>
                    <a:pt x="503682" y="0"/>
                  </a:moveTo>
                  <a:lnTo>
                    <a:pt x="503682" y="118363"/>
                  </a:lnTo>
                  <a:lnTo>
                    <a:pt x="0" y="118363"/>
                  </a:lnTo>
                  <a:lnTo>
                    <a:pt x="0" y="354838"/>
                  </a:lnTo>
                  <a:lnTo>
                    <a:pt x="503682" y="354838"/>
                  </a:lnTo>
                  <a:lnTo>
                    <a:pt x="503682" y="473075"/>
                  </a:lnTo>
                  <a:lnTo>
                    <a:pt x="671576" y="236600"/>
                  </a:lnTo>
                  <a:lnTo>
                    <a:pt x="503682" y="0"/>
                  </a:lnTo>
                  <a:close/>
                </a:path>
              </a:pathLst>
            </a:custGeom>
            <a:solidFill>
              <a:srgbClr val="2CA1BE"/>
            </a:solidFill>
          </p:spPr>
          <p:txBody>
            <a:bodyPr wrap="square" lIns="0" tIns="0" rIns="0" bIns="0" rtlCol="0"/>
            <a:lstStyle/>
            <a:p>
              <a:endParaRPr/>
            </a:p>
          </p:txBody>
        </p:sp>
        <p:sp>
          <p:nvSpPr>
            <p:cNvPr id="20" name="object 20"/>
            <p:cNvSpPr/>
            <p:nvPr/>
          </p:nvSpPr>
          <p:spPr>
            <a:xfrm>
              <a:off x="3254375" y="3728974"/>
              <a:ext cx="671830" cy="473075"/>
            </a:xfrm>
            <a:custGeom>
              <a:avLst/>
              <a:gdLst/>
              <a:ahLst/>
              <a:cxnLst/>
              <a:rect l="l" t="t" r="r" b="b"/>
              <a:pathLst>
                <a:path w="671829" h="473075">
                  <a:moveTo>
                    <a:pt x="0" y="118363"/>
                  </a:moveTo>
                  <a:lnTo>
                    <a:pt x="503682" y="118363"/>
                  </a:lnTo>
                  <a:lnTo>
                    <a:pt x="503682" y="0"/>
                  </a:lnTo>
                  <a:lnTo>
                    <a:pt x="671576" y="236600"/>
                  </a:lnTo>
                  <a:lnTo>
                    <a:pt x="503682" y="473075"/>
                  </a:lnTo>
                  <a:lnTo>
                    <a:pt x="503682" y="354838"/>
                  </a:lnTo>
                  <a:lnTo>
                    <a:pt x="0" y="354838"/>
                  </a:lnTo>
                  <a:lnTo>
                    <a:pt x="0" y="118363"/>
                  </a:lnTo>
                  <a:close/>
                </a:path>
              </a:pathLst>
            </a:custGeom>
            <a:ln w="9525">
              <a:solidFill>
                <a:srgbClr val="000000"/>
              </a:solidFill>
            </a:ln>
          </p:spPr>
          <p:txBody>
            <a:bodyPr wrap="square" lIns="0" tIns="0" rIns="0" bIns="0" rtlCol="0"/>
            <a:lstStyle/>
            <a:p>
              <a:endParaRPr/>
            </a:p>
          </p:txBody>
        </p:sp>
        <p:sp>
          <p:nvSpPr>
            <p:cNvPr id="21" name="object 21"/>
            <p:cNvSpPr/>
            <p:nvPr/>
          </p:nvSpPr>
          <p:spPr>
            <a:xfrm>
              <a:off x="4335525" y="2736850"/>
              <a:ext cx="473075" cy="671830"/>
            </a:xfrm>
            <a:custGeom>
              <a:avLst/>
              <a:gdLst/>
              <a:ahLst/>
              <a:cxnLst/>
              <a:rect l="l" t="t" r="r" b="b"/>
              <a:pathLst>
                <a:path w="473075" h="671829">
                  <a:moveTo>
                    <a:pt x="354711" y="0"/>
                  </a:moveTo>
                  <a:lnTo>
                    <a:pt x="118237" y="0"/>
                  </a:lnTo>
                  <a:lnTo>
                    <a:pt x="118237" y="503682"/>
                  </a:lnTo>
                  <a:lnTo>
                    <a:pt x="0" y="503682"/>
                  </a:lnTo>
                  <a:lnTo>
                    <a:pt x="236474" y="671449"/>
                  </a:lnTo>
                  <a:lnTo>
                    <a:pt x="473075" y="503682"/>
                  </a:lnTo>
                  <a:lnTo>
                    <a:pt x="354711" y="503682"/>
                  </a:lnTo>
                  <a:lnTo>
                    <a:pt x="354711" y="0"/>
                  </a:lnTo>
                  <a:close/>
                </a:path>
              </a:pathLst>
            </a:custGeom>
            <a:solidFill>
              <a:srgbClr val="2CA1BE"/>
            </a:solidFill>
          </p:spPr>
          <p:txBody>
            <a:bodyPr wrap="square" lIns="0" tIns="0" rIns="0" bIns="0" rtlCol="0"/>
            <a:lstStyle/>
            <a:p>
              <a:endParaRPr/>
            </a:p>
          </p:txBody>
        </p:sp>
        <p:sp>
          <p:nvSpPr>
            <p:cNvPr id="22" name="object 22"/>
            <p:cNvSpPr/>
            <p:nvPr/>
          </p:nvSpPr>
          <p:spPr>
            <a:xfrm>
              <a:off x="4335525" y="2736850"/>
              <a:ext cx="473075" cy="671830"/>
            </a:xfrm>
            <a:custGeom>
              <a:avLst/>
              <a:gdLst/>
              <a:ahLst/>
              <a:cxnLst/>
              <a:rect l="l" t="t" r="r" b="b"/>
              <a:pathLst>
                <a:path w="473075" h="671829">
                  <a:moveTo>
                    <a:pt x="354711" y="0"/>
                  </a:moveTo>
                  <a:lnTo>
                    <a:pt x="354711" y="503682"/>
                  </a:lnTo>
                  <a:lnTo>
                    <a:pt x="473075" y="503682"/>
                  </a:lnTo>
                  <a:lnTo>
                    <a:pt x="236474" y="671449"/>
                  </a:lnTo>
                  <a:lnTo>
                    <a:pt x="0" y="503682"/>
                  </a:lnTo>
                  <a:lnTo>
                    <a:pt x="118237" y="503682"/>
                  </a:lnTo>
                  <a:lnTo>
                    <a:pt x="118237" y="0"/>
                  </a:lnTo>
                  <a:lnTo>
                    <a:pt x="354711" y="0"/>
                  </a:lnTo>
                  <a:close/>
                </a:path>
              </a:pathLst>
            </a:custGeom>
            <a:ln w="9525">
              <a:solidFill>
                <a:srgbClr val="000000"/>
              </a:solidFill>
            </a:ln>
          </p:spPr>
          <p:txBody>
            <a:bodyPr wrap="square" lIns="0" tIns="0" rIns="0" bIns="0" rtlCol="0"/>
            <a:lstStyle/>
            <a:p>
              <a:endParaRPr/>
            </a:p>
          </p:txBody>
        </p:sp>
      </p:grpSp>
    </p:spTree>
    <p:extLst>
      <p:ext uri="{BB962C8B-B14F-4D97-AF65-F5344CB8AC3E}">
        <p14:creationId xmlns:p14="http://schemas.microsoft.com/office/powerpoint/2010/main" val="31513822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title"/>
          </p:nvPr>
        </p:nvSpPr>
        <p:spPr>
          <a:xfrm>
            <a:off x="3511295" y="224917"/>
            <a:ext cx="5397627" cy="627736"/>
          </a:xfrm>
          <a:prstGeom prst="rect">
            <a:avLst/>
          </a:prstGeom>
        </p:spPr>
        <p:txBody>
          <a:bodyPr vert="horz" wrap="square" lIns="0" tIns="12065" rIns="0" bIns="0" rtlCol="0">
            <a:spAutoFit/>
          </a:bodyPr>
          <a:lstStyle/>
          <a:p>
            <a:pPr marL="12700" marR="5080">
              <a:lnSpc>
                <a:spcPct val="100000"/>
              </a:lnSpc>
              <a:spcBef>
                <a:spcPts val="95"/>
              </a:spcBef>
            </a:pPr>
            <a:r>
              <a:rPr sz="4000" dirty="0"/>
              <a:t>2.</a:t>
            </a:r>
            <a:r>
              <a:rPr sz="4000" spc="-75" dirty="0"/>
              <a:t> </a:t>
            </a:r>
            <a:r>
              <a:rPr lang="en-US" sz="4000" dirty="0" err="1" smtClean="0"/>
              <a:t>Quản</a:t>
            </a:r>
            <a:r>
              <a:rPr lang="en-US" sz="4000" dirty="0" smtClean="0"/>
              <a:t> </a:t>
            </a:r>
            <a:r>
              <a:rPr lang="en-US" sz="4000" dirty="0" err="1" smtClean="0"/>
              <a:t>lý</a:t>
            </a:r>
            <a:r>
              <a:rPr lang="en-US" sz="4000" dirty="0" smtClean="0"/>
              <a:t> </a:t>
            </a:r>
            <a:r>
              <a:rPr lang="en-US" sz="4000" dirty="0" err="1" smtClean="0"/>
              <a:t>dự</a:t>
            </a:r>
            <a:r>
              <a:rPr lang="en-US" sz="4000" dirty="0" smtClean="0"/>
              <a:t> án và </a:t>
            </a:r>
            <a:r>
              <a:rPr lang="en-US" sz="4000" dirty="0" err="1" smtClean="0"/>
              <a:t>Đối</a:t>
            </a:r>
            <a:r>
              <a:rPr lang="en-US" sz="4000" dirty="0" smtClean="0"/>
              <a:t> </a:t>
            </a:r>
            <a:r>
              <a:rPr lang="en-US" sz="4000" dirty="0" err="1" smtClean="0"/>
              <a:t>tác</a:t>
            </a:r>
            <a:endParaRPr sz="4000" dirty="0"/>
          </a:p>
        </p:txBody>
      </p:sp>
      <p:sp>
        <p:nvSpPr>
          <p:cNvPr id="2" name="Text Placeholder 1"/>
          <p:cNvSpPr>
            <a:spLocks noGrp="1"/>
          </p:cNvSpPr>
          <p:nvPr>
            <p:ph type="body" sz="quarter" idx="13"/>
          </p:nvPr>
        </p:nvSpPr>
        <p:spPr/>
        <p:txBody>
          <a:bodyPr/>
          <a:lstStyle/>
          <a:p>
            <a:pPr marL="527685" indent="-515620">
              <a:lnSpc>
                <a:spcPct val="100000"/>
              </a:lnSpc>
              <a:spcBef>
                <a:spcPts val="1320"/>
              </a:spcBef>
              <a:buAutoNum type="arabicPeriod"/>
              <a:tabLst>
                <a:tab pos="527685" algn="l"/>
                <a:tab pos="528320" algn="l"/>
              </a:tabLst>
            </a:pPr>
            <a:r>
              <a:rPr lang="vi-VN" dirty="0">
                <a:latin typeface="Arial"/>
                <a:cs typeface="Arial"/>
              </a:rPr>
              <a:t>Nhiệm</a:t>
            </a:r>
            <a:r>
              <a:rPr lang="vi-VN" spc="-45" dirty="0">
                <a:latin typeface="Arial"/>
                <a:cs typeface="Arial"/>
              </a:rPr>
              <a:t> </a:t>
            </a:r>
            <a:r>
              <a:rPr lang="vi-VN" dirty="0">
                <a:latin typeface="Arial"/>
                <a:cs typeface="Arial"/>
              </a:rPr>
              <a:t>vụ</a:t>
            </a:r>
            <a:r>
              <a:rPr lang="vi-VN" spc="-5" dirty="0">
                <a:latin typeface="Arial"/>
                <a:cs typeface="Arial"/>
              </a:rPr>
              <a:t> </a:t>
            </a:r>
            <a:r>
              <a:rPr lang="vi-VN" dirty="0">
                <a:latin typeface="Arial"/>
                <a:cs typeface="Arial"/>
              </a:rPr>
              <a:t>của</a:t>
            </a:r>
            <a:r>
              <a:rPr lang="vi-VN" spc="-10" dirty="0">
                <a:latin typeface="Arial"/>
                <a:cs typeface="Arial"/>
              </a:rPr>
              <a:t> </a:t>
            </a:r>
            <a:r>
              <a:rPr lang="vi-VN" dirty="0">
                <a:latin typeface="Arial"/>
                <a:cs typeface="Arial"/>
              </a:rPr>
              <a:t>người</a:t>
            </a:r>
            <a:r>
              <a:rPr lang="vi-VN" spc="-10" dirty="0">
                <a:latin typeface="Arial"/>
                <a:cs typeface="Arial"/>
              </a:rPr>
              <a:t> </a:t>
            </a:r>
            <a:r>
              <a:rPr lang="vi-VN" dirty="0">
                <a:latin typeface="Arial"/>
                <a:cs typeface="Arial"/>
              </a:rPr>
              <a:t>quản lý</a:t>
            </a:r>
            <a:r>
              <a:rPr lang="vi-VN" spc="-15" dirty="0">
                <a:latin typeface="Arial"/>
                <a:cs typeface="Arial"/>
              </a:rPr>
              <a:t> </a:t>
            </a:r>
            <a:r>
              <a:rPr lang="vi-VN" dirty="0">
                <a:latin typeface="Arial"/>
                <a:cs typeface="Arial"/>
              </a:rPr>
              <a:t>dự</a:t>
            </a:r>
            <a:r>
              <a:rPr lang="vi-VN" spc="-5" dirty="0">
                <a:latin typeface="Arial"/>
                <a:cs typeface="Arial"/>
              </a:rPr>
              <a:t> </a:t>
            </a:r>
            <a:r>
              <a:rPr lang="vi-VN" spc="-25" dirty="0">
                <a:latin typeface="Arial"/>
                <a:cs typeface="Arial"/>
              </a:rPr>
              <a:t>án</a:t>
            </a:r>
            <a:endParaRPr lang="vi-VN" dirty="0">
              <a:latin typeface="Arial"/>
              <a:cs typeface="Arial"/>
            </a:endParaRPr>
          </a:p>
          <a:p>
            <a:pPr marL="527685" indent="-515620">
              <a:lnSpc>
                <a:spcPct val="100000"/>
              </a:lnSpc>
              <a:spcBef>
                <a:spcPts val="1225"/>
              </a:spcBef>
              <a:buAutoNum type="arabicPeriod"/>
              <a:tabLst>
                <a:tab pos="527685" algn="l"/>
                <a:tab pos="528320" algn="l"/>
              </a:tabLst>
            </a:pPr>
            <a:r>
              <a:rPr lang="vi-VN" dirty="0">
                <a:latin typeface="Arial"/>
                <a:cs typeface="Arial"/>
              </a:rPr>
              <a:t>Vai trò của người</a:t>
            </a:r>
            <a:r>
              <a:rPr lang="vi-VN" spc="5" dirty="0">
                <a:latin typeface="Arial"/>
                <a:cs typeface="Arial"/>
              </a:rPr>
              <a:t> </a:t>
            </a:r>
            <a:r>
              <a:rPr lang="vi-VN" dirty="0">
                <a:latin typeface="Arial"/>
                <a:cs typeface="Arial"/>
              </a:rPr>
              <a:t>quản lý</a:t>
            </a:r>
            <a:r>
              <a:rPr lang="vi-VN" spc="-5" dirty="0">
                <a:latin typeface="Arial"/>
                <a:cs typeface="Arial"/>
              </a:rPr>
              <a:t> </a:t>
            </a:r>
            <a:r>
              <a:rPr lang="vi-VN" dirty="0">
                <a:latin typeface="Arial"/>
                <a:cs typeface="Arial"/>
              </a:rPr>
              <a:t>dự</a:t>
            </a:r>
            <a:r>
              <a:rPr lang="vi-VN" spc="-5" dirty="0">
                <a:latin typeface="Arial"/>
                <a:cs typeface="Arial"/>
              </a:rPr>
              <a:t> </a:t>
            </a:r>
            <a:r>
              <a:rPr lang="vi-VN" spc="-35" dirty="0">
                <a:latin typeface="Arial"/>
                <a:cs typeface="Arial"/>
              </a:rPr>
              <a:t>án</a:t>
            </a:r>
            <a:endParaRPr lang="vi-VN" dirty="0">
              <a:latin typeface="Arial"/>
              <a:cs typeface="Arial"/>
            </a:endParaRPr>
          </a:p>
          <a:p>
            <a:pPr marL="527685" indent="-515620">
              <a:lnSpc>
                <a:spcPct val="100000"/>
              </a:lnSpc>
              <a:spcBef>
                <a:spcPts val="1225"/>
              </a:spcBef>
              <a:buAutoNum type="arabicPeriod"/>
              <a:tabLst>
                <a:tab pos="527685" algn="l"/>
                <a:tab pos="528320" algn="l"/>
              </a:tabLst>
            </a:pPr>
            <a:r>
              <a:rPr lang="vi-VN" dirty="0">
                <a:latin typeface="Arial"/>
                <a:cs typeface="Arial"/>
              </a:rPr>
              <a:t>Phong cách quản lý dự</a:t>
            </a:r>
            <a:r>
              <a:rPr lang="vi-VN" spc="-5" dirty="0">
                <a:latin typeface="Arial"/>
                <a:cs typeface="Arial"/>
              </a:rPr>
              <a:t> </a:t>
            </a:r>
            <a:r>
              <a:rPr lang="vi-VN" spc="-25" dirty="0">
                <a:latin typeface="Arial"/>
                <a:cs typeface="Arial"/>
              </a:rPr>
              <a:t>án</a:t>
            </a:r>
            <a:endParaRPr lang="vi-VN" dirty="0">
              <a:latin typeface="Arial"/>
              <a:cs typeface="Arial"/>
            </a:endParaRPr>
          </a:p>
          <a:p>
            <a:pPr marL="527685" indent="-515620">
              <a:lnSpc>
                <a:spcPct val="100000"/>
              </a:lnSpc>
              <a:spcBef>
                <a:spcPts val="1225"/>
              </a:spcBef>
              <a:buAutoNum type="arabicPeriod"/>
              <a:tabLst>
                <a:tab pos="527685" algn="l"/>
                <a:tab pos="528320" algn="l"/>
              </a:tabLst>
            </a:pPr>
            <a:r>
              <a:rPr lang="vi-VN" dirty="0">
                <a:latin typeface="Arial"/>
                <a:cs typeface="Arial"/>
              </a:rPr>
              <a:t>Các đối tác - Stakeholder</a:t>
            </a:r>
          </a:p>
          <a:p>
            <a:endParaRPr lang="en-US" dirty="0"/>
          </a:p>
        </p:txBody>
      </p:sp>
    </p:spTree>
    <p:extLst>
      <p:ext uri="{BB962C8B-B14F-4D97-AF65-F5344CB8AC3E}">
        <p14:creationId xmlns:p14="http://schemas.microsoft.com/office/powerpoint/2010/main" val="29675658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5940" y="-45973"/>
            <a:ext cx="8027670" cy="998734"/>
          </a:xfrm>
          <a:prstGeom prst="rect">
            <a:avLst/>
          </a:prstGeom>
        </p:spPr>
        <p:txBody>
          <a:bodyPr vert="horz" wrap="square" lIns="0" tIns="501395" rIns="0" bIns="0" rtlCol="0">
            <a:spAutoFit/>
          </a:bodyPr>
          <a:lstStyle/>
          <a:p>
            <a:pPr marL="12700">
              <a:lnSpc>
                <a:spcPct val="100000"/>
              </a:lnSpc>
              <a:spcBef>
                <a:spcPts val="105"/>
              </a:spcBef>
            </a:pPr>
            <a:r>
              <a:rPr sz="3200" dirty="0"/>
              <a:t>2.1.</a:t>
            </a:r>
            <a:r>
              <a:rPr sz="3200" spc="-40" dirty="0"/>
              <a:t> </a:t>
            </a:r>
            <a:r>
              <a:rPr lang="en-US" sz="3200" dirty="0" smtClean="0"/>
              <a:t>N</a:t>
            </a:r>
            <a:r>
              <a:rPr lang="vi-VN" sz="3200" dirty="0" smtClean="0"/>
              <a:t>gười</a:t>
            </a:r>
            <a:r>
              <a:rPr lang="vi-VN" sz="3200" spc="-10" dirty="0" smtClean="0"/>
              <a:t> </a:t>
            </a:r>
            <a:r>
              <a:rPr lang="vi-VN" sz="3200" dirty="0"/>
              <a:t>quản lý</a:t>
            </a:r>
            <a:r>
              <a:rPr lang="vi-VN" sz="3200" spc="-15" dirty="0"/>
              <a:t> </a:t>
            </a:r>
            <a:r>
              <a:rPr lang="vi-VN" sz="3200" dirty="0"/>
              <a:t>dự</a:t>
            </a:r>
            <a:r>
              <a:rPr lang="vi-VN" sz="3200" spc="-5" dirty="0"/>
              <a:t> </a:t>
            </a:r>
            <a:r>
              <a:rPr lang="vi-VN" sz="3200" spc="-25" dirty="0" smtClean="0"/>
              <a:t>án</a:t>
            </a:r>
            <a:r>
              <a:rPr lang="en-US" sz="3200" spc="-25" dirty="0" smtClean="0"/>
              <a:t> làm việc gì</a:t>
            </a:r>
            <a:r>
              <a:rPr sz="3200" spc="-25" dirty="0" smtClean="0"/>
              <a:t>?</a:t>
            </a:r>
            <a:endParaRPr sz="3200" dirty="0"/>
          </a:p>
        </p:txBody>
      </p:sp>
      <p:grpSp>
        <p:nvGrpSpPr>
          <p:cNvPr id="3" name="object 3"/>
          <p:cNvGrpSpPr/>
          <p:nvPr/>
        </p:nvGrpSpPr>
        <p:grpSpPr>
          <a:xfrm>
            <a:off x="629132" y="1472946"/>
            <a:ext cx="7886700" cy="297180"/>
            <a:chOff x="629132" y="1472946"/>
            <a:chExt cx="7886700" cy="297180"/>
          </a:xfrm>
        </p:grpSpPr>
        <p:pic>
          <p:nvPicPr>
            <p:cNvPr id="4" name="object 4"/>
            <p:cNvPicPr/>
            <p:nvPr/>
          </p:nvPicPr>
          <p:blipFill>
            <a:blip r:embed="rId2" cstate="print"/>
            <a:stretch>
              <a:fillRect/>
            </a:stretch>
          </p:blipFill>
          <p:spPr>
            <a:xfrm>
              <a:off x="634466" y="1478280"/>
              <a:ext cx="7875803" cy="286004"/>
            </a:xfrm>
            <a:prstGeom prst="rect">
              <a:avLst/>
            </a:prstGeom>
          </p:spPr>
        </p:pic>
        <p:sp>
          <p:nvSpPr>
            <p:cNvPr id="5" name="object 5"/>
            <p:cNvSpPr/>
            <p:nvPr/>
          </p:nvSpPr>
          <p:spPr>
            <a:xfrm>
              <a:off x="1053058" y="1538605"/>
              <a:ext cx="7350125" cy="226060"/>
            </a:xfrm>
            <a:custGeom>
              <a:avLst/>
              <a:gdLst/>
              <a:ahLst/>
              <a:cxnLst/>
              <a:rect l="l" t="t" r="r" b="b"/>
              <a:pathLst>
                <a:path w="7350125" h="226060">
                  <a:moveTo>
                    <a:pt x="7299350" y="85725"/>
                  </a:moveTo>
                  <a:lnTo>
                    <a:pt x="7262266" y="94615"/>
                  </a:lnTo>
                  <a:lnTo>
                    <a:pt x="7254773" y="97028"/>
                  </a:lnTo>
                  <a:lnTo>
                    <a:pt x="7251217" y="99441"/>
                  </a:lnTo>
                  <a:lnTo>
                    <a:pt x="7245756" y="103250"/>
                  </a:lnTo>
                  <a:lnTo>
                    <a:pt x="7242962" y="108204"/>
                  </a:lnTo>
                  <a:lnTo>
                    <a:pt x="7242962" y="114173"/>
                  </a:lnTo>
                  <a:lnTo>
                    <a:pt x="7242962" y="120015"/>
                  </a:lnTo>
                  <a:lnTo>
                    <a:pt x="7245121" y="124968"/>
                  </a:lnTo>
                  <a:lnTo>
                    <a:pt x="7249566" y="129286"/>
                  </a:lnTo>
                  <a:lnTo>
                    <a:pt x="7253884" y="133604"/>
                  </a:lnTo>
                  <a:lnTo>
                    <a:pt x="7259472" y="135636"/>
                  </a:lnTo>
                  <a:lnTo>
                    <a:pt x="7266203" y="135636"/>
                  </a:lnTo>
                  <a:lnTo>
                    <a:pt x="7273696" y="135636"/>
                  </a:lnTo>
                  <a:lnTo>
                    <a:pt x="7297699" y="114427"/>
                  </a:lnTo>
                  <a:lnTo>
                    <a:pt x="7298842" y="110871"/>
                  </a:lnTo>
                  <a:lnTo>
                    <a:pt x="7299350" y="104012"/>
                  </a:lnTo>
                  <a:lnTo>
                    <a:pt x="7299350" y="93980"/>
                  </a:lnTo>
                  <a:lnTo>
                    <a:pt x="7299350" y="85725"/>
                  </a:lnTo>
                  <a:close/>
                </a:path>
                <a:path w="7350125" h="226060">
                  <a:moveTo>
                    <a:pt x="2035454" y="85725"/>
                  </a:moveTo>
                  <a:lnTo>
                    <a:pt x="1998370" y="94615"/>
                  </a:lnTo>
                  <a:lnTo>
                    <a:pt x="1990877" y="97028"/>
                  </a:lnTo>
                  <a:lnTo>
                    <a:pt x="1987321" y="99441"/>
                  </a:lnTo>
                  <a:lnTo>
                    <a:pt x="1981860" y="103250"/>
                  </a:lnTo>
                  <a:lnTo>
                    <a:pt x="1979066" y="108204"/>
                  </a:lnTo>
                  <a:lnTo>
                    <a:pt x="1979066" y="114173"/>
                  </a:lnTo>
                  <a:lnTo>
                    <a:pt x="1979066" y="120015"/>
                  </a:lnTo>
                  <a:lnTo>
                    <a:pt x="1981225" y="124968"/>
                  </a:lnTo>
                  <a:lnTo>
                    <a:pt x="1985670" y="129286"/>
                  </a:lnTo>
                  <a:lnTo>
                    <a:pt x="1989988" y="133604"/>
                  </a:lnTo>
                  <a:lnTo>
                    <a:pt x="1995576" y="135636"/>
                  </a:lnTo>
                  <a:lnTo>
                    <a:pt x="2002307" y="135636"/>
                  </a:lnTo>
                  <a:lnTo>
                    <a:pt x="2009800" y="135636"/>
                  </a:lnTo>
                  <a:lnTo>
                    <a:pt x="2033803" y="114427"/>
                  </a:lnTo>
                  <a:lnTo>
                    <a:pt x="2034946" y="110871"/>
                  </a:lnTo>
                  <a:lnTo>
                    <a:pt x="2035454" y="104012"/>
                  </a:lnTo>
                  <a:lnTo>
                    <a:pt x="2035454" y="93980"/>
                  </a:lnTo>
                  <a:lnTo>
                    <a:pt x="2035454" y="85725"/>
                  </a:lnTo>
                  <a:close/>
                </a:path>
                <a:path w="7350125" h="226060">
                  <a:moveTo>
                    <a:pt x="1680362" y="85725"/>
                  </a:moveTo>
                  <a:lnTo>
                    <a:pt x="1643278" y="94615"/>
                  </a:lnTo>
                  <a:lnTo>
                    <a:pt x="1635785" y="97028"/>
                  </a:lnTo>
                  <a:lnTo>
                    <a:pt x="1632229" y="99441"/>
                  </a:lnTo>
                  <a:lnTo>
                    <a:pt x="1626768" y="103250"/>
                  </a:lnTo>
                  <a:lnTo>
                    <a:pt x="1623974" y="108204"/>
                  </a:lnTo>
                  <a:lnTo>
                    <a:pt x="1623974" y="114173"/>
                  </a:lnTo>
                  <a:lnTo>
                    <a:pt x="1623974" y="120015"/>
                  </a:lnTo>
                  <a:lnTo>
                    <a:pt x="1626133" y="124968"/>
                  </a:lnTo>
                  <a:lnTo>
                    <a:pt x="1630578" y="129286"/>
                  </a:lnTo>
                  <a:lnTo>
                    <a:pt x="1634896" y="133604"/>
                  </a:lnTo>
                  <a:lnTo>
                    <a:pt x="1640484" y="135636"/>
                  </a:lnTo>
                  <a:lnTo>
                    <a:pt x="1647215" y="135636"/>
                  </a:lnTo>
                  <a:lnTo>
                    <a:pt x="1654708" y="135636"/>
                  </a:lnTo>
                  <a:lnTo>
                    <a:pt x="1678711" y="114427"/>
                  </a:lnTo>
                  <a:lnTo>
                    <a:pt x="1679854" y="110871"/>
                  </a:lnTo>
                  <a:lnTo>
                    <a:pt x="1680362" y="104012"/>
                  </a:lnTo>
                  <a:lnTo>
                    <a:pt x="1680362" y="93980"/>
                  </a:lnTo>
                  <a:lnTo>
                    <a:pt x="1680362" y="85725"/>
                  </a:lnTo>
                  <a:close/>
                </a:path>
                <a:path w="7350125" h="226060">
                  <a:moveTo>
                    <a:pt x="4982870" y="34036"/>
                  </a:moveTo>
                  <a:lnTo>
                    <a:pt x="4946913" y="61817"/>
                  </a:lnTo>
                  <a:lnTo>
                    <a:pt x="4944135" y="82550"/>
                  </a:lnTo>
                  <a:lnTo>
                    <a:pt x="4944827" y="93650"/>
                  </a:lnTo>
                  <a:lnTo>
                    <a:pt x="4967757" y="127936"/>
                  </a:lnTo>
                  <a:lnTo>
                    <a:pt x="4982870" y="131064"/>
                  </a:lnTo>
                  <a:lnTo>
                    <a:pt x="4990674" y="130280"/>
                  </a:lnTo>
                  <a:lnTo>
                    <a:pt x="5018589" y="103266"/>
                  </a:lnTo>
                  <a:lnTo>
                    <a:pt x="5021351" y="82296"/>
                  </a:lnTo>
                  <a:lnTo>
                    <a:pt x="5020660" y="71344"/>
                  </a:lnTo>
                  <a:lnTo>
                    <a:pt x="4997872" y="37179"/>
                  </a:lnTo>
                  <a:lnTo>
                    <a:pt x="4982870" y="34036"/>
                  </a:lnTo>
                  <a:close/>
                </a:path>
                <a:path w="7350125" h="226060">
                  <a:moveTo>
                    <a:pt x="3730142" y="34036"/>
                  </a:moveTo>
                  <a:lnTo>
                    <a:pt x="3694185" y="61817"/>
                  </a:lnTo>
                  <a:lnTo>
                    <a:pt x="3691407" y="82550"/>
                  </a:lnTo>
                  <a:lnTo>
                    <a:pt x="3692099" y="93650"/>
                  </a:lnTo>
                  <a:lnTo>
                    <a:pt x="3715029" y="127936"/>
                  </a:lnTo>
                  <a:lnTo>
                    <a:pt x="3730142" y="131064"/>
                  </a:lnTo>
                  <a:lnTo>
                    <a:pt x="3737946" y="130280"/>
                  </a:lnTo>
                  <a:lnTo>
                    <a:pt x="3765861" y="103266"/>
                  </a:lnTo>
                  <a:lnTo>
                    <a:pt x="3768623" y="82296"/>
                  </a:lnTo>
                  <a:lnTo>
                    <a:pt x="3767932" y="71344"/>
                  </a:lnTo>
                  <a:lnTo>
                    <a:pt x="3745144" y="37179"/>
                  </a:lnTo>
                  <a:lnTo>
                    <a:pt x="3730142" y="34036"/>
                  </a:lnTo>
                  <a:close/>
                </a:path>
                <a:path w="7350125" h="226060">
                  <a:moveTo>
                    <a:pt x="613562" y="34036"/>
                  </a:moveTo>
                  <a:lnTo>
                    <a:pt x="577605" y="61817"/>
                  </a:lnTo>
                  <a:lnTo>
                    <a:pt x="574827" y="82550"/>
                  </a:lnTo>
                  <a:lnTo>
                    <a:pt x="575519" y="93650"/>
                  </a:lnTo>
                  <a:lnTo>
                    <a:pt x="598449" y="127936"/>
                  </a:lnTo>
                  <a:lnTo>
                    <a:pt x="613562" y="131064"/>
                  </a:lnTo>
                  <a:lnTo>
                    <a:pt x="621366" y="130280"/>
                  </a:lnTo>
                  <a:lnTo>
                    <a:pt x="649281" y="103266"/>
                  </a:lnTo>
                  <a:lnTo>
                    <a:pt x="652043" y="82296"/>
                  </a:lnTo>
                  <a:lnTo>
                    <a:pt x="651352" y="71344"/>
                  </a:lnTo>
                  <a:lnTo>
                    <a:pt x="628564" y="37179"/>
                  </a:lnTo>
                  <a:lnTo>
                    <a:pt x="613562" y="34036"/>
                  </a:lnTo>
                  <a:close/>
                </a:path>
                <a:path w="7350125" h="226060">
                  <a:moveTo>
                    <a:pt x="3548024" y="33020"/>
                  </a:moveTo>
                  <a:lnTo>
                    <a:pt x="3514972" y="59499"/>
                  </a:lnTo>
                  <a:lnTo>
                    <a:pt x="3512464" y="79883"/>
                  </a:lnTo>
                  <a:lnTo>
                    <a:pt x="3513129" y="92338"/>
                  </a:lnTo>
                  <a:lnTo>
                    <a:pt x="3534752" y="128793"/>
                  </a:lnTo>
                  <a:lnTo>
                    <a:pt x="3548786" y="131953"/>
                  </a:lnTo>
                  <a:lnTo>
                    <a:pt x="3555737" y="131234"/>
                  </a:lnTo>
                  <a:lnTo>
                    <a:pt x="3582098" y="94319"/>
                  </a:lnTo>
                  <a:lnTo>
                    <a:pt x="3582695" y="81915"/>
                  </a:lnTo>
                  <a:lnTo>
                    <a:pt x="3582076" y="70320"/>
                  </a:lnTo>
                  <a:lnTo>
                    <a:pt x="3561549" y="36052"/>
                  </a:lnTo>
                  <a:lnTo>
                    <a:pt x="3548024" y="33020"/>
                  </a:lnTo>
                  <a:close/>
                </a:path>
                <a:path w="7350125" h="226060">
                  <a:moveTo>
                    <a:pt x="6719341" y="32004"/>
                  </a:moveTo>
                  <a:lnTo>
                    <a:pt x="6687258" y="58420"/>
                  </a:lnTo>
                  <a:lnTo>
                    <a:pt x="6684797" y="79248"/>
                  </a:lnTo>
                  <a:lnTo>
                    <a:pt x="6685414" y="90985"/>
                  </a:lnTo>
                  <a:lnTo>
                    <a:pt x="6705434" y="124872"/>
                  </a:lnTo>
                  <a:lnTo>
                    <a:pt x="6718579" y="127762"/>
                  </a:lnTo>
                  <a:lnTo>
                    <a:pt x="6725985" y="127021"/>
                  </a:lnTo>
                  <a:lnTo>
                    <a:pt x="6754381" y="91392"/>
                  </a:lnTo>
                  <a:lnTo>
                    <a:pt x="6755028" y="80391"/>
                  </a:lnTo>
                  <a:lnTo>
                    <a:pt x="6754407" y="68889"/>
                  </a:lnTo>
                  <a:lnTo>
                    <a:pt x="6733454" y="34956"/>
                  </a:lnTo>
                  <a:lnTo>
                    <a:pt x="6719341" y="32004"/>
                  </a:lnTo>
                  <a:close/>
                </a:path>
                <a:path w="7350125" h="226060">
                  <a:moveTo>
                    <a:pt x="5700674" y="32004"/>
                  </a:moveTo>
                  <a:lnTo>
                    <a:pt x="5691530" y="32004"/>
                  </a:lnTo>
                  <a:lnTo>
                    <a:pt x="5684037" y="35306"/>
                  </a:lnTo>
                  <a:lnTo>
                    <a:pt x="5669305" y="68961"/>
                  </a:lnTo>
                  <a:lnTo>
                    <a:pt x="5731789" y="68961"/>
                  </a:lnTo>
                  <a:lnTo>
                    <a:pt x="5709183" y="32004"/>
                  </a:lnTo>
                  <a:lnTo>
                    <a:pt x="5700674" y="32004"/>
                  </a:lnTo>
                  <a:close/>
                </a:path>
                <a:path w="7350125" h="226060">
                  <a:moveTo>
                    <a:pt x="5362346" y="32004"/>
                  </a:moveTo>
                  <a:lnTo>
                    <a:pt x="5353202" y="32004"/>
                  </a:lnTo>
                  <a:lnTo>
                    <a:pt x="5345709" y="35306"/>
                  </a:lnTo>
                  <a:lnTo>
                    <a:pt x="5330977" y="68961"/>
                  </a:lnTo>
                  <a:lnTo>
                    <a:pt x="5393461" y="68961"/>
                  </a:lnTo>
                  <a:lnTo>
                    <a:pt x="5370855" y="32004"/>
                  </a:lnTo>
                  <a:lnTo>
                    <a:pt x="5362346" y="32004"/>
                  </a:lnTo>
                  <a:close/>
                </a:path>
                <a:path w="7350125" h="226060">
                  <a:moveTo>
                    <a:pt x="4618634" y="32004"/>
                  </a:moveTo>
                  <a:lnTo>
                    <a:pt x="4609490" y="32004"/>
                  </a:lnTo>
                  <a:lnTo>
                    <a:pt x="4601997" y="35306"/>
                  </a:lnTo>
                  <a:lnTo>
                    <a:pt x="4587265" y="68961"/>
                  </a:lnTo>
                  <a:lnTo>
                    <a:pt x="4649749" y="68961"/>
                  </a:lnTo>
                  <a:lnTo>
                    <a:pt x="4627143" y="32004"/>
                  </a:lnTo>
                  <a:lnTo>
                    <a:pt x="4618634" y="32004"/>
                  </a:lnTo>
                  <a:close/>
                </a:path>
                <a:path w="7350125" h="226060">
                  <a:moveTo>
                    <a:pt x="4359300" y="32004"/>
                  </a:moveTo>
                  <a:lnTo>
                    <a:pt x="4326788" y="58356"/>
                  </a:lnTo>
                  <a:lnTo>
                    <a:pt x="4324248" y="79121"/>
                  </a:lnTo>
                  <a:lnTo>
                    <a:pt x="4324744" y="90600"/>
                  </a:lnTo>
                  <a:lnTo>
                    <a:pt x="4344663" y="127952"/>
                  </a:lnTo>
                  <a:lnTo>
                    <a:pt x="4360951" y="132080"/>
                  </a:lnTo>
                  <a:lnTo>
                    <a:pt x="4367569" y="131341"/>
                  </a:lnTo>
                  <a:lnTo>
                    <a:pt x="4393626" y="94890"/>
                  </a:lnTo>
                  <a:lnTo>
                    <a:pt x="4394225" y="83058"/>
                  </a:lnTo>
                  <a:lnTo>
                    <a:pt x="4393608" y="70409"/>
                  </a:lnTo>
                  <a:lnTo>
                    <a:pt x="4373206" y="34972"/>
                  </a:lnTo>
                  <a:lnTo>
                    <a:pt x="4359300" y="32004"/>
                  </a:lnTo>
                  <a:close/>
                </a:path>
                <a:path w="7350125" h="226060">
                  <a:moveTo>
                    <a:pt x="3196742" y="32004"/>
                  </a:moveTo>
                  <a:lnTo>
                    <a:pt x="3187598" y="32004"/>
                  </a:lnTo>
                  <a:lnTo>
                    <a:pt x="3180105" y="35306"/>
                  </a:lnTo>
                  <a:lnTo>
                    <a:pt x="3165373" y="68961"/>
                  </a:lnTo>
                  <a:lnTo>
                    <a:pt x="3227857" y="68961"/>
                  </a:lnTo>
                  <a:lnTo>
                    <a:pt x="3205251" y="32004"/>
                  </a:lnTo>
                  <a:lnTo>
                    <a:pt x="3196742" y="32004"/>
                  </a:lnTo>
                  <a:close/>
                </a:path>
                <a:path w="7350125" h="226060">
                  <a:moveTo>
                    <a:pt x="2366162" y="32004"/>
                  </a:moveTo>
                  <a:lnTo>
                    <a:pt x="2357018" y="32004"/>
                  </a:lnTo>
                  <a:lnTo>
                    <a:pt x="2349525" y="35306"/>
                  </a:lnTo>
                  <a:lnTo>
                    <a:pt x="2334793" y="68961"/>
                  </a:lnTo>
                  <a:lnTo>
                    <a:pt x="2397277" y="68961"/>
                  </a:lnTo>
                  <a:lnTo>
                    <a:pt x="2374671" y="32004"/>
                  </a:lnTo>
                  <a:lnTo>
                    <a:pt x="2366162" y="32004"/>
                  </a:lnTo>
                  <a:close/>
                </a:path>
                <a:path w="7350125" h="226060">
                  <a:moveTo>
                    <a:pt x="2185441" y="32004"/>
                  </a:moveTo>
                  <a:lnTo>
                    <a:pt x="2153358" y="58420"/>
                  </a:lnTo>
                  <a:lnTo>
                    <a:pt x="2150897" y="79248"/>
                  </a:lnTo>
                  <a:lnTo>
                    <a:pt x="2151514" y="90985"/>
                  </a:lnTo>
                  <a:lnTo>
                    <a:pt x="2171534" y="124872"/>
                  </a:lnTo>
                  <a:lnTo>
                    <a:pt x="2184679" y="127762"/>
                  </a:lnTo>
                  <a:lnTo>
                    <a:pt x="2192085" y="127021"/>
                  </a:lnTo>
                  <a:lnTo>
                    <a:pt x="2220481" y="91392"/>
                  </a:lnTo>
                  <a:lnTo>
                    <a:pt x="2221128" y="80391"/>
                  </a:lnTo>
                  <a:lnTo>
                    <a:pt x="2220507" y="68889"/>
                  </a:lnTo>
                  <a:lnTo>
                    <a:pt x="2199554" y="34956"/>
                  </a:lnTo>
                  <a:lnTo>
                    <a:pt x="2185441" y="32004"/>
                  </a:lnTo>
                  <a:close/>
                </a:path>
                <a:path w="7350125" h="226060">
                  <a:moveTo>
                    <a:pt x="875690" y="32004"/>
                  </a:moveTo>
                  <a:lnTo>
                    <a:pt x="866546" y="32004"/>
                  </a:lnTo>
                  <a:lnTo>
                    <a:pt x="859053" y="35306"/>
                  </a:lnTo>
                  <a:lnTo>
                    <a:pt x="844321" y="68961"/>
                  </a:lnTo>
                  <a:lnTo>
                    <a:pt x="906805" y="68961"/>
                  </a:lnTo>
                  <a:lnTo>
                    <a:pt x="884199" y="32004"/>
                  </a:lnTo>
                  <a:lnTo>
                    <a:pt x="875690" y="32004"/>
                  </a:lnTo>
                  <a:close/>
                </a:path>
                <a:path w="7350125" h="226060">
                  <a:moveTo>
                    <a:pt x="31394" y="32004"/>
                  </a:moveTo>
                  <a:lnTo>
                    <a:pt x="22275" y="32004"/>
                  </a:lnTo>
                  <a:lnTo>
                    <a:pt x="14731" y="35306"/>
                  </a:lnTo>
                  <a:lnTo>
                    <a:pt x="0" y="68961"/>
                  </a:lnTo>
                  <a:lnTo>
                    <a:pt x="62509" y="68961"/>
                  </a:lnTo>
                  <a:lnTo>
                    <a:pt x="39928" y="32004"/>
                  </a:lnTo>
                  <a:lnTo>
                    <a:pt x="31394" y="32004"/>
                  </a:lnTo>
                  <a:close/>
                </a:path>
                <a:path w="7350125" h="226060">
                  <a:moveTo>
                    <a:pt x="6380124" y="3556"/>
                  </a:moveTo>
                  <a:lnTo>
                    <a:pt x="6421907" y="3556"/>
                  </a:lnTo>
                  <a:lnTo>
                    <a:pt x="6421907" y="161544"/>
                  </a:lnTo>
                  <a:lnTo>
                    <a:pt x="6380124" y="161544"/>
                  </a:lnTo>
                  <a:lnTo>
                    <a:pt x="6380124" y="3556"/>
                  </a:lnTo>
                  <a:close/>
                </a:path>
                <a:path w="7350125" h="226060">
                  <a:moveTo>
                    <a:pt x="5906160" y="3556"/>
                  </a:moveTo>
                  <a:lnTo>
                    <a:pt x="5950610" y="3556"/>
                  </a:lnTo>
                  <a:lnTo>
                    <a:pt x="5988456" y="115697"/>
                  </a:lnTo>
                  <a:lnTo>
                    <a:pt x="6025286" y="3556"/>
                  </a:lnTo>
                  <a:lnTo>
                    <a:pt x="6068593" y="3556"/>
                  </a:lnTo>
                  <a:lnTo>
                    <a:pt x="6012840" y="155702"/>
                  </a:lnTo>
                  <a:lnTo>
                    <a:pt x="6002807" y="183134"/>
                  </a:lnTo>
                  <a:lnTo>
                    <a:pt x="5980963" y="216154"/>
                  </a:lnTo>
                  <a:lnTo>
                    <a:pt x="5976645" y="219202"/>
                  </a:lnTo>
                  <a:lnTo>
                    <a:pt x="5971311" y="221487"/>
                  </a:lnTo>
                  <a:lnTo>
                    <a:pt x="5964961" y="223266"/>
                  </a:lnTo>
                  <a:lnTo>
                    <a:pt x="5958738" y="224917"/>
                  </a:lnTo>
                  <a:lnTo>
                    <a:pt x="5951499" y="225679"/>
                  </a:lnTo>
                  <a:lnTo>
                    <a:pt x="5943625" y="225679"/>
                  </a:lnTo>
                  <a:lnTo>
                    <a:pt x="5935624" y="225679"/>
                  </a:lnTo>
                  <a:lnTo>
                    <a:pt x="5927750" y="224917"/>
                  </a:lnTo>
                  <a:lnTo>
                    <a:pt x="5920003" y="223266"/>
                  </a:lnTo>
                  <a:lnTo>
                    <a:pt x="5916193" y="190500"/>
                  </a:lnTo>
                  <a:lnTo>
                    <a:pt x="5922797" y="191770"/>
                  </a:lnTo>
                  <a:lnTo>
                    <a:pt x="5928639" y="192405"/>
                  </a:lnTo>
                  <a:lnTo>
                    <a:pt x="5933973" y="192405"/>
                  </a:lnTo>
                  <a:lnTo>
                    <a:pt x="5943625" y="192405"/>
                  </a:lnTo>
                  <a:lnTo>
                    <a:pt x="5950864" y="189611"/>
                  </a:lnTo>
                  <a:lnTo>
                    <a:pt x="5955563" y="183896"/>
                  </a:lnTo>
                  <a:lnTo>
                    <a:pt x="5960135" y="178181"/>
                  </a:lnTo>
                  <a:lnTo>
                    <a:pt x="5963818" y="170815"/>
                  </a:lnTo>
                  <a:lnTo>
                    <a:pt x="5966231" y="162052"/>
                  </a:lnTo>
                  <a:lnTo>
                    <a:pt x="5906160" y="3556"/>
                  </a:lnTo>
                  <a:close/>
                </a:path>
                <a:path w="7350125" h="226060">
                  <a:moveTo>
                    <a:pt x="5448452" y="3556"/>
                  </a:moveTo>
                  <a:lnTo>
                    <a:pt x="5492394" y="3556"/>
                  </a:lnTo>
                  <a:lnTo>
                    <a:pt x="5522112" y="84200"/>
                  </a:lnTo>
                  <a:lnTo>
                    <a:pt x="5530748" y="111125"/>
                  </a:lnTo>
                  <a:lnTo>
                    <a:pt x="5533034" y="104267"/>
                  </a:lnTo>
                  <a:lnTo>
                    <a:pt x="5534431" y="99822"/>
                  </a:lnTo>
                  <a:lnTo>
                    <a:pt x="5535066" y="97536"/>
                  </a:lnTo>
                  <a:lnTo>
                    <a:pt x="5536463" y="93091"/>
                  </a:lnTo>
                  <a:lnTo>
                    <a:pt x="5537987" y="88646"/>
                  </a:lnTo>
                  <a:lnTo>
                    <a:pt x="5539511" y="84200"/>
                  </a:lnTo>
                  <a:lnTo>
                    <a:pt x="5569610" y="3556"/>
                  </a:lnTo>
                  <a:lnTo>
                    <a:pt x="5612663" y="3556"/>
                  </a:lnTo>
                  <a:lnTo>
                    <a:pt x="5549798" y="161544"/>
                  </a:lnTo>
                  <a:lnTo>
                    <a:pt x="5512206" y="161544"/>
                  </a:lnTo>
                  <a:lnTo>
                    <a:pt x="5448452" y="3556"/>
                  </a:lnTo>
                  <a:close/>
                </a:path>
                <a:path w="7350125" h="226060">
                  <a:moveTo>
                    <a:pt x="4199280" y="3556"/>
                  </a:moveTo>
                  <a:lnTo>
                    <a:pt x="4241063" y="3556"/>
                  </a:lnTo>
                  <a:lnTo>
                    <a:pt x="4241063" y="161544"/>
                  </a:lnTo>
                  <a:lnTo>
                    <a:pt x="4199280" y="161544"/>
                  </a:lnTo>
                  <a:lnTo>
                    <a:pt x="4199280" y="3556"/>
                  </a:lnTo>
                  <a:close/>
                </a:path>
                <a:path w="7350125" h="226060">
                  <a:moveTo>
                    <a:pt x="2676804" y="3556"/>
                  </a:moveTo>
                  <a:lnTo>
                    <a:pt x="2718587" y="3556"/>
                  </a:lnTo>
                  <a:lnTo>
                    <a:pt x="2718587" y="161544"/>
                  </a:lnTo>
                  <a:lnTo>
                    <a:pt x="2676804" y="161544"/>
                  </a:lnTo>
                  <a:lnTo>
                    <a:pt x="2676804" y="3556"/>
                  </a:lnTo>
                  <a:close/>
                </a:path>
                <a:path w="7350125" h="226060">
                  <a:moveTo>
                    <a:pt x="726592" y="3556"/>
                  </a:moveTo>
                  <a:lnTo>
                    <a:pt x="768502" y="3556"/>
                  </a:lnTo>
                  <a:lnTo>
                    <a:pt x="768502" y="156718"/>
                  </a:lnTo>
                  <a:lnTo>
                    <a:pt x="764565" y="199262"/>
                  </a:lnTo>
                  <a:lnTo>
                    <a:pt x="729037" y="225248"/>
                  </a:lnTo>
                  <a:lnTo>
                    <a:pt x="720750" y="225679"/>
                  </a:lnTo>
                  <a:lnTo>
                    <a:pt x="716559" y="225679"/>
                  </a:lnTo>
                  <a:lnTo>
                    <a:pt x="711987" y="225425"/>
                  </a:lnTo>
                  <a:lnTo>
                    <a:pt x="707288" y="224662"/>
                  </a:lnTo>
                  <a:lnTo>
                    <a:pt x="702462" y="223900"/>
                  </a:lnTo>
                  <a:lnTo>
                    <a:pt x="697255" y="222758"/>
                  </a:lnTo>
                  <a:lnTo>
                    <a:pt x="691667" y="221234"/>
                  </a:lnTo>
                  <a:lnTo>
                    <a:pt x="699033" y="185547"/>
                  </a:lnTo>
                  <a:lnTo>
                    <a:pt x="700938" y="185928"/>
                  </a:lnTo>
                  <a:lnTo>
                    <a:pt x="702843" y="186309"/>
                  </a:lnTo>
                  <a:lnTo>
                    <a:pt x="704494" y="186562"/>
                  </a:lnTo>
                  <a:lnTo>
                    <a:pt x="706272" y="186817"/>
                  </a:lnTo>
                  <a:lnTo>
                    <a:pt x="707923" y="186944"/>
                  </a:lnTo>
                  <a:lnTo>
                    <a:pt x="709447" y="186944"/>
                  </a:lnTo>
                  <a:lnTo>
                    <a:pt x="713638" y="186944"/>
                  </a:lnTo>
                  <a:lnTo>
                    <a:pt x="726592" y="167259"/>
                  </a:lnTo>
                  <a:lnTo>
                    <a:pt x="726592" y="154305"/>
                  </a:lnTo>
                  <a:lnTo>
                    <a:pt x="726592" y="3556"/>
                  </a:lnTo>
                  <a:close/>
                </a:path>
                <a:path w="7350125" h="226060">
                  <a:moveTo>
                    <a:pt x="7273950" y="0"/>
                  </a:moveTo>
                  <a:lnTo>
                    <a:pt x="7315606" y="6604"/>
                  </a:lnTo>
                  <a:lnTo>
                    <a:pt x="7339085" y="37861"/>
                  </a:lnTo>
                  <a:lnTo>
                    <a:pt x="7340498" y="60833"/>
                  </a:lnTo>
                  <a:lnTo>
                    <a:pt x="7339990" y="109600"/>
                  </a:lnTo>
                  <a:lnTo>
                    <a:pt x="7340111" y="119368"/>
                  </a:lnTo>
                  <a:lnTo>
                    <a:pt x="7349515" y="161544"/>
                  </a:lnTo>
                  <a:lnTo>
                    <a:pt x="7308113" y="161544"/>
                  </a:lnTo>
                  <a:lnTo>
                    <a:pt x="7307097" y="158877"/>
                  </a:lnTo>
                  <a:lnTo>
                    <a:pt x="7305700" y="154686"/>
                  </a:lnTo>
                  <a:lnTo>
                    <a:pt x="7304176" y="149225"/>
                  </a:lnTo>
                  <a:lnTo>
                    <a:pt x="7303414" y="146812"/>
                  </a:lnTo>
                  <a:lnTo>
                    <a:pt x="7302906" y="145161"/>
                  </a:lnTo>
                  <a:lnTo>
                    <a:pt x="7302652" y="144272"/>
                  </a:lnTo>
                  <a:lnTo>
                    <a:pt x="7297223" y="149177"/>
                  </a:lnTo>
                  <a:lnTo>
                    <a:pt x="7260468" y="164893"/>
                  </a:lnTo>
                  <a:lnTo>
                    <a:pt x="7253630" y="165227"/>
                  </a:lnTo>
                  <a:lnTo>
                    <a:pt x="7242083" y="164393"/>
                  </a:lnTo>
                  <a:lnTo>
                    <a:pt x="7209108" y="144869"/>
                  </a:lnTo>
                  <a:lnTo>
                    <a:pt x="7201179" y="118491"/>
                  </a:lnTo>
                  <a:lnTo>
                    <a:pt x="7201179" y="109474"/>
                  </a:lnTo>
                  <a:lnTo>
                    <a:pt x="7225436" y="78486"/>
                  </a:lnTo>
                  <a:lnTo>
                    <a:pt x="7272257" y="65992"/>
                  </a:lnTo>
                  <a:lnTo>
                    <a:pt x="7283554" y="63373"/>
                  </a:lnTo>
                  <a:lnTo>
                    <a:pt x="7292589" y="60848"/>
                  </a:lnTo>
                  <a:lnTo>
                    <a:pt x="7299350" y="58420"/>
                  </a:lnTo>
                  <a:lnTo>
                    <a:pt x="7299350" y="54229"/>
                  </a:lnTo>
                  <a:lnTo>
                    <a:pt x="7299350" y="46228"/>
                  </a:lnTo>
                  <a:lnTo>
                    <a:pt x="7297445" y="40512"/>
                  </a:lnTo>
                  <a:lnTo>
                    <a:pt x="7293381" y="37084"/>
                  </a:lnTo>
                  <a:lnTo>
                    <a:pt x="7289444" y="33655"/>
                  </a:lnTo>
                  <a:lnTo>
                    <a:pt x="7281951" y="32004"/>
                  </a:lnTo>
                  <a:lnTo>
                    <a:pt x="7270902" y="32004"/>
                  </a:lnTo>
                  <a:lnTo>
                    <a:pt x="7263536" y="32004"/>
                  </a:lnTo>
                  <a:lnTo>
                    <a:pt x="7243470" y="51816"/>
                  </a:lnTo>
                  <a:lnTo>
                    <a:pt x="7205497" y="44958"/>
                  </a:lnTo>
                  <a:lnTo>
                    <a:pt x="7227468" y="10922"/>
                  </a:lnTo>
                  <a:lnTo>
                    <a:pt x="7259472" y="688"/>
                  </a:lnTo>
                  <a:lnTo>
                    <a:pt x="7273950" y="0"/>
                  </a:lnTo>
                  <a:close/>
                </a:path>
                <a:path w="7350125" h="226060">
                  <a:moveTo>
                    <a:pt x="6708673" y="0"/>
                  </a:moveTo>
                  <a:lnTo>
                    <a:pt x="6722698" y="1597"/>
                  </a:lnTo>
                  <a:lnTo>
                    <a:pt x="6735438" y="6397"/>
                  </a:lnTo>
                  <a:lnTo>
                    <a:pt x="6746892" y="14412"/>
                  </a:lnTo>
                  <a:lnTo>
                    <a:pt x="6757060" y="25654"/>
                  </a:lnTo>
                  <a:lnTo>
                    <a:pt x="6757060" y="3556"/>
                  </a:lnTo>
                  <a:lnTo>
                    <a:pt x="6796176" y="3556"/>
                  </a:lnTo>
                  <a:lnTo>
                    <a:pt x="6796176" y="145415"/>
                  </a:lnTo>
                  <a:lnTo>
                    <a:pt x="6791477" y="187198"/>
                  </a:lnTo>
                  <a:lnTo>
                    <a:pt x="6762914" y="218809"/>
                  </a:lnTo>
                  <a:lnTo>
                    <a:pt x="6721119" y="225679"/>
                  </a:lnTo>
                  <a:lnTo>
                    <a:pt x="6702494" y="224821"/>
                  </a:lnTo>
                  <a:lnTo>
                    <a:pt x="6664096" y="211962"/>
                  </a:lnTo>
                  <a:lnTo>
                    <a:pt x="6647332" y="177037"/>
                  </a:lnTo>
                  <a:lnTo>
                    <a:pt x="6647332" y="175641"/>
                  </a:lnTo>
                  <a:lnTo>
                    <a:pt x="6647332" y="173990"/>
                  </a:lnTo>
                  <a:lnTo>
                    <a:pt x="6647459" y="171958"/>
                  </a:lnTo>
                  <a:lnTo>
                    <a:pt x="6695211" y="177800"/>
                  </a:lnTo>
                  <a:lnTo>
                    <a:pt x="6695973" y="183387"/>
                  </a:lnTo>
                  <a:lnTo>
                    <a:pt x="6697878" y="187198"/>
                  </a:lnTo>
                  <a:lnTo>
                    <a:pt x="6700799" y="189230"/>
                  </a:lnTo>
                  <a:lnTo>
                    <a:pt x="6704736" y="192278"/>
                  </a:lnTo>
                  <a:lnTo>
                    <a:pt x="6710959" y="193802"/>
                  </a:lnTo>
                  <a:lnTo>
                    <a:pt x="6719468" y="193802"/>
                  </a:lnTo>
                  <a:lnTo>
                    <a:pt x="6730390" y="193802"/>
                  </a:lnTo>
                  <a:lnTo>
                    <a:pt x="6738645" y="192150"/>
                  </a:lnTo>
                  <a:lnTo>
                    <a:pt x="6754266" y="168402"/>
                  </a:lnTo>
                  <a:lnTo>
                    <a:pt x="6754266" y="159004"/>
                  </a:lnTo>
                  <a:lnTo>
                    <a:pt x="6754266" y="136017"/>
                  </a:lnTo>
                  <a:lnTo>
                    <a:pt x="6744312" y="147185"/>
                  </a:lnTo>
                  <a:lnTo>
                    <a:pt x="6733120" y="155162"/>
                  </a:lnTo>
                  <a:lnTo>
                    <a:pt x="6720690" y="159948"/>
                  </a:lnTo>
                  <a:lnTo>
                    <a:pt x="6707022" y="161544"/>
                  </a:lnTo>
                  <a:lnTo>
                    <a:pt x="6691929" y="159873"/>
                  </a:lnTo>
                  <a:lnTo>
                    <a:pt x="6656603" y="134620"/>
                  </a:lnTo>
                  <a:lnTo>
                    <a:pt x="6642905" y="96847"/>
                  </a:lnTo>
                  <a:lnTo>
                    <a:pt x="6641998" y="81661"/>
                  </a:lnTo>
                  <a:lnTo>
                    <a:pt x="6643189" y="62942"/>
                  </a:lnTo>
                  <a:lnTo>
                    <a:pt x="6661048" y="20955"/>
                  </a:lnTo>
                  <a:lnTo>
                    <a:pt x="6694999" y="1309"/>
                  </a:lnTo>
                  <a:lnTo>
                    <a:pt x="6708673" y="0"/>
                  </a:lnTo>
                  <a:close/>
                </a:path>
              </a:pathLst>
            </a:custGeom>
            <a:ln w="10668">
              <a:solidFill>
                <a:srgbClr val="229DBA"/>
              </a:solidFill>
            </a:ln>
          </p:spPr>
          <p:txBody>
            <a:bodyPr wrap="square" lIns="0" tIns="0" rIns="0" bIns="0" rtlCol="0"/>
            <a:lstStyle/>
            <a:p>
              <a:endParaRPr/>
            </a:p>
          </p:txBody>
        </p:sp>
        <p:pic>
          <p:nvPicPr>
            <p:cNvPr id="6" name="object 6"/>
            <p:cNvPicPr/>
            <p:nvPr/>
          </p:nvPicPr>
          <p:blipFill>
            <a:blip r:embed="rId3" cstate="print"/>
            <a:stretch>
              <a:fillRect/>
            </a:stretch>
          </p:blipFill>
          <p:spPr>
            <a:xfrm>
              <a:off x="7512811" y="1533271"/>
              <a:ext cx="154812" cy="172212"/>
            </a:xfrm>
            <a:prstGeom prst="rect">
              <a:avLst/>
            </a:prstGeom>
          </p:spPr>
        </p:pic>
        <p:sp>
          <p:nvSpPr>
            <p:cNvPr id="7" name="object 7"/>
            <p:cNvSpPr/>
            <p:nvPr/>
          </p:nvSpPr>
          <p:spPr>
            <a:xfrm>
              <a:off x="6340347" y="1538605"/>
              <a:ext cx="620395" cy="165735"/>
            </a:xfrm>
            <a:custGeom>
              <a:avLst/>
              <a:gdLst/>
              <a:ahLst/>
              <a:cxnLst/>
              <a:rect l="l" t="t" r="r" b="b"/>
              <a:pathLst>
                <a:path w="620395" h="165735">
                  <a:moveTo>
                    <a:pt x="592835" y="0"/>
                  </a:moveTo>
                  <a:lnTo>
                    <a:pt x="599910" y="480"/>
                  </a:lnTo>
                  <a:lnTo>
                    <a:pt x="606853" y="1936"/>
                  </a:lnTo>
                  <a:lnTo>
                    <a:pt x="613677" y="4393"/>
                  </a:lnTo>
                  <a:lnTo>
                    <a:pt x="620395" y="7874"/>
                  </a:lnTo>
                  <a:lnTo>
                    <a:pt x="607441" y="44323"/>
                  </a:lnTo>
                  <a:lnTo>
                    <a:pt x="600328" y="39750"/>
                  </a:lnTo>
                  <a:lnTo>
                    <a:pt x="593851" y="37465"/>
                  </a:lnTo>
                  <a:lnTo>
                    <a:pt x="587755" y="37465"/>
                  </a:lnTo>
                  <a:lnTo>
                    <a:pt x="581913" y="37465"/>
                  </a:lnTo>
                  <a:lnTo>
                    <a:pt x="576960" y="39116"/>
                  </a:lnTo>
                  <a:lnTo>
                    <a:pt x="560673" y="79343"/>
                  </a:lnTo>
                  <a:lnTo>
                    <a:pt x="559816" y="112775"/>
                  </a:lnTo>
                  <a:lnTo>
                    <a:pt x="559816" y="161544"/>
                  </a:lnTo>
                  <a:lnTo>
                    <a:pt x="517905" y="161544"/>
                  </a:lnTo>
                  <a:lnTo>
                    <a:pt x="517905" y="3556"/>
                  </a:lnTo>
                  <a:lnTo>
                    <a:pt x="556768" y="3556"/>
                  </a:lnTo>
                  <a:lnTo>
                    <a:pt x="556768" y="26035"/>
                  </a:lnTo>
                  <a:lnTo>
                    <a:pt x="561675" y="18724"/>
                  </a:lnTo>
                  <a:lnTo>
                    <a:pt x="586104" y="0"/>
                  </a:lnTo>
                  <a:lnTo>
                    <a:pt x="592835" y="0"/>
                  </a:lnTo>
                  <a:close/>
                </a:path>
                <a:path w="620395" h="165735">
                  <a:moveTo>
                    <a:pt x="410845" y="0"/>
                  </a:moveTo>
                  <a:lnTo>
                    <a:pt x="455350" y="13073"/>
                  </a:lnTo>
                  <a:lnTo>
                    <a:pt x="481583" y="52736"/>
                  </a:lnTo>
                  <a:lnTo>
                    <a:pt x="486028" y="94615"/>
                  </a:lnTo>
                  <a:lnTo>
                    <a:pt x="381253" y="94615"/>
                  </a:lnTo>
                  <a:lnTo>
                    <a:pt x="382037" y="103425"/>
                  </a:lnTo>
                  <a:lnTo>
                    <a:pt x="408541" y="133215"/>
                  </a:lnTo>
                  <a:lnTo>
                    <a:pt x="415417" y="133858"/>
                  </a:lnTo>
                  <a:lnTo>
                    <a:pt x="422021" y="133858"/>
                  </a:lnTo>
                  <a:lnTo>
                    <a:pt x="442086" y="111252"/>
                  </a:lnTo>
                  <a:lnTo>
                    <a:pt x="483743" y="118237"/>
                  </a:lnTo>
                  <a:lnTo>
                    <a:pt x="458470" y="153162"/>
                  </a:lnTo>
                  <a:lnTo>
                    <a:pt x="415035" y="165227"/>
                  </a:lnTo>
                  <a:lnTo>
                    <a:pt x="395775" y="163536"/>
                  </a:lnTo>
                  <a:lnTo>
                    <a:pt x="353949" y="138175"/>
                  </a:lnTo>
                  <a:lnTo>
                    <a:pt x="339304" y="99456"/>
                  </a:lnTo>
                  <a:lnTo>
                    <a:pt x="338327" y="83693"/>
                  </a:lnTo>
                  <a:lnTo>
                    <a:pt x="339613" y="65141"/>
                  </a:lnTo>
                  <a:lnTo>
                    <a:pt x="358901" y="22225"/>
                  </a:lnTo>
                  <a:lnTo>
                    <a:pt x="395817" y="1383"/>
                  </a:lnTo>
                  <a:lnTo>
                    <a:pt x="410845" y="0"/>
                  </a:lnTo>
                  <a:close/>
                </a:path>
                <a:path w="620395" h="165735">
                  <a:moveTo>
                    <a:pt x="72516" y="0"/>
                  </a:moveTo>
                  <a:lnTo>
                    <a:pt x="117022" y="13073"/>
                  </a:lnTo>
                  <a:lnTo>
                    <a:pt x="143256" y="52736"/>
                  </a:lnTo>
                  <a:lnTo>
                    <a:pt x="147700" y="94615"/>
                  </a:lnTo>
                  <a:lnTo>
                    <a:pt x="42925" y="94615"/>
                  </a:lnTo>
                  <a:lnTo>
                    <a:pt x="43709" y="103425"/>
                  </a:lnTo>
                  <a:lnTo>
                    <a:pt x="70213" y="133215"/>
                  </a:lnTo>
                  <a:lnTo>
                    <a:pt x="77088" y="133858"/>
                  </a:lnTo>
                  <a:lnTo>
                    <a:pt x="83692" y="133858"/>
                  </a:lnTo>
                  <a:lnTo>
                    <a:pt x="103759" y="111252"/>
                  </a:lnTo>
                  <a:lnTo>
                    <a:pt x="145414" y="118237"/>
                  </a:lnTo>
                  <a:lnTo>
                    <a:pt x="120141" y="153162"/>
                  </a:lnTo>
                  <a:lnTo>
                    <a:pt x="76707" y="165227"/>
                  </a:lnTo>
                  <a:lnTo>
                    <a:pt x="57447" y="163536"/>
                  </a:lnTo>
                  <a:lnTo>
                    <a:pt x="15621" y="138175"/>
                  </a:lnTo>
                  <a:lnTo>
                    <a:pt x="976" y="99456"/>
                  </a:lnTo>
                  <a:lnTo>
                    <a:pt x="0" y="83693"/>
                  </a:lnTo>
                  <a:lnTo>
                    <a:pt x="1285" y="65141"/>
                  </a:lnTo>
                  <a:lnTo>
                    <a:pt x="20574" y="22225"/>
                  </a:lnTo>
                  <a:lnTo>
                    <a:pt x="57489" y="1383"/>
                  </a:lnTo>
                  <a:lnTo>
                    <a:pt x="72516" y="0"/>
                  </a:lnTo>
                  <a:close/>
                </a:path>
              </a:pathLst>
            </a:custGeom>
            <a:ln w="10668">
              <a:solidFill>
                <a:srgbClr val="229DBA"/>
              </a:solidFill>
            </a:ln>
          </p:spPr>
          <p:txBody>
            <a:bodyPr wrap="square" lIns="0" tIns="0" rIns="0" bIns="0" rtlCol="0"/>
            <a:lstStyle/>
            <a:p>
              <a:endParaRPr/>
            </a:p>
          </p:txBody>
        </p:sp>
        <p:pic>
          <p:nvPicPr>
            <p:cNvPr id="8" name="object 8"/>
            <p:cNvPicPr/>
            <p:nvPr/>
          </p:nvPicPr>
          <p:blipFill>
            <a:blip r:embed="rId4" cstate="print"/>
            <a:stretch>
              <a:fillRect/>
            </a:stretch>
          </p:blipFill>
          <p:spPr>
            <a:xfrm>
              <a:off x="6142735" y="1533271"/>
              <a:ext cx="113157" cy="172212"/>
            </a:xfrm>
            <a:prstGeom prst="rect">
              <a:avLst/>
            </a:prstGeom>
          </p:spPr>
        </p:pic>
        <p:sp>
          <p:nvSpPr>
            <p:cNvPr id="9" name="object 9"/>
            <p:cNvSpPr/>
            <p:nvPr/>
          </p:nvSpPr>
          <p:spPr>
            <a:xfrm>
              <a:off x="5596635" y="1538605"/>
              <a:ext cx="521334" cy="165735"/>
            </a:xfrm>
            <a:custGeom>
              <a:avLst/>
              <a:gdLst/>
              <a:ahLst/>
              <a:cxnLst/>
              <a:rect l="l" t="t" r="r" b="b"/>
              <a:pathLst>
                <a:path w="521335" h="165735">
                  <a:moveTo>
                    <a:pt x="439038" y="0"/>
                  </a:moveTo>
                  <a:lnTo>
                    <a:pt x="485598" y="13073"/>
                  </a:lnTo>
                  <a:lnTo>
                    <a:pt x="515096" y="49609"/>
                  </a:lnTo>
                  <a:lnTo>
                    <a:pt x="520826" y="82169"/>
                  </a:lnTo>
                  <a:lnTo>
                    <a:pt x="519374" y="99314"/>
                  </a:lnTo>
                  <a:lnTo>
                    <a:pt x="497586" y="141605"/>
                  </a:lnTo>
                  <a:lnTo>
                    <a:pt x="456205" y="163750"/>
                  </a:lnTo>
                  <a:lnTo>
                    <a:pt x="439419" y="165227"/>
                  </a:lnTo>
                  <a:lnTo>
                    <a:pt x="428680" y="164607"/>
                  </a:lnTo>
                  <a:lnTo>
                    <a:pt x="388653" y="149869"/>
                  </a:lnTo>
                  <a:lnTo>
                    <a:pt x="363418" y="116538"/>
                  </a:lnTo>
                  <a:lnTo>
                    <a:pt x="357631" y="80391"/>
                  </a:lnTo>
                  <a:lnTo>
                    <a:pt x="358274" y="70008"/>
                  </a:lnTo>
                  <a:lnTo>
                    <a:pt x="373588" y="30843"/>
                  </a:lnTo>
                  <a:lnTo>
                    <a:pt x="406695" y="5786"/>
                  </a:lnTo>
                  <a:lnTo>
                    <a:pt x="439038" y="0"/>
                  </a:lnTo>
                  <a:close/>
                </a:path>
                <a:path w="521335" h="165735">
                  <a:moveTo>
                    <a:pt x="72516" y="0"/>
                  </a:moveTo>
                  <a:lnTo>
                    <a:pt x="117022" y="13073"/>
                  </a:lnTo>
                  <a:lnTo>
                    <a:pt x="143256" y="52736"/>
                  </a:lnTo>
                  <a:lnTo>
                    <a:pt x="147700" y="94615"/>
                  </a:lnTo>
                  <a:lnTo>
                    <a:pt x="42925" y="94615"/>
                  </a:lnTo>
                  <a:lnTo>
                    <a:pt x="43709" y="103425"/>
                  </a:lnTo>
                  <a:lnTo>
                    <a:pt x="70213" y="133215"/>
                  </a:lnTo>
                  <a:lnTo>
                    <a:pt x="77088" y="133858"/>
                  </a:lnTo>
                  <a:lnTo>
                    <a:pt x="83692" y="133858"/>
                  </a:lnTo>
                  <a:lnTo>
                    <a:pt x="103759" y="111252"/>
                  </a:lnTo>
                  <a:lnTo>
                    <a:pt x="145414" y="118237"/>
                  </a:lnTo>
                  <a:lnTo>
                    <a:pt x="120141" y="153162"/>
                  </a:lnTo>
                  <a:lnTo>
                    <a:pt x="76708" y="165227"/>
                  </a:lnTo>
                  <a:lnTo>
                    <a:pt x="57447" y="163536"/>
                  </a:lnTo>
                  <a:lnTo>
                    <a:pt x="15621" y="138175"/>
                  </a:lnTo>
                  <a:lnTo>
                    <a:pt x="976" y="99456"/>
                  </a:lnTo>
                  <a:lnTo>
                    <a:pt x="0" y="83693"/>
                  </a:lnTo>
                  <a:lnTo>
                    <a:pt x="1285" y="65141"/>
                  </a:lnTo>
                  <a:lnTo>
                    <a:pt x="20574" y="22225"/>
                  </a:lnTo>
                  <a:lnTo>
                    <a:pt x="57489" y="1383"/>
                  </a:lnTo>
                  <a:lnTo>
                    <a:pt x="72516" y="0"/>
                  </a:lnTo>
                  <a:close/>
                </a:path>
              </a:pathLst>
            </a:custGeom>
            <a:ln w="10668">
              <a:solidFill>
                <a:srgbClr val="229DBA"/>
              </a:solidFill>
            </a:ln>
          </p:spPr>
          <p:txBody>
            <a:bodyPr wrap="square" lIns="0" tIns="0" rIns="0" bIns="0" rtlCol="0"/>
            <a:lstStyle/>
            <a:p>
              <a:endParaRPr/>
            </a:p>
          </p:txBody>
        </p:sp>
        <p:pic>
          <p:nvPicPr>
            <p:cNvPr id="10" name="object 10"/>
            <p:cNvPicPr/>
            <p:nvPr/>
          </p:nvPicPr>
          <p:blipFill>
            <a:blip r:embed="rId5" cstate="print"/>
            <a:stretch>
              <a:fillRect/>
            </a:stretch>
          </p:blipFill>
          <p:spPr>
            <a:xfrm>
              <a:off x="4891532" y="1533271"/>
              <a:ext cx="329819" cy="175895"/>
            </a:xfrm>
            <a:prstGeom prst="rect">
              <a:avLst/>
            </a:prstGeom>
          </p:spPr>
        </p:pic>
        <p:sp>
          <p:nvSpPr>
            <p:cNvPr id="11" name="object 11"/>
            <p:cNvSpPr/>
            <p:nvPr/>
          </p:nvSpPr>
          <p:spPr>
            <a:xfrm>
              <a:off x="3800347" y="1538605"/>
              <a:ext cx="1064895" cy="222250"/>
            </a:xfrm>
            <a:custGeom>
              <a:avLst/>
              <a:gdLst/>
              <a:ahLst/>
              <a:cxnLst/>
              <a:rect l="l" t="t" r="r" b="b"/>
              <a:pathLst>
                <a:path w="1064895" h="222250">
                  <a:moveTo>
                    <a:pt x="982599" y="0"/>
                  </a:moveTo>
                  <a:lnTo>
                    <a:pt x="1029158" y="13073"/>
                  </a:lnTo>
                  <a:lnTo>
                    <a:pt x="1058656" y="49609"/>
                  </a:lnTo>
                  <a:lnTo>
                    <a:pt x="1064387" y="82169"/>
                  </a:lnTo>
                  <a:lnTo>
                    <a:pt x="1062934" y="99314"/>
                  </a:lnTo>
                  <a:lnTo>
                    <a:pt x="1041146" y="141605"/>
                  </a:lnTo>
                  <a:lnTo>
                    <a:pt x="999765" y="163750"/>
                  </a:lnTo>
                  <a:lnTo>
                    <a:pt x="982979" y="165227"/>
                  </a:lnTo>
                  <a:lnTo>
                    <a:pt x="972240" y="164607"/>
                  </a:lnTo>
                  <a:lnTo>
                    <a:pt x="932213" y="149869"/>
                  </a:lnTo>
                  <a:lnTo>
                    <a:pt x="906978" y="116538"/>
                  </a:lnTo>
                  <a:lnTo>
                    <a:pt x="901191" y="80391"/>
                  </a:lnTo>
                  <a:lnTo>
                    <a:pt x="901834" y="70008"/>
                  </a:lnTo>
                  <a:lnTo>
                    <a:pt x="917148" y="30843"/>
                  </a:lnTo>
                  <a:lnTo>
                    <a:pt x="950255" y="5786"/>
                  </a:lnTo>
                  <a:lnTo>
                    <a:pt x="982599" y="0"/>
                  </a:lnTo>
                  <a:close/>
                </a:path>
                <a:path w="1064895" h="222250">
                  <a:moveTo>
                    <a:pt x="812038" y="0"/>
                  </a:moveTo>
                  <a:lnTo>
                    <a:pt x="848649" y="12108"/>
                  </a:lnTo>
                  <a:lnTo>
                    <a:pt x="873172" y="47386"/>
                  </a:lnTo>
                  <a:lnTo>
                    <a:pt x="877951" y="81661"/>
                  </a:lnTo>
                  <a:lnTo>
                    <a:pt x="876738" y="100357"/>
                  </a:lnTo>
                  <a:lnTo>
                    <a:pt x="858647" y="143256"/>
                  </a:lnTo>
                  <a:lnTo>
                    <a:pt x="824999" y="163847"/>
                  </a:lnTo>
                  <a:lnTo>
                    <a:pt x="811784" y="165227"/>
                  </a:lnTo>
                  <a:lnTo>
                    <a:pt x="803021" y="165227"/>
                  </a:lnTo>
                  <a:lnTo>
                    <a:pt x="765555" y="142112"/>
                  </a:lnTo>
                  <a:lnTo>
                    <a:pt x="765555" y="221742"/>
                  </a:lnTo>
                  <a:lnTo>
                    <a:pt x="723773" y="221742"/>
                  </a:lnTo>
                  <a:lnTo>
                    <a:pt x="723773" y="3556"/>
                  </a:lnTo>
                  <a:lnTo>
                    <a:pt x="762762" y="3556"/>
                  </a:lnTo>
                  <a:lnTo>
                    <a:pt x="762762" y="26797"/>
                  </a:lnTo>
                  <a:lnTo>
                    <a:pt x="766905" y="21082"/>
                  </a:lnTo>
                  <a:lnTo>
                    <a:pt x="804320" y="454"/>
                  </a:lnTo>
                  <a:lnTo>
                    <a:pt x="812038" y="0"/>
                  </a:lnTo>
                  <a:close/>
                </a:path>
                <a:path w="1064895" h="222250">
                  <a:moveTo>
                    <a:pt x="613410" y="0"/>
                  </a:moveTo>
                  <a:lnTo>
                    <a:pt x="652718" y="5893"/>
                  </a:lnTo>
                  <a:lnTo>
                    <a:pt x="683387" y="41783"/>
                  </a:lnTo>
                  <a:lnTo>
                    <a:pt x="643889" y="49022"/>
                  </a:lnTo>
                  <a:lnTo>
                    <a:pt x="642238" y="42925"/>
                  </a:lnTo>
                  <a:lnTo>
                    <a:pt x="639063" y="38227"/>
                  </a:lnTo>
                  <a:lnTo>
                    <a:pt x="634364" y="34925"/>
                  </a:lnTo>
                  <a:lnTo>
                    <a:pt x="629665" y="31623"/>
                  </a:lnTo>
                  <a:lnTo>
                    <a:pt x="622935" y="29972"/>
                  </a:lnTo>
                  <a:lnTo>
                    <a:pt x="614172" y="29972"/>
                  </a:lnTo>
                  <a:lnTo>
                    <a:pt x="603123" y="29972"/>
                  </a:lnTo>
                  <a:lnTo>
                    <a:pt x="595249" y="31623"/>
                  </a:lnTo>
                  <a:lnTo>
                    <a:pt x="590550" y="34671"/>
                  </a:lnTo>
                  <a:lnTo>
                    <a:pt x="587375" y="36830"/>
                  </a:lnTo>
                  <a:lnTo>
                    <a:pt x="585724" y="39624"/>
                  </a:lnTo>
                  <a:lnTo>
                    <a:pt x="585724" y="43180"/>
                  </a:lnTo>
                  <a:lnTo>
                    <a:pt x="585724" y="46100"/>
                  </a:lnTo>
                  <a:lnTo>
                    <a:pt x="628903" y="62484"/>
                  </a:lnTo>
                  <a:lnTo>
                    <a:pt x="644386" y="66506"/>
                  </a:lnTo>
                  <a:lnTo>
                    <a:pt x="681380" y="87191"/>
                  </a:lnTo>
                  <a:lnTo>
                    <a:pt x="688721" y="112141"/>
                  </a:lnTo>
                  <a:lnTo>
                    <a:pt x="687579" y="122618"/>
                  </a:lnTo>
                  <a:lnTo>
                    <a:pt x="660415" y="156333"/>
                  </a:lnTo>
                  <a:lnTo>
                    <a:pt x="616838" y="165227"/>
                  </a:lnTo>
                  <a:lnTo>
                    <a:pt x="601501" y="164395"/>
                  </a:lnTo>
                  <a:lnTo>
                    <a:pt x="557111" y="144926"/>
                  </a:lnTo>
                  <a:lnTo>
                    <a:pt x="541019" y="116459"/>
                  </a:lnTo>
                  <a:lnTo>
                    <a:pt x="583056" y="110109"/>
                  </a:lnTo>
                  <a:lnTo>
                    <a:pt x="584835" y="118237"/>
                  </a:lnTo>
                  <a:lnTo>
                    <a:pt x="588517" y="124460"/>
                  </a:lnTo>
                  <a:lnTo>
                    <a:pt x="593978" y="128650"/>
                  </a:lnTo>
                  <a:lnTo>
                    <a:pt x="599313" y="132842"/>
                  </a:lnTo>
                  <a:lnTo>
                    <a:pt x="607060" y="135000"/>
                  </a:lnTo>
                  <a:lnTo>
                    <a:pt x="616838" y="135000"/>
                  </a:lnTo>
                  <a:lnTo>
                    <a:pt x="627634" y="135000"/>
                  </a:lnTo>
                  <a:lnTo>
                    <a:pt x="635762" y="132969"/>
                  </a:lnTo>
                  <a:lnTo>
                    <a:pt x="641223" y="129032"/>
                  </a:lnTo>
                  <a:lnTo>
                    <a:pt x="644905" y="126237"/>
                  </a:lnTo>
                  <a:lnTo>
                    <a:pt x="646811" y="122555"/>
                  </a:lnTo>
                  <a:lnTo>
                    <a:pt x="646811" y="117856"/>
                  </a:lnTo>
                  <a:lnTo>
                    <a:pt x="646811" y="114681"/>
                  </a:lnTo>
                  <a:lnTo>
                    <a:pt x="606788" y="98968"/>
                  </a:lnTo>
                  <a:lnTo>
                    <a:pt x="588438" y="93757"/>
                  </a:lnTo>
                  <a:lnTo>
                    <a:pt x="551545" y="68770"/>
                  </a:lnTo>
                  <a:lnTo>
                    <a:pt x="546862" y="48514"/>
                  </a:lnTo>
                  <a:lnTo>
                    <a:pt x="547883" y="38633"/>
                  </a:lnTo>
                  <a:lnTo>
                    <a:pt x="572333" y="7822"/>
                  </a:lnTo>
                  <a:lnTo>
                    <a:pt x="597479" y="861"/>
                  </a:lnTo>
                  <a:lnTo>
                    <a:pt x="613410" y="0"/>
                  </a:lnTo>
                  <a:close/>
                </a:path>
                <a:path w="1064895" h="222250">
                  <a:moveTo>
                    <a:pt x="446913" y="0"/>
                  </a:moveTo>
                  <a:lnTo>
                    <a:pt x="491418" y="13073"/>
                  </a:lnTo>
                  <a:lnTo>
                    <a:pt x="517651" y="52736"/>
                  </a:lnTo>
                  <a:lnTo>
                    <a:pt x="522097" y="94615"/>
                  </a:lnTo>
                  <a:lnTo>
                    <a:pt x="417322" y="94615"/>
                  </a:lnTo>
                  <a:lnTo>
                    <a:pt x="418105" y="103425"/>
                  </a:lnTo>
                  <a:lnTo>
                    <a:pt x="444609" y="133215"/>
                  </a:lnTo>
                  <a:lnTo>
                    <a:pt x="451485" y="133858"/>
                  </a:lnTo>
                  <a:lnTo>
                    <a:pt x="458088" y="133858"/>
                  </a:lnTo>
                  <a:lnTo>
                    <a:pt x="478154" y="111252"/>
                  </a:lnTo>
                  <a:lnTo>
                    <a:pt x="519811" y="118237"/>
                  </a:lnTo>
                  <a:lnTo>
                    <a:pt x="494538" y="153162"/>
                  </a:lnTo>
                  <a:lnTo>
                    <a:pt x="451103" y="165227"/>
                  </a:lnTo>
                  <a:lnTo>
                    <a:pt x="431843" y="163536"/>
                  </a:lnTo>
                  <a:lnTo>
                    <a:pt x="390016" y="138175"/>
                  </a:lnTo>
                  <a:lnTo>
                    <a:pt x="375372" y="99456"/>
                  </a:lnTo>
                  <a:lnTo>
                    <a:pt x="374396" y="83693"/>
                  </a:lnTo>
                  <a:lnTo>
                    <a:pt x="375681" y="65141"/>
                  </a:lnTo>
                  <a:lnTo>
                    <a:pt x="394969" y="22225"/>
                  </a:lnTo>
                  <a:lnTo>
                    <a:pt x="431885" y="1383"/>
                  </a:lnTo>
                  <a:lnTo>
                    <a:pt x="446913" y="0"/>
                  </a:lnTo>
                  <a:close/>
                </a:path>
                <a:path w="1064895" h="222250">
                  <a:moveTo>
                    <a:pt x="340867" y="0"/>
                  </a:moveTo>
                  <a:lnTo>
                    <a:pt x="347942" y="480"/>
                  </a:lnTo>
                  <a:lnTo>
                    <a:pt x="354885" y="1936"/>
                  </a:lnTo>
                  <a:lnTo>
                    <a:pt x="361709" y="4393"/>
                  </a:lnTo>
                  <a:lnTo>
                    <a:pt x="368426" y="7874"/>
                  </a:lnTo>
                  <a:lnTo>
                    <a:pt x="355473" y="44323"/>
                  </a:lnTo>
                  <a:lnTo>
                    <a:pt x="348361" y="39750"/>
                  </a:lnTo>
                  <a:lnTo>
                    <a:pt x="341884" y="37465"/>
                  </a:lnTo>
                  <a:lnTo>
                    <a:pt x="335788" y="37465"/>
                  </a:lnTo>
                  <a:lnTo>
                    <a:pt x="329946" y="37465"/>
                  </a:lnTo>
                  <a:lnTo>
                    <a:pt x="324992" y="39116"/>
                  </a:lnTo>
                  <a:lnTo>
                    <a:pt x="308705" y="79343"/>
                  </a:lnTo>
                  <a:lnTo>
                    <a:pt x="307848" y="112775"/>
                  </a:lnTo>
                  <a:lnTo>
                    <a:pt x="307848" y="161544"/>
                  </a:lnTo>
                  <a:lnTo>
                    <a:pt x="265938" y="161544"/>
                  </a:lnTo>
                  <a:lnTo>
                    <a:pt x="265938" y="3556"/>
                  </a:lnTo>
                  <a:lnTo>
                    <a:pt x="304800" y="3556"/>
                  </a:lnTo>
                  <a:lnTo>
                    <a:pt x="304800" y="26035"/>
                  </a:lnTo>
                  <a:lnTo>
                    <a:pt x="309707" y="18724"/>
                  </a:lnTo>
                  <a:lnTo>
                    <a:pt x="334137" y="0"/>
                  </a:lnTo>
                  <a:lnTo>
                    <a:pt x="340867" y="0"/>
                  </a:lnTo>
                  <a:close/>
                </a:path>
                <a:path w="1064895" h="222250">
                  <a:moveTo>
                    <a:pt x="72389" y="0"/>
                  </a:moveTo>
                  <a:lnTo>
                    <a:pt x="111698" y="5893"/>
                  </a:lnTo>
                  <a:lnTo>
                    <a:pt x="142366" y="41783"/>
                  </a:lnTo>
                  <a:lnTo>
                    <a:pt x="102869" y="49022"/>
                  </a:lnTo>
                  <a:lnTo>
                    <a:pt x="101218" y="42925"/>
                  </a:lnTo>
                  <a:lnTo>
                    <a:pt x="98043" y="38227"/>
                  </a:lnTo>
                  <a:lnTo>
                    <a:pt x="93344" y="34925"/>
                  </a:lnTo>
                  <a:lnTo>
                    <a:pt x="88646" y="31623"/>
                  </a:lnTo>
                  <a:lnTo>
                    <a:pt x="81914" y="29972"/>
                  </a:lnTo>
                  <a:lnTo>
                    <a:pt x="73151" y="29972"/>
                  </a:lnTo>
                  <a:lnTo>
                    <a:pt x="62102" y="29972"/>
                  </a:lnTo>
                  <a:lnTo>
                    <a:pt x="54228" y="31623"/>
                  </a:lnTo>
                  <a:lnTo>
                    <a:pt x="49529" y="34671"/>
                  </a:lnTo>
                  <a:lnTo>
                    <a:pt x="46354" y="36830"/>
                  </a:lnTo>
                  <a:lnTo>
                    <a:pt x="44703" y="39624"/>
                  </a:lnTo>
                  <a:lnTo>
                    <a:pt x="44703" y="43180"/>
                  </a:lnTo>
                  <a:lnTo>
                    <a:pt x="44703" y="46100"/>
                  </a:lnTo>
                  <a:lnTo>
                    <a:pt x="87884" y="62484"/>
                  </a:lnTo>
                  <a:lnTo>
                    <a:pt x="103366" y="66506"/>
                  </a:lnTo>
                  <a:lnTo>
                    <a:pt x="140360" y="87191"/>
                  </a:lnTo>
                  <a:lnTo>
                    <a:pt x="147700" y="112141"/>
                  </a:lnTo>
                  <a:lnTo>
                    <a:pt x="146559" y="122618"/>
                  </a:lnTo>
                  <a:lnTo>
                    <a:pt x="119395" y="156333"/>
                  </a:lnTo>
                  <a:lnTo>
                    <a:pt x="75818" y="165227"/>
                  </a:lnTo>
                  <a:lnTo>
                    <a:pt x="60481" y="164395"/>
                  </a:lnTo>
                  <a:lnTo>
                    <a:pt x="16091" y="144926"/>
                  </a:lnTo>
                  <a:lnTo>
                    <a:pt x="0" y="116459"/>
                  </a:lnTo>
                  <a:lnTo>
                    <a:pt x="42037" y="110109"/>
                  </a:lnTo>
                  <a:lnTo>
                    <a:pt x="43814" y="118237"/>
                  </a:lnTo>
                  <a:lnTo>
                    <a:pt x="47498" y="124460"/>
                  </a:lnTo>
                  <a:lnTo>
                    <a:pt x="52959" y="128650"/>
                  </a:lnTo>
                  <a:lnTo>
                    <a:pt x="58292" y="132842"/>
                  </a:lnTo>
                  <a:lnTo>
                    <a:pt x="66039" y="135000"/>
                  </a:lnTo>
                  <a:lnTo>
                    <a:pt x="75818" y="135000"/>
                  </a:lnTo>
                  <a:lnTo>
                    <a:pt x="86613" y="135000"/>
                  </a:lnTo>
                  <a:lnTo>
                    <a:pt x="94741" y="132969"/>
                  </a:lnTo>
                  <a:lnTo>
                    <a:pt x="100202" y="129032"/>
                  </a:lnTo>
                  <a:lnTo>
                    <a:pt x="103886" y="126237"/>
                  </a:lnTo>
                  <a:lnTo>
                    <a:pt x="105790" y="122555"/>
                  </a:lnTo>
                  <a:lnTo>
                    <a:pt x="105790" y="117856"/>
                  </a:lnTo>
                  <a:lnTo>
                    <a:pt x="105790" y="114681"/>
                  </a:lnTo>
                  <a:lnTo>
                    <a:pt x="104775" y="112014"/>
                  </a:lnTo>
                  <a:lnTo>
                    <a:pt x="102742" y="109982"/>
                  </a:lnTo>
                  <a:lnTo>
                    <a:pt x="100711" y="107950"/>
                  </a:lnTo>
                  <a:lnTo>
                    <a:pt x="96012" y="106172"/>
                  </a:lnTo>
                  <a:lnTo>
                    <a:pt x="88773" y="104394"/>
                  </a:lnTo>
                  <a:lnTo>
                    <a:pt x="65768" y="98968"/>
                  </a:lnTo>
                  <a:lnTo>
                    <a:pt x="47418" y="93757"/>
                  </a:lnTo>
                  <a:lnTo>
                    <a:pt x="10525" y="68770"/>
                  </a:lnTo>
                  <a:lnTo>
                    <a:pt x="5841" y="48514"/>
                  </a:lnTo>
                  <a:lnTo>
                    <a:pt x="6863" y="38633"/>
                  </a:lnTo>
                  <a:lnTo>
                    <a:pt x="31313" y="7822"/>
                  </a:lnTo>
                  <a:lnTo>
                    <a:pt x="56459" y="861"/>
                  </a:lnTo>
                  <a:lnTo>
                    <a:pt x="72389" y="0"/>
                  </a:lnTo>
                  <a:close/>
                </a:path>
              </a:pathLst>
            </a:custGeom>
            <a:ln w="10668">
              <a:solidFill>
                <a:srgbClr val="229DBA"/>
              </a:solidFill>
            </a:ln>
          </p:spPr>
          <p:txBody>
            <a:bodyPr wrap="square" lIns="0" tIns="0" rIns="0" bIns="0" rtlCol="0"/>
            <a:lstStyle/>
            <a:p>
              <a:endParaRPr/>
            </a:p>
          </p:txBody>
        </p:sp>
        <p:pic>
          <p:nvPicPr>
            <p:cNvPr id="12" name="object 12"/>
            <p:cNvPicPr/>
            <p:nvPr/>
          </p:nvPicPr>
          <p:blipFill>
            <a:blip r:embed="rId4" cstate="print"/>
            <a:stretch>
              <a:fillRect/>
            </a:stretch>
          </p:blipFill>
          <p:spPr>
            <a:xfrm>
              <a:off x="3518407" y="1533271"/>
              <a:ext cx="113157" cy="172212"/>
            </a:xfrm>
            <a:prstGeom prst="rect">
              <a:avLst/>
            </a:prstGeom>
          </p:spPr>
        </p:pic>
        <p:sp>
          <p:nvSpPr>
            <p:cNvPr id="13" name="object 13"/>
            <p:cNvSpPr/>
            <p:nvPr/>
          </p:nvSpPr>
          <p:spPr>
            <a:xfrm>
              <a:off x="2990341" y="1538605"/>
              <a:ext cx="501650" cy="226060"/>
            </a:xfrm>
            <a:custGeom>
              <a:avLst/>
              <a:gdLst/>
              <a:ahLst/>
              <a:cxnLst/>
              <a:rect l="l" t="t" r="r" b="b"/>
              <a:pathLst>
                <a:path w="501650" h="226060">
                  <a:moveTo>
                    <a:pt x="426338" y="0"/>
                  </a:moveTo>
                  <a:lnTo>
                    <a:pt x="470844" y="13073"/>
                  </a:lnTo>
                  <a:lnTo>
                    <a:pt x="497077" y="52736"/>
                  </a:lnTo>
                  <a:lnTo>
                    <a:pt x="501522" y="94615"/>
                  </a:lnTo>
                  <a:lnTo>
                    <a:pt x="396747" y="94615"/>
                  </a:lnTo>
                  <a:lnTo>
                    <a:pt x="397531" y="103425"/>
                  </a:lnTo>
                  <a:lnTo>
                    <a:pt x="424035" y="133215"/>
                  </a:lnTo>
                  <a:lnTo>
                    <a:pt x="430910" y="133858"/>
                  </a:lnTo>
                  <a:lnTo>
                    <a:pt x="437515" y="133858"/>
                  </a:lnTo>
                  <a:lnTo>
                    <a:pt x="457581" y="111252"/>
                  </a:lnTo>
                  <a:lnTo>
                    <a:pt x="499236" y="118237"/>
                  </a:lnTo>
                  <a:lnTo>
                    <a:pt x="473963" y="153162"/>
                  </a:lnTo>
                  <a:lnTo>
                    <a:pt x="430530" y="165227"/>
                  </a:lnTo>
                  <a:lnTo>
                    <a:pt x="411269" y="163536"/>
                  </a:lnTo>
                  <a:lnTo>
                    <a:pt x="369443" y="138175"/>
                  </a:lnTo>
                  <a:lnTo>
                    <a:pt x="354798" y="99456"/>
                  </a:lnTo>
                  <a:lnTo>
                    <a:pt x="353821" y="83693"/>
                  </a:lnTo>
                  <a:lnTo>
                    <a:pt x="355107" y="65141"/>
                  </a:lnTo>
                  <a:lnTo>
                    <a:pt x="374395" y="22225"/>
                  </a:lnTo>
                  <a:lnTo>
                    <a:pt x="411311" y="1383"/>
                  </a:lnTo>
                  <a:lnTo>
                    <a:pt x="426338" y="0"/>
                  </a:lnTo>
                  <a:close/>
                </a:path>
                <a:path w="501650" h="226060">
                  <a:moveTo>
                    <a:pt x="237489" y="0"/>
                  </a:moveTo>
                  <a:lnTo>
                    <a:pt x="251515" y="1597"/>
                  </a:lnTo>
                  <a:lnTo>
                    <a:pt x="264255" y="6397"/>
                  </a:lnTo>
                  <a:lnTo>
                    <a:pt x="275709" y="14412"/>
                  </a:lnTo>
                  <a:lnTo>
                    <a:pt x="285877" y="25654"/>
                  </a:lnTo>
                  <a:lnTo>
                    <a:pt x="285877" y="3556"/>
                  </a:lnTo>
                  <a:lnTo>
                    <a:pt x="324993" y="3556"/>
                  </a:lnTo>
                  <a:lnTo>
                    <a:pt x="324993" y="145415"/>
                  </a:lnTo>
                  <a:lnTo>
                    <a:pt x="320294" y="187198"/>
                  </a:lnTo>
                  <a:lnTo>
                    <a:pt x="291730" y="218809"/>
                  </a:lnTo>
                  <a:lnTo>
                    <a:pt x="249935" y="225679"/>
                  </a:lnTo>
                  <a:lnTo>
                    <a:pt x="231310" y="224821"/>
                  </a:lnTo>
                  <a:lnTo>
                    <a:pt x="192912" y="211962"/>
                  </a:lnTo>
                  <a:lnTo>
                    <a:pt x="176149" y="177037"/>
                  </a:lnTo>
                  <a:lnTo>
                    <a:pt x="176149" y="175641"/>
                  </a:lnTo>
                  <a:lnTo>
                    <a:pt x="176149" y="173990"/>
                  </a:lnTo>
                  <a:lnTo>
                    <a:pt x="176275" y="171958"/>
                  </a:lnTo>
                  <a:lnTo>
                    <a:pt x="224027" y="177800"/>
                  </a:lnTo>
                  <a:lnTo>
                    <a:pt x="224789" y="183387"/>
                  </a:lnTo>
                  <a:lnTo>
                    <a:pt x="226694" y="187198"/>
                  </a:lnTo>
                  <a:lnTo>
                    <a:pt x="229615" y="189230"/>
                  </a:lnTo>
                  <a:lnTo>
                    <a:pt x="233552" y="192278"/>
                  </a:lnTo>
                  <a:lnTo>
                    <a:pt x="239775" y="193802"/>
                  </a:lnTo>
                  <a:lnTo>
                    <a:pt x="248284" y="193802"/>
                  </a:lnTo>
                  <a:lnTo>
                    <a:pt x="259206" y="193802"/>
                  </a:lnTo>
                  <a:lnTo>
                    <a:pt x="267461" y="192150"/>
                  </a:lnTo>
                  <a:lnTo>
                    <a:pt x="283082" y="168402"/>
                  </a:lnTo>
                  <a:lnTo>
                    <a:pt x="283082" y="159004"/>
                  </a:lnTo>
                  <a:lnTo>
                    <a:pt x="283082" y="136017"/>
                  </a:lnTo>
                  <a:lnTo>
                    <a:pt x="273129" y="147185"/>
                  </a:lnTo>
                  <a:lnTo>
                    <a:pt x="261937" y="155162"/>
                  </a:lnTo>
                  <a:lnTo>
                    <a:pt x="249507" y="159948"/>
                  </a:lnTo>
                  <a:lnTo>
                    <a:pt x="235838" y="161544"/>
                  </a:lnTo>
                  <a:lnTo>
                    <a:pt x="220745" y="159873"/>
                  </a:lnTo>
                  <a:lnTo>
                    <a:pt x="185419" y="134620"/>
                  </a:lnTo>
                  <a:lnTo>
                    <a:pt x="171721" y="96847"/>
                  </a:lnTo>
                  <a:lnTo>
                    <a:pt x="170814" y="81661"/>
                  </a:lnTo>
                  <a:lnTo>
                    <a:pt x="172005" y="62942"/>
                  </a:lnTo>
                  <a:lnTo>
                    <a:pt x="189864" y="20955"/>
                  </a:lnTo>
                  <a:lnTo>
                    <a:pt x="223815" y="1309"/>
                  </a:lnTo>
                  <a:lnTo>
                    <a:pt x="237489" y="0"/>
                  </a:lnTo>
                  <a:close/>
                </a:path>
                <a:path w="501650" h="226060">
                  <a:moveTo>
                    <a:pt x="72770" y="0"/>
                  </a:moveTo>
                  <a:lnTo>
                    <a:pt x="114426" y="6604"/>
                  </a:lnTo>
                  <a:lnTo>
                    <a:pt x="137906" y="37861"/>
                  </a:lnTo>
                  <a:lnTo>
                    <a:pt x="139319" y="60833"/>
                  </a:lnTo>
                  <a:lnTo>
                    <a:pt x="138810" y="109600"/>
                  </a:lnTo>
                  <a:lnTo>
                    <a:pt x="138932" y="119368"/>
                  </a:lnTo>
                  <a:lnTo>
                    <a:pt x="148335" y="161544"/>
                  </a:lnTo>
                  <a:lnTo>
                    <a:pt x="106933" y="161544"/>
                  </a:lnTo>
                  <a:lnTo>
                    <a:pt x="105918" y="158877"/>
                  </a:lnTo>
                  <a:lnTo>
                    <a:pt x="104520" y="154686"/>
                  </a:lnTo>
                  <a:lnTo>
                    <a:pt x="102996" y="149225"/>
                  </a:lnTo>
                  <a:lnTo>
                    <a:pt x="102234" y="146812"/>
                  </a:lnTo>
                  <a:lnTo>
                    <a:pt x="101726" y="145161"/>
                  </a:lnTo>
                  <a:lnTo>
                    <a:pt x="101472" y="144272"/>
                  </a:lnTo>
                  <a:lnTo>
                    <a:pt x="96043" y="149177"/>
                  </a:lnTo>
                  <a:lnTo>
                    <a:pt x="59289" y="164893"/>
                  </a:lnTo>
                  <a:lnTo>
                    <a:pt x="52450" y="165227"/>
                  </a:lnTo>
                  <a:lnTo>
                    <a:pt x="40903" y="164393"/>
                  </a:lnTo>
                  <a:lnTo>
                    <a:pt x="7929" y="144869"/>
                  </a:lnTo>
                  <a:lnTo>
                    <a:pt x="0" y="118491"/>
                  </a:lnTo>
                  <a:lnTo>
                    <a:pt x="0" y="109474"/>
                  </a:lnTo>
                  <a:lnTo>
                    <a:pt x="24256" y="78486"/>
                  </a:lnTo>
                  <a:lnTo>
                    <a:pt x="71078" y="65992"/>
                  </a:lnTo>
                  <a:lnTo>
                    <a:pt x="82375" y="63373"/>
                  </a:lnTo>
                  <a:lnTo>
                    <a:pt x="91410" y="60848"/>
                  </a:lnTo>
                  <a:lnTo>
                    <a:pt x="98170" y="58420"/>
                  </a:lnTo>
                  <a:lnTo>
                    <a:pt x="98170" y="54229"/>
                  </a:lnTo>
                  <a:lnTo>
                    <a:pt x="98170" y="46228"/>
                  </a:lnTo>
                  <a:lnTo>
                    <a:pt x="96265" y="40512"/>
                  </a:lnTo>
                  <a:lnTo>
                    <a:pt x="92201" y="37084"/>
                  </a:lnTo>
                  <a:lnTo>
                    <a:pt x="88264" y="33655"/>
                  </a:lnTo>
                  <a:lnTo>
                    <a:pt x="80771" y="32004"/>
                  </a:lnTo>
                  <a:lnTo>
                    <a:pt x="69722" y="32004"/>
                  </a:lnTo>
                  <a:lnTo>
                    <a:pt x="62356" y="32004"/>
                  </a:lnTo>
                  <a:lnTo>
                    <a:pt x="56514" y="33400"/>
                  </a:lnTo>
                  <a:lnTo>
                    <a:pt x="52324" y="36322"/>
                  </a:lnTo>
                  <a:lnTo>
                    <a:pt x="48132" y="39243"/>
                  </a:lnTo>
                  <a:lnTo>
                    <a:pt x="44831" y="44450"/>
                  </a:lnTo>
                  <a:lnTo>
                    <a:pt x="42290" y="51816"/>
                  </a:lnTo>
                  <a:lnTo>
                    <a:pt x="4318" y="44958"/>
                  </a:lnTo>
                  <a:lnTo>
                    <a:pt x="26288" y="10922"/>
                  </a:lnTo>
                  <a:lnTo>
                    <a:pt x="58293" y="688"/>
                  </a:lnTo>
                  <a:lnTo>
                    <a:pt x="72770" y="0"/>
                  </a:lnTo>
                  <a:close/>
                </a:path>
              </a:pathLst>
            </a:custGeom>
            <a:ln w="10668">
              <a:solidFill>
                <a:srgbClr val="229DBA"/>
              </a:solidFill>
            </a:ln>
          </p:spPr>
          <p:txBody>
            <a:bodyPr wrap="square" lIns="0" tIns="0" rIns="0" bIns="0" rtlCol="0"/>
            <a:lstStyle/>
            <a:p>
              <a:endParaRPr/>
            </a:p>
          </p:txBody>
        </p:sp>
        <p:pic>
          <p:nvPicPr>
            <p:cNvPr id="14" name="object 14"/>
            <p:cNvPicPr/>
            <p:nvPr/>
          </p:nvPicPr>
          <p:blipFill>
            <a:blip r:embed="rId6" cstate="print"/>
            <a:stretch>
              <a:fillRect/>
            </a:stretch>
          </p:blipFill>
          <p:spPr>
            <a:xfrm>
              <a:off x="2809747" y="1533271"/>
              <a:ext cx="154812" cy="172212"/>
            </a:xfrm>
            <a:prstGeom prst="rect">
              <a:avLst/>
            </a:prstGeom>
          </p:spPr>
        </p:pic>
        <p:sp>
          <p:nvSpPr>
            <p:cNvPr id="15" name="object 15"/>
            <p:cNvSpPr/>
            <p:nvPr/>
          </p:nvSpPr>
          <p:spPr>
            <a:xfrm>
              <a:off x="1009446" y="1481963"/>
              <a:ext cx="7501255" cy="222250"/>
            </a:xfrm>
            <a:custGeom>
              <a:avLst/>
              <a:gdLst/>
              <a:ahLst/>
              <a:cxnLst/>
              <a:rect l="l" t="t" r="r" b="b"/>
              <a:pathLst>
                <a:path w="7501255" h="222250">
                  <a:moveTo>
                    <a:pt x="1698574" y="56641"/>
                  </a:moveTo>
                  <a:lnTo>
                    <a:pt x="1740230" y="63246"/>
                  </a:lnTo>
                  <a:lnTo>
                    <a:pt x="1763709" y="94503"/>
                  </a:lnTo>
                  <a:lnTo>
                    <a:pt x="1765122" y="117475"/>
                  </a:lnTo>
                  <a:lnTo>
                    <a:pt x="1764614" y="166242"/>
                  </a:lnTo>
                  <a:lnTo>
                    <a:pt x="1764735" y="176010"/>
                  </a:lnTo>
                  <a:lnTo>
                    <a:pt x="1774139" y="218186"/>
                  </a:lnTo>
                  <a:lnTo>
                    <a:pt x="1732737" y="218186"/>
                  </a:lnTo>
                  <a:lnTo>
                    <a:pt x="1731721" y="215519"/>
                  </a:lnTo>
                  <a:lnTo>
                    <a:pt x="1730324" y="211327"/>
                  </a:lnTo>
                  <a:lnTo>
                    <a:pt x="1728800" y="205866"/>
                  </a:lnTo>
                  <a:lnTo>
                    <a:pt x="1728038" y="203453"/>
                  </a:lnTo>
                  <a:lnTo>
                    <a:pt x="1727530" y="201802"/>
                  </a:lnTo>
                  <a:lnTo>
                    <a:pt x="1727276" y="200913"/>
                  </a:lnTo>
                  <a:lnTo>
                    <a:pt x="1721846" y="205819"/>
                  </a:lnTo>
                  <a:lnTo>
                    <a:pt x="1685092" y="221535"/>
                  </a:lnTo>
                  <a:lnTo>
                    <a:pt x="1678254" y="221869"/>
                  </a:lnTo>
                  <a:lnTo>
                    <a:pt x="1666707" y="221035"/>
                  </a:lnTo>
                  <a:lnTo>
                    <a:pt x="1633732" y="201511"/>
                  </a:lnTo>
                  <a:lnTo>
                    <a:pt x="1625803" y="175133"/>
                  </a:lnTo>
                  <a:lnTo>
                    <a:pt x="1625803" y="166115"/>
                  </a:lnTo>
                  <a:lnTo>
                    <a:pt x="1650060" y="135127"/>
                  </a:lnTo>
                  <a:lnTo>
                    <a:pt x="1696881" y="122634"/>
                  </a:lnTo>
                  <a:lnTo>
                    <a:pt x="1708178" y="120014"/>
                  </a:lnTo>
                  <a:lnTo>
                    <a:pt x="1717213" y="117490"/>
                  </a:lnTo>
                  <a:lnTo>
                    <a:pt x="1723974" y="115062"/>
                  </a:lnTo>
                  <a:lnTo>
                    <a:pt x="1723974" y="110871"/>
                  </a:lnTo>
                  <a:lnTo>
                    <a:pt x="1723974" y="102870"/>
                  </a:lnTo>
                  <a:lnTo>
                    <a:pt x="1722069" y="97154"/>
                  </a:lnTo>
                  <a:lnTo>
                    <a:pt x="1718005" y="93725"/>
                  </a:lnTo>
                  <a:lnTo>
                    <a:pt x="1714068" y="90297"/>
                  </a:lnTo>
                  <a:lnTo>
                    <a:pt x="1706575" y="88646"/>
                  </a:lnTo>
                  <a:lnTo>
                    <a:pt x="1695526" y="88646"/>
                  </a:lnTo>
                  <a:lnTo>
                    <a:pt x="1688160" y="88646"/>
                  </a:lnTo>
                  <a:lnTo>
                    <a:pt x="1682318" y="90042"/>
                  </a:lnTo>
                  <a:lnTo>
                    <a:pt x="1678127" y="92963"/>
                  </a:lnTo>
                  <a:lnTo>
                    <a:pt x="1673936" y="95885"/>
                  </a:lnTo>
                  <a:lnTo>
                    <a:pt x="1670634" y="101091"/>
                  </a:lnTo>
                  <a:lnTo>
                    <a:pt x="1668094" y="108458"/>
                  </a:lnTo>
                  <a:lnTo>
                    <a:pt x="1630121" y="101600"/>
                  </a:lnTo>
                  <a:lnTo>
                    <a:pt x="1652092" y="67563"/>
                  </a:lnTo>
                  <a:lnTo>
                    <a:pt x="1684096" y="57330"/>
                  </a:lnTo>
                  <a:lnTo>
                    <a:pt x="1698574" y="56641"/>
                  </a:lnTo>
                  <a:close/>
                </a:path>
                <a:path w="7501255" h="222250">
                  <a:moveTo>
                    <a:pt x="1093038" y="56641"/>
                  </a:moveTo>
                  <a:lnTo>
                    <a:pt x="1139012" y="69087"/>
                  </a:lnTo>
                  <a:lnTo>
                    <a:pt x="1163523" y="106934"/>
                  </a:lnTo>
                  <a:lnTo>
                    <a:pt x="1122248" y="114300"/>
                  </a:lnTo>
                  <a:lnTo>
                    <a:pt x="1120851" y="106172"/>
                  </a:lnTo>
                  <a:lnTo>
                    <a:pt x="1117676" y="99949"/>
                  </a:lnTo>
                  <a:lnTo>
                    <a:pt x="1112850" y="95758"/>
                  </a:lnTo>
                  <a:lnTo>
                    <a:pt x="1107897" y="91566"/>
                  </a:lnTo>
                  <a:lnTo>
                    <a:pt x="1101547" y="89535"/>
                  </a:lnTo>
                  <a:lnTo>
                    <a:pt x="1093673" y="89535"/>
                  </a:lnTo>
                  <a:lnTo>
                    <a:pt x="1061812" y="114696"/>
                  </a:lnTo>
                  <a:lnTo>
                    <a:pt x="1059510" y="136398"/>
                  </a:lnTo>
                  <a:lnTo>
                    <a:pt x="1060085" y="149449"/>
                  </a:lnTo>
                  <a:lnTo>
                    <a:pt x="1079988" y="184832"/>
                  </a:lnTo>
                  <a:lnTo>
                    <a:pt x="1094308" y="187706"/>
                  </a:lnTo>
                  <a:lnTo>
                    <a:pt x="1102182" y="187706"/>
                  </a:lnTo>
                  <a:lnTo>
                    <a:pt x="1124534" y="157607"/>
                  </a:lnTo>
                  <a:lnTo>
                    <a:pt x="1165555" y="164719"/>
                  </a:lnTo>
                  <a:lnTo>
                    <a:pt x="1149356" y="199294"/>
                  </a:lnTo>
                  <a:lnTo>
                    <a:pt x="1106861" y="220964"/>
                  </a:lnTo>
                  <a:lnTo>
                    <a:pt x="1092403" y="221869"/>
                  </a:lnTo>
                  <a:lnTo>
                    <a:pt x="1075875" y="220489"/>
                  </a:lnTo>
                  <a:lnTo>
                    <a:pt x="1037031" y="199898"/>
                  </a:lnTo>
                  <a:lnTo>
                    <a:pt x="1017743" y="157607"/>
                  </a:lnTo>
                  <a:lnTo>
                    <a:pt x="1016457" y="139319"/>
                  </a:lnTo>
                  <a:lnTo>
                    <a:pt x="1017745" y="120864"/>
                  </a:lnTo>
                  <a:lnTo>
                    <a:pt x="1037158" y="78359"/>
                  </a:lnTo>
                  <a:lnTo>
                    <a:pt x="1076323" y="57999"/>
                  </a:lnTo>
                  <a:lnTo>
                    <a:pt x="1093038" y="56641"/>
                  </a:lnTo>
                  <a:close/>
                </a:path>
                <a:path w="7501255" h="222250">
                  <a:moveTo>
                    <a:pt x="916762" y="56641"/>
                  </a:moveTo>
                  <a:lnTo>
                    <a:pt x="961267" y="69715"/>
                  </a:lnTo>
                  <a:lnTo>
                    <a:pt x="987501" y="109378"/>
                  </a:lnTo>
                  <a:lnTo>
                    <a:pt x="991946" y="151257"/>
                  </a:lnTo>
                  <a:lnTo>
                    <a:pt x="887171" y="151257"/>
                  </a:lnTo>
                  <a:lnTo>
                    <a:pt x="887955" y="160067"/>
                  </a:lnTo>
                  <a:lnTo>
                    <a:pt x="914458" y="189857"/>
                  </a:lnTo>
                  <a:lnTo>
                    <a:pt x="921334" y="190500"/>
                  </a:lnTo>
                  <a:lnTo>
                    <a:pt x="927938" y="190500"/>
                  </a:lnTo>
                  <a:lnTo>
                    <a:pt x="948004" y="167894"/>
                  </a:lnTo>
                  <a:lnTo>
                    <a:pt x="989660" y="174878"/>
                  </a:lnTo>
                  <a:lnTo>
                    <a:pt x="964387" y="209803"/>
                  </a:lnTo>
                  <a:lnTo>
                    <a:pt x="920953" y="221869"/>
                  </a:lnTo>
                  <a:lnTo>
                    <a:pt x="901692" y="220178"/>
                  </a:lnTo>
                  <a:lnTo>
                    <a:pt x="859866" y="194817"/>
                  </a:lnTo>
                  <a:lnTo>
                    <a:pt x="845221" y="156098"/>
                  </a:lnTo>
                  <a:lnTo>
                    <a:pt x="844245" y="140335"/>
                  </a:lnTo>
                  <a:lnTo>
                    <a:pt x="845531" y="121783"/>
                  </a:lnTo>
                  <a:lnTo>
                    <a:pt x="864819" y="78866"/>
                  </a:lnTo>
                  <a:lnTo>
                    <a:pt x="901734" y="58025"/>
                  </a:lnTo>
                  <a:lnTo>
                    <a:pt x="916762" y="56641"/>
                  </a:lnTo>
                  <a:close/>
                </a:path>
                <a:path w="7501255" h="222250">
                  <a:moveTo>
                    <a:pt x="656920" y="56641"/>
                  </a:moveTo>
                  <a:lnTo>
                    <a:pt x="703479" y="69715"/>
                  </a:lnTo>
                  <a:lnTo>
                    <a:pt x="732977" y="106251"/>
                  </a:lnTo>
                  <a:lnTo>
                    <a:pt x="738708" y="138811"/>
                  </a:lnTo>
                  <a:lnTo>
                    <a:pt x="737255" y="155956"/>
                  </a:lnTo>
                  <a:lnTo>
                    <a:pt x="715467" y="198247"/>
                  </a:lnTo>
                  <a:lnTo>
                    <a:pt x="674087" y="220392"/>
                  </a:lnTo>
                  <a:lnTo>
                    <a:pt x="657301" y="221869"/>
                  </a:lnTo>
                  <a:lnTo>
                    <a:pt x="646561" y="221249"/>
                  </a:lnTo>
                  <a:lnTo>
                    <a:pt x="606534" y="206511"/>
                  </a:lnTo>
                  <a:lnTo>
                    <a:pt x="581299" y="173180"/>
                  </a:lnTo>
                  <a:lnTo>
                    <a:pt x="575513" y="137033"/>
                  </a:lnTo>
                  <a:lnTo>
                    <a:pt x="576156" y="126650"/>
                  </a:lnTo>
                  <a:lnTo>
                    <a:pt x="591469" y="87485"/>
                  </a:lnTo>
                  <a:lnTo>
                    <a:pt x="624576" y="62428"/>
                  </a:lnTo>
                  <a:lnTo>
                    <a:pt x="656920" y="56641"/>
                  </a:lnTo>
                  <a:close/>
                </a:path>
                <a:path w="7501255" h="222250">
                  <a:moveTo>
                    <a:pt x="539445" y="56641"/>
                  </a:moveTo>
                  <a:lnTo>
                    <a:pt x="546519" y="57122"/>
                  </a:lnTo>
                  <a:lnTo>
                    <a:pt x="553462" y="58578"/>
                  </a:lnTo>
                  <a:lnTo>
                    <a:pt x="560287" y="61035"/>
                  </a:lnTo>
                  <a:lnTo>
                    <a:pt x="567004" y="64515"/>
                  </a:lnTo>
                  <a:lnTo>
                    <a:pt x="554050" y="100964"/>
                  </a:lnTo>
                  <a:lnTo>
                    <a:pt x="546938" y="96392"/>
                  </a:lnTo>
                  <a:lnTo>
                    <a:pt x="540461" y="94107"/>
                  </a:lnTo>
                  <a:lnTo>
                    <a:pt x="534365" y="94107"/>
                  </a:lnTo>
                  <a:lnTo>
                    <a:pt x="528523" y="94107"/>
                  </a:lnTo>
                  <a:lnTo>
                    <a:pt x="523570" y="95758"/>
                  </a:lnTo>
                  <a:lnTo>
                    <a:pt x="507282" y="135985"/>
                  </a:lnTo>
                  <a:lnTo>
                    <a:pt x="506425" y="169417"/>
                  </a:lnTo>
                  <a:lnTo>
                    <a:pt x="506425" y="218186"/>
                  </a:lnTo>
                  <a:lnTo>
                    <a:pt x="464515" y="218186"/>
                  </a:lnTo>
                  <a:lnTo>
                    <a:pt x="464515" y="60198"/>
                  </a:lnTo>
                  <a:lnTo>
                    <a:pt x="503377" y="60198"/>
                  </a:lnTo>
                  <a:lnTo>
                    <a:pt x="503377" y="82676"/>
                  </a:lnTo>
                  <a:lnTo>
                    <a:pt x="508284" y="75366"/>
                  </a:lnTo>
                  <a:lnTo>
                    <a:pt x="532714" y="56641"/>
                  </a:lnTo>
                  <a:lnTo>
                    <a:pt x="539445" y="56641"/>
                  </a:lnTo>
                  <a:close/>
                </a:path>
                <a:path w="7501255" h="222250">
                  <a:moveTo>
                    <a:pt x="72478" y="56641"/>
                  </a:moveTo>
                  <a:lnTo>
                    <a:pt x="117020" y="69715"/>
                  </a:lnTo>
                  <a:lnTo>
                    <a:pt x="143209" y="109378"/>
                  </a:lnTo>
                  <a:lnTo>
                    <a:pt x="147637" y="151257"/>
                  </a:lnTo>
                  <a:lnTo>
                    <a:pt x="42862" y="151257"/>
                  </a:lnTo>
                  <a:lnTo>
                    <a:pt x="43665" y="160067"/>
                  </a:lnTo>
                  <a:lnTo>
                    <a:pt x="70179" y="189857"/>
                  </a:lnTo>
                  <a:lnTo>
                    <a:pt x="77101" y="190500"/>
                  </a:lnTo>
                  <a:lnTo>
                    <a:pt x="83642" y="190500"/>
                  </a:lnTo>
                  <a:lnTo>
                    <a:pt x="89154" y="188722"/>
                  </a:lnTo>
                  <a:lnTo>
                    <a:pt x="93611" y="185165"/>
                  </a:lnTo>
                  <a:lnTo>
                    <a:pt x="98082" y="181610"/>
                  </a:lnTo>
                  <a:lnTo>
                    <a:pt x="101447" y="175895"/>
                  </a:lnTo>
                  <a:lnTo>
                    <a:pt x="103733" y="167894"/>
                  </a:lnTo>
                  <a:lnTo>
                    <a:pt x="145402" y="174878"/>
                  </a:lnTo>
                  <a:lnTo>
                    <a:pt x="120027" y="209803"/>
                  </a:lnTo>
                  <a:lnTo>
                    <a:pt x="76644" y="221869"/>
                  </a:lnTo>
                  <a:lnTo>
                    <a:pt x="57372" y="220178"/>
                  </a:lnTo>
                  <a:lnTo>
                    <a:pt x="15633" y="194817"/>
                  </a:lnTo>
                  <a:lnTo>
                    <a:pt x="976" y="156098"/>
                  </a:lnTo>
                  <a:lnTo>
                    <a:pt x="0" y="140335"/>
                  </a:lnTo>
                  <a:lnTo>
                    <a:pt x="1283" y="121783"/>
                  </a:lnTo>
                  <a:lnTo>
                    <a:pt x="20535" y="78866"/>
                  </a:lnTo>
                  <a:lnTo>
                    <a:pt x="57460" y="58025"/>
                  </a:lnTo>
                  <a:lnTo>
                    <a:pt x="72478" y="56641"/>
                  </a:lnTo>
                  <a:close/>
                </a:path>
                <a:path w="7501255" h="222250">
                  <a:moveTo>
                    <a:pt x="308051" y="36957"/>
                  </a:moveTo>
                  <a:lnTo>
                    <a:pt x="308051" y="98933"/>
                  </a:lnTo>
                  <a:lnTo>
                    <a:pt x="332181" y="98933"/>
                  </a:lnTo>
                  <a:lnTo>
                    <a:pt x="372821" y="93217"/>
                  </a:lnTo>
                  <a:lnTo>
                    <a:pt x="380695" y="84709"/>
                  </a:lnTo>
                  <a:lnTo>
                    <a:pt x="383997" y="79883"/>
                  </a:lnTo>
                  <a:lnTo>
                    <a:pt x="385648" y="74167"/>
                  </a:lnTo>
                  <a:lnTo>
                    <a:pt x="385648" y="67817"/>
                  </a:lnTo>
                  <a:lnTo>
                    <a:pt x="385648" y="59816"/>
                  </a:lnTo>
                  <a:lnTo>
                    <a:pt x="383362" y="53339"/>
                  </a:lnTo>
                  <a:lnTo>
                    <a:pt x="378663" y="48133"/>
                  </a:lnTo>
                  <a:lnTo>
                    <a:pt x="374091" y="42925"/>
                  </a:lnTo>
                  <a:lnTo>
                    <a:pt x="329260" y="36957"/>
                  </a:lnTo>
                  <a:lnTo>
                    <a:pt x="308051" y="36957"/>
                  </a:lnTo>
                  <a:close/>
                </a:path>
                <a:path w="7501255" h="222250">
                  <a:moveTo>
                    <a:pt x="7468819" y="4317"/>
                  </a:moveTo>
                  <a:lnTo>
                    <a:pt x="7468819" y="60198"/>
                  </a:lnTo>
                  <a:lnTo>
                    <a:pt x="7497394" y="60198"/>
                  </a:lnTo>
                  <a:lnTo>
                    <a:pt x="7497394" y="93472"/>
                  </a:lnTo>
                  <a:lnTo>
                    <a:pt x="7468819" y="93472"/>
                  </a:lnTo>
                  <a:lnTo>
                    <a:pt x="7468819" y="157225"/>
                  </a:lnTo>
                  <a:lnTo>
                    <a:pt x="7468819" y="170052"/>
                  </a:lnTo>
                  <a:lnTo>
                    <a:pt x="7469073" y="177673"/>
                  </a:lnTo>
                  <a:lnTo>
                    <a:pt x="7469708" y="179704"/>
                  </a:lnTo>
                  <a:lnTo>
                    <a:pt x="7470216" y="181863"/>
                  </a:lnTo>
                  <a:lnTo>
                    <a:pt x="7471486" y="183641"/>
                  </a:lnTo>
                  <a:lnTo>
                    <a:pt x="7473391" y="185038"/>
                  </a:lnTo>
                  <a:lnTo>
                    <a:pt x="7475296" y="186436"/>
                  </a:lnTo>
                  <a:lnTo>
                    <a:pt x="7477709" y="187071"/>
                  </a:lnTo>
                  <a:lnTo>
                    <a:pt x="7480503" y="187071"/>
                  </a:lnTo>
                  <a:lnTo>
                    <a:pt x="7484313" y="187071"/>
                  </a:lnTo>
                  <a:lnTo>
                    <a:pt x="7489901" y="185800"/>
                  </a:lnTo>
                  <a:lnTo>
                    <a:pt x="7497267" y="183134"/>
                  </a:lnTo>
                  <a:lnTo>
                    <a:pt x="7500823" y="215519"/>
                  </a:lnTo>
                  <a:lnTo>
                    <a:pt x="7493324" y="218279"/>
                  </a:lnTo>
                  <a:lnTo>
                    <a:pt x="7485313" y="220265"/>
                  </a:lnTo>
                  <a:lnTo>
                    <a:pt x="7476802" y="221466"/>
                  </a:lnTo>
                  <a:lnTo>
                    <a:pt x="7467803" y="221869"/>
                  </a:lnTo>
                  <a:lnTo>
                    <a:pt x="7460310" y="221869"/>
                  </a:lnTo>
                  <a:lnTo>
                    <a:pt x="7434148" y="208152"/>
                  </a:lnTo>
                  <a:lnTo>
                    <a:pt x="7431227" y="204215"/>
                  </a:lnTo>
                  <a:lnTo>
                    <a:pt x="7426909" y="162433"/>
                  </a:lnTo>
                  <a:lnTo>
                    <a:pt x="7426909" y="93472"/>
                  </a:lnTo>
                  <a:lnTo>
                    <a:pt x="7407732" y="93472"/>
                  </a:lnTo>
                  <a:lnTo>
                    <a:pt x="7407732" y="60198"/>
                  </a:lnTo>
                  <a:lnTo>
                    <a:pt x="7426909" y="60198"/>
                  </a:lnTo>
                  <a:lnTo>
                    <a:pt x="7426909" y="28828"/>
                  </a:lnTo>
                  <a:lnTo>
                    <a:pt x="7468819" y="4317"/>
                  </a:lnTo>
                  <a:close/>
                </a:path>
                <a:path w="7501255" h="222250">
                  <a:moveTo>
                    <a:pt x="7011619" y="4317"/>
                  </a:moveTo>
                  <a:lnTo>
                    <a:pt x="7011619" y="60198"/>
                  </a:lnTo>
                  <a:lnTo>
                    <a:pt x="7040194" y="60198"/>
                  </a:lnTo>
                  <a:lnTo>
                    <a:pt x="7040194" y="93472"/>
                  </a:lnTo>
                  <a:lnTo>
                    <a:pt x="7011619" y="93472"/>
                  </a:lnTo>
                  <a:lnTo>
                    <a:pt x="7011619" y="157225"/>
                  </a:lnTo>
                  <a:lnTo>
                    <a:pt x="7011619" y="170052"/>
                  </a:lnTo>
                  <a:lnTo>
                    <a:pt x="7011873" y="177673"/>
                  </a:lnTo>
                  <a:lnTo>
                    <a:pt x="7012508" y="179704"/>
                  </a:lnTo>
                  <a:lnTo>
                    <a:pt x="7013016" y="181863"/>
                  </a:lnTo>
                  <a:lnTo>
                    <a:pt x="7014286" y="183641"/>
                  </a:lnTo>
                  <a:lnTo>
                    <a:pt x="7016191" y="185038"/>
                  </a:lnTo>
                  <a:lnTo>
                    <a:pt x="7018096" y="186436"/>
                  </a:lnTo>
                  <a:lnTo>
                    <a:pt x="7020509" y="187071"/>
                  </a:lnTo>
                  <a:lnTo>
                    <a:pt x="7023303" y="187071"/>
                  </a:lnTo>
                  <a:lnTo>
                    <a:pt x="7027113" y="187071"/>
                  </a:lnTo>
                  <a:lnTo>
                    <a:pt x="7032701" y="185800"/>
                  </a:lnTo>
                  <a:lnTo>
                    <a:pt x="7040067" y="183134"/>
                  </a:lnTo>
                  <a:lnTo>
                    <a:pt x="7043623" y="215519"/>
                  </a:lnTo>
                  <a:lnTo>
                    <a:pt x="7036124" y="218279"/>
                  </a:lnTo>
                  <a:lnTo>
                    <a:pt x="7028113" y="220265"/>
                  </a:lnTo>
                  <a:lnTo>
                    <a:pt x="7019602" y="221466"/>
                  </a:lnTo>
                  <a:lnTo>
                    <a:pt x="7010603" y="221869"/>
                  </a:lnTo>
                  <a:lnTo>
                    <a:pt x="7003110" y="221869"/>
                  </a:lnTo>
                  <a:lnTo>
                    <a:pt x="6976948" y="208152"/>
                  </a:lnTo>
                  <a:lnTo>
                    <a:pt x="6974027" y="204215"/>
                  </a:lnTo>
                  <a:lnTo>
                    <a:pt x="6969709" y="162433"/>
                  </a:lnTo>
                  <a:lnTo>
                    <a:pt x="6969709" y="93472"/>
                  </a:lnTo>
                  <a:lnTo>
                    <a:pt x="6950532" y="93472"/>
                  </a:lnTo>
                  <a:lnTo>
                    <a:pt x="6950532" y="60198"/>
                  </a:lnTo>
                  <a:lnTo>
                    <a:pt x="6969709" y="60198"/>
                  </a:lnTo>
                  <a:lnTo>
                    <a:pt x="6969709" y="28828"/>
                  </a:lnTo>
                  <a:lnTo>
                    <a:pt x="7011619" y="4317"/>
                  </a:lnTo>
                  <a:close/>
                </a:path>
                <a:path w="7501255" h="222250">
                  <a:moveTo>
                    <a:pt x="6179515" y="4317"/>
                  </a:moveTo>
                  <a:lnTo>
                    <a:pt x="6179515" y="60198"/>
                  </a:lnTo>
                  <a:lnTo>
                    <a:pt x="6208090" y="60198"/>
                  </a:lnTo>
                  <a:lnTo>
                    <a:pt x="6208090" y="93472"/>
                  </a:lnTo>
                  <a:lnTo>
                    <a:pt x="6179515" y="93472"/>
                  </a:lnTo>
                  <a:lnTo>
                    <a:pt x="6179515" y="157225"/>
                  </a:lnTo>
                  <a:lnTo>
                    <a:pt x="6179515" y="170052"/>
                  </a:lnTo>
                  <a:lnTo>
                    <a:pt x="6179769" y="177673"/>
                  </a:lnTo>
                  <a:lnTo>
                    <a:pt x="6180404" y="179704"/>
                  </a:lnTo>
                  <a:lnTo>
                    <a:pt x="6180912" y="181863"/>
                  </a:lnTo>
                  <a:lnTo>
                    <a:pt x="6182182" y="183641"/>
                  </a:lnTo>
                  <a:lnTo>
                    <a:pt x="6184087" y="185038"/>
                  </a:lnTo>
                  <a:lnTo>
                    <a:pt x="6185992" y="186436"/>
                  </a:lnTo>
                  <a:lnTo>
                    <a:pt x="6188405" y="187071"/>
                  </a:lnTo>
                  <a:lnTo>
                    <a:pt x="6191199" y="187071"/>
                  </a:lnTo>
                  <a:lnTo>
                    <a:pt x="6195009" y="187071"/>
                  </a:lnTo>
                  <a:lnTo>
                    <a:pt x="6200597" y="185800"/>
                  </a:lnTo>
                  <a:lnTo>
                    <a:pt x="6207963" y="183134"/>
                  </a:lnTo>
                  <a:lnTo>
                    <a:pt x="6211519" y="215519"/>
                  </a:lnTo>
                  <a:lnTo>
                    <a:pt x="6204020" y="218279"/>
                  </a:lnTo>
                  <a:lnTo>
                    <a:pt x="6196009" y="220265"/>
                  </a:lnTo>
                  <a:lnTo>
                    <a:pt x="6187498" y="221466"/>
                  </a:lnTo>
                  <a:lnTo>
                    <a:pt x="6178499" y="221869"/>
                  </a:lnTo>
                  <a:lnTo>
                    <a:pt x="6171006" y="221869"/>
                  </a:lnTo>
                  <a:lnTo>
                    <a:pt x="6144844" y="208152"/>
                  </a:lnTo>
                  <a:lnTo>
                    <a:pt x="6141923" y="204215"/>
                  </a:lnTo>
                  <a:lnTo>
                    <a:pt x="6137605" y="162433"/>
                  </a:lnTo>
                  <a:lnTo>
                    <a:pt x="6137605" y="93472"/>
                  </a:lnTo>
                  <a:lnTo>
                    <a:pt x="6118428" y="93472"/>
                  </a:lnTo>
                  <a:lnTo>
                    <a:pt x="6118428" y="60198"/>
                  </a:lnTo>
                  <a:lnTo>
                    <a:pt x="6137605" y="60198"/>
                  </a:lnTo>
                  <a:lnTo>
                    <a:pt x="6137605" y="28828"/>
                  </a:lnTo>
                  <a:lnTo>
                    <a:pt x="6179515" y="4317"/>
                  </a:lnTo>
                  <a:close/>
                </a:path>
                <a:path w="7501255" h="222250">
                  <a:moveTo>
                    <a:pt x="1238707" y="4317"/>
                  </a:moveTo>
                  <a:lnTo>
                    <a:pt x="1238707" y="60198"/>
                  </a:lnTo>
                  <a:lnTo>
                    <a:pt x="1267282" y="60198"/>
                  </a:lnTo>
                  <a:lnTo>
                    <a:pt x="1267282" y="93472"/>
                  </a:lnTo>
                  <a:lnTo>
                    <a:pt x="1238707" y="93472"/>
                  </a:lnTo>
                  <a:lnTo>
                    <a:pt x="1238707" y="157225"/>
                  </a:lnTo>
                  <a:lnTo>
                    <a:pt x="1238707" y="170052"/>
                  </a:lnTo>
                  <a:lnTo>
                    <a:pt x="1238961" y="177673"/>
                  </a:lnTo>
                  <a:lnTo>
                    <a:pt x="1239596" y="179704"/>
                  </a:lnTo>
                  <a:lnTo>
                    <a:pt x="1240104" y="181863"/>
                  </a:lnTo>
                  <a:lnTo>
                    <a:pt x="1241374" y="183641"/>
                  </a:lnTo>
                  <a:lnTo>
                    <a:pt x="1243279" y="185038"/>
                  </a:lnTo>
                  <a:lnTo>
                    <a:pt x="1245184" y="186436"/>
                  </a:lnTo>
                  <a:lnTo>
                    <a:pt x="1247597" y="187071"/>
                  </a:lnTo>
                  <a:lnTo>
                    <a:pt x="1250391" y="187071"/>
                  </a:lnTo>
                  <a:lnTo>
                    <a:pt x="1254201" y="187071"/>
                  </a:lnTo>
                  <a:lnTo>
                    <a:pt x="1259789" y="185800"/>
                  </a:lnTo>
                  <a:lnTo>
                    <a:pt x="1267155" y="183134"/>
                  </a:lnTo>
                  <a:lnTo>
                    <a:pt x="1270711" y="215519"/>
                  </a:lnTo>
                  <a:lnTo>
                    <a:pt x="1263212" y="218279"/>
                  </a:lnTo>
                  <a:lnTo>
                    <a:pt x="1255201" y="220265"/>
                  </a:lnTo>
                  <a:lnTo>
                    <a:pt x="1246690" y="221466"/>
                  </a:lnTo>
                  <a:lnTo>
                    <a:pt x="1237691" y="221869"/>
                  </a:lnTo>
                  <a:lnTo>
                    <a:pt x="1230198" y="221869"/>
                  </a:lnTo>
                  <a:lnTo>
                    <a:pt x="1204036" y="208152"/>
                  </a:lnTo>
                  <a:lnTo>
                    <a:pt x="1201115" y="204215"/>
                  </a:lnTo>
                  <a:lnTo>
                    <a:pt x="1196797" y="162433"/>
                  </a:lnTo>
                  <a:lnTo>
                    <a:pt x="1196797" y="93472"/>
                  </a:lnTo>
                  <a:lnTo>
                    <a:pt x="1177620" y="93472"/>
                  </a:lnTo>
                  <a:lnTo>
                    <a:pt x="1177620" y="60198"/>
                  </a:lnTo>
                  <a:lnTo>
                    <a:pt x="1196797" y="60198"/>
                  </a:lnTo>
                  <a:lnTo>
                    <a:pt x="1196797" y="28828"/>
                  </a:lnTo>
                  <a:lnTo>
                    <a:pt x="1238707" y="4317"/>
                  </a:lnTo>
                  <a:close/>
                </a:path>
                <a:path w="7501255" h="222250">
                  <a:moveTo>
                    <a:pt x="7069658" y="0"/>
                  </a:moveTo>
                  <a:lnTo>
                    <a:pt x="7111568" y="0"/>
                  </a:lnTo>
                  <a:lnTo>
                    <a:pt x="7111568" y="80263"/>
                  </a:lnTo>
                  <a:lnTo>
                    <a:pt x="7122162" y="69929"/>
                  </a:lnTo>
                  <a:lnTo>
                    <a:pt x="7133745" y="62547"/>
                  </a:lnTo>
                  <a:lnTo>
                    <a:pt x="7146304" y="58118"/>
                  </a:lnTo>
                  <a:lnTo>
                    <a:pt x="7159828" y="56641"/>
                  </a:lnTo>
                  <a:lnTo>
                    <a:pt x="7166898" y="56975"/>
                  </a:lnTo>
                  <a:lnTo>
                    <a:pt x="7203389" y="75691"/>
                  </a:lnTo>
                  <a:lnTo>
                    <a:pt x="7207326" y="81152"/>
                  </a:lnTo>
                  <a:lnTo>
                    <a:pt x="7213676" y="125475"/>
                  </a:lnTo>
                  <a:lnTo>
                    <a:pt x="7213676" y="218186"/>
                  </a:lnTo>
                  <a:lnTo>
                    <a:pt x="7171766" y="218186"/>
                  </a:lnTo>
                  <a:lnTo>
                    <a:pt x="7171766" y="134747"/>
                  </a:lnTo>
                  <a:lnTo>
                    <a:pt x="7171621" y="123432"/>
                  </a:lnTo>
                  <a:lnTo>
                    <a:pt x="7160971" y="92583"/>
                  </a:lnTo>
                  <a:lnTo>
                    <a:pt x="7157034" y="89915"/>
                  </a:lnTo>
                  <a:lnTo>
                    <a:pt x="7151954" y="88646"/>
                  </a:lnTo>
                  <a:lnTo>
                    <a:pt x="7145858" y="88646"/>
                  </a:lnTo>
                  <a:lnTo>
                    <a:pt x="7139000" y="88646"/>
                  </a:lnTo>
                  <a:lnTo>
                    <a:pt x="7132777" y="90297"/>
                  </a:lnTo>
                  <a:lnTo>
                    <a:pt x="7127316" y="93725"/>
                  </a:lnTo>
                  <a:lnTo>
                    <a:pt x="7121855" y="97027"/>
                  </a:lnTo>
                  <a:lnTo>
                    <a:pt x="7111568" y="139064"/>
                  </a:lnTo>
                  <a:lnTo>
                    <a:pt x="7111568" y="218186"/>
                  </a:lnTo>
                  <a:lnTo>
                    <a:pt x="7069658" y="218186"/>
                  </a:lnTo>
                  <a:lnTo>
                    <a:pt x="7069658" y="0"/>
                  </a:lnTo>
                  <a:close/>
                </a:path>
                <a:path w="7501255" h="222250">
                  <a:moveTo>
                    <a:pt x="6423736" y="0"/>
                  </a:moveTo>
                  <a:lnTo>
                    <a:pt x="6465519" y="0"/>
                  </a:lnTo>
                  <a:lnTo>
                    <a:pt x="6465519" y="38735"/>
                  </a:lnTo>
                  <a:lnTo>
                    <a:pt x="6423736" y="38735"/>
                  </a:lnTo>
                  <a:lnTo>
                    <a:pt x="6423736" y="0"/>
                  </a:lnTo>
                  <a:close/>
                </a:path>
                <a:path w="7501255" h="222250">
                  <a:moveTo>
                    <a:pt x="6237554" y="0"/>
                  </a:moveTo>
                  <a:lnTo>
                    <a:pt x="6279464" y="0"/>
                  </a:lnTo>
                  <a:lnTo>
                    <a:pt x="6279464" y="80263"/>
                  </a:lnTo>
                  <a:lnTo>
                    <a:pt x="6290058" y="69929"/>
                  </a:lnTo>
                  <a:lnTo>
                    <a:pt x="6301641" y="62547"/>
                  </a:lnTo>
                  <a:lnTo>
                    <a:pt x="6314200" y="58118"/>
                  </a:lnTo>
                  <a:lnTo>
                    <a:pt x="6327724" y="56641"/>
                  </a:lnTo>
                  <a:lnTo>
                    <a:pt x="6334794" y="56975"/>
                  </a:lnTo>
                  <a:lnTo>
                    <a:pt x="6371285" y="75691"/>
                  </a:lnTo>
                  <a:lnTo>
                    <a:pt x="6375222" y="81152"/>
                  </a:lnTo>
                  <a:lnTo>
                    <a:pt x="6381572" y="125475"/>
                  </a:lnTo>
                  <a:lnTo>
                    <a:pt x="6381572" y="218186"/>
                  </a:lnTo>
                  <a:lnTo>
                    <a:pt x="6339662" y="218186"/>
                  </a:lnTo>
                  <a:lnTo>
                    <a:pt x="6339662" y="134747"/>
                  </a:lnTo>
                  <a:lnTo>
                    <a:pt x="6339517" y="123432"/>
                  </a:lnTo>
                  <a:lnTo>
                    <a:pt x="6328867" y="92583"/>
                  </a:lnTo>
                  <a:lnTo>
                    <a:pt x="6324930" y="89915"/>
                  </a:lnTo>
                  <a:lnTo>
                    <a:pt x="6319850" y="88646"/>
                  </a:lnTo>
                  <a:lnTo>
                    <a:pt x="6313754" y="88646"/>
                  </a:lnTo>
                  <a:lnTo>
                    <a:pt x="6306896" y="88646"/>
                  </a:lnTo>
                  <a:lnTo>
                    <a:pt x="6300673" y="90297"/>
                  </a:lnTo>
                  <a:lnTo>
                    <a:pt x="6295212" y="93725"/>
                  </a:lnTo>
                  <a:lnTo>
                    <a:pt x="6289751" y="97027"/>
                  </a:lnTo>
                  <a:lnTo>
                    <a:pt x="6279464" y="139064"/>
                  </a:lnTo>
                  <a:lnTo>
                    <a:pt x="6279464" y="218186"/>
                  </a:lnTo>
                  <a:lnTo>
                    <a:pt x="6237554" y="218186"/>
                  </a:lnTo>
                  <a:lnTo>
                    <a:pt x="6237554" y="0"/>
                  </a:lnTo>
                  <a:close/>
                </a:path>
                <a:path w="7501255" h="222250">
                  <a:moveTo>
                    <a:pt x="4514164" y="0"/>
                  </a:moveTo>
                  <a:lnTo>
                    <a:pt x="4555947" y="0"/>
                  </a:lnTo>
                  <a:lnTo>
                    <a:pt x="4555947" y="218186"/>
                  </a:lnTo>
                  <a:lnTo>
                    <a:pt x="4514164" y="218186"/>
                  </a:lnTo>
                  <a:lnTo>
                    <a:pt x="4514164" y="0"/>
                  </a:lnTo>
                  <a:close/>
                </a:path>
                <a:path w="7501255" h="222250">
                  <a:moveTo>
                    <a:pt x="4326331" y="0"/>
                  </a:moveTo>
                  <a:lnTo>
                    <a:pt x="4368241" y="0"/>
                  </a:lnTo>
                  <a:lnTo>
                    <a:pt x="4368241" y="78612"/>
                  </a:lnTo>
                  <a:lnTo>
                    <a:pt x="4378333" y="69018"/>
                  </a:lnTo>
                  <a:lnTo>
                    <a:pt x="4389354" y="62150"/>
                  </a:lnTo>
                  <a:lnTo>
                    <a:pt x="4401281" y="58021"/>
                  </a:lnTo>
                  <a:lnTo>
                    <a:pt x="4414088" y="56641"/>
                  </a:lnTo>
                  <a:lnTo>
                    <a:pt x="4427871" y="57949"/>
                  </a:lnTo>
                  <a:lnTo>
                    <a:pt x="4461840" y="77470"/>
                  </a:lnTo>
                  <a:lnTo>
                    <a:pt x="4479574" y="119135"/>
                  </a:lnTo>
                  <a:lnTo>
                    <a:pt x="4480763" y="137540"/>
                  </a:lnTo>
                  <a:lnTo>
                    <a:pt x="4479550" y="156642"/>
                  </a:lnTo>
                  <a:lnTo>
                    <a:pt x="4461459" y="199898"/>
                  </a:lnTo>
                  <a:lnTo>
                    <a:pt x="4427883" y="220489"/>
                  </a:lnTo>
                  <a:lnTo>
                    <a:pt x="4414596" y="221869"/>
                  </a:lnTo>
                  <a:lnTo>
                    <a:pt x="4407857" y="221440"/>
                  </a:lnTo>
                  <a:lnTo>
                    <a:pt x="4370191" y="201259"/>
                  </a:lnTo>
                  <a:lnTo>
                    <a:pt x="4365193" y="195072"/>
                  </a:lnTo>
                  <a:lnTo>
                    <a:pt x="4365193" y="218186"/>
                  </a:lnTo>
                  <a:lnTo>
                    <a:pt x="4326331" y="218186"/>
                  </a:lnTo>
                  <a:lnTo>
                    <a:pt x="4326331" y="0"/>
                  </a:lnTo>
                  <a:close/>
                </a:path>
                <a:path w="7501255" h="222250">
                  <a:moveTo>
                    <a:pt x="4242892" y="0"/>
                  </a:moveTo>
                  <a:lnTo>
                    <a:pt x="4284675" y="0"/>
                  </a:lnTo>
                  <a:lnTo>
                    <a:pt x="4284675" y="38735"/>
                  </a:lnTo>
                  <a:lnTo>
                    <a:pt x="4242892" y="38735"/>
                  </a:lnTo>
                  <a:lnTo>
                    <a:pt x="4242892" y="0"/>
                  </a:lnTo>
                  <a:close/>
                </a:path>
                <a:path w="7501255" h="222250">
                  <a:moveTo>
                    <a:pt x="2720416" y="0"/>
                  </a:moveTo>
                  <a:lnTo>
                    <a:pt x="2762199" y="0"/>
                  </a:lnTo>
                  <a:lnTo>
                    <a:pt x="2762199" y="38735"/>
                  </a:lnTo>
                  <a:lnTo>
                    <a:pt x="2720416" y="38735"/>
                  </a:lnTo>
                  <a:lnTo>
                    <a:pt x="2720416" y="0"/>
                  </a:lnTo>
                  <a:close/>
                </a:path>
              </a:pathLst>
            </a:custGeom>
            <a:ln w="10668">
              <a:solidFill>
                <a:srgbClr val="229DBA"/>
              </a:solidFill>
            </a:ln>
          </p:spPr>
          <p:txBody>
            <a:bodyPr wrap="square" lIns="0" tIns="0" rIns="0" bIns="0" rtlCol="0"/>
            <a:lstStyle/>
            <a:p>
              <a:endParaRPr/>
            </a:p>
          </p:txBody>
        </p:sp>
        <p:pic>
          <p:nvPicPr>
            <p:cNvPr id="16" name="object 16"/>
            <p:cNvPicPr/>
            <p:nvPr/>
          </p:nvPicPr>
          <p:blipFill>
            <a:blip r:embed="rId7" cstate="print"/>
            <a:stretch>
              <a:fillRect/>
            </a:stretch>
          </p:blipFill>
          <p:spPr>
            <a:xfrm>
              <a:off x="2386075" y="1476629"/>
              <a:ext cx="221487" cy="228854"/>
            </a:xfrm>
            <a:prstGeom prst="rect">
              <a:avLst/>
            </a:prstGeom>
          </p:spPr>
        </p:pic>
        <p:sp>
          <p:nvSpPr>
            <p:cNvPr id="17" name="object 17"/>
            <p:cNvSpPr/>
            <p:nvPr/>
          </p:nvSpPr>
          <p:spPr>
            <a:xfrm>
              <a:off x="634466" y="1478280"/>
              <a:ext cx="5316220" cy="222250"/>
            </a:xfrm>
            <a:custGeom>
              <a:avLst/>
              <a:gdLst/>
              <a:ahLst/>
              <a:cxnLst/>
              <a:rect l="l" t="t" r="r" b="b"/>
              <a:pathLst>
                <a:path w="5316220" h="222250">
                  <a:moveTo>
                    <a:pt x="1145184" y="3683"/>
                  </a:moveTo>
                  <a:lnTo>
                    <a:pt x="1187094" y="3683"/>
                  </a:lnTo>
                  <a:lnTo>
                    <a:pt x="1187094" y="42418"/>
                  </a:lnTo>
                  <a:lnTo>
                    <a:pt x="1145184" y="42418"/>
                  </a:lnTo>
                  <a:lnTo>
                    <a:pt x="1145184" y="3683"/>
                  </a:lnTo>
                  <a:close/>
                </a:path>
                <a:path w="5316220" h="222250">
                  <a:moveTo>
                    <a:pt x="638962" y="3683"/>
                  </a:moveTo>
                  <a:lnTo>
                    <a:pt x="709574" y="3683"/>
                  </a:lnTo>
                  <a:lnTo>
                    <a:pt x="727931" y="3895"/>
                  </a:lnTo>
                  <a:lnTo>
                    <a:pt x="770998" y="10175"/>
                  </a:lnTo>
                  <a:lnTo>
                    <a:pt x="798968" y="37183"/>
                  </a:lnTo>
                  <a:lnTo>
                    <a:pt x="806094" y="70866"/>
                  </a:lnTo>
                  <a:lnTo>
                    <a:pt x="805639" y="80484"/>
                  </a:lnTo>
                  <a:lnTo>
                    <a:pt x="790521" y="116855"/>
                  </a:lnTo>
                  <a:lnTo>
                    <a:pt x="757453" y="136525"/>
                  </a:lnTo>
                  <a:lnTo>
                    <a:pt x="711733" y="139573"/>
                  </a:lnTo>
                  <a:lnTo>
                    <a:pt x="683031" y="139573"/>
                  </a:lnTo>
                  <a:lnTo>
                    <a:pt x="683031" y="221869"/>
                  </a:lnTo>
                  <a:lnTo>
                    <a:pt x="638962" y="221869"/>
                  </a:lnTo>
                  <a:lnTo>
                    <a:pt x="638962" y="3683"/>
                  </a:lnTo>
                  <a:close/>
                </a:path>
                <a:path w="5316220" h="222250">
                  <a:moveTo>
                    <a:pt x="201104" y="3683"/>
                  </a:moveTo>
                  <a:lnTo>
                    <a:pt x="242925" y="3683"/>
                  </a:lnTo>
                  <a:lnTo>
                    <a:pt x="242925" y="83947"/>
                  </a:lnTo>
                  <a:lnTo>
                    <a:pt x="253541" y="73612"/>
                  </a:lnTo>
                  <a:lnTo>
                    <a:pt x="265141" y="66230"/>
                  </a:lnTo>
                  <a:lnTo>
                    <a:pt x="277726" y="61801"/>
                  </a:lnTo>
                  <a:lnTo>
                    <a:pt x="291299" y="60325"/>
                  </a:lnTo>
                  <a:lnTo>
                    <a:pt x="298341" y="60658"/>
                  </a:lnTo>
                  <a:lnTo>
                    <a:pt x="334835" y="79375"/>
                  </a:lnTo>
                  <a:lnTo>
                    <a:pt x="338747" y="84836"/>
                  </a:lnTo>
                  <a:lnTo>
                    <a:pt x="345020" y="129159"/>
                  </a:lnTo>
                  <a:lnTo>
                    <a:pt x="345020" y="221869"/>
                  </a:lnTo>
                  <a:lnTo>
                    <a:pt x="303199" y="221869"/>
                  </a:lnTo>
                  <a:lnTo>
                    <a:pt x="303199" y="138430"/>
                  </a:lnTo>
                  <a:lnTo>
                    <a:pt x="303051" y="127115"/>
                  </a:lnTo>
                  <a:lnTo>
                    <a:pt x="292417" y="96266"/>
                  </a:lnTo>
                  <a:lnTo>
                    <a:pt x="288391" y="93599"/>
                  </a:lnTo>
                  <a:lnTo>
                    <a:pt x="283362" y="92329"/>
                  </a:lnTo>
                  <a:lnTo>
                    <a:pt x="277304" y="92329"/>
                  </a:lnTo>
                  <a:lnTo>
                    <a:pt x="270370" y="92329"/>
                  </a:lnTo>
                  <a:lnTo>
                    <a:pt x="264159" y="93980"/>
                  </a:lnTo>
                  <a:lnTo>
                    <a:pt x="258711" y="97409"/>
                  </a:lnTo>
                  <a:lnTo>
                    <a:pt x="253250" y="100711"/>
                  </a:lnTo>
                  <a:lnTo>
                    <a:pt x="242925" y="142748"/>
                  </a:lnTo>
                  <a:lnTo>
                    <a:pt x="242925" y="221869"/>
                  </a:lnTo>
                  <a:lnTo>
                    <a:pt x="201104" y="221869"/>
                  </a:lnTo>
                  <a:lnTo>
                    <a:pt x="201104" y="3683"/>
                  </a:lnTo>
                  <a:close/>
                </a:path>
                <a:path w="5316220" h="222250">
                  <a:moveTo>
                    <a:pt x="0" y="3683"/>
                  </a:moveTo>
                  <a:lnTo>
                    <a:pt x="173380" y="3683"/>
                  </a:lnTo>
                  <a:lnTo>
                    <a:pt x="173380" y="40640"/>
                  </a:lnTo>
                  <a:lnTo>
                    <a:pt x="108800" y="40640"/>
                  </a:lnTo>
                  <a:lnTo>
                    <a:pt x="108800" y="221869"/>
                  </a:lnTo>
                  <a:lnTo>
                    <a:pt x="64744" y="221869"/>
                  </a:lnTo>
                  <a:lnTo>
                    <a:pt x="64744" y="40640"/>
                  </a:lnTo>
                  <a:lnTo>
                    <a:pt x="0" y="40640"/>
                  </a:lnTo>
                  <a:lnTo>
                    <a:pt x="0" y="3683"/>
                  </a:lnTo>
                  <a:close/>
                </a:path>
                <a:path w="5316220" h="222250">
                  <a:moveTo>
                    <a:pt x="5280939" y="0"/>
                  </a:moveTo>
                  <a:lnTo>
                    <a:pt x="5289845" y="333"/>
                  </a:lnTo>
                  <a:lnTo>
                    <a:pt x="5298655" y="1333"/>
                  </a:lnTo>
                  <a:lnTo>
                    <a:pt x="5307371" y="3000"/>
                  </a:lnTo>
                  <a:lnTo>
                    <a:pt x="5315991" y="5334"/>
                  </a:lnTo>
                  <a:lnTo>
                    <a:pt x="5310276" y="34544"/>
                  </a:lnTo>
                  <a:lnTo>
                    <a:pt x="5303672" y="32893"/>
                  </a:lnTo>
                  <a:lnTo>
                    <a:pt x="5297322" y="32131"/>
                  </a:lnTo>
                  <a:lnTo>
                    <a:pt x="5291099" y="32131"/>
                  </a:lnTo>
                  <a:lnTo>
                    <a:pt x="5285003" y="32131"/>
                  </a:lnTo>
                  <a:lnTo>
                    <a:pt x="5280685" y="33528"/>
                  </a:lnTo>
                  <a:lnTo>
                    <a:pt x="5278145" y="36449"/>
                  </a:lnTo>
                  <a:lnTo>
                    <a:pt x="5275478" y="39243"/>
                  </a:lnTo>
                  <a:lnTo>
                    <a:pt x="5274081" y="44704"/>
                  </a:lnTo>
                  <a:lnTo>
                    <a:pt x="5274081" y="52705"/>
                  </a:lnTo>
                  <a:lnTo>
                    <a:pt x="5274081" y="63881"/>
                  </a:lnTo>
                  <a:lnTo>
                    <a:pt x="5305450" y="63881"/>
                  </a:lnTo>
                  <a:lnTo>
                    <a:pt x="5305450" y="96774"/>
                  </a:lnTo>
                  <a:lnTo>
                    <a:pt x="5274081" y="96774"/>
                  </a:lnTo>
                  <a:lnTo>
                    <a:pt x="5274081" y="221869"/>
                  </a:lnTo>
                  <a:lnTo>
                    <a:pt x="5232298" y="221869"/>
                  </a:lnTo>
                  <a:lnTo>
                    <a:pt x="5232298" y="96774"/>
                  </a:lnTo>
                  <a:lnTo>
                    <a:pt x="5209057" y="96774"/>
                  </a:lnTo>
                  <a:lnTo>
                    <a:pt x="5209057" y="63881"/>
                  </a:lnTo>
                  <a:lnTo>
                    <a:pt x="5232298" y="63881"/>
                  </a:lnTo>
                  <a:lnTo>
                    <a:pt x="5232298" y="51943"/>
                  </a:lnTo>
                  <a:lnTo>
                    <a:pt x="5244617" y="10287"/>
                  </a:lnTo>
                  <a:lnTo>
                    <a:pt x="5272632" y="382"/>
                  </a:lnTo>
                  <a:lnTo>
                    <a:pt x="5280939" y="0"/>
                  </a:lnTo>
                  <a:close/>
                </a:path>
              </a:pathLst>
            </a:custGeom>
            <a:ln w="10668">
              <a:solidFill>
                <a:srgbClr val="229DBA"/>
              </a:solidFill>
            </a:ln>
          </p:spPr>
          <p:txBody>
            <a:bodyPr wrap="square" lIns="0" tIns="0" rIns="0" bIns="0" rtlCol="0"/>
            <a:lstStyle/>
            <a:p>
              <a:endParaRPr/>
            </a:p>
          </p:txBody>
        </p:sp>
      </p:grpSp>
      <p:grpSp>
        <p:nvGrpSpPr>
          <p:cNvPr id="18" name="object 18"/>
          <p:cNvGrpSpPr/>
          <p:nvPr/>
        </p:nvGrpSpPr>
        <p:grpSpPr>
          <a:xfrm>
            <a:off x="1601597" y="1842389"/>
            <a:ext cx="5947410" cy="293370"/>
            <a:chOff x="1601597" y="1842389"/>
            <a:chExt cx="5947410" cy="293370"/>
          </a:xfrm>
        </p:grpSpPr>
        <p:pic>
          <p:nvPicPr>
            <p:cNvPr id="19" name="object 19"/>
            <p:cNvPicPr/>
            <p:nvPr/>
          </p:nvPicPr>
          <p:blipFill>
            <a:blip r:embed="rId8" cstate="print"/>
            <a:stretch>
              <a:fillRect/>
            </a:stretch>
          </p:blipFill>
          <p:spPr>
            <a:xfrm>
              <a:off x="1606931" y="1847723"/>
              <a:ext cx="5936234" cy="282321"/>
            </a:xfrm>
            <a:prstGeom prst="rect">
              <a:avLst/>
            </a:prstGeom>
          </p:spPr>
        </p:pic>
        <p:sp>
          <p:nvSpPr>
            <p:cNvPr id="20" name="object 20"/>
            <p:cNvSpPr/>
            <p:nvPr/>
          </p:nvSpPr>
          <p:spPr>
            <a:xfrm>
              <a:off x="2093976" y="1936369"/>
              <a:ext cx="5072380" cy="104139"/>
            </a:xfrm>
            <a:custGeom>
              <a:avLst/>
              <a:gdLst/>
              <a:ahLst/>
              <a:cxnLst/>
              <a:rect l="l" t="t" r="r" b="b"/>
              <a:pathLst>
                <a:path w="5072380" h="104139">
                  <a:moveTo>
                    <a:pt x="4118737" y="53720"/>
                  </a:moveTo>
                  <a:lnTo>
                    <a:pt x="4081653" y="62610"/>
                  </a:lnTo>
                  <a:lnTo>
                    <a:pt x="4074160" y="65023"/>
                  </a:lnTo>
                  <a:lnTo>
                    <a:pt x="4070604" y="67436"/>
                  </a:lnTo>
                  <a:lnTo>
                    <a:pt x="4065143" y="71246"/>
                  </a:lnTo>
                  <a:lnTo>
                    <a:pt x="4062349" y="76200"/>
                  </a:lnTo>
                  <a:lnTo>
                    <a:pt x="4062349" y="82168"/>
                  </a:lnTo>
                  <a:lnTo>
                    <a:pt x="4062349" y="88010"/>
                  </a:lnTo>
                  <a:lnTo>
                    <a:pt x="4064508" y="92963"/>
                  </a:lnTo>
                  <a:lnTo>
                    <a:pt x="4068953" y="97281"/>
                  </a:lnTo>
                  <a:lnTo>
                    <a:pt x="4073271" y="101600"/>
                  </a:lnTo>
                  <a:lnTo>
                    <a:pt x="4078859" y="103631"/>
                  </a:lnTo>
                  <a:lnTo>
                    <a:pt x="4085590" y="103631"/>
                  </a:lnTo>
                  <a:lnTo>
                    <a:pt x="4093083" y="103631"/>
                  </a:lnTo>
                  <a:lnTo>
                    <a:pt x="4117086" y="82422"/>
                  </a:lnTo>
                  <a:lnTo>
                    <a:pt x="4118229" y="78866"/>
                  </a:lnTo>
                  <a:lnTo>
                    <a:pt x="4118737" y="72008"/>
                  </a:lnTo>
                  <a:lnTo>
                    <a:pt x="4118737" y="61975"/>
                  </a:lnTo>
                  <a:lnTo>
                    <a:pt x="4118737" y="53720"/>
                  </a:lnTo>
                  <a:close/>
                </a:path>
                <a:path w="5072380" h="104139">
                  <a:moveTo>
                    <a:pt x="1883028" y="53720"/>
                  </a:moveTo>
                  <a:lnTo>
                    <a:pt x="1845945" y="62610"/>
                  </a:lnTo>
                  <a:lnTo>
                    <a:pt x="1838452" y="65023"/>
                  </a:lnTo>
                  <a:lnTo>
                    <a:pt x="1834896" y="67436"/>
                  </a:lnTo>
                  <a:lnTo>
                    <a:pt x="1829435" y="71246"/>
                  </a:lnTo>
                  <a:lnTo>
                    <a:pt x="1826640" y="76200"/>
                  </a:lnTo>
                  <a:lnTo>
                    <a:pt x="1826640" y="82168"/>
                  </a:lnTo>
                  <a:lnTo>
                    <a:pt x="1826640" y="88010"/>
                  </a:lnTo>
                  <a:lnTo>
                    <a:pt x="1828800" y="92963"/>
                  </a:lnTo>
                  <a:lnTo>
                    <a:pt x="1833245" y="97281"/>
                  </a:lnTo>
                  <a:lnTo>
                    <a:pt x="1837563" y="101600"/>
                  </a:lnTo>
                  <a:lnTo>
                    <a:pt x="1843151" y="103631"/>
                  </a:lnTo>
                  <a:lnTo>
                    <a:pt x="1849882" y="103631"/>
                  </a:lnTo>
                  <a:lnTo>
                    <a:pt x="1857375" y="103631"/>
                  </a:lnTo>
                  <a:lnTo>
                    <a:pt x="1881377" y="82422"/>
                  </a:lnTo>
                  <a:lnTo>
                    <a:pt x="1882521" y="78866"/>
                  </a:lnTo>
                  <a:lnTo>
                    <a:pt x="1883028" y="72008"/>
                  </a:lnTo>
                  <a:lnTo>
                    <a:pt x="1883028" y="61975"/>
                  </a:lnTo>
                  <a:lnTo>
                    <a:pt x="1883028" y="53720"/>
                  </a:lnTo>
                  <a:close/>
                </a:path>
                <a:path w="5072380" h="104139">
                  <a:moveTo>
                    <a:pt x="3307969" y="2031"/>
                  </a:moveTo>
                  <a:lnTo>
                    <a:pt x="3272012" y="29813"/>
                  </a:lnTo>
                  <a:lnTo>
                    <a:pt x="3269234" y="50545"/>
                  </a:lnTo>
                  <a:lnTo>
                    <a:pt x="3269926" y="61646"/>
                  </a:lnTo>
                  <a:lnTo>
                    <a:pt x="3292855" y="95932"/>
                  </a:lnTo>
                  <a:lnTo>
                    <a:pt x="3307969" y="99059"/>
                  </a:lnTo>
                  <a:lnTo>
                    <a:pt x="3315773" y="98276"/>
                  </a:lnTo>
                  <a:lnTo>
                    <a:pt x="3343687" y="71262"/>
                  </a:lnTo>
                  <a:lnTo>
                    <a:pt x="3346450" y="50291"/>
                  </a:lnTo>
                  <a:lnTo>
                    <a:pt x="3345759" y="39340"/>
                  </a:lnTo>
                  <a:lnTo>
                    <a:pt x="3322970" y="5175"/>
                  </a:lnTo>
                  <a:lnTo>
                    <a:pt x="3307969" y="2031"/>
                  </a:lnTo>
                  <a:close/>
                </a:path>
                <a:path w="5072380" h="104139">
                  <a:moveTo>
                    <a:pt x="1326769" y="2031"/>
                  </a:moveTo>
                  <a:lnTo>
                    <a:pt x="1290812" y="29813"/>
                  </a:lnTo>
                  <a:lnTo>
                    <a:pt x="1288034" y="50545"/>
                  </a:lnTo>
                  <a:lnTo>
                    <a:pt x="1288726" y="61646"/>
                  </a:lnTo>
                  <a:lnTo>
                    <a:pt x="1311655" y="95932"/>
                  </a:lnTo>
                  <a:lnTo>
                    <a:pt x="1326769" y="99059"/>
                  </a:lnTo>
                  <a:lnTo>
                    <a:pt x="1334573" y="98276"/>
                  </a:lnTo>
                  <a:lnTo>
                    <a:pt x="1362487" y="71262"/>
                  </a:lnTo>
                  <a:lnTo>
                    <a:pt x="1365250" y="50291"/>
                  </a:lnTo>
                  <a:lnTo>
                    <a:pt x="1364559" y="39340"/>
                  </a:lnTo>
                  <a:lnTo>
                    <a:pt x="1341770" y="5175"/>
                  </a:lnTo>
                  <a:lnTo>
                    <a:pt x="1326769" y="2031"/>
                  </a:lnTo>
                  <a:close/>
                </a:path>
                <a:path w="5072380" h="104139">
                  <a:moveTo>
                    <a:pt x="3006979" y="1015"/>
                  </a:moveTo>
                  <a:lnTo>
                    <a:pt x="2973927" y="27495"/>
                  </a:lnTo>
                  <a:lnTo>
                    <a:pt x="2971419" y="47878"/>
                  </a:lnTo>
                  <a:lnTo>
                    <a:pt x="2972083" y="60334"/>
                  </a:lnTo>
                  <a:lnTo>
                    <a:pt x="2993707" y="96789"/>
                  </a:lnTo>
                  <a:lnTo>
                    <a:pt x="3007741" y="99948"/>
                  </a:lnTo>
                  <a:lnTo>
                    <a:pt x="3014692" y="99230"/>
                  </a:lnTo>
                  <a:lnTo>
                    <a:pt x="3041052" y="62315"/>
                  </a:lnTo>
                  <a:lnTo>
                    <a:pt x="3041650" y="49910"/>
                  </a:lnTo>
                  <a:lnTo>
                    <a:pt x="3041030" y="38316"/>
                  </a:lnTo>
                  <a:lnTo>
                    <a:pt x="3020504" y="4048"/>
                  </a:lnTo>
                  <a:lnTo>
                    <a:pt x="3006979" y="1015"/>
                  </a:lnTo>
                  <a:close/>
                </a:path>
                <a:path w="5072380" h="104139">
                  <a:moveTo>
                    <a:pt x="207644" y="761"/>
                  </a:moveTo>
                  <a:lnTo>
                    <a:pt x="174640" y="28352"/>
                  </a:lnTo>
                  <a:lnTo>
                    <a:pt x="172085" y="51053"/>
                  </a:lnTo>
                  <a:lnTo>
                    <a:pt x="172704" y="63124"/>
                  </a:lnTo>
                  <a:lnTo>
                    <a:pt x="192928" y="97218"/>
                  </a:lnTo>
                  <a:lnTo>
                    <a:pt x="206248" y="100075"/>
                  </a:lnTo>
                  <a:lnTo>
                    <a:pt x="213197" y="99266"/>
                  </a:lnTo>
                  <a:lnTo>
                    <a:pt x="239633" y="71024"/>
                  </a:lnTo>
                  <a:lnTo>
                    <a:pt x="242316" y="48640"/>
                  </a:lnTo>
                  <a:lnTo>
                    <a:pt x="241696" y="37308"/>
                  </a:lnTo>
                  <a:lnTo>
                    <a:pt x="221265" y="3714"/>
                  </a:lnTo>
                  <a:lnTo>
                    <a:pt x="207644" y="761"/>
                  </a:lnTo>
                  <a:close/>
                </a:path>
                <a:path w="5072380" h="104139">
                  <a:moveTo>
                    <a:pt x="5040757" y="0"/>
                  </a:moveTo>
                  <a:lnTo>
                    <a:pt x="5031613" y="0"/>
                  </a:lnTo>
                  <a:lnTo>
                    <a:pt x="5024120" y="3301"/>
                  </a:lnTo>
                  <a:lnTo>
                    <a:pt x="5009388" y="36956"/>
                  </a:lnTo>
                  <a:lnTo>
                    <a:pt x="5071872" y="36956"/>
                  </a:lnTo>
                  <a:lnTo>
                    <a:pt x="5049266" y="0"/>
                  </a:lnTo>
                  <a:lnTo>
                    <a:pt x="5040757" y="0"/>
                  </a:lnTo>
                  <a:close/>
                </a:path>
                <a:path w="5072380" h="104139">
                  <a:moveTo>
                    <a:pt x="3570097" y="0"/>
                  </a:moveTo>
                  <a:lnTo>
                    <a:pt x="3560953" y="0"/>
                  </a:lnTo>
                  <a:lnTo>
                    <a:pt x="3553460" y="3301"/>
                  </a:lnTo>
                  <a:lnTo>
                    <a:pt x="3538728" y="36956"/>
                  </a:lnTo>
                  <a:lnTo>
                    <a:pt x="3601212" y="36956"/>
                  </a:lnTo>
                  <a:lnTo>
                    <a:pt x="3578606" y="0"/>
                  </a:lnTo>
                  <a:lnTo>
                    <a:pt x="3570097" y="0"/>
                  </a:lnTo>
                  <a:close/>
                </a:path>
                <a:path w="5072380" h="104139">
                  <a:moveTo>
                    <a:pt x="2741041" y="0"/>
                  </a:moveTo>
                  <a:lnTo>
                    <a:pt x="2731897" y="0"/>
                  </a:lnTo>
                  <a:lnTo>
                    <a:pt x="2724404" y="3301"/>
                  </a:lnTo>
                  <a:lnTo>
                    <a:pt x="2709672" y="36956"/>
                  </a:lnTo>
                  <a:lnTo>
                    <a:pt x="2772156" y="36956"/>
                  </a:lnTo>
                  <a:lnTo>
                    <a:pt x="2749550" y="0"/>
                  </a:lnTo>
                  <a:lnTo>
                    <a:pt x="2741041" y="0"/>
                  </a:lnTo>
                  <a:close/>
                </a:path>
                <a:path w="5072380" h="104139">
                  <a:moveTo>
                    <a:pt x="2196973" y="0"/>
                  </a:moveTo>
                  <a:lnTo>
                    <a:pt x="2187829" y="0"/>
                  </a:lnTo>
                  <a:lnTo>
                    <a:pt x="2180336" y="3301"/>
                  </a:lnTo>
                  <a:lnTo>
                    <a:pt x="2165604" y="36956"/>
                  </a:lnTo>
                  <a:lnTo>
                    <a:pt x="2228088" y="36956"/>
                  </a:lnTo>
                  <a:lnTo>
                    <a:pt x="2205482" y="0"/>
                  </a:lnTo>
                  <a:lnTo>
                    <a:pt x="2196973" y="0"/>
                  </a:lnTo>
                  <a:close/>
                </a:path>
                <a:path w="5072380" h="104139">
                  <a:moveTo>
                    <a:pt x="951230" y="0"/>
                  </a:moveTo>
                  <a:lnTo>
                    <a:pt x="918797" y="26558"/>
                  </a:lnTo>
                  <a:lnTo>
                    <a:pt x="916305" y="47116"/>
                  </a:lnTo>
                  <a:lnTo>
                    <a:pt x="916735" y="58904"/>
                  </a:lnTo>
                  <a:lnTo>
                    <a:pt x="935402" y="95980"/>
                  </a:lnTo>
                  <a:lnTo>
                    <a:pt x="951611" y="100075"/>
                  </a:lnTo>
                  <a:lnTo>
                    <a:pt x="958566" y="99313"/>
                  </a:lnTo>
                  <a:lnTo>
                    <a:pt x="985641" y="62612"/>
                  </a:lnTo>
                  <a:lnTo>
                    <a:pt x="986282" y="51180"/>
                  </a:lnTo>
                  <a:lnTo>
                    <a:pt x="985662" y="38512"/>
                  </a:lnTo>
                  <a:lnTo>
                    <a:pt x="965231" y="2968"/>
                  </a:lnTo>
                  <a:lnTo>
                    <a:pt x="951230" y="0"/>
                  </a:lnTo>
                  <a:close/>
                </a:path>
                <a:path w="5072380" h="104139">
                  <a:moveTo>
                    <a:pt x="776605" y="0"/>
                  </a:moveTo>
                  <a:lnTo>
                    <a:pt x="767461" y="0"/>
                  </a:lnTo>
                  <a:lnTo>
                    <a:pt x="759968" y="3301"/>
                  </a:lnTo>
                  <a:lnTo>
                    <a:pt x="745236" y="36956"/>
                  </a:lnTo>
                  <a:lnTo>
                    <a:pt x="807719" y="36956"/>
                  </a:lnTo>
                  <a:lnTo>
                    <a:pt x="785113" y="0"/>
                  </a:lnTo>
                  <a:lnTo>
                    <a:pt x="776605" y="0"/>
                  </a:lnTo>
                  <a:close/>
                </a:path>
                <a:path w="5072380" h="104139">
                  <a:moveTo>
                    <a:pt x="31368" y="0"/>
                  </a:moveTo>
                  <a:lnTo>
                    <a:pt x="22225" y="0"/>
                  </a:lnTo>
                  <a:lnTo>
                    <a:pt x="14731" y="3301"/>
                  </a:lnTo>
                  <a:lnTo>
                    <a:pt x="0" y="36956"/>
                  </a:lnTo>
                  <a:lnTo>
                    <a:pt x="62484" y="36956"/>
                  </a:lnTo>
                  <a:lnTo>
                    <a:pt x="39878" y="0"/>
                  </a:lnTo>
                  <a:lnTo>
                    <a:pt x="31368" y="0"/>
                  </a:lnTo>
                  <a:close/>
                </a:path>
              </a:pathLst>
            </a:custGeom>
            <a:ln w="10668">
              <a:solidFill>
                <a:srgbClr val="229DBA"/>
              </a:solidFill>
            </a:ln>
          </p:spPr>
          <p:txBody>
            <a:bodyPr wrap="square" lIns="0" tIns="0" rIns="0" bIns="0" rtlCol="0"/>
            <a:lstStyle/>
            <a:p>
              <a:endParaRPr/>
            </a:p>
          </p:txBody>
        </p:sp>
        <p:pic>
          <p:nvPicPr>
            <p:cNvPr id="21" name="object 21"/>
            <p:cNvPicPr/>
            <p:nvPr/>
          </p:nvPicPr>
          <p:blipFill>
            <a:blip r:embed="rId9" cstate="print"/>
            <a:stretch>
              <a:fillRect/>
            </a:stretch>
          </p:blipFill>
          <p:spPr>
            <a:xfrm>
              <a:off x="6541388" y="1902587"/>
              <a:ext cx="154558" cy="172338"/>
            </a:xfrm>
            <a:prstGeom prst="rect">
              <a:avLst/>
            </a:prstGeom>
          </p:spPr>
        </p:pic>
        <p:sp>
          <p:nvSpPr>
            <p:cNvPr id="22" name="object 22"/>
            <p:cNvSpPr/>
            <p:nvPr/>
          </p:nvSpPr>
          <p:spPr>
            <a:xfrm>
              <a:off x="2603627" y="1907921"/>
              <a:ext cx="2953385" cy="222250"/>
            </a:xfrm>
            <a:custGeom>
              <a:avLst/>
              <a:gdLst/>
              <a:ahLst/>
              <a:cxnLst/>
              <a:rect l="l" t="t" r="r" b="b"/>
              <a:pathLst>
                <a:path w="2953385" h="222250">
                  <a:moveTo>
                    <a:pt x="2911348" y="0"/>
                  </a:moveTo>
                  <a:lnTo>
                    <a:pt x="2953258" y="0"/>
                  </a:lnTo>
                  <a:lnTo>
                    <a:pt x="2953258" y="153162"/>
                  </a:lnTo>
                  <a:lnTo>
                    <a:pt x="2949321" y="195706"/>
                  </a:lnTo>
                  <a:lnTo>
                    <a:pt x="2913792" y="221692"/>
                  </a:lnTo>
                  <a:lnTo>
                    <a:pt x="2905506" y="222123"/>
                  </a:lnTo>
                  <a:lnTo>
                    <a:pt x="2901315" y="222123"/>
                  </a:lnTo>
                  <a:lnTo>
                    <a:pt x="2896743" y="221868"/>
                  </a:lnTo>
                  <a:lnTo>
                    <a:pt x="2892044" y="221106"/>
                  </a:lnTo>
                  <a:lnTo>
                    <a:pt x="2887218" y="220344"/>
                  </a:lnTo>
                  <a:lnTo>
                    <a:pt x="2882011" y="219201"/>
                  </a:lnTo>
                  <a:lnTo>
                    <a:pt x="2876423" y="217677"/>
                  </a:lnTo>
                  <a:lnTo>
                    <a:pt x="2883789" y="181990"/>
                  </a:lnTo>
                  <a:lnTo>
                    <a:pt x="2885694" y="182371"/>
                  </a:lnTo>
                  <a:lnTo>
                    <a:pt x="2887599" y="182752"/>
                  </a:lnTo>
                  <a:lnTo>
                    <a:pt x="2889250" y="183006"/>
                  </a:lnTo>
                  <a:lnTo>
                    <a:pt x="2891028" y="183261"/>
                  </a:lnTo>
                  <a:lnTo>
                    <a:pt x="2892679" y="183387"/>
                  </a:lnTo>
                  <a:lnTo>
                    <a:pt x="2894203" y="183387"/>
                  </a:lnTo>
                  <a:lnTo>
                    <a:pt x="2898394" y="183387"/>
                  </a:lnTo>
                  <a:lnTo>
                    <a:pt x="2911348" y="163702"/>
                  </a:lnTo>
                  <a:lnTo>
                    <a:pt x="2911348" y="150749"/>
                  </a:lnTo>
                  <a:lnTo>
                    <a:pt x="2911348" y="0"/>
                  </a:lnTo>
                  <a:close/>
                </a:path>
                <a:path w="2953385" h="222250">
                  <a:moveTo>
                    <a:pt x="0" y="0"/>
                  </a:moveTo>
                  <a:lnTo>
                    <a:pt x="41783" y="0"/>
                  </a:lnTo>
                  <a:lnTo>
                    <a:pt x="41783" y="157987"/>
                  </a:lnTo>
                  <a:lnTo>
                    <a:pt x="0" y="157987"/>
                  </a:lnTo>
                  <a:lnTo>
                    <a:pt x="0" y="0"/>
                  </a:lnTo>
                  <a:close/>
                </a:path>
              </a:pathLst>
            </a:custGeom>
            <a:ln w="10668">
              <a:solidFill>
                <a:srgbClr val="229DBA"/>
              </a:solidFill>
            </a:ln>
          </p:spPr>
          <p:txBody>
            <a:bodyPr wrap="square" lIns="0" tIns="0" rIns="0" bIns="0" rtlCol="0"/>
            <a:lstStyle/>
            <a:p>
              <a:endParaRPr/>
            </a:p>
          </p:txBody>
        </p:sp>
        <p:pic>
          <p:nvPicPr>
            <p:cNvPr id="23" name="object 23"/>
            <p:cNvPicPr/>
            <p:nvPr/>
          </p:nvPicPr>
          <p:blipFill>
            <a:blip r:embed="rId10" cstate="print"/>
            <a:stretch>
              <a:fillRect/>
            </a:stretch>
          </p:blipFill>
          <p:spPr>
            <a:xfrm>
              <a:off x="2411348" y="1902587"/>
              <a:ext cx="154558" cy="172338"/>
            </a:xfrm>
            <a:prstGeom prst="rect">
              <a:avLst/>
            </a:prstGeom>
          </p:spPr>
        </p:pic>
        <p:sp>
          <p:nvSpPr>
            <p:cNvPr id="24" name="object 24"/>
            <p:cNvSpPr/>
            <p:nvPr/>
          </p:nvSpPr>
          <p:spPr>
            <a:xfrm>
              <a:off x="1606931" y="1904365"/>
              <a:ext cx="5936615" cy="165735"/>
            </a:xfrm>
            <a:custGeom>
              <a:avLst/>
              <a:gdLst/>
              <a:ahLst/>
              <a:cxnLst/>
              <a:rect l="l" t="t" r="r" b="b"/>
              <a:pathLst>
                <a:path w="5936615" h="165735">
                  <a:moveTo>
                    <a:pt x="0" y="3556"/>
                  </a:moveTo>
                  <a:lnTo>
                    <a:pt x="41782" y="3556"/>
                  </a:lnTo>
                  <a:lnTo>
                    <a:pt x="41782" y="161544"/>
                  </a:lnTo>
                  <a:lnTo>
                    <a:pt x="0" y="161544"/>
                  </a:lnTo>
                  <a:lnTo>
                    <a:pt x="0" y="3556"/>
                  </a:lnTo>
                  <a:close/>
                </a:path>
                <a:path w="5936615" h="165735">
                  <a:moveTo>
                    <a:pt x="5860923" y="0"/>
                  </a:moveTo>
                  <a:lnTo>
                    <a:pt x="5900231" y="5893"/>
                  </a:lnTo>
                  <a:lnTo>
                    <a:pt x="5930900" y="41783"/>
                  </a:lnTo>
                  <a:lnTo>
                    <a:pt x="5891403" y="49022"/>
                  </a:lnTo>
                  <a:lnTo>
                    <a:pt x="5889752" y="42925"/>
                  </a:lnTo>
                  <a:lnTo>
                    <a:pt x="5886577" y="38226"/>
                  </a:lnTo>
                  <a:lnTo>
                    <a:pt x="5881878" y="34925"/>
                  </a:lnTo>
                  <a:lnTo>
                    <a:pt x="5877179" y="31623"/>
                  </a:lnTo>
                  <a:lnTo>
                    <a:pt x="5870448" y="29972"/>
                  </a:lnTo>
                  <a:lnTo>
                    <a:pt x="5861685" y="29972"/>
                  </a:lnTo>
                  <a:lnTo>
                    <a:pt x="5850636" y="29972"/>
                  </a:lnTo>
                  <a:lnTo>
                    <a:pt x="5842762" y="31623"/>
                  </a:lnTo>
                  <a:lnTo>
                    <a:pt x="5838063" y="34671"/>
                  </a:lnTo>
                  <a:lnTo>
                    <a:pt x="5834888" y="36830"/>
                  </a:lnTo>
                  <a:lnTo>
                    <a:pt x="5833237" y="39624"/>
                  </a:lnTo>
                  <a:lnTo>
                    <a:pt x="5833237" y="43180"/>
                  </a:lnTo>
                  <a:lnTo>
                    <a:pt x="5833237" y="46100"/>
                  </a:lnTo>
                  <a:lnTo>
                    <a:pt x="5876417" y="62484"/>
                  </a:lnTo>
                  <a:lnTo>
                    <a:pt x="5891899" y="66506"/>
                  </a:lnTo>
                  <a:lnTo>
                    <a:pt x="5928893" y="87191"/>
                  </a:lnTo>
                  <a:lnTo>
                    <a:pt x="5936234" y="112140"/>
                  </a:lnTo>
                  <a:lnTo>
                    <a:pt x="5935092" y="122618"/>
                  </a:lnTo>
                  <a:lnTo>
                    <a:pt x="5907928" y="156333"/>
                  </a:lnTo>
                  <a:lnTo>
                    <a:pt x="5864352" y="165226"/>
                  </a:lnTo>
                  <a:lnTo>
                    <a:pt x="5849014" y="164395"/>
                  </a:lnTo>
                  <a:lnTo>
                    <a:pt x="5804624" y="144926"/>
                  </a:lnTo>
                  <a:lnTo>
                    <a:pt x="5788533" y="116459"/>
                  </a:lnTo>
                  <a:lnTo>
                    <a:pt x="5830570" y="110109"/>
                  </a:lnTo>
                  <a:lnTo>
                    <a:pt x="5832348" y="118237"/>
                  </a:lnTo>
                  <a:lnTo>
                    <a:pt x="5836031" y="124460"/>
                  </a:lnTo>
                  <a:lnTo>
                    <a:pt x="5841492" y="128650"/>
                  </a:lnTo>
                  <a:lnTo>
                    <a:pt x="5846826" y="132842"/>
                  </a:lnTo>
                  <a:lnTo>
                    <a:pt x="5854573" y="135000"/>
                  </a:lnTo>
                  <a:lnTo>
                    <a:pt x="5864352" y="135000"/>
                  </a:lnTo>
                  <a:lnTo>
                    <a:pt x="5875147" y="135000"/>
                  </a:lnTo>
                  <a:lnTo>
                    <a:pt x="5883275" y="132969"/>
                  </a:lnTo>
                  <a:lnTo>
                    <a:pt x="5888736" y="129032"/>
                  </a:lnTo>
                  <a:lnTo>
                    <a:pt x="5892419" y="126237"/>
                  </a:lnTo>
                  <a:lnTo>
                    <a:pt x="5894324" y="122555"/>
                  </a:lnTo>
                  <a:lnTo>
                    <a:pt x="5894324" y="117856"/>
                  </a:lnTo>
                  <a:lnTo>
                    <a:pt x="5894324" y="114681"/>
                  </a:lnTo>
                  <a:lnTo>
                    <a:pt x="5893308" y="112013"/>
                  </a:lnTo>
                  <a:lnTo>
                    <a:pt x="5891276" y="109982"/>
                  </a:lnTo>
                  <a:lnTo>
                    <a:pt x="5889244" y="107950"/>
                  </a:lnTo>
                  <a:lnTo>
                    <a:pt x="5884545" y="106172"/>
                  </a:lnTo>
                  <a:lnTo>
                    <a:pt x="5877306" y="104394"/>
                  </a:lnTo>
                  <a:lnTo>
                    <a:pt x="5854301" y="98968"/>
                  </a:lnTo>
                  <a:lnTo>
                    <a:pt x="5835951" y="93757"/>
                  </a:lnTo>
                  <a:lnTo>
                    <a:pt x="5799058" y="68770"/>
                  </a:lnTo>
                  <a:lnTo>
                    <a:pt x="5794375" y="48513"/>
                  </a:lnTo>
                  <a:lnTo>
                    <a:pt x="5795396" y="38633"/>
                  </a:lnTo>
                  <a:lnTo>
                    <a:pt x="5819846" y="7822"/>
                  </a:lnTo>
                  <a:lnTo>
                    <a:pt x="5844992" y="861"/>
                  </a:lnTo>
                  <a:lnTo>
                    <a:pt x="5860923" y="0"/>
                  </a:lnTo>
                  <a:close/>
                </a:path>
                <a:path w="5936615" h="165735">
                  <a:moveTo>
                    <a:pt x="5691759" y="0"/>
                  </a:moveTo>
                  <a:lnTo>
                    <a:pt x="5731067" y="5893"/>
                  </a:lnTo>
                  <a:lnTo>
                    <a:pt x="5761736" y="41783"/>
                  </a:lnTo>
                  <a:lnTo>
                    <a:pt x="5722239" y="49022"/>
                  </a:lnTo>
                  <a:lnTo>
                    <a:pt x="5720588" y="42925"/>
                  </a:lnTo>
                  <a:lnTo>
                    <a:pt x="5717413" y="38226"/>
                  </a:lnTo>
                  <a:lnTo>
                    <a:pt x="5712714" y="34925"/>
                  </a:lnTo>
                  <a:lnTo>
                    <a:pt x="5708015" y="31623"/>
                  </a:lnTo>
                  <a:lnTo>
                    <a:pt x="5701284" y="29972"/>
                  </a:lnTo>
                  <a:lnTo>
                    <a:pt x="5692521" y="29972"/>
                  </a:lnTo>
                  <a:lnTo>
                    <a:pt x="5681472" y="29972"/>
                  </a:lnTo>
                  <a:lnTo>
                    <a:pt x="5673598" y="31623"/>
                  </a:lnTo>
                  <a:lnTo>
                    <a:pt x="5668899" y="34671"/>
                  </a:lnTo>
                  <a:lnTo>
                    <a:pt x="5665724" y="36830"/>
                  </a:lnTo>
                  <a:lnTo>
                    <a:pt x="5664073" y="39624"/>
                  </a:lnTo>
                  <a:lnTo>
                    <a:pt x="5664073" y="43180"/>
                  </a:lnTo>
                  <a:lnTo>
                    <a:pt x="5664073" y="46100"/>
                  </a:lnTo>
                  <a:lnTo>
                    <a:pt x="5707253" y="62484"/>
                  </a:lnTo>
                  <a:lnTo>
                    <a:pt x="5722735" y="66506"/>
                  </a:lnTo>
                  <a:lnTo>
                    <a:pt x="5759729" y="87191"/>
                  </a:lnTo>
                  <a:lnTo>
                    <a:pt x="5767070" y="112140"/>
                  </a:lnTo>
                  <a:lnTo>
                    <a:pt x="5765928" y="122618"/>
                  </a:lnTo>
                  <a:lnTo>
                    <a:pt x="5738764" y="156333"/>
                  </a:lnTo>
                  <a:lnTo>
                    <a:pt x="5695188" y="165226"/>
                  </a:lnTo>
                  <a:lnTo>
                    <a:pt x="5679850" y="164395"/>
                  </a:lnTo>
                  <a:lnTo>
                    <a:pt x="5635460" y="144926"/>
                  </a:lnTo>
                  <a:lnTo>
                    <a:pt x="5619369" y="116459"/>
                  </a:lnTo>
                  <a:lnTo>
                    <a:pt x="5661406" y="110109"/>
                  </a:lnTo>
                  <a:lnTo>
                    <a:pt x="5663184" y="118237"/>
                  </a:lnTo>
                  <a:lnTo>
                    <a:pt x="5666867" y="124460"/>
                  </a:lnTo>
                  <a:lnTo>
                    <a:pt x="5672328" y="128650"/>
                  </a:lnTo>
                  <a:lnTo>
                    <a:pt x="5677662" y="132842"/>
                  </a:lnTo>
                  <a:lnTo>
                    <a:pt x="5685409" y="135000"/>
                  </a:lnTo>
                  <a:lnTo>
                    <a:pt x="5695188" y="135000"/>
                  </a:lnTo>
                  <a:lnTo>
                    <a:pt x="5705983" y="135000"/>
                  </a:lnTo>
                  <a:lnTo>
                    <a:pt x="5714111" y="132969"/>
                  </a:lnTo>
                  <a:lnTo>
                    <a:pt x="5719572" y="129032"/>
                  </a:lnTo>
                  <a:lnTo>
                    <a:pt x="5723255" y="126237"/>
                  </a:lnTo>
                  <a:lnTo>
                    <a:pt x="5725160" y="122555"/>
                  </a:lnTo>
                  <a:lnTo>
                    <a:pt x="5725160" y="117856"/>
                  </a:lnTo>
                  <a:lnTo>
                    <a:pt x="5725160" y="114681"/>
                  </a:lnTo>
                  <a:lnTo>
                    <a:pt x="5685137" y="98968"/>
                  </a:lnTo>
                  <a:lnTo>
                    <a:pt x="5666787" y="93757"/>
                  </a:lnTo>
                  <a:lnTo>
                    <a:pt x="5629894" y="68770"/>
                  </a:lnTo>
                  <a:lnTo>
                    <a:pt x="5625211" y="48513"/>
                  </a:lnTo>
                  <a:lnTo>
                    <a:pt x="5626232" y="38633"/>
                  </a:lnTo>
                  <a:lnTo>
                    <a:pt x="5650682" y="7822"/>
                  </a:lnTo>
                  <a:lnTo>
                    <a:pt x="5675828" y="861"/>
                  </a:lnTo>
                  <a:lnTo>
                    <a:pt x="5691759" y="0"/>
                  </a:lnTo>
                  <a:close/>
                </a:path>
                <a:path w="5936615" h="165735">
                  <a:moveTo>
                    <a:pt x="5525262" y="0"/>
                  </a:moveTo>
                  <a:lnTo>
                    <a:pt x="5569767" y="13073"/>
                  </a:lnTo>
                  <a:lnTo>
                    <a:pt x="5596001" y="52736"/>
                  </a:lnTo>
                  <a:lnTo>
                    <a:pt x="5600446" y="94614"/>
                  </a:lnTo>
                  <a:lnTo>
                    <a:pt x="5495671" y="94614"/>
                  </a:lnTo>
                  <a:lnTo>
                    <a:pt x="5496454" y="103425"/>
                  </a:lnTo>
                  <a:lnTo>
                    <a:pt x="5522958" y="133215"/>
                  </a:lnTo>
                  <a:lnTo>
                    <a:pt x="5529834" y="133858"/>
                  </a:lnTo>
                  <a:lnTo>
                    <a:pt x="5536438" y="133858"/>
                  </a:lnTo>
                  <a:lnTo>
                    <a:pt x="5556504" y="111251"/>
                  </a:lnTo>
                  <a:lnTo>
                    <a:pt x="5598160" y="118237"/>
                  </a:lnTo>
                  <a:lnTo>
                    <a:pt x="5572887" y="153162"/>
                  </a:lnTo>
                  <a:lnTo>
                    <a:pt x="5529453" y="165226"/>
                  </a:lnTo>
                  <a:lnTo>
                    <a:pt x="5510192" y="163536"/>
                  </a:lnTo>
                  <a:lnTo>
                    <a:pt x="5468366" y="138175"/>
                  </a:lnTo>
                  <a:lnTo>
                    <a:pt x="5453721" y="99456"/>
                  </a:lnTo>
                  <a:lnTo>
                    <a:pt x="5452745" y="83693"/>
                  </a:lnTo>
                  <a:lnTo>
                    <a:pt x="5454030" y="65141"/>
                  </a:lnTo>
                  <a:lnTo>
                    <a:pt x="5473319" y="22225"/>
                  </a:lnTo>
                  <a:lnTo>
                    <a:pt x="5510234" y="1383"/>
                  </a:lnTo>
                  <a:lnTo>
                    <a:pt x="5525262" y="0"/>
                  </a:lnTo>
                  <a:close/>
                </a:path>
                <a:path w="5936615" h="165735">
                  <a:moveTo>
                    <a:pt x="5363210" y="0"/>
                  </a:moveTo>
                  <a:lnTo>
                    <a:pt x="5409184" y="12446"/>
                  </a:lnTo>
                  <a:lnTo>
                    <a:pt x="5433695" y="50292"/>
                  </a:lnTo>
                  <a:lnTo>
                    <a:pt x="5392420" y="57658"/>
                  </a:lnTo>
                  <a:lnTo>
                    <a:pt x="5391023" y="49530"/>
                  </a:lnTo>
                  <a:lnTo>
                    <a:pt x="5387848" y="43307"/>
                  </a:lnTo>
                  <a:lnTo>
                    <a:pt x="5383022" y="39115"/>
                  </a:lnTo>
                  <a:lnTo>
                    <a:pt x="5378069" y="34925"/>
                  </a:lnTo>
                  <a:lnTo>
                    <a:pt x="5371719" y="32893"/>
                  </a:lnTo>
                  <a:lnTo>
                    <a:pt x="5363845" y="32893"/>
                  </a:lnTo>
                  <a:lnTo>
                    <a:pt x="5331983" y="58054"/>
                  </a:lnTo>
                  <a:lnTo>
                    <a:pt x="5329682" y="79756"/>
                  </a:lnTo>
                  <a:lnTo>
                    <a:pt x="5330257" y="92807"/>
                  </a:lnTo>
                  <a:lnTo>
                    <a:pt x="5350160" y="128190"/>
                  </a:lnTo>
                  <a:lnTo>
                    <a:pt x="5364480" y="131063"/>
                  </a:lnTo>
                  <a:lnTo>
                    <a:pt x="5372354" y="131063"/>
                  </a:lnTo>
                  <a:lnTo>
                    <a:pt x="5394706" y="100964"/>
                  </a:lnTo>
                  <a:lnTo>
                    <a:pt x="5435727" y="108076"/>
                  </a:lnTo>
                  <a:lnTo>
                    <a:pt x="5419528" y="142652"/>
                  </a:lnTo>
                  <a:lnTo>
                    <a:pt x="5377033" y="164322"/>
                  </a:lnTo>
                  <a:lnTo>
                    <a:pt x="5362575" y="165226"/>
                  </a:lnTo>
                  <a:lnTo>
                    <a:pt x="5346047" y="163847"/>
                  </a:lnTo>
                  <a:lnTo>
                    <a:pt x="5307203" y="143256"/>
                  </a:lnTo>
                  <a:lnTo>
                    <a:pt x="5287914" y="100965"/>
                  </a:lnTo>
                  <a:lnTo>
                    <a:pt x="5286629" y="82676"/>
                  </a:lnTo>
                  <a:lnTo>
                    <a:pt x="5287916" y="64222"/>
                  </a:lnTo>
                  <a:lnTo>
                    <a:pt x="5307330" y="21717"/>
                  </a:lnTo>
                  <a:lnTo>
                    <a:pt x="5346495" y="1357"/>
                  </a:lnTo>
                  <a:lnTo>
                    <a:pt x="5363210" y="0"/>
                  </a:lnTo>
                  <a:close/>
                </a:path>
                <a:path w="5936615" h="165735">
                  <a:moveTo>
                    <a:pt x="5194046" y="0"/>
                  </a:moveTo>
                  <a:lnTo>
                    <a:pt x="5240020" y="12446"/>
                  </a:lnTo>
                  <a:lnTo>
                    <a:pt x="5264531" y="50292"/>
                  </a:lnTo>
                  <a:lnTo>
                    <a:pt x="5223256" y="57658"/>
                  </a:lnTo>
                  <a:lnTo>
                    <a:pt x="5221859" y="49530"/>
                  </a:lnTo>
                  <a:lnTo>
                    <a:pt x="5218684" y="43307"/>
                  </a:lnTo>
                  <a:lnTo>
                    <a:pt x="5213858" y="39115"/>
                  </a:lnTo>
                  <a:lnTo>
                    <a:pt x="5208905" y="34925"/>
                  </a:lnTo>
                  <a:lnTo>
                    <a:pt x="5202555" y="32893"/>
                  </a:lnTo>
                  <a:lnTo>
                    <a:pt x="5194681" y="32893"/>
                  </a:lnTo>
                  <a:lnTo>
                    <a:pt x="5162819" y="58054"/>
                  </a:lnTo>
                  <a:lnTo>
                    <a:pt x="5160518" y="79756"/>
                  </a:lnTo>
                  <a:lnTo>
                    <a:pt x="5161093" y="92807"/>
                  </a:lnTo>
                  <a:lnTo>
                    <a:pt x="5180996" y="128190"/>
                  </a:lnTo>
                  <a:lnTo>
                    <a:pt x="5195316" y="131063"/>
                  </a:lnTo>
                  <a:lnTo>
                    <a:pt x="5203190" y="131063"/>
                  </a:lnTo>
                  <a:lnTo>
                    <a:pt x="5225542" y="100964"/>
                  </a:lnTo>
                  <a:lnTo>
                    <a:pt x="5266563" y="108076"/>
                  </a:lnTo>
                  <a:lnTo>
                    <a:pt x="5250364" y="142652"/>
                  </a:lnTo>
                  <a:lnTo>
                    <a:pt x="5207869" y="164322"/>
                  </a:lnTo>
                  <a:lnTo>
                    <a:pt x="5193411" y="165226"/>
                  </a:lnTo>
                  <a:lnTo>
                    <a:pt x="5176883" y="163847"/>
                  </a:lnTo>
                  <a:lnTo>
                    <a:pt x="5138039" y="143256"/>
                  </a:lnTo>
                  <a:lnTo>
                    <a:pt x="5118750" y="100965"/>
                  </a:lnTo>
                  <a:lnTo>
                    <a:pt x="5117465" y="82676"/>
                  </a:lnTo>
                  <a:lnTo>
                    <a:pt x="5118752" y="64222"/>
                  </a:lnTo>
                  <a:lnTo>
                    <a:pt x="5138166" y="21717"/>
                  </a:lnTo>
                  <a:lnTo>
                    <a:pt x="5177331" y="1357"/>
                  </a:lnTo>
                  <a:lnTo>
                    <a:pt x="5194046" y="0"/>
                  </a:lnTo>
                  <a:close/>
                </a:path>
              </a:pathLst>
            </a:custGeom>
            <a:ln w="10668">
              <a:solidFill>
                <a:srgbClr val="229DBA"/>
              </a:solidFill>
            </a:ln>
          </p:spPr>
          <p:txBody>
            <a:bodyPr wrap="square" lIns="0" tIns="0" rIns="0" bIns="0" rtlCol="0"/>
            <a:lstStyle/>
            <a:p>
              <a:endParaRPr/>
            </a:p>
          </p:txBody>
        </p:sp>
        <p:pic>
          <p:nvPicPr>
            <p:cNvPr id="25" name="object 25"/>
            <p:cNvPicPr/>
            <p:nvPr/>
          </p:nvPicPr>
          <p:blipFill>
            <a:blip r:embed="rId11" cstate="print"/>
            <a:stretch>
              <a:fillRect/>
            </a:stretch>
          </p:blipFill>
          <p:spPr>
            <a:xfrm>
              <a:off x="6358381" y="1899031"/>
              <a:ext cx="158369" cy="175895"/>
            </a:xfrm>
            <a:prstGeom prst="rect">
              <a:avLst/>
            </a:prstGeom>
          </p:spPr>
        </p:pic>
        <p:sp>
          <p:nvSpPr>
            <p:cNvPr id="26" name="object 26"/>
            <p:cNvSpPr/>
            <p:nvPr/>
          </p:nvSpPr>
          <p:spPr>
            <a:xfrm>
              <a:off x="3878833" y="1904365"/>
              <a:ext cx="2384425" cy="222250"/>
            </a:xfrm>
            <a:custGeom>
              <a:avLst/>
              <a:gdLst/>
              <a:ahLst/>
              <a:cxnLst/>
              <a:rect l="l" t="t" r="r" b="b"/>
              <a:pathLst>
                <a:path w="2384425" h="222250">
                  <a:moveTo>
                    <a:pt x="2308479" y="0"/>
                  </a:moveTo>
                  <a:lnTo>
                    <a:pt x="2350135" y="6604"/>
                  </a:lnTo>
                  <a:lnTo>
                    <a:pt x="2373614" y="37861"/>
                  </a:lnTo>
                  <a:lnTo>
                    <a:pt x="2375027" y="60833"/>
                  </a:lnTo>
                  <a:lnTo>
                    <a:pt x="2374518" y="109600"/>
                  </a:lnTo>
                  <a:lnTo>
                    <a:pt x="2374640" y="119368"/>
                  </a:lnTo>
                  <a:lnTo>
                    <a:pt x="2384043" y="161544"/>
                  </a:lnTo>
                  <a:lnTo>
                    <a:pt x="2342641" y="161544"/>
                  </a:lnTo>
                  <a:lnTo>
                    <a:pt x="2341626" y="158876"/>
                  </a:lnTo>
                  <a:lnTo>
                    <a:pt x="2340229" y="154686"/>
                  </a:lnTo>
                  <a:lnTo>
                    <a:pt x="2338704" y="149225"/>
                  </a:lnTo>
                  <a:lnTo>
                    <a:pt x="2337942" y="146812"/>
                  </a:lnTo>
                  <a:lnTo>
                    <a:pt x="2337435" y="145161"/>
                  </a:lnTo>
                  <a:lnTo>
                    <a:pt x="2337180" y="144272"/>
                  </a:lnTo>
                  <a:lnTo>
                    <a:pt x="2331751" y="149177"/>
                  </a:lnTo>
                  <a:lnTo>
                    <a:pt x="2294997" y="164893"/>
                  </a:lnTo>
                  <a:lnTo>
                    <a:pt x="2288158" y="165226"/>
                  </a:lnTo>
                  <a:lnTo>
                    <a:pt x="2276611" y="164393"/>
                  </a:lnTo>
                  <a:lnTo>
                    <a:pt x="2243637" y="144869"/>
                  </a:lnTo>
                  <a:lnTo>
                    <a:pt x="2235707" y="118490"/>
                  </a:lnTo>
                  <a:lnTo>
                    <a:pt x="2235707" y="109474"/>
                  </a:lnTo>
                  <a:lnTo>
                    <a:pt x="2259965" y="78486"/>
                  </a:lnTo>
                  <a:lnTo>
                    <a:pt x="2306786" y="65992"/>
                  </a:lnTo>
                  <a:lnTo>
                    <a:pt x="2318083" y="63373"/>
                  </a:lnTo>
                  <a:lnTo>
                    <a:pt x="2327118" y="60848"/>
                  </a:lnTo>
                  <a:lnTo>
                    <a:pt x="2333879" y="58420"/>
                  </a:lnTo>
                  <a:lnTo>
                    <a:pt x="2333879" y="54229"/>
                  </a:lnTo>
                  <a:lnTo>
                    <a:pt x="2333879" y="46227"/>
                  </a:lnTo>
                  <a:lnTo>
                    <a:pt x="2331974" y="40512"/>
                  </a:lnTo>
                  <a:lnTo>
                    <a:pt x="2327910" y="37084"/>
                  </a:lnTo>
                  <a:lnTo>
                    <a:pt x="2323973" y="33655"/>
                  </a:lnTo>
                  <a:lnTo>
                    <a:pt x="2316479" y="32004"/>
                  </a:lnTo>
                  <a:lnTo>
                    <a:pt x="2305430" y="32004"/>
                  </a:lnTo>
                  <a:lnTo>
                    <a:pt x="2298065" y="32004"/>
                  </a:lnTo>
                  <a:lnTo>
                    <a:pt x="2277999" y="51815"/>
                  </a:lnTo>
                  <a:lnTo>
                    <a:pt x="2240026" y="44958"/>
                  </a:lnTo>
                  <a:lnTo>
                    <a:pt x="2261996" y="10922"/>
                  </a:lnTo>
                  <a:lnTo>
                    <a:pt x="2294001" y="688"/>
                  </a:lnTo>
                  <a:lnTo>
                    <a:pt x="2308479" y="0"/>
                  </a:lnTo>
                  <a:close/>
                </a:path>
                <a:path w="2384425" h="222250">
                  <a:moveTo>
                    <a:pt x="1958975" y="0"/>
                  </a:moveTo>
                  <a:lnTo>
                    <a:pt x="2004949" y="12446"/>
                  </a:lnTo>
                  <a:lnTo>
                    <a:pt x="2029460" y="50292"/>
                  </a:lnTo>
                  <a:lnTo>
                    <a:pt x="1988185" y="57658"/>
                  </a:lnTo>
                  <a:lnTo>
                    <a:pt x="1986788" y="49530"/>
                  </a:lnTo>
                  <a:lnTo>
                    <a:pt x="1983613" y="43307"/>
                  </a:lnTo>
                  <a:lnTo>
                    <a:pt x="1978787" y="39115"/>
                  </a:lnTo>
                  <a:lnTo>
                    <a:pt x="1973833" y="34925"/>
                  </a:lnTo>
                  <a:lnTo>
                    <a:pt x="1967483" y="32893"/>
                  </a:lnTo>
                  <a:lnTo>
                    <a:pt x="1959610" y="32893"/>
                  </a:lnTo>
                  <a:lnTo>
                    <a:pt x="1927748" y="58054"/>
                  </a:lnTo>
                  <a:lnTo>
                    <a:pt x="1925446" y="79756"/>
                  </a:lnTo>
                  <a:lnTo>
                    <a:pt x="1926022" y="92807"/>
                  </a:lnTo>
                  <a:lnTo>
                    <a:pt x="1945925" y="128190"/>
                  </a:lnTo>
                  <a:lnTo>
                    <a:pt x="1960244" y="131063"/>
                  </a:lnTo>
                  <a:lnTo>
                    <a:pt x="1968118" y="131063"/>
                  </a:lnTo>
                  <a:lnTo>
                    <a:pt x="1990470" y="100964"/>
                  </a:lnTo>
                  <a:lnTo>
                    <a:pt x="2031491" y="108076"/>
                  </a:lnTo>
                  <a:lnTo>
                    <a:pt x="2015293" y="142652"/>
                  </a:lnTo>
                  <a:lnTo>
                    <a:pt x="1972798" y="164322"/>
                  </a:lnTo>
                  <a:lnTo>
                    <a:pt x="1958339" y="165226"/>
                  </a:lnTo>
                  <a:lnTo>
                    <a:pt x="1941812" y="163847"/>
                  </a:lnTo>
                  <a:lnTo>
                    <a:pt x="1902967" y="143256"/>
                  </a:lnTo>
                  <a:lnTo>
                    <a:pt x="1883679" y="100965"/>
                  </a:lnTo>
                  <a:lnTo>
                    <a:pt x="1882393" y="82676"/>
                  </a:lnTo>
                  <a:lnTo>
                    <a:pt x="1883681" y="64222"/>
                  </a:lnTo>
                  <a:lnTo>
                    <a:pt x="1903094" y="21717"/>
                  </a:lnTo>
                  <a:lnTo>
                    <a:pt x="1942260" y="1357"/>
                  </a:lnTo>
                  <a:lnTo>
                    <a:pt x="1958975" y="0"/>
                  </a:lnTo>
                  <a:close/>
                </a:path>
                <a:path w="2384425" h="222250">
                  <a:moveTo>
                    <a:pt x="1782699" y="0"/>
                  </a:moveTo>
                  <a:lnTo>
                    <a:pt x="1827204" y="13073"/>
                  </a:lnTo>
                  <a:lnTo>
                    <a:pt x="1853437" y="52736"/>
                  </a:lnTo>
                  <a:lnTo>
                    <a:pt x="1857882" y="94614"/>
                  </a:lnTo>
                  <a:lnTo>
                    <a:pt x="1753107" y="94614"/>
                  </a:lnTo>
                  <a:lnTo>
                    <a:pt x="1753891" y="103425"/>
                  </a:lnTo>
                  <a:lnTo>
                    <a:pt x="1780395" y="133215"/>
                  </a:lnTo>
                  <a:lnTo>
                    <a:pt x="1787270" y="133858"/>
                  </a:lnTo>
                  <a:lnTo>
                    <a:pt x="1793875" y="133858"/>
                  </a:lnTo>
                  <a:lnTo>
                    <a:pt x="1813940" y="111251"/>
                  </a:lnTo>
                  <a:lnTo>
                    <a:pt x="1855596" y="118237"/>
                  </a:lnTo>
                  <a:lnTo>
                    <a:pt x="1830324" y="153162"/>
                  </a:lnTo>
                  <a:lnTo>
                    <a:pt x="1786889" y="165226"/>
                  </a:lnTo>
                  <a:lnTo>
                    <a:pt x="1767629" y="163536"/>
                  </a:lnTo>
                  <a:lnTo>
                    <a:pt x="1725802" y="138175"/>
                  </a:lnTo>
                  <a:lnTo>
                    <a:pt x="1711158" y="99456"/>
                  </a:lnTo>
                  <a:lnTo>
                    <a:pt x="1710181" y="83693"/>
                  </a:lnTo>
                  <a:lnTo>
                    <a:pt x="1711467" y="65141"/>
                  </a:lnTo>
                  <a:lnTo>
                    <a:pt x="1730755" y="22225"/>
                  </a:lnTo>
                  <a:lnTo>
                    <a:pt x="1767671" y="1383"/>
                  </a:lnTo>
                  <a:lnTo>
                    <a:pt x="1782699" y="0"/>
                  </a:lnTo>
                  <a:close/>
                </a:path>
                <a:path w="2384425" h="222250">
                  <a:moveTo>
                    <a:pt x="1522856" y="0"/>
                  </a:moveTo>
                  <a:lnTo>
                    <a:pt x="1569416" y="13073"/>
                  </a:lnTo>
                  <a:lnTo>
                    <a:pt x="1598914" y="49609"/>
                  </a:lnTo>
                  <a:lnTo>
                    <a:pt x="1604644" y="82169"/>
                  </a:lnTo>
                  <a:lnTo>
                    <a:pt x="1603192" y="99314"/>
                  </a:lnTo>
                  <a:lnTo>
                    <a:pt x="1581403" y="141605"/>
                  </a:lnTo>
                  <a:lnTo>
                    <a:pt x="1540023" y="163750"/>
                  </a:lnTo>
                  <a:lnTo>
                    <a:pt x="1523238" y="165226"/>
                  </a:lnTo>
                  <a:lnTo>
                    <a:pt x="1512498" y="164607"/>
                  </a:lnTo>
                  <a:lnTo>
                    <a:pt x="1472471" y="149869"/>
                  </a:lnTo>
                  <a:lnTo>
                    <a:pt x="1447236" y="116538"/>
                  </a:lnTo>
                  <a:lnTo>
                    <a:pt x="1441450" y="80390"/>
                  </a:lnTo>
                  <a:lnTo>
                    <a:pt x="1442092" y="70008"/>
                  </a:lnTo>
                  <a:lnTo>
                    <a:pt x="1457406" y="30843"/>
                  </a:lnTo>
                  <a:lnTo>
                    <a:pt x="1490513" y="5786"/>
                  </a:lnTo>
                  <a:lnTo>
                    <a:pt x="1522856" y="0"/>
                  </a:lnTo>
                  <a:close/>
                </a:path>
                <a:path w="2384425" h="222250">
                  <a:moveTo>
                    <a:pt x="1405381" y="0"/>
                  </a:moveTo>
                  <a:lnTo>
                    <a:pt x="1412456" y="480"/>
                  </a:lnTo>
                  <a:lnTo>
                    <a:pt x="1419399" y="1936"/>
                  </a:lnTo>
                  <a:lnTo>
                    <a:pt x="1426223" y="4393"/>
                  </a:lnTo>
                  <a:lnTo>
                    <a:pt x="1432940" y="7874"/>
                  </a:lnTo>
                  <a:lnTo>
                    <a:pt x="1419987" y="44323"/>
                  </a:lnTo>
                  <a:lnTo>
                    <a:pt x="1412875" y="39750"/>
                  </a:lnTo>
                  <a:lnTo>
                    <a:pt x="1406398" y="37464"/>
                  </a:lnTo>
                  <a:lnTo>
                    <a:pt x="1400302" y="37464"/>
                  </a:lnTo>
                  <a:lnTo>
                    <a:pt x="1394460" y="37464"/>
                  </a:lnTo>
                  <a:lnTo>
                    <a:pt x="1389506" y="39115"/>
                  </a:lnTo>
                  <a:lnTo>
                    <a:pt x="1373219" y="79343"/>
                  </a:lnTo>
                  <a:lnTo>
                    <a:pt x="1372362" y="112775"/>
                  </a:lnTo>
                  <a:lnTo>
                    <a:pt x="1372362" y="161544"/>
                  </a:lnTo>
                  <a:lnTo>
                    <a:pt x="1330452" y="161544"/>
                  </a:lnTo>
                  <a:lnTo>
                    <a:pt x="1330452" y="3556"/>
                  </a:lnTo>
                  <a:lnTo>
                    <a:pt x="1369314" y="3556"/>
                  </a:lnTo>
                  <a:lnTo>
                    <a:pt x="1369314" y="26035"/>
                  </a:lnTo>
                  <a:lnTo>
                    <a:pt x="1374221" y="18724"/>
                  </a:lnTo>
                  <a:lnTo>
                    <a:pt x="1398651" y="0"/>
                  </a:lnTo>
                  <a:lnTo>
                    <a:pt x="1405381" y="0"/>
                  </a:lnTo>
                  <a:close/>
                </a:path>
                <a:path w="2384425" h="222250">
                  <a:moveTo>
                    <a:pt x="1233424" y="0"/>
                  </a:moveTo>
                  <a:lnTo>
                    <a:pt x="1270035" y="12108"/>
                  </a:lnTo>
                  <a:lnTo>
                    <a:pt x="1294558" y="47386"/>
                  </a:lnTo>
                  <a:lnTo>
                    <a:pt x="1299337" y="81661"/>
                  </a:lnTo>
                  <a:lnTo>
                    <a:pt x="1298124" y="100357"/>
                  </a:lnTo>
                  <a:lnTo>
                    <a:pt x="1280032" y="143256"/>
                  </a:lnTo>
                  <a:lnTo>
                    <a:pt x="1246385" y="163847"/>
                  </a:lnTo>
                  <a:lnTo>
                    <a:pt x="1233169" y="165226"/>
                  </a:lnTo>
                  <a:lnTo>
                    <a:pt x="1224406" y="165226"/>
                  </a:lnTo>
                  <a:lnTo>
                    <a:pt x="1186941" y="142112"/>
                  </a:lnTo>
                  <a:lnTo>
                    <a:pt x="1186941" y="221742"/>
                  </a:lnTo>
                  <a:lnTo>
                    <a:pt x="1145158" y="221742"/>
                  </a:lnTo>
                  <a:lnTo>
                    <a:pt x="1145158" y="3556"/>
                  </a:lnTo>
                  <a:lnTo>
                    <a:pt x="1184148" y="3556"/>
                  </a:lnTo>
                  <a:lnTo>
                    <a:pt x="1184148" y="26797"/>
                  </a:lnTo>
                  <a:lnTo>
                    <a:pt x="1188291" y="21082"/>
                  </a:lnTo>
                  <a:lnTo>
                    <a:pt x="1225706" y="454"/>
                  </a:lnTo>
                  <a:lnTo>
                    <a:pt x="1233424" y="0"/>
                  </a:lnTo>
                  <a:close/>
                </a:path>
                <a:path w="2384425" h="222250">
                  <a:moveTo>
                    <a:pt x="953642" y="0"/>
                  </a:moveTo>
                  <a:lnTo>
                    <a:pt x="998148" y="13073"/>
                  </a:lnTo>
                  <a:lnTo>
                    <a:pt x="1024382" y="52736"/>
                  </a:lnTo>
                  <a:lnTo>
                    <a:pt x="1028826" y="94614"/>
                  </a:lnTo>
                  <a:lnTo>
                    <a:pt x="924051" y="94614"/>
                  </a:lnTo>
                  <a:lnTo>
                    <a:pt x="924835" y="103425"/>
                  </a:lnTo>
                  <a:lnTo>
                    <a:pt x="951339" y="133215"/>
                  </a:lnTo>
                  <a:lnTo>
                    <a:pt x="958214" y="133858"/>
                  </a:lnTo>
                  <a:lnTo>
                    <a:pt x="964818" y="133858"/>
                  </a:lnTo>
                  <a:lnTo>
                    <a:pt x="984885" y="111251"/>
                  </a:lnTo>
                  <a:lnTo>
                    <a:pt x="1026540" y="118237"/>
                  </a:lnTo>
                  <a:lnTo>
                    <a:pt x="1001267" y="153162"/>
                  </a:lnTo>
                  <a:lnTo>
                    <a:pt x="957833" y="165226"/>
                  </a:lnTo>
                  <a:lnTo>
                    <a:pt x="938573" y="163536"/>
                  </a:lnTo>
                  <a:lnTo>
                    <a:pt x="896746" y="138175"/>
                  </a:lnTo>
                  <a:lnTo>
                    <a:pt x="882102" y="99456"/>
                  </a:lnTo>
                  <a:lnTo>
                    <a:pt x="881126" y="83693"/>
                  </a:lnTo>
                  <a:lnTo>
                    <a:pt x="882411" y="65141"/>
                  </a:lnTo>
                  <a:lnTo>
                    <a:pt x="901700" y="22225"/>
                  </a:lnTo>
                  <a:lnTo>
                    <a:pt x="938615" y="1383"/>
                  </a:lnTo>
                  <a:lnTo>
                    <a:pt x="953642" y="0"/>
                  </a:lnTo>
                  <a:close/>
                </a:path>
                <a:path w="2384425" h="222250">
                  <a:moveTo>
                    <a:pt x="409575" y="0"/>
                  </a:moveTo>
                  <a:lnTo>
                    <a:pt x="454080" y="13073"/>
                  </a:lnTo>
                  <a:lnTo>
                    <a:pt x="480313" y="52736"/>
                  </a:lnTo>
                  <a:lnTo>
                    <a:pt x="484758" y="94614"/>
                  </a:lnTo>
                  <a:lnTo>
                    <a:pt x="379983" y="94614"/>
                  </a:lnTo>
                  <a:lnTo>
                    <a:pt x="380767" y="103425"/>
                  </a:lnTo>
                  <a:lnTo>
                    <a:pt x="407271" y="133215"/>
                  </a:lnTo>
                  <a:lnTo>
                    <a:pt x="414146" y="133858"/>
                  </a:lnTo>
                  <a:lnTo>
                    <a:pt x="420750" y="133858"/>
                  </a:lnTo>
                  <a:lnTo>
                    <a:pt x="440816" y="111251"/>
                  </a:lnTo>
                  <a:lnTo>
                    <a:pt x="482473" y="118237"/>
                  </a:lnTo>
                  <a:lnTo>
                    <a:pt x="457200" y="153162"/>
                  </a:lnTo>
                  <a:lnTo>
                    <a:pt x="413765" y="165226"/>
                  </a:lnTo>
                  <a:lnTo>
                    <a:pt x="394505" y="163536"/>
                  </a:lnTo>
                  <a:lnTo>
                    <a:pt x="352678" y="138175"/>
                  </a:lnTo>
                  <a:lnTo>
                    <a:pt x="338034" y="99456"/>
                  </a:lnTo>
                  <a:lnTo>
                    <a:pt x="337057" y="83693"/>
                  </a:lnTo>
                  <a:lnTo>
                    <a:pt x="338343" y="65141"/>
                  </a:lnTo>
                  <a:lnTo>
                    <a:pt x="357631" y="22225"/>
                  </a:lnTo>
                  <a:lnTo>
                    <a:pt x="394547" y="1383"/>
                  </a:lnTo>
                  <a:lnTo>
                    <a:pt x="409575" y="0"/>
                  </a:lnTo>
                  <a:close/>
                </a:path>
                <a:path w="2384425" h="222250">
                  <a:moveTo>
                    <a:pt x="72770" y="0"/>
                  </a:moveTo>
                  <a:lnTo>
                    <a:pt x="114426" y="6604"/>
                  </a:lnTo>
                  <a:lnTo>
                    <a:pt x="137906" y="37861"/>
                  </a:lnTo>
                  <a:lnTo>
                    <a:pt x="139318" y="60833"/>
                  </a:lnTo>
                  <a:lnTo>
                    <a:pt x="138811" y="109600"/>
                  </a:lnTo>
                  <a:lnTo>
                    <a:pt x="138932" y="119368"/>
                  </a:lnTo>
                  <a:lnTo>
                    <a:pt x="148336" y="161544"/>
                  </a:lnTo>
                  <a:lnTo>
                    <a:pt x="106933" y="161544"/>
                  </a:lnTo>
                  <a:lnTo>
                    <a:pt x="105917" y="158876"/>
                  </a:lnTo>
                  <a:lnTo>
                    <a:pt x="104520" y="154686"/>
                  </a:lnTo>
                  <a:lnTo>
                    <a:pt x="102996" y="149225"/>
                  </a:lnTo>
                  <a:lnTo>
                    <a:pt x="102235" y="146812"/>
                  </a:lnTo>
                  <a:lnTo>
                    <a:pt x="101726" y="145161"/>
                  </a:lnTo>
                  <a:lnTo>
                    <a:pt x="101473" y="144272"/>
                  </a:lnTo>
                  <a:lnTo>
                    <a:pt x="96043" y="149177"/>
                  </a:lnTo>
                  <a:lnTo>
                    <a:pt x="59289" y="164893"/>
                  </a:lnTo>
                  <a:lnTo>
                    <a:pt x="52450" y="165226"/>
                  </a:lnTo>
                  <a:lnTo>
                    <a:pt x="40903" y="164393"/>
                  </a:lnTo>
                  <a:lnTo>
                    <a:pt x="7929" y="144869"/>
                  </a:lnTo>
                  <a:lnTo>
                    <a:pt x="0" y="118490"/>
                  </a:lnTo>
                  <a:lnTo>
                    <a:pt x="0" y="109474"/>
                  </a:lnTo>
                  <a:lnTo>
                    <a:pt x="24256" y="78486"/>
                  </a:lnTo>
                  <a:lnTo>
                    <a:pt x="71078" y="65992"/>
                  </a:lnTo>
                  <a:lnTo>
                    <a:pt x="82375" y="63373"/>
                  </a:lnTo>
                  <a:lnTo>
                    <a:pt x="91410" y="60848"/>
                  </a:lnTo>
                  <a:lnTo>
                    <a:pt x="98170" y="58420"/>
                  </a:lnTo>
                  <a:lnTo>
                    <a:pt x="98170" y="54229"/>
                  </a:lnTo>
                  <a:lnTo>
                    <a:pt x="98170" y="46227"/>
                  </a:lnTo>
                  <a:lnTo>
                    <a:pt x="96265" y="40512"/>
                  </a:lnTo>
                  <a:lnTo>
                    <a:pt x="92201" y="37084"/>
                  </a:lnTo>
                  <a:lnTo>
                    <a:pt x="88264" y="33655"/>
                  </a:lnTo>
                  <a:lnTo>
                    <a:pt x="80771" y="32004"/>
                  </a:lnTo>
                  <a:lnTo>
                    <a:pt x="69723" y="32004"/>
                  </a:lnTo>
                  <a:lnTo>
                    <a:pt x="62356" y="32004"/>
                  </a:lnTo>
                  <a:lnTo>
                    <a:pt x="56514" y="33400"/>
                  </a:lnTo>
                  <a:lnTo>
                    <a:pt x="52324" y="36322"/>
                  </a:lnTo>
                  <a:lnTo>
                    <a:pt x="48132" y="39243"/>
                  </a:lnTo>
                  <a:lnTo>
                    <a:pt x="44830" y="44450"/>
                  </a:lnTo>
                  <a:lnTo>
                    <a:pt x="42290" y="51815"/>
                  </a:lnTo>
                  <a:lnTo>
                    <a:pt x="4317" y="44958"/>
                  </a:lnTo>
                  <a:lnTo>
                    <a:pt x="26288" y="10922"/>
                  </a:lnTo>
                  <a:lnTo>
                    <a:pt x="58292" y="688"/>
                  </a:lnTo>
                  <a:lnTo>
                    <a:pt x="72770" y="0"/>
                  </a:lnTo>
                  <a:close/>
                </a:path>
              </a:pathLst>
            </a:custGeom>
            <a:ln w="10668">
              <a:solidFill>
                <a:srgbClr val="229DBA"/>
              </a:solidFill>
            </a:ln>
          </p:spPr>
          <p:txBody>
            <a:bodyPr wrap="square" lIns="0" tIns="0" rIns="0" bIns="0" rtlCol="0"/>
            <a:lstStyle/>
            <a:p>
              <a:endParaRPr/>
            </a:p>
          </p:txBody>
        </p:sp>
        <p:pic>
          <p:nvPicPr>
            <p:cNvPr id="27" name="object 27"/>
            <p:cNvPicPr/>
            <p:nvPr/>
          </p:nvPicPr>
          <p:blipFill>
            <a:blip r:embed="rId12" cstate="print"/>
            <a:stretch>
              <a:fillRect/>
            </a:stretch>
          </p:blipFill>
          <p:spPr>
            <a:xfrm>
              <a:off x="3610101" y="1899031"/>
              <a:ext cx="243078" cy="172212"/>
            </a:xfrm>
            <a:prstGeom prst="rect">
              <a:avLst/>
            </a:prstGeom>
          </p:spPr>
        </p:pic>
        <p:sp>
          <p:nvSpPr>
            <p:cNvPr id="28" name="object 28"/>
            <p:cNvSpPr/>
            <p:nvPr/>
          </p:nvSpPr>
          <p:spPr>
            <a:xfrm>
              <a:off x="1606931" y="1847723"/>
              <a:ext cx="4408805" cy="278765"/>
            </a:xfrm>
            <a:custGeom>
              <a:avLst/>
              <a:gdLst/>
              <a:ahLst/>
              <a:cxnLst/>
              <a:rect l="l" t="t" r="r" b="b"/>
              <a:pathLst>
                <a:path w="4408805" h="278764">
                  <a:moveTo>
                    <a:pt x="1813559" y="56641"/>
                  </a:moveTo>
                  <a:lnTo>
                    <a:pt x="1860119" y="69715"/>
                  </a:lnTo>
                  <a:lnTo>
                    <a:pt x="1889617" y="106251"/>
                  </a:lnTo>
                  <a:lnTo>
                    <a:pt x="1895347" y="138811"/>
                  </a:lnTo>
                  <a:lnTo>
                    <a:pt x="1893895" y="155956"/>
                  </a:lnTo>
                  <a:lnTo>
                    <a:pt x="1872107" y="198247"/>
                  </a:lnTo>
                  <a:lnTo>
                    <a:pt x="1830726" y="220392"/>
                  </a:lnTo>
                  <a:lnTo>
                    <a:pt x="1813941" y="221868"/>
                  </a:lnTo>
                  <a:lnTo>
                    <a:pt x="1803201" y="221249"/>
                  </a:lnTo>
                  <a:lnTo>
                    <a:pt x="1763174" y="206511"/>
                  </a:lnTo>
                  <a:lnTo>
                    <a:pt x="1737939" y="173180"/>
                  </a:lnTo>
                  <a:lnTo>
                    <a:pt x="1732153" y="137032"/>
                  </a:lnTo>
                  <a:lnTo>
                    <a:pt x="1732795" y="126650"/>
                  </a:lnTo>
                  <a:lnTo>
                    <a:pt x="1748109" y="87485"/>
                  </a:lnTo>
                  <a:lnTo>
                    <a:pt x="1781216" y="62428"/>
                  </a:lnTo>
                  <a:lnTo>
                    <a:pt x="1813559" y="56641"/>
                  </a:lnTo>
                  <a:close/>
                </a:path>
                <a:path w="4408805" h="278764">
                  <a:moveTo>
                    <a:pt x="1261110" y="56641"/>
                  </a:moveTo>
                  <a:lnTo>
                    <a:pt x="1305615" y="69715"/>
                  </a:lnTo>
                  <a:lnTo>
                    <a:pt x="1331849" y="109378"/>
                  </a:lnTo>
                  <a:lnTo>
                    <a:pt x="1336294" y="151256"/>
                  </a:lnTo>
                  <a:lnTo>
                    <a:pt x="1231519" y="151256"/>
                  </a:lnTo>
                  <a:lnTo>
                    <a:pt x="1232302" y="160067"/>
                  </a:lnTo>
                  <a:lnTo>
                    <a:pt x="1258806" y="189857"/>
                  </a:lnTo>
                  <a:lnTo>
                    <a:pt x="1265682" y="190500"/>
                  </a:lnTo>
                  <a:lnTo>
                    <a:pt x="1272286" y="190500"/>
                  </a:lnTo>
                  <a:lnTo>
                    <a:pt x="1292352" y="167893"/>
                  </a:lnTo>
                  <a:lnTo>
                    <a:pt x="1334008" y="174878"/>
                  </a:lnTo>
                  <a:lnTo>
                    <a:pt x="1308735" y="209803"/>
                  </a:lnTo>
                  <a:lnTo>
                    <a:pt x="1265301" y="221868"/>
                  </a:lnTo>
                  <a:lnTo>
                    <a:pt x="1246040" y="220178"/>
                  </a:lnTo>
                  <a:lnTo>
                    <a:pt x="1204214" y="194817"/>
                  </a:lnTo>
                  <a:lnTo>
                    <a:pt x="1189569" y="156098"/>
                  </a:lnTo>
                  <a:lnTo>
                    <a:pt x="1188593" y="140335"/>
                  </a:lnTo>
                  <a:lnTo>
                    <a:pt x="1189878" y="121783"/>
                  </a:lnTo>
                  <a:lnTo>
                    <a:pt x="1209167" y="78866"/>
                  </a:lnTo>
                  <a:lnTo>
                    <a:pt x="1246082" y="58025"/>
                  </a:lnTo>
                  <a:lnTo>
                    <a:pt x="1261110" y="56641"/>
                  </a:lnTo>
                  <a:close/>
                </a:path>
                <a:path w="4408805" h="278764">
                  <a:moveTo>
                    <a:pt x="1155064" y="56641"/>
                  </a:moveTo>
                  <a:lnTo>
                    <a:pt x="1162139" y="57122"/>
                  </a:lnTo>
                  <a:lnTo>
                    <a:pt x="1169082" y="58578"/>
                  </a:lnTo>
                  <a:lnTo>
                    <a:pt x="1175906" y="61035"/>
                  </a:lnTo>
                  <a:lnTo>
                    <a:pt x="1182624" y="64515"/>
                  </a:lnTo>
                  <a:lnTo>
                    <a:pt x="1169670" y="100964"/>
                  </a:lnTo>
                  <a:lnTo>
                    <a:pt x="1162558" y="96392"/>
                  </a:lnTo>
                  <a:lnTo>
                    <a:pt x="1156081" y="94106"/>
                  </a:lnTo>
                  <a:lnTo>
                    <a:pt x="1149985" y="94106"/>
                  </a:lnTo>
                  <a:lnTo>
                    <a:pt x="1144143" y="94106"/>
                  </a:lnTo>
                  <a:lnTo>
                    <a:pt x="1139189" y="95757"/>
                  </a:lnTo>
                  <a:lnTo>
                    <a:pt x="1122902" y="135985"/>
                  </a:lnTo>
                  <a:lnTo>
                    <a:pt x="1122045" y="169417"/>
                  </a:lnTo>
                  <a:lnTo>
                    <a:pt x="1122045" y="218186"/>
                  </a:lnTo>
                  <a:lnTo>
                    <a:pt x="1080135" y="218186"/>
                  </a:lnTo>
                  <a:lnTo>
                    <a:pt x="1080135" y="60198"/>
                  </a:lnTo>
                  <a:lnTo>
                    <a:pt x="1118996" y="60198"/>
                  </a:lnTo>
                  <a:lnTo>
                    <a:pt x="1118996" y="82676"/>
                  </a:lnTo>
                  <a:lnTo>
                    <a:pt x="1123904" y="75366"/>
                  </a:lnTo>
                  <a:lnTo>
                    <a:pt x="1148333" y="56641"/>
                  </a:lnTo>
                  <a:lnTo>
                    <a:pt x="1155064" y="56641"/>
                  </a:lnTo>
                  <a:close/>
                </a:path>
                <a:path w="4408805" h="278764">
                  <a:moveTo>
                    <a:pt x="683513" y="56641"/>
                  </a:moveTo>
                  <a:lnTo>
                    <a:pt x="721772" y="71739"/>
                  </a:lnTo>
                  <a:lnTo>
                    <a:pt x="731393" y="83565"/>
                  </a:lnTo>
                  <a:lnTo>
                    <a:pt x="731393" y="60198"/>
                  </a:lnTo>
                  <a:lnTo>
                    <a:pt x="769874" y="60198"/>
                  </a:lnTo>
                  <a:lnTo>
                    <a:pt x="769874" y="278384"/>
                  </a:lnTo>
                  <a:lnTo>
                    <a:pt x="728091" y="278384"/>
                  </a:lnTo>
                  <a:lnTo>
                    <a:pt x="728091" y="198881"/>
                  </a:lnTo>
                  <a:lnTo>
                    <a:pt x="723735" y="203912"/>
                  </a:lnTo>
                  <a:lnTo>
                    <a:pt x="688284" y="221468"/>
                  </a:lnTo>
                  <a:lnTo>
                    <a:pt x="681355" y="221868"/>
                  </a:lnTo>
                  <a:lnTo>
                    <a:pt x="668446" y="220587"/>
                  </a:lnTo>
                  <a:lnTo>
                    <a:pt x="628030" y="188688"/>
                  </a:lnTo>
                  <a:lnTo>
                    <a:pt x="616457" y="137413"/>
                  </a:lnTo>
                  <a:lnTo>
                    <a:pt x="617652" y="119411"/>
                  </a:lnTo>
                  <a:lnTo>
                    <a:pt x="635762" y="77977"/>
                  </a:lnTo>
                  <a:lnTo>
                    <a:pt x="669819" y="57975"/>
                  </a:lnTo>
                  <a:lnTo>
                    <a:pt x="683513" y="56641"/>
                  </a:lnTo>
                  <a:close/>
                </a:path>
                <a:path w="4408805" h="278764">
                  <a:moveTo>
                    <a:pt x="515874" y="56641"/>
                  </a:moveTo>
                  <a:lnTo>
                    <a:pt x="560379" y="69715"/>
                  </a:lnTo>
                  <a:lnTo>
                    <a:pt x="586613" y="109378"/>
                  </a:lnTo>
                  <a:lnTo>
                    <a:pt x="591057" y="151256"/>
                  </a:lnTo>
                  <a:lnTo>
                    <a:pt x="486282" y="151256"/>
                  </a:lnTo>
                  <a:lnTo>
                    <a:pt x="487066" y="160067"/>
                  </a:lnTo>
                  <a:lnTo>
                    <a:pt x="513570" y="189857"/>
                  </a:lnTo>
                  <a:lnTo>
                    <a:pt x="520445" y="190500"/>
                  </a:lnTo>
                  <a:lnTo>
                    <a:pt x="527050" y="190500"/>
                  </a:lnTo>
                  <a:lnTo>
                    <a:pt x="547116" y="167893"/>
                  </a:lnTo>
                  <a:lnTo>
                    <a:pt x="588771" y="174878"/>
                  </a:lnTo>
                  <a:lnTo>
                    <a:pt x="563499" y="209803"/>
                  </a:lnTo>
                  <a:lnTo>
                    <a:pt x="520064" y="221868"/>
                  </a:lnTo>
                  <a:lnTo>
                    <a:pt x="500804" y="220178"/>
                  </a:lnTo>
                  <a:lnTo>
                    <a:pt x="458977" y="194817"/>
                  </a:lnTo>
                  <a:lnTo>
                    <a:pt x="444333" y="156098"/>
                  </a:lnTo>
                  <a:lnTo>
                    <a:pt x="443356" y="140335"/>
                  </a:lnTo>
                  <a:lnTo>
                    <a:pt x="444642" y="121783"/>
                  </a:lnTo>
                  <a:lnTo>
                    <a:pt x="463931" y="78866"/>
                  </a:lnTo>
                  <a:lnTo>
                    <a:pt x="500846" y="58025"/>
                  </a:lnTo>
                  <a:lnTo>
                    <a:pt x="515874" y="56641"/>
                  </a:lnTo>
                  <a:close/>
                </a:path>
                <a:path w="4408805" h="278764">
                  <a:moveTo>
                    <a:pt x="409829" y="56641"/>
                  </a:moveTo>
                  <a:lnTo>
                    <a:pt x="416903" y="57122"/>
                  </a:lnTo>
                  <a:lnTo>
                    <a:pt x="423846" y="58578"/>
                  </a:lnTo>
                  <a:lnTo>
                    <a:pt x="430670" y="61035"/>
                  </a:lnTo>
                  <a:lnTo>
                    <a:pt x="437388" y="64515"/>
                  </a:lnTo>
                  <a:lnTo>
                    <a:pt x="424433" y="100964"/>
                  </a:lnTo>
                  <a:lnTo>
                    <a:pt x="417321" y="96392"/>
                  </a:lnTo>
                  <a:lnTo>
                    <a:pt x="410844" y="94106"/>
                  </a:lnTo>
                  <a:lnTo>
                    <a:pt x="404749" y="94106"/>
                  </a:lnTo>
                  <a:lnTo>
                    <a:pt x="398906" y="94106"/>
                  </a:lnTo>
                  <a:lnTo>
                    <a:pt x="393954" y="95757"/>
                  </a:lnTo>
                  <a:lnTo>
                    <a:pt x="377666" y="135985"/>
                  </a:lnTo>
                  <a:lnTo>
                    <a:pt x="376808" y="169417"/>
                  </a:lnTo>
                  <a:lnTo>
                    <a:pt x="376808" y="218186"/>
                  </a:lnTo>
                  <a:lnTo>
                    <a:pt x="334899" y="218186"/>
                  </a:lnTo>
                  <a:lnTo>
                    <a:pt x="334899" y="60198"/>
                  </a:lnTo>
                  <a:lnTo>
                    <a:pt x="373761" y="60198"/>
                  </a:lnTo>
                  <a:lnTo>
                    <a:pt x="373761" y="82676"/>
                  </a:lnTo>
                  <a:lnTo>
                    <a:pt x="378668" y="75366"/>
                  </a:lnTo>
                  <a:lnTo>
                    <a:pt x="403098" y="56641"/>
                  </a:lnTo>
                  <a:lnTo>
                    <a:pt x="409829" y="56641"/>
                  </a:lnTo>
                  <a:close/>
                </a:path>
                <a:path w="4408805" h="278764">
                  <a:moveTo>
                    <a:pt x="142875" y="56641"/>
                  </a:moveTo>
                  <a:lnTo>
                    <a:pt x="182183" y="62535"/>
                  </a:lnTo>
                  <a:lnTo>
                    <a:pt x="212851" y="98425"/>
                  </a:lnTo>
                  <a:lnTo>
                    <a:pt x="173355" y="105663"/>
                  </a:lnTo>
                  <a:lnTo>
                    <a:pt x="171704" y="99567"/>
                  </a:lnTo>
                  <a:lnTo>
                    <a:pt x="168529" y="94868"/>
                  </a:lnTo>
                  <a:lnTo>
                    <a:pt x="163830" y="91566"/>
                  </a:lnTo>
                  <a:lnTo>
                    <a:pt x="159131" y="88264"/>
                  </a:lnTo>
                  <a:lnTo>
                    <a:pt x="152400" y="86613"/>
                  </a:lnTo>
                  <a:lnTo>
                    <a:pt x="143637" y="86613"/>
                  </a:lnTo>
                  <a:lnTo>
                    <a:pt x="132587" y="86613"/>
                  </a:lnTo>
                  <a:lnTo>
                    <a:pt x="124713" y="88264"/>
                  </a:lnTo>
                  <a:lnTo>
                    <a:pt x="120014" y="91312"/>
                  </a:lnTo>
                  <a:lnTo>
                    <a:pt x="116839" y="93472"/>
                  </a:lnTo>
                  <a:lnTo>
                    <a:pt x="115188" y="96265"/>
                  </a:lnTo>
                  <a:lnTo>
                    <a:pt x="115188" y="99822"/>
                  </a:lnTo>
                  <a:lnTo>
                    <a:pt x="115188" y="102742"/>
                  </a:lnTo>
                  <a:lnTo>
                    <a:pt x="158369" y="119125"/>
                  </a:lnTo>
                  <a:lnTo>
                    <a:pt x="173851" y="123148"/>
                  </a:lnTo>
                  <a:lnTo>
                    <a:pt x="210845" y="143833"/>
                  </a:lnTo>
                  <a:lnTo>
                    <a:pt x="218186" y="168782"/>
                  </a:lnTo>
                  <a:lnTo>
                    <a:pt x="217044" y="179260"/>
                  </a:lnTo>
                  <a:lnTo>
                    <a:pt x="189880" y="212975"/>
                  </a:lnTo>
                  <a:lnTo>
                    <a:pt x="146304" y="221868"/>
                  </a:lnTo>
                  <a:lnTo>
                    <a:pt x="130966" y="221037"/>
                  </a:lnTo>
                  <a:lnTo>
                    <a:pt x="86576" y="201568"/>
                  </a:lnTo>
                  <a:lnTo>
                    <a:pt x="70485" y="173100"/>
                  </a:lnTo>
                  <a:lnTo>
                    <a:pt x="112521" y="166750"/>
                  </a:lnTo>
                  <a:lnTo>
                    <a:pt x="114300" y="174878"/>
                  </a:lnTo>
                  <a:lnTo>
                    <a:pt x="117982" y="181101"/>
                  </a:lnTo>
                  <a:lnTo>
                    <a:pt x="123443" y="185292"/>
                  </a:lnTo>
                  <a:lnTo>
                    <a:pt x="128777" y="189484"/>
                  </a:lnTo>
                  <a:lnTo>
                    <a:pt x="136525" y="191642"/>
                  </a:lnTo>
                  <a:lnTo>
                    <a:pt x="146304" y="191642"/>
                  </a:lnTo>
                  <a:lnTo>
                    <a:pt x="157099" y="191642"/>
                  </a:lnTo>
                  <a:lnTo>
                    <a:pt x="165226" y="189611"/>
                  </a:lnTo>
                  <a:lnTo>
                    <a:pt x="170687" y="185674"/>
                  </a:lnTo>
                  <a:lnTo>
                    <a:pt x="174370" y="182879"/>
                  </a:lnTo>
                  <a:lnTo>
                    <a:pt x="176275" y="179197"/>
                  </a:lnTo>
                  <a:lnTo>
                    <a:pt x="176275" y="174498"/>
                  </a:lnTo>
                  <a:lnTo>
                    <a:pt x="176275" y="171323"/>
                  </a:lnTo>
                  <a:lnTo>
                    <a:pt x="175260" y="168655"/>
                  </a:lnTo>
                  <a:lnTo>
                    <a:pt x="173227" y="166624"/>
                  </a:lnTo>
                  <a:lnTo>
                    <a:pt x="171195" y="164591"/>
                  </a:lnTo>
                  <a:lnTo>
                    <a:pt x="166496" y="162813"/>
                  </a:lnTo>
                  <a:lnTo>
                    <a:pt x="159257" y="161036"/>
                  </a:lnTo>
                  <a:lnTo>
                    <a:pt x="136253" y="155610"/>
                  </a:lnTo>
                  <a:lnTo>
                    <a:pt x="117903" y="150399"/>
                  </a:lnTo>
                  <a:lnTo>
                    <a:pt x="81010" y="125412"/>
                  </a:lnTo>
                  <a:lnTo>
                    <a:pt x="76326" y="105155"/>
                  </a:lnTo>
                  <a:lnTo>
                    <a:pt x="77348" y="95275"/>
                  </a:lnTo>
                  <a:lnTo>
                    <a:pt x="101798" y="64464"/>
                  </a:lnTo>
                  <a:lnTo>
                    <a:pt x="126944" y="57503"/>
                  </a:lnTo>
                  <a:lnTo>
                    <a:pt x="142875" y="56641"/>
                  </a:lnTo>
                  <a:close/>
                </a:path>
                <a:path w="4408805" h="278764">
                  <a:moveTo>
                    <a:pt x="4376547" y="4317"/>
                  </a:moveTo>
                  <a:lnTo>
                    <a:pt x="4376547" y="60198"/>
                  </a:lnTo>
                  <a:lnTo>
                    <a:pt x="4405122" y="60198"/>
                  </a:lnTo>
                  <a:lnTo>
                    <a:pt x="4405122" y="93472"/>
                  </a:lnTo>
                  <a:lnTo>
                    <a:pt x="4376547" y="93472"/>
                  </a:lnTo>
                  <a:lnTo>
                    <a:pt x="4376547" y="157225"/>
                  </a:lnTo>
                  <a:lnTo>
                    <a:pt x="4376547" y="170052"/>
                  </a:lnTo>
                  <a:lnTo>
                    <a:pt x="4376801" y="177673"/>
                  </a:lnTo>
                  <a:lnTo>
                    <a:pt x="4377435" y="179704"/>
                  </a:lnTo>
                  <a:lnTo>
                    <a:pt x="4377944" y="181863"/>
                  </a:lnTo>
                  <a:lnTo>
                    <a:pt x="4379214" y="183641"/>
                  </a:lnTo>
                  <a:lnTo>
                    <a:pt x="4381119" y="185038"/>
                  </a:lnTo>
                  <a:lnTo>
                    <a:pt x="4383024" y="186436"/>
                  </a:lnTo>
                  <a:lnTo>
                    <a:pt x="4385436" y="187071"/>
                  </a:lnTo>
                  <a:lnTo>
                    <a:pt x="4388231" y="187071"/>
                  </a:lnTo>
                  <a:lnTo>
                    <a:pt x="4392041" y="187071"/>
                  </a:lnTo>
                  <a:lnTo>
                    <a:pt x="4397629" y="185800"/>
                  </a:lnTo>
                  <a:lnTo>
                    <a:pt x="4404995" y="183134"/>
                  </a:lnTo>
                  <a:lnTo>
                    <a:pt x="4408551" y="215518"/>
                  </a:lnTo>
                  <a:lnTo>
                    <a:pt x="4401052" y="218279"/>
                  </a:lnTo>
                  <a:lnTo>
                    <a:pt x="4393041" y="220265"/>
                  </a:lnTo>
                  <a:lnTo>
                    <a:pt x="4384530" y="221466"/>
                  </a:lnTo>
                  <a:lnTo>
                    <a:pt x="4375531" y="221868"/>
                  </a:lnTo>
                  <a:lnTo>
                    <a:pt x="4368038" y="221868"/>
                  </a:lnTo>
                  <a:lnTo>
                    <a:pt x="4341876" y="208152"/>
                  </a:lnTo>
                  <a:lnTo>
                    <a:pt x="4338955" y="204215"/>
                  </a:lnTo>
                  <a:lnTo>
                    <a:pt x="4334636" y="162432"/>
                  </a:lnTo>
                  <a:lnTo>
                    <a:pt x="4334636" y="93472"/>
                  </a:lnTo>
                  <a:lnTo>
                    <a:pt x="4315459" y="93472"/>
                  </a:lnTo>
                  <a:lnTo>
                    <a:pt x="4315459" y="60198"/>
                  </a:lnTo>
                  <a:lnTo>
                    <a:pt x="4334636" y="60198"/>
                  </a:lnTo>
                  <a:lnTo>
                    <a:pt x="4334636" y="28828"/>
                  </a:lnTo>
                  <a:lnTo>
                    <a:pt x="4376547" y="4317"/>
                  </a:lnTo>
                  <a:close/>
                </a:path>
                <a:path w="4408805" h="278764">
                  <a:moveTo>
                    <a:pt x="2921127" y="4317"/>
                  </a:moveTo>
                  <a:lnTo>
                    <a:pt x="2921127" y="60198"/>
                  </a:lnTo>
                  <a:lnTo>
                    <a:pt x="2949702" y="60198"/>
                  </a:lnTo>
                  <a:lnTo>
                    <a:pt x="2949702" y="93472"/>
                  </a:lnTo>
                  <a:lnTo>
                    <a:pt x="2921127" y="93472"/>
                  </a:lnTo>
                  <a:lnTo>
                    <a:pt x="2921127" y="157225"/>
                  </a:lnTo>
                  <a:lnTo>
                    <a:pt x="2921127" y="170052"/>
                  </a:lnTo>
                  <a:lnTo>
                    <a:pt x="2921381" y="177673"/>
                  </a:lnTo>
                  <a:lnTo>
                    <a:pt x="2922016" y="179704"/>
                  </a:lnTo>
                  <a:lnTo>
                    <a:pt x="2922523" y="181863"/>
                  </a:lnTo>
                  <a:lnTo>
                    <a:pt x="2923794" y="183641"/>
                  </a:lnTo>
                  <a:lnTo>
                    <a:pt x="2925698" y="185038"/>
                  </a:lnTo>
                  <a:lnTo>
                    <a:pt x="2927604" y="186436"/>
                  </a:lnTo>
                  <a:lnTo>
                    <a:pt x="2930017" y="187071"/>
                  </a:lnTo>
                  <a:lnTo>
                    <a:pt x="2932810" y="187071"/>
                  </a:lnTo>
                  <a:lnTo>
                    <a:pt x="2936621" y="187071"/>
                  </a:lnTo>
                  <a:lnTo>
                    <a:pt x="2942209" y="185800"/>
                  </a:lnTo>
                  <a:lnTo>
                    <a:pt x="2949574" y="183134"/>
                  </a:lnTo>
                  <a:lnTo>
                    <a:pt x="2953131" y="215518"/>
                  </a:lnTo>
                  <a:lnTo>
                    <a:pt x="2945632" y="218279"/>
                  </a:lnTo>
                  <a:lnTo>
                    <a:pt x="2937621" y="220265"/>
                  </a:lnTo>
                  <a:lnTo>
                    <a:pt x="2929110" y="221466"/>
                  </a:lnTo>
                  <a:lnTo>
                    <a:pt x="2920110" y="221868"/>
                  </a:lnTo>
                  <a:lnTo>
                    <a:pt x="2912618" y="221868"/>
                  </a:lnTo>
                  <a:lnTo>
                    <a:pt x="2886456" y="208152"/>
                  </a:lnTo>
                  <a:lnTo>
                    <a:pt x="2883535" y="204215"/>
                  </a:lnTo>
                  <a:lnTo>
                    <a:pt x="2879217" y="162432"/>
                  </a:lnTo>
                  <a:lnTo>
                    <a:pt x="2879217" y="93472"/>
                  </a:lnTo>
                  <a:lnTo>
                    <a:pt x="2860040" y="93472"/>
                  </a:lnTo>
                  <a:lnTo>
                    <a:pt x="2860040" y="60198"/>
                  </a:lnTo>
                  <a:lnTo>
                    <a:pt x="2879217" y="60198"/>
                  </a:lnTo>
                  <a:lnTo>
                    <a:pt x="2879217" y="28828"/>
                  </a:lnTo>
                  <a:lnTo>
                    <a:pt x="2921127" y="4317"/>
                  </a:lnTo>
                  <a:close/>
                </a:path>
                <a:path w="4408805" h="278764">
                  <a:moveTo>
                    <a:pt x="1683639" y="4317"/>
                  </a:moveTo>
                  <a:lnTo>
                    <a:pt x="1683639" y="60198"/>
                  </a:lnTo>
                  <a:lnTo>
                    <a:pt x="1712214" y="60198"/>
                  </a:lnTo>
                  <a:lnTo>
                    <a:pt x="1712214" y="93472"/>
                  </a:lnTo>
                  <a:lnTo>
                    <a:pt x="1683639" y="93472"/>
                  </a:lnTo>
                  <a:lnTo>
                    <a:pt x="1683639" y="157225"/>
                  </a:lnTo>
                  <a:lnTo>
                    <a:pt x="1683639" y="170052"/>
                  </a:lnTo>
                  <a:lnTo>
                    <a:pt x="1683893" y="177673"/>
                  </a:lnTo>
                  <a:lnTo>
                    <a:pt x="1684528" y="179704"/>
                  </a:lnTo>
                  <a:lnTo>
                    <a:pt x="1685035" y="181863"/>
                  </a:lnTo>
                  <a:lnTo>
                    <a:pt x="1686306" y="183641"/>
                  </a:lnTo>
                  <a:lnTo>
                    <a:pt x="1688210" y="185038"/>
                  </a:lnTo>
                  <a:lnTo>
                    <a:pt x="1690116" y="186436"/>
                  </a:lnTo>
                  <a:lnTo>
                    <a:pt x="1692529" y="187071"/>
                  </a:lnTo>
                  <a:lnTo>
                    <a:pt x="1695322" y="187071"/>
                  </a:lnTo>
                  <a:lnTo>
                    <a:pt x="1699133" y="187071"/>
                  </a:lnTo>
                  <a:lnTo>
                    <a:pt x="1704720" y="185800"/>
                  </a:lnTo>
                  <a:lnTo>
                    <a:pt x="1712086" y="183134"/>
                  </a:lnTo>
                  <a:lnTo>
                    <a:pt x="1715643" y="215518"/>
                  </a:lnTo>
                  <a:lnTo>
                    <a:pt x="1708144" y="218279"/>
                  </a:lnTo>
                  <a:lnTo>
                    <a:pt x="1700133" y="220265"/>
                  </a:lnTo>
                  <a:lnTo>
                    <a:pt x="1691622" y="221466"/>
                  </a:lnTo>
                  <a:lnTo>
                    <a:pt x="1682622" y="221868"/>
                  </a:lnTo>
                  <a:lnTo>
                    <a:pt x="1675130" y="221868"/>
                  </a:lnTo>
                  <a:lnTo>
                    <a:pt x="1648968" y="208152"/>
                  </a:lnTo>
                  <a:lnTo>
                    <a:pt x="1646046" y="204215"/>
                  </a:lnTo>
                  <a:lnTo>
                    <a:pt x="1641729" y="162432"/>
                  </a:lnTo>
                  <a:lnTo>
                    <a:pt x="1641729" y="93472"/>
                  </a:lnTo>
                  <a:lnTo>
                    <a:pt x="1622552" y="93472"/>
                  </a:lnTo>
                  <a:lnTo>
                    <a:pt x="1622552" y="60198"/>
                  </a:lnTo>
                  <a:lnTo>
                    <a:pt x="1641729" y="60198"/>
                  </a:lnTo>
                  <a:lnTo>
                    <a:pt x="1641729" y="28828"/>
                  </a:lnTo>
                  <a:lnTo>
                    <a:pt x="1683639" y="4317"/>
                  </a:lnTo>
                  <a:close/>
                </a:path>
                <a:path w="4408805" h="278764">
                  <a:moveTo>
                    <a:pt x="3908044" y="0"/>
                  </a:moveTo>
                  <a:lnTo>
                    <a:pt x="3949954" y="0"/>
                  </a:lnTo>
                  <a:lnTo>
                    <a:pt x="3949954" y="38735"/>
                  </a:lnTo>
                  <a:lnTo>
                    <a:pt x="3908044" y="38735"/>
                  </a:lnTo>
                  <a:lnTo>
                    <a:pt x="3908044" y="0"/>
                  </a:lnTo>
                  <a:close/>
                </a:path>
                <a:path w="4408805" h="278764">
                  <a:moveTo>
                    <a:pt x="2979166" y="0"/>
                  </a:moveTo>
                  <a:lnTo>
                    <a:pt x="3021076" y="0"/>
                  </a:lnTo>
                  <a:lnTo>
                    <a:pt x="3021076" y="80263"/>
                  </a:lnTo>
                  <a:lnTo>
                    <a:pt x="3031670" y="69929"/>
                  </a:lnTo>
                  <a:lnTo>
                    <a:pt x="3043253" y="62547"/>
                  </a:lnTo>
                  <a:lnTo>
                    <a:pt x="3055812" y="58118"/>
                  </a:lnTo>
                  <a:lnTo>
                    <a:pt x="3069335" y="56641"/>
                  </a:lnTo>
                  <a:lnTo>
                    <a:pt x="3076406" y="56975"/>
                  </a:lnTo>
                  <a:lnTo>
                    <a:pt x="3112897" y="75691"/>
                  </a:lnTo>
                  <a:lnTo>
                    <a:pt x="3116834" y="81152"/>
                  </a:lnTo>
                  <a:lnTo>
                    <a:pt x="3123184" y="125475"/>
                  </a:lnTo>
                  <a:lnTo>
                    <a:pt x="3123184" y="218186"/>
                  </a:lnTo>
                  <a:lnTo>
                    <a:pt x="3081273" y="218186"/>
                  </a:lnTo>
                  <a:lnTo>
                    <a:pt x="3081273" y="134747"/>
                  </a:lnTo>
                  <a:lnTo>
                    <a:pt x="3081129" y="123432"/>
                  </a:lnTo>
                  <a:lnTo>
                    <a:pt x="3070479" y="92582"/>
                  </a:lnTo>
                  <a:lnTo>
                    <a:pt x="3066542" y="89915"/>
                  </a:lnTo>
                  <a:lnTo>
                    <a:pt x="3061461" y="88646"/>
                  </a:lnTo>
                  <a:lnTo>
                    <a:pt x="3055366" y="88646"/>
                  </a:lnTo>
                  <a:lnTo>
                    <a:pt x="3048508" y="88646"/>
                  </a:lnTo>
                  <a:lnTo>
                    <a:pt x="3042285" y="90297"/>
                  </a:lnTo>
                  <a:lnTo>
                    <a:pt x="3036823" y="93725"/>
                  </a:lnTo>
                  <a:lnTo>
                    <a:pt x="3031363" y="97027"/>
                  </a:lnTo>
                  <a:lnTo>
                    <a:pt x="3021076" y="139064"/>
                  </a:lnTo>
                  <a:lnTo>
                    <a:pt x="3021076" y="218186"/>
                  </a:lnTo>
                  <a:lnTo>
                    <a:pt x="2979166" y="218186"/>
                  </a:lnTo>
                  <a:lnTo>
                    <a:pt x="2979166" y="0"/>
                  </a:lnTo>
                  <a:close/>
                </a:path>
                <a:path w="4408805" h="278764">
                  <a:moveTo>
                    <a:pt x="2450592" y="0"/>
                  </a:moveTo>
                  <a:lnTo>
                    <a:pt x="2492374" y="0"/>
                  </a:lnTo>
                  <a:lnTo>
                    <a:pt x="2492374" y="115824"/>
                  </a:lnTo>
                  <a:lnTo>
                    <a:pt x="2541397" y="60198"/>
                  </a:lnTo>
                  <a:lnTo>
                    <a:pt x="2592832" y="60198"/>
                  </a:lnTo>
                  <a:lnTo>
                    <a:pt x="2538857" y="117982"/>
                  </a:lnTo>
                  <a:lnTo>
                    <a:pt x="2596769" y="218186"/>
                  </a:lnTo>
                  <a:lnTo>
                    <a:pt x="2551557" y="218186"/>
                  </a:lnTo>
                  <a:lnTo>
                    <a:pt x="2511933" y="147192"/>
                  </a:lnTo>
                  <a:lnTo>
                    <a:pt x="2492374" y="167639"/>
                  </a:lnTo>
                  <a:lnTo>
                    <a:pt x="2492374" y="218186"/>
                  </a:lnTo>
                  <a:lnTo>
                    <a:pt x="2450592" y="218186"/>
                  </a:lnTo>
                  <a:lnTo>
                    <a:pt x="2450592" y="0"/>
                  </a:lnTo>
                  <a:close/>
                </a:path>
                <a:path w="4408805" h="278764">
                  <a:moveTo>
                    <a:pt x="1473200" y="0"/>
                  </a:moveTo>
                  <a:lnTo>
                    <a:pt x="1514983" y="0"/>
                  </a:lnTo>
                  <a:lnTo>
                    <a:pt x="1514983" y="218186"/>
                  </a:lnTo>
                  <a:lnTo>
                    <a:pt x="1476120" y="218186"/>
                  </a:lnTo>
                  <a:lnTo>
                    <a:pt x="1476120" y="195072"/>
                  </a:lnTo>
                  <a:lnTo>
                    <a:pt x="1471048" y="201404"/>
                  </a:lnTo>
                  <a:lnTo>
                    <a:pt x="1433383" y="221442"/>
                  </a:lnTo>
                  <a:lnTo>
                    <a:pt x="1426718" y="221868"/>
                  </a:lnTo>
                  <a:lnTo>
                    <a:pt x="1413595" y="220489"/>
                  </a:lnTo>
                  <a:lnTo>
                    <a:pt x="1380108" y="199898"/>
                  </a:lnTo>
                  <a:lnTo>
                    <a:pt x="1361892" y="157160"/>
                  </a:lnTo>
                  <a:lnTo>
                    <a:pt x="1360677" y="138556"/>
                  </a:lnTo>
                  <a:lnTo>
                    <a:pt x="1361848" y="119671"/>
                  </a:lnTo>
                  <a:lnTo>
                    <a:pt x="1379601" y="77469"/>
                  </a:lnTo>
                  <a:lnTo>
                    <a:pt x="1413515" y="57949"/>
                  </a:lnTo>
                  <a:lnTo>
                    <a:pt x="1427352" y="56641"/>
                  </a:lnTo>
                  <a:lnTo>
                    <a:pt x="1440142" y="58021"/>
                  </a:lnTo>
                  <a:lnTo>
                    <a:pt x="1452038" y="62150"/>
                  </a:lnTo>
                  <a:lnTo>
                    <a:pt x="1463053" y="69018"/>
                  </a:lnTo>
                  <a:lnTo>
                    <a:pt x="1473200" y="78612"/>
                  </a:lnTo>
                  <a:lnTo>
                    <a:pt x="1473200" y="0"/>
                  </a:lnTo>
                  <a:close/>
                </a:path>
                <a:path w="4408805" h="278764">
                  <a:moveTo>
                    <a:pt x="996695" y="0"/>
                  </a:moveTo>
                  <a:lnTo>
                    <a:pt x="1038479" y="0"/>
                  </a:lnTo>
                  <a:lnTo>
                    <a:pt x="1038479" y="38735"/>
                  </a:lnTo>
                  <a:lnTo>
                    <a:pt x="996695" y="38735"/>
                  </a:lnTo>
                  <a:lnTo>
                    <a:pt x="996695" y="0"/>
                  </a:lnTo>
                  <a:close/>
                </a:path>
                <a:path w="4408805" h="278764">
                  <a:moveTo>
                    <a:pt x="0" y="0"/>
                  </a:moveTo>
                  <a:lnTo>
                    <a:pt x="41782" y="0"/>
                  </a:lnTo>
                  <a:lnTo>
                    <a:pt x="41782" y="38735"/>
                  </a:lnTo>
                  <a:lnTo>
                    <a:pt x="0" y="38735"/>
                  </a:lnTo>
                  <a:lnTo>
                    <a:pt x="0" y="0"/>
                  </a:lnTo>
                  <a:close/>
                </a:path>
              </a:pathLst>
            </a:custGeom>
            <a:ln w="10668">
              <a:solidFill>
                <a:srgbClr val="229DBA"/>
              </a:solidFill>
            </a:ln>
          </p:spPr>
          <p:txBody>
            <a:bodyPr wrap="square" lIns="0" tIns="0" rIns="0" bIns="0" rtlCol="0"/>
            <a:lstStyle/>
            <a:p>
              <a:endParaRPr/>
            </a:p>
          </p:txBody>
        </p:sp>
      </p:grpSp>
      <p:pic>
        <p:nvPicPr>
          <p:cNvPr id="29" name="object 29"/>
          <p:cNvPicPr/>
          <p:nvPr/>
        </p:nvPicPr>
        <p:blipFill>
          <a:blip r:embed="rId13" cstate="print"/>
          <a:stretch>
            <a:fillRect/>
          </a:stretch>
        </p:blipFill>
        <p:spPr>
          <a:xfrm>
            <a:off x="3643248" y="2613050"/>
            <a:ext cx="5271134" cy="3530600"/>
          </a:xfrm>
          <a:prstGeom prst="rect">
            <a:avLst/>
          </a:prstGeom>
        </p:spPr>
      </p:pic>
      <p:sp>
        <p:nvSpPr>
          <p:cNvPr id="30" name="object 30"/>
          <p:cNvSpPr txBox="1"/>
          <p:nvPr/>
        </p:nvSpPr>
        <p:spPr>
          <a:xfrm>
            <a:off x="5903467" y="4887214"/>
            <a:ext cx="970915" cy="757555"/>
          </a:xfrm>
          <a:prstGeom prst="rect">
            <a:avLst/>
          </a:prstGeom>
        </p:spPr>
        <p:txBody>
          <a:bodyPr vert="horz" wrap="square" lIns="0" tIns="12700" rIns="0" bIns="0" rtlCol="0">
            <a:spAutoFit/>
          </a:bodyPr>
          <a:lstStyle/>
          <a:p>
            <a:pPr marL="12700" marR="5080">
              <a:lnSpc>
                <a:spcPct val="100000"/>
              </a:lnSpc>
              <a:spcBef>
                <a:spcPts val="100"/>
              </a:spcBef>
            </a:pPr>
            <a:r>
              <a:rPr sz="1200" b="1" dirty="0">
                <a:latin typeface="Arial"/>
                <a:cs typeface="Arial"/>
              </a:rPr>
              <a:t>Project</a:t>
            </a:r>
            <a:r>
              <a:rPr sz="1200" b="1" spc="-65" dirty="0">
                <a:latin typeface="Arial"/>
                <a:cs typeface="Arial"/>
              </a:rPr>
              <a:t> </a:t>
            </a:r>
            <a:r>
              <a:rPr sz="1200" b="1" spc="-25" dirty="0">
                <a:latin typeface="Arial"/>
                <a:cs typeface="Arial"/>
              </a:rPr>
              <a:t>Team </a:t>
            </a:r>
            <a:r>
              <a:rPr sz="1200" spc="-10" dirty="0">
                <a:latin typeface="Arial"/>
                <a:cs typeface="Arial"/>
              </a:rPr>
              <a:t>Participants Deliverables Tasks</a:t>
            </a:r>
            <a:endParaRPr sz="1200">
              <a:latin typeface="Arial"/>
              <a:cs typeface="Arial"/>
            </a:endParaRPr>
          </a:p>
        </p:txBody>
      </p:sp>
      <p:sp>
        <p:nvSpPr>
          <p:cNvPr id="31" name="object 31"/>
          <p:cNvSpPr txBox="1"/>
          <p:nvPr/>
        </p:nvSpPr>
        <p:spPr>
          <a:xfrm>
            <a:off x="5607558" y="3198621"/>
            <a:ext cx="1266825" cy="756920"/>
          </a:xfrm>
          <a:prstGeom prst="rect">
            <a:avLst/>
          </a:prstGeom>
        </p:spPr>
        <p:txBody>
          <a:bodyPr vert="horz" wrap="square" lIns="0" tIns="12700" rIns="0" bIns="0" rtlCol="0">
            <a:spAutoFit/>
          </a:bodyPr>
          <a:lstStyle/>
          <a:p>
            <a:pPr marL="12700" marR="5080">
              <a:lnSpc>
                <a:spcPct val="100000"/>
              </a:lnSpc>
              <a:spcBef>
                <a:spcPts val="100"/>
              </a:spcBef>
            </a:pPr>
            <a:r>
              <a:rPr sz="1200" b="1" dirty="0">
                <a:latin typeface="Arial"/>
                <a:cs typeface="Arial"/>
              </a:rPr>
              <a:t>Leadership</a:t>
            </a:r>
            <a:r>
              <a:rPr sz="1200" b="1" spc="-80" dirty="0">
                <a:latin typeface="Arial"/>
                <a:cs typeface="Arial"/>
              </a:rPr>
              <a:t> </a:t>
            </a:r>
            <a:r>
              <a:rPr sz="1200" b="1" spc="-20" dirty="0">
                <a:latin typeface="Arial"/>
                <a:cs typeface="Arial"/>
              </a:rPr>
              <a:t>Team </a:t>
            </a:r>
            <a:r>
              <a:rPr sz="1200" dirty="0">
                <a:latin typeface="Arial"/>
                <a:cs typeface="Arial"/>
              </a:rPr>
              <a:t>Steering</a:t>
            </a:r>
            <a:r>
              <a:rPr sz="1200" spc="-50" dirty="0">
                <a:latin typeface="Arial"/>
                <a:cs typeface="Arial"/>
              </a:rPr>
              <a:t> </a:t>
            </a:r>
            <a:r>
              <a:rPr sz="1200" spc="-20" dirty="0">
                <a:latin typeface="Arial"/>
                <a:cs typeface="Arial"/>
              </a:rPr>
              <a:t>Group </a:t>
            </a:r>
            <a:r>
              <a:rPr sz="1200" dirty="0">
                <a:latin typeface="Arial"/>
                <a:cs typeface="Arial"/>
              </a:rPr>
              <a:t>Project</a:t>
            </a:r>
            <a:r>
              <a:rPr sz="1200" spc="-30" dirty="0">
                <a:latin typeface="Arial"/>
                <a:cs typeface="Arial"/>
              </a:rPr>
              <a:t> </a:t>
            </a:r>
            <a:r>
              <a:rPr sz="1200" spc="-10" dirty="0">
                <a:latin typeface="Arial"/>
                <a:cs typeface="Arial"/>
              </a:rPr>
              <a:t>Director Sponsors</a:t>
            </a:r>
            <a:endParaRPr sz="1200">
              <a:latin typeface="Arial"/>
              <a:cs typeface="Arial"/>
            </a:endParaRPr>
          </a:p>
        </p:txBody>
      </p:sp>
      <p:sp>
        <p:nvSpPr>
          <p:cNvPr id="32" name="object 32"/>
          <p:cNvSpPr txBox="1"/>
          <p:nvPr/>
        </p:nvSpPr>
        <p:spPr>
          <a:xfrm>
            <a:off x="4306951" y="4056126"/>
            <a:ext cx="1226820" cy="756920"/>
          </a:xfrm>
          <a:prstGeom prst="rect">
            <a:avLst/>
          </a:prstGeom>
        </p:spPr>
        <p:txBody>
          <a:bodyPr vert="horz" wrap="square" lIns="0" tIns="12700" rIns="0" bIns="0" rtlCol="0">
            <a:spAutoFit/>
          </a:bodyPr>
          <a:lstStyle/>
          <a:p>
            <a:pPr marL="12700" marR="5080">
              <a:lnSpc>
                <a:spcPct val="100000"/>
              </a:lnSpc>
              <a:spcBef>
                <a:spcPts val="100"/>
              </a:spcBef>
            </a:pPr>
            <a:r>
              <a:rPr sz="1200" b="1" dirty="0">
                <a:latin typeface="Arial"/>
                <a:cs typeface="Arial"/>
              </a:rPr>
              <a:t>Internal</a:t>
            </a:r>
            <a:r>
              <a:rPr sz="1200" b="1" spc="-50" dirty="0">
                <a:latin typeface="Arial"/>
                <a:cs typeface="Arial"/>
              </a:rPr>
              <a:t> </a:t>
            </a:r>
            <a:r>
              <a:rPr sz="1200" b="1" spc="-10" dirty="0">
                <a:latin typeface="Arial"/>
                <a:cs typeface="Arial"/>
              </a:rPr>
              <a:t>Liaison </a:t>
            </a:r>
            <a:r>
              <a:rPr sz="1200" dirty="0">
                <a:latin typeface="Arial"/>
                <a:cs typeface="Arial"/>
              </a:rPr>
              <a:t>Line</a:t>
            </a:r>
            <a:r>
              <a:rPr sz="1200" spc="-50" dirty="0">
                <a:latin typeface="Arial"/>
                <a:cs typeface="Arial"/>
              </a:rPr>
              <a:t> </a:t>
            </a:r>
            <a:r>
              <a:rPr sz="1200" spc="-10" dirty="0">
                <a:latin typeface="Arial"/>
                <a:cs typeface="Arial"/>
              </a:rPr>
              <a:t>Departments </a:t>
            </a:r>
            <a:r>
              <a:rPr sz="1200" dirty="0">
                <a:latin typeface="Arial"/>
                <a:cs typeface="Arial"/>
              </a:rPr>
              <a:t>Other</a:t>
            </a:r>
            <a:r>
              <a:rPr sz="1200" spc="-25" dirty="0">
                <a:latin typeface="Arial"/>
                <a:cs typeface="Arial"/>
              </a:rPr>
              <a:t> </a:t>
            </a:r>
            <a:r>
              <a:rPr sz="1200" spc="-10" dirty="0">
                <a:latin typeface="Arial"/>
                <a:cs typeface="Arial"/>
              </a:rPr>
              <a:t>Projects</a:t>
            </a:r>
            <a:endParaRPr sz="1200">
              <a:latin typeface="Arial"/>
              <a:cs typeface="Arial"/>
            </a:endParaRPr>
          </a:p>
          <a:p>
            <a:pPr marL="12700">
              <a:lnSpc>
                <a:spcPct val="100000"/>
              </a:lnSpc>
            </a:pPr>
            <a:r>
              <a:rPr sz="1200" spc="-25" dirty="0">
                <a:latin typeface="Arial"/>
                <a:cs typeface="Arial"/>
              </a:rPr>
              <a:t>IT</a:t>
            </a:r>
            <a:endParaRPr sz="1200">
              <a:latin typeface="Arial"/>
              <a:cs typeface="Arial"/>
            </a:endParaRPr>
          </a:p>
        </p:txBody>
      </p:sp>
      <p:sp>
        <p:nvSpPr>
          <p:cNvPr id="33" name="object 33"/>
          <p:cNvSpPr txBox="1"/>
          <p:nvPr/>
        </p:nvSpPr>
        <p:spPr>
          <a:xfrm>
            <a:off x="7067168" y="3984752"/>
            <a:ext cx="1201420" cy="756920"/>
          </a:xfrm>
          <a:prstGeom prst="rect">
            <a:avLst/>
          </a:prstGeom>
        </p:spPr>
        <p:txBody>
          <a:bodyPr vert="horz" wrap="square" lIns="0" tIns="12700" rIns="0" bIns="0" rtlCol="0">
            <a:spAutoFit/>
          </a:bodyPr>
          <a:lstStyle/>
          <a:p>
            <a:pPr marL="12700" marR="5080">
              <a:lnSpc>
                <a:spcPct val="100000"/>
              </a:lnSpc>
              <a:spcBef>
                <a:spcPts val="100"/>
              </a:spcBef>
            </a:pPr>
            <a:r>
              <a:rPr sz="1200" b="1" dirty="0">
                <a:latin typeface="Arial"/>
                <a:cs typeface="Arial"/>
              </a:rPr>
              <a:t>External</a:t>
            </a:r>
            <a:r>
              <a:rPr sz="1200" b="1" spc="-75" dirty="0">
                <a:latin typeface="Arial"/>
                <a:cs typeface="Arial"/>
              </a:rPr>
              <a:t> </a:t>
            </a:r>
            <a:r>
              <a:rPr sz="1200" b="1" spc="-10" dirty="0">
                <a:latin typeface="Arial"/>
                <a:cs typeface="Arial"/>
              </a:rPr>
              <a:t>Liaison </a:t>
            </a:r>
            <a:r>
              <a:rPr sz="1200" spc="-10" dirty="0">
                <a:latin typeface="Arial"/>
                <a:cs typeface="Arial"/>
              </a:rPr>
              <a:t>Trading</a:t>
            </a:r>
            <a:r>
              <a:rPr sz="1200" spc="-20" dirty="0">
                <a:latin typeface="Arial"/>
                <a:cs typeface="Arial"/>
              </a:rPr>
              <a:t> </a:t>
            </a:r>
            <a:r>
              <a:rPr sz="1200" spc="-10" dirty="0">
                <a:latin typeface="Arial"/>
                <a:cs typeface="Arial"/>
              </a:rPr>
              <a:t>Partners Suppliers Contractors</a:t>
            </a:r>
            <a:endParaRPr sz="1200">
              <a:latin typeface="Arial"/>
              <a:cs typeface="Arial"/>
            </a:endParaRPr>
          </a:p>
        </p:txBody>
      </p:sp>
      <p:grpSp>
        <p:nvGrpSpPr>
          <p:cNvPr id="34" name="object 34"/>
          <p:cNvGrpSpPr/>
          <p:nvPr/>
        </p:nvGrpSpPr>
        <p:grpSpPr>
          <a:xfrm>
            <a:off x="4351146" y="3114675"/>
            <a:ext cx="3775710" cy="2543175"/>
            <a:chOff x="4351146" y="3114675"/>
            <a:chExt cx="3775710" cy="2543175"/>
          </a:xfrm>
        </p:grpSpPr>
        <p:sp>
          <p:nvSpPr>
            <p:cNvPr id="35" name="object 35"/>
            <p:cNvSpPr/>
            <p:nvPr/>
          </p:nvSpPr>
          <p:spPr>
            <a:xfrm>
              <a:off x="4370196" y="3133725"/>
              <a:ext cx="3737610" cy="2505075"/>
            </a:xfrm>
            <a:custGeom>
              <a:avLst/>
              <a:gdLst/>
              <a:ahLst/>
              <a:cxnLst/>
              <a:rect l="l" t="t" r="r" b="b"/>
              <a:pathLst>
                <a:path w="3737609" h="2505075">
                  <a:moveTo>
                    <a:pt x="0" y="0"/>
                  </a:moveTo>
                  <a:lnTo>
                    <a:pt x="3737609" y="2505062"/>
                  </a:lnTo>
                </a:path>
                <a:path w="3737609" h="2505075">
                  <a:moveTo>
                    <a:pt x="0" y="2505062"/>
                  </a:moveTo>
                  <a:lnTo>
                    <a:pt x="3737609" y="0"/>
                  </a:lnTo>
                </a:path>
              </a:pathLst>
            </a:custGeom>
            <a:ln w="38100">
              <a:solidFill>
                <a:srgbClr val="000000"/>
              </a:solidFill>
              <a:prstDash val="lgDash"/>
            </a:ln>
          </p:spPr>
          <p:txBody>
            <a:bodyPr wrap="square" lIns="0" tIns="0" rIns="0" bIns="0" rtlCol="0"/>
            <a:lstStyle/>
            <a:p>
              <a:endParaRPr/>
            </a:p>
          </p:txBody>
        </p:sp>
        <p:pic>
          <p:nvPicPr>
            <p:cNvPr id="36" name="object 36"/>
            <p:cNvPicPr/>
            <p:nvPr/>
          </p:nvPicPr>
          <p:blipFill>
            <a:blip r:embed="rId14" cstate="print"/>
            <a:stretch>
              <a:fillRect/>
            </a:stretch>
          </p:blipFill>
          <p:spPr>
            <a:xfrm>
              <a:off x="5677407" y="4127500"/>
              <a:ext cx="1123188" cy="517525"/>
            </a:xfrm>
            <a:prstGeom prst="rect">
              <a:avLst/>
            </a:prstGeom>
          </p:spPr>
        </p:pic>
      </p:grpSp>
      <p:sp>
        <p:nvSpPr>
          <p:cNvPr id="37" name="object 37"/>
          <p:cNvSpPr txBox="1"/>
          <p:nvPr/>
        </p:nvSpPr>
        <p:spPr>
          <a:xfrm>
            <a:off x="5921755" y="4154881"/>
            <a:ext cx="728345" cy="421640"/>
          </a:xfrm>
          <a:prstGeom prst="rect">
            <a:avLst/>
          </a:prstGeom>
        </p:spPr>
        <p:txBody>
          <a:bodyPr vert="horz" wrap="square" lIns="0" tIns="13335" rIns="0" bIns="0" rtlCol="0">
            <a:spAutoFit/>
          </a:bodyPr>
          <a:lstStyle/>
          <a:p>
            <a:pPr marL="12700">
              <a:lnSpc>
                <a:spcPts val="1555"/>
              </a:lnSpc>
              <a:spcBef>
                <a:spcPts val="105"/>
              </a:spcBef>
            </a:pPr>
            <a:r>
              <a:rPr sz="1400" spc="-10" dirty="0">
                <a:latin typeface="Arial"/>
                <a:cs typeface="Arial"/>
              </a:rPr>
              <a:t>Project</a:t>
            </a:r>
            <a:endParaRPr sz="1400">
              <a:latin typeface="Arial"/>
              <a:cs typeface="Arial"/>
            </a:endParaRPr>
          </a:p>
          <a:p>
            <a:pPr marL="12700">
              <a:lnSpc>
                <a:spcPts val="1555"/>
              </a:lnSpc>
            </a:pPr>
            <a:r>
              <a:rPr sz="1400" spc="-10" dirty="0">
                <a:latin typeface="Arial"/>
                <a:cs typeface="Arial"/>
              </a:rPr>
              <a:t>Manager</a:t>
            </a:r>
            <a:endParaRPr sz="1400">
              <a:latin typeface="Arial"/>
              <a:cs typeface="Arial"/>
            </a:endParaRPr>
          </a:p>
        </p:txBody>
      </p:sp>
      <p:sp>
        <p:nvSpPr>
          <p:cNvPr id="45" name="object 45"/>
          <p:cNvSpPr txBox="1"/>
          <p:nvPr/>
        </p:nvSpPr>
        <p:spPr>
          <a:xfrm>
            <a:off x="650239" y="2332815"/>
            <a:ext cx="3656711" cy="4137671"/>
          </a:xfrm>
          <a:prstGeom prst="rect">
            <a:avLst/>
          </a:prstGeom>
        </p:spPr>
        <p:txBody>
          <a:bodyPr vert="horz" wrap="square" lIns="0" tIns="13335" rIns="0" bIns="0" rtlCol="0">
            <a:spAutoFit/>
          </a:bodyPr>
          <a:lstStyle/>
          <a:p>
            <a:pPr marL="12700" marR="93345">
              <a:lnSpc>
                <a:spcPct val="100000"/>
              </a:lnSpc>
              <a:spcBef>
                <a:spcPts val="105"/>
              </a:spcBef>
            </a:pPr>
            <a:r>
              <a:rPr lang="vi-VN" sz="2000" dirty="0">
                <a:latin typeface="Arial"/>
                <a:cs typeface="Arial"/>
              </a:rPr>
              <a:t>Người quản lý dự án nâng cao </a:t>
            </a:r>
            <a:r>
              <a:rPr lang="en-US" sz="2000" dirty="0" err="1" smtClean="0">
                <a:latin typeface="Arial"/>
                <a:cs typeface="Arial"/>
              </a:rPr>
              <a:t>khả</a:t>
            </a:r>
            <a:r>
              <a:rPr lang="en-US" sz="2000" dirty="0" smtClean="0">
                <a:latin typeface="Arial"/>
                <a:cs typeface="Arial"/>
              </a:rPr>
              <a:t> </a:t>
            </a:r>
            <a:r>
              <a:rPr lang="en-US" sz="2000" dirty="0" err="1" smtClean="0">
                <a:latin typeface="Arial"/>
                <a:cs typeface="Arial"/>
              </a:rPr>
              <a:t>năng</a:t>
            </a:r>
            <a:r>
              <a:rPr lang="vi-VN" sz="2000" dirty="0" smtClean="0">
                <a:latin typeface="Arial"/>
                <a:cs typeface="Arial"/>
              </a:rPr>
              <a:t> </a:t>
            </a:r>
            <a:r>
              <a:rPr lang="vi-VN" sz="2000" dirty="0">
                <a:latin typeface="Arial"/>
                <a:cs typeface="Arial"/>
              </a:rPr>
              <a:t>dự án </a:t>
            </a:r>
            <a:r>
              <a:rPr lang="en-US" sz="2000" dirty="0" smtClean="0">
                <a:latin typeface="Arial"/>
                <a:cs typeface="Arial"/>
              </a:rPr>
              <a:t>có</a:t>
            </a:r>
            <a:r>
              <a:rPr lang="vi-VN" sz="2000" dirty="0" smtClean="0">
                <a:latin typeface="Arial"/>
                <a:cs typeface="Arial"/>
              </a:rPr>
              <a:t>:</a:t>
            </a:r>
            <a:endParaRPr sz="2000" dirty="0">
              <a:latin typeface="Arial"/>
              <a:cs typeface="Arial"/>
            </a:endParaRPr>
          </a:p>
          <a:p>
            <a:pPr marL="755650" marR="816610" indent="-285750">
              <a:lnSpc>
                <a:spcPct val="100000"/>
              </a:lnSpc>
              <a:spcBef>
                <a:spcPts val="610"/>
              </a:spcBef>
              <a:buFont typeface="Arial" panose="020B0604020202020204" pitchFamily="34" charset="0"/>
              <a:buChar char="•"/>
            </a:pPr>
            <a:r>
              <a:rPr lang="vi-VN" dirty="0">
                <a:latin typeface="Arial"/>
                <a:cs typeface="Arial"/>
              </a:rPr>
              <a:t>Sản xuất sản phẩm chất </a:t>
            </a:r>
            <a:r>
              <a:rPr lang="vi-VN" dirty="0" smtClean="0">
                <a:latin typeface="Arial"/>
                <a:cs typeface="Arial"/>
              </a:rPr>
              <a:t>lượng</a:t>
            </a:r>
            <a:endParaRPr lang="en-US" dirty="0" smtClean="0">
              <a:latin typeface="Arial"/>
              <a:cs typeface="Arial"/>
            </a:endParaRPr>
          </a:p>
          <a:p>
            <a:pPr marL="755650" marR="816610" indent="-285750">
              <a:lnSpc>
                <a:spcPct val="100000"/>
              </a:lnSpc>
              <a:spcBef>
                <a:spcPts val="610"/>
              </a:spcBef>
              <a:buFont typeface="Arial" panose="020B0604020202020204" pitchFamily="34" charset="0"/>
              <a:buChar char="•"/>
            </a:pPr>
            <a:r>
              <a:rPr lang="vi-VN" dirty="0" smtClean="0">
                <a:latin typeface="Arial"/>
                <a:cs typeface="Arial"/>
              </a:rPr>
              <a:t>Giữ </a:t>
            </a:r>
            <a:r>
              <a:rPr lang="vi-VN" dirty="0">
                <a:latin typeface="Arial"/>
                <a:cs typeface="Arial"/>
              </a:rPr>
              <a:t>đúng lịch </a:t>
            </a:r>
            <a:r>
              <a:rPr lang="vi-VN" dirty="0" smtClean="0">
                <a:latin typeface="Arial"/>
                <a:cs typeface="Arial"/>
              </a:rPr>
              <a:t>trình</a:t>
            </a:r>
            <a:endParaRPr lang="en-US" dirty="0" smtClean="0">
              <a:latin typeface="Arial"/>
              <a:cs typeface="Arial"/>
            </a:endParaRPr>
          </a:p>
          <a:p>
            <a:pPr marL="755650" marR="816610" indent="-285750">
              <a:lnSpc>
                <a:spcPct val="100000"/>
              </a:lnSpc>
              <a:spcBef>
                <a:spcPts val="610"/>
              </a:spcBef>
              <a:buFont typeface="Arial" panose="020B0604020202020204" pitchFamily="34" charset="0"/>
              <a:buChar char="•"/>
            </a:pPr>
            <a:r>
              <a:rPr lang="vi-VN" dirty="0" smtClean="0">
                <a:latin typeface="Arial"/>
                <a:cs typeface="Arial"/>
              </a:rPr>
              <a:t>Hoàn </a:t>
            </a:r>
            <a:r>
              <a:rPr lang="vi-VN" dirty="0">
                <a:latin typeface="Arial"/>
                <a:cs typeface="Arial"/>
              </a:rPr>
              <a:t>thành trong phạm vi ngân </a:t>
            </a:r>
            <a:r>
              <a:rPr lang="vi-VN" dirty="0" smtClean="0">
                <a:latin typeface="Arial"/>
                <a:cs typeface="Arial"/>
              </a:rPr>
              <a:t>sách</a:t>
            </a:r>
            <a:endParaRPr lang="en-US" dirty="0" smtClean="0">
              <a:latin typeface="Arial"/>
              <a:cs typeface="Arial"/>
            </a:endParaRPr>
          </a:p>
          <a:p>
            <a:pPr marL="755650" marR="816610" indent="-285750">
              <a:lnSpc>
                <a:spcPct val="100000"/>
              </a:lnSpc>
              <a:spcBef>
                <a:spcPts val="610"/>
              </a:spcBef>
              <a:buFont typeface="Arial" panose="020B0604020202020204" pitchFamily="34" charset="0"/>
              <a:buChar char="•"/>
            </a:pPr>
            <a:r>
              <a:rPr lang="vi-VN" dirty="0" smtClean="0">
                <a:latin typeface="Arial"/>
                <a:cs typeface="Arial"/>
              </a:rPr>
              <a:t>Đáp </a:t>
            </a:r>
            <a:r>
              <a:rPr lang="vi-VN" dirty="0">
                <a:latin typeface="Arial"/>
                <a:cs typeface="Arial"/>
              </a:rPr>
              <a:t>ứng yêu cầu của khách </a:t>
            </a:r>
            <a:r>
              <a:rPr lang="vi-VN" dirty="0" smtClean="0">
                <a:latin typeface="Arial"/>
                <a:cs typeface="Arial"/>
              </a:rPr>
              <a:t>hàng</a:t>
            </a:r>
            <a:endParaRPr lang="en-US" dirty="0" smtClean="0">
              <a:latin typeface="Arial"/>
              <a:cs typeface="Arial"/>
            </a:endParaRPr>
          </a:p>
          <a:p>
            <a:pPr marL="755650" marR="816610" indent="-285750">
              <a:lnSpc>
                <a:spcPct val="100000"/>
              </a:lnSpc>
              <a:spcBef>
                <a:spcPts val="610"/>
              </a:spcBef>
              <a:buFont typeface="Arial" panose="020B0604020202020204" pitchFamily="34" charset="0"/>
              <a:buChar char="•"/>
            </a:pPr>
            <a:r>
              <a:rPr lang="vi-VN" dirty="0" smtClean="0">
                <a:latin typeface="Arial"/>
                <a:cs typeface="Arial"/>
              </a:rPr>
              <a:t>Dẫn </a:t>
            </a:r>
            <a:r>
              <a:rPr lang="vi-VN" dirty="0">
                <a:latin typeface="Arial"/>
                <a:cs typeface="Arial"/>
              </a:rPr>
              <a:t>đến việc kinh doanh tiếp </a:t>
            </a:r>
            <a:r>
              <a:rPr lang="vi-VN" dirty="0" smtClean="0">
                <a:latin typeface="Arial"/>
                <a:cs typeface="Arial"/>
              </a:rPr>
              <a:t>theo</a:t>
            </a:r>
            <a:endParaRPr lang="en-US" dirty="0" smtClean="0">
              <a:latin typeface="Arial"/>
              <a:cs typeface="Arial"/>
            </a:endParaRPr>
          </a:p>
          <a:p>
            <a:pPr marL="755650" marR="816610" indent="-285750">
              <a:lnSpc>
                <a:spcPct val="100000"/>
              </a:lnSpc>
              <a:spcBef>
                <a:spcPts val="610"/>
              </a:spcBef>
              <a:buFont typeface="Arial" panose="020B0604020202020204" pitchFamily="34" charset="0"/>
              <a:buChar char="•"/>
            </a:pPr>
            <a:r>
              <a:rPr lang="vi-VN" dirty="0" smtClean="0">
                <a:latin typeface="Arial"/>
                <a:cs typeface="Arial"/>
              </a:rPr>
              <a:t>Đạt </a:t>
            </a:r>
            <a:r>
              <a:rPr lang="vi-VN" dirty="0">
                <a:latin typeface="Arial"/>
                <a:cs typeface="Arial"/>
              </a:rPr>
              <a:t>được thành công</a:t>
            </a:r>
            <a:endParaRPr sz="1800" dirty="0">
              <a:latin typeface="Arial"/>
              <a:cs typeface="Arial"/>
            </a:endParaRPr>
          </a:p>
        </p:txBody>
      </p:sp>
    </p:spTree>
    <p:extLst>
      <p:ext uri="{BB962C8B-B14F-4D97-AF65-F5344CB8AC3E}">
        <p14:creationId xmlns:p14="http://schemas.microsoft.com/office/powerpoint/2010/main" val="29629664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501395" rIns="0" bIns="0" rtlCol="0">
            <a:spAutoFit/>
          </a:bodyPr>
          <a:lstStyle/>
          <a:p>
            <a:pPr marL="12700">
              <a:lnSpc>
                <a:spcPct val="100000"/>
              </a:lnSpc>
              <a:spcBef>
                <a:spcPts val="105"/>
              </a:spcBef>
            </a:pPr>
            <a:r>
              <a:rPr sz="3200" dirty="0"/>
              <a:t>Project</a:t>
            </a:r>
            <a:r>
              <a:rPr sz="3200" spc="-45" dirty="0"/>
              <a:t> </a:t>
            </a:r>
            <a:r>
              <a:rPr sz="3200" dirty="0"/>
              <a:t>Manager</a:t>
            </a:r>
            <a:r>
              <a:rPr sz="3200" spc="-35" dirty="0"/>
              <a:t> </a:t>
            </a:r>
            <a:r>
              <a:rPr lang="en-US" sz="3200" dirty="0" err="1" smtClean="0"/>
              <a:t>là</a:t>
            </a:r>
            <a:r>
              <a:rPr lang="en-US" sz="3200" dirty="0" smtClean="0"/>
              <a:t> trung </a:t>
            </a:r>
            <a:r>
              <a:rPr lang="en-US" sz="3200" dirty="0" err="1" smtClean="0"/>
              <a:t>tâm</a:t>
            </a:r>
            <a:r>
              <a:rPr lang="en-US" sz="3200" dirty="0" smtClean="0"/>
              <a:t> kết </a:t>
            </a:r>
            <a:r>
              <a:rPr lang="en-US" sz="3200" dirty="0" err="1" smtClean="0"/>
              <a:t>nối</a:t>
            </a:r>
            <a:endParaRPr sz="3200" dirty="0"/>
          </a:p>
        </p:txBody>
      </p:sp>
      <p:pic>
        <p:nvPicPr>
          <p:cNvPr id="3" name="object 3"/>
          <p:cNvPicPr/>
          <p:nvPr/>
        </p:nvPicPr>
        <p:blipFill>
          <a:blip r:embed="rId2" cstate="print"/>
          <a:stretch>
            <a:fillRect/>
          </a:stretch>
        </p:blipFill>
        <p:spPr>
          <a:xfrm>
            <a:off x="2881248" y="1500250"/>
            <a:ext cx="6191250" cy="3714750"/>
          </a:xfrm>
          <a:prstGeom prst="rect">
            <a:avLst/>
          </a:prstGeom>
        </p:spPr>
      </p:pic>
      <p:sp>
        <p:nvSpPr>
          <p:cNvPr id="7" name="object 7"/>
          <p:cNvSpPr txBox="1"/>
          <p:nvPr/>
        </p:nvSpPr>
        <p:spPr>
          <a:xfrm>
            <a:off x="564591" y="1527428"/>
            <a:ext cx="2483409" cy="4773102"/>
          </a:xfrm>
          <a:prstGeom prst="rect">
            <a:avLst/>
          </a:prstGeom>
        </p:spPr>
        <p:txBody>
          <a:bodyPr vert="horz" wrap="square" lIns="0" tIns="12700" rIns="0" bIns="0" rtlCol="0">
            <a:spAutoFit/>
          </a:bodyPr>
          <a:lstStyle/>
          <a:p>
            <a:pPr marL="12700" marR="27940">
              <a:lnSpc>
                <a:spcPct val="100000"/>
              </a:lnSpc>
              <a:spcBef>
                <a:spcPts val="100"/>
              </a:spcBef>
            </a:pPr>
            <a:r>
              <a:rPr lang="vi-VN" dirty="0">
                <a:latin typeface="Arial"/>
                <a:cs typeface="Arial"/>
              </a:rPr>
              <a:t>Quản lý dự án là một công việc toàn thời </a:t>
            </a:r>
            <a:r>
              <a:rPr lang="vi-VN" dirty="0" smtClean="0">
                <a:latin typeface="Arial"/>
                <a:cs typeface="Arial"/>
              </a:rPr>
              <a:t>gian</a:t>
            </a:r>
            <a:endParaRPr lang="en-US" dirty="0" smtClean="0">
              <a:latin typeface="Arial"/>
              <a:cs typeface="Arial"/>
            </a:endParaRPr>
          </a:p>
          <a:p>
            <a:pPr marL="12700" marR="27940">
              <a:lnSpc>
                <a:spcPct val="100000"/>
              </a:lnSpc>
              <a:spcBef>
                <a:spcPts val="100"/>
              </a:spcBef>
            </a:pPr>
            <a:endParaRPr lang="en-US" dirty="0" smtClean="0">
              <a:latin typeface="Arial"/>
              <a:cs typeface="Arial"/>
            </a:endParaRPr>
          </a:p>
          <a:p>
            <a:pPr marL="12700" marR="27940">
              <a:lnSpc>
                <a:spcPct val="100000"/>
              </a:lnSpc>
              <a:spcBef>
                <a:spcPts val="100"/>
              </a:spcBef>
            </a:pPr>
            <a:r>
              <a:rPr lang="vi-VN" dirty="0" smtClean="0">
                <a:latin typeface="Arial"/>
                <a:cs typeface="Arial"/>
              </a:rPr>
              <a:t>Người </a:t>
            </a:r>
            <a:r>
              <a:rPr lang="vi-VN" dirty="0">
                <a:latin typeface="Arial"/>
                <a:cs typeface="Arial"/>
              </a:rPr>
              <a:t>quản lý dự án phải biết vòng đời của dự án, các quy trình của dự án và vai trò của họ trong việc thực hiện các hoạt động trong các giai đoạn vòng đời khác </a:t>
            </a:r>
            <a:r>
              <a:rPr lang="vi-VN" dirty="0" smtClean="0">
                <a:latin typeface="Arial"/>
                <a:cs typeface="Arial"/>
              </a:rPr>
              <a:t>nhau</a:t>
            </a:r>
            <a:endParaRPr lang="en-US" dirty="0" smtClean="0">
              <a:latin typeface="Arial"/>
              <a:cs typeface="Arial"/>
            </a:endParaRPr>
          </a:p>
          <a:p>
            <a:pPr marL="12700" marR="27940">
              <a:lnSpc>
                <a:spcPct val="100000"/>
              </a:lnSpc>
              <a:spcBef>
                <a:spcPts val="100"/>
              </a:spcBef>
            </a:pPr>
            <a:endParaRPr lang="en-US" dirty="0">
              <a:latin typeface="Arial"/>
              <a:cs typeface="Arial"/>
            </a:endParaRPr>
          </a:p>
          <a:p>
            <a:pPr marL="12700" marR="27940">
              <a:lnSpc>
                <a:spcPct val="100000"/>
              </a:lnSpc>
              <a:spcBef>
                <a:spcPts val="100"/>
              </a:spcBef>
            </a:pPr>
            <a:r>
              <a:rPr lang="vi-VN" dirty="0" smtClean="0">
                <a:latin typeface="Arial"/>
                <a:cs typeface="Arial"/>
              </a:rPr>
              <a:t>Các </a:t>
            </a:r>
            <a:r>
              <a:rPr lang="vi-VN" dirty="0">
                <a:latin typeface="Arial"/>
                <a:cs typeface="Arial"/>
              </a:rPr>
              <a:t>nhà quản lý dự án phải nhận ra sự phức tạp của môi trường và sẵn sàng đối phó với các xung đột khác nhau</a:t>
            </a:r>
            <a:endParaRPr sz="1800" dirty="0">
              <a:latin typeface="Arial"/>
              <a:cs typeface="Arial"/>
            </a:endParaRPr>
          </a:p>
        </p:txBody>
      </p:sp>
      <p:sp>
        <p:nvSpPr>
          <p:cNvPr id="8" name="object 8"/>
          <p:cNvSpPr txBox="1"/>
          <p:nvPr/>
        </p:nvSpPr>
        <p:spPr>
          <a:xfrm>
            <a:off x="3357498" y="5506072"/>
            <a:ext cx="5501005" cy="872034"/>
          </a:xfrm>
          <a:prstGeom prst="rect">
            <a:avLst/>
          </a:prstGeom>
          <a:solidFill>
            <a:srgbClr val="DEF5F9"/>
          </a:solidFill>
        </p:spPr>
        <p:txBody>
          <a:bodyPr vert="horz" wrap="square" lIns="0" tIns="40640" rIns="0" bIns="0" rtlCol="0">
            <a:spAutoFit/>
          </a:bodyPr>
          <a:lstStyle/>
          <a:p>
            <a:pPr marL="434975" marR="502284">
              <a:lnSpc>
                <a:spcPct val="100000"/>
              </a:lnSpc>
              <a:spcBef>
                <a:spcPts val="320"/>
              </a:spcBef>
            </a:pPr>
            <a:r>
              <a:rPr lang="vi-VN" dirty="0">
                <a:latin typeface="Arial"/>
                <a:cs typeface="Arial"/>
              </a:rPr>
              <a:t>Hầu hết các dự án thất bại vì thiếu quản lý dự án và quản lý con người, không phải vì lý do kỹ thuật</a:t>
            </a:r>
            <a:endParaRPr sz="1800" dirty="0">
              <a:latin typeface="Arial"/>
              <a:cs typeface="Arial"/>
            </a:endParaRPr>
          </a:p>
        </p:txBody>
      </p:sp>
    </p:spTree>
    <p:extLst>
      <p:ext uri="{BB962C8B-B14F-4D97-AF65-F5344CB8AC3E}">
        <p14:creationId xmlns:p14="http://schemas.microsoft.com/office/powerpoint/2010/main" val="4180999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548640" y="3824478"/>
            <a:ext cx="152400" cy="160019"/>
          </a:xfrm>
          <a:prstGeom prst="rect">
            <a:avLst/>
          </a:prstGeom>
        </p:spPr>
      </p:pic>
      <p:pic>
        <p:nvPicPr>
          <p:cNvPr id="3" name="object 3"/>
          <p:cNvPicPr/>
          <p:nvPr/>
        </p:nvPicPr>
        <p:blipFill>
          <a:blip r:embed="rId2" cstate="print"/>
          <a:stretch>
            <a:fillRect/>
          </a:stretch>
        </p:blipFill>
        <p:spPr>
          <a:xfrm>
            <a:off x="1005839" y="4168902"/>
            <a:ext cx="140208" cy="141731"/>
          </a:xfrm>
          <a:prstGeom prst="rect">
            <a:avLst/>
          </a:prstGeom>
        </p:spPr>
      </p:pic>
      <p:pic>
        <p:nvPicPr>
          <p:cNvPr id="4" name="object 4"/>
          <p:cNvPicPr/>
          <p:nvPr/>
        </p:nvPicPr>
        <p:blipFill>
          <a:blip r:embed="rId2" cstate="print"/>
          <a:stretch>
            <a:fillRect/>
          </a:stretch>
        </p:blipFill>
        <p:spPr>
          <a:xfrm>
            <a:off x="1005839" y="4488941"/>
            <a:ext cx="140208" cy="141731"/>
          </a:xfrm>
          <a:prstGeom prst="rect">
            <a:avLst/>
          </a:prstGeom>
        </p:spPr>
      </p:pic>
      <p:pic>
        <p:nvPicPr>
          <p:cNvPr id="5" name="object 5"/>
          <p:cNvPicPr/>
          <p:nvPr/>
        </p:nvPicPr>
        <p:blipFill>
          <a:blip r:embed="rId2" cstate="print"/>
          <a:stretch>
            <a:fillRect/>
          </a:stretch>
        </p:blipFill>
        <p:spPr>
          <a:xfrm>
            <a:off x="1005839" y="4808982"/>
            <a:ext cx="140208" cy="141731"/>
          </a:xfrm>
          <a:prstGeom prst="rect">
            <a:avLst/>
          </a:prstGeom>
        </p:spPr>
      </p:pic>
      <p:pic>
        <p:nvPicPr>
          <p:cNvPr id="6" name="object 6"/>
          <p:cNvPicPr/>
          <p:nvPr/>
        </p:nvPicPr>
        <p:blipFill>
          <a:blip r:embed="rId2" cstate="print"/>
          <a:stretch>
            <a:fillRect/>
          </a:stretch>
        </p:blipFill>
        <p:spPr>
          <a:xfrm>
            <a:off x="1005839" y="5129021"/>
            <a:ext cx="140208" cy="141732"/>
          </a:xfrm>
          <a:prstGeom prst="rect">
            <a:avLst/>
          </a:prstGeom>
        </p:spPr>
      </p:pic>
      <p:pic>
        <p:nvPicPr>
          <p:cNvPr id="7" name="object 7"/>
          <p:cNvPicPr/>
          <p:nvPr/>
        </p:nvPicPr>
        <p:blipFill>
          <a:blip r:embed="rId2" cstate="print"/>
          <a:stretch>
            <a:fillRect/>
          </a:stretch>
        </p:blipFill>
        <p:spPr>
          <a:xfrm>
            <a:off x="1005839" y="5449061"/>
            <a:ext cx="140208" cy="141731"/>
          </a:xfrm>
          <a:prstGeom prst="rect">
            <a:avLst/>
          </a:prstGeom>
        </p:spPr>
      </p:pic>
      <p:pic>
        <p:nvPicPr>
          <p:cNvPr id="8" name="object 8"/>
          <p:cNvPicPr/>
          <p:nvPr/>
        </p:nvPicPr>
        <p:blipFill>
          <a:blip r:embed="rId2" cstate="print"/>
          <a:stretch>
            <a:fillRect/>
          </a:stretch>
        </p:blipFill>
        <p:spPr>
          <a:xfrm>
            <a:off x="1005839" y="5769102"/>
            <a:ext cx="140208" cy="141731"/>
          </a:xfrm>
          <a:prstGeom prst="rect">
            <a:avLst/>
          </a:prstGeom>
        </p:spPr>
      </p:pic>
      <p:pic>
        <p:nvPicPr>
          <p:cNvPr id="9" name="object 9"/>
          <p:cNvPicPr/>
          <p:nvPr/>
        </p:nvPicPr>
        <p:blipFill>
          <a:blip r:embed="rId2" cstate="print"/>
          <a:stretch>
            <a:fillRect/>
          </a:stretch>
        </p:blipFill>
        <p:spPr>
          <a:xfrm>
            <a:off x="1005839" y="6089141"/>
            <a:ext cx="140208" cy="141732"/>
          </a:xfrm>
          <a:prstGeom prst="rect">
            <a:avLst/>
          </a:prstGeom>
        </p:spPr>
      </p:pic>
      <p:pic>
        <p:nvPicPr>
          <p:cNvPr id="10" name="object 10"/>
          <p:cNvPicPr/>
          <p:nvPr/>
        </p:nvPicPr>
        <p:blipFill>
          <a:blip r:embed="rId2" cstate="print"/>
          <a:stretch>
            <a:fillRect/>
          </a:stretch>
        </p:blipFill>
        <p:spPr>
          <a:xfrm>
            <a:off x="1005839" y="6409182"/>
            <a:ext cx="140208" cy="141732"/>
          </a:xfrm>
          <a:prstGeom prst="rect">
            <a:avLst/>
          </a:prstGeom>
        </p:spPr>
      </p:pic>
      <p:sp>
        <p:nvSpPr>
          <p:cNvPr id="11" name="object 11"/>
          <p:cNvSpPr txBox="1"/>
          <p:nvPr/>
        </p:nvSpPr>
        <p:spPr>
          <a:xfrm>
            <a:off x="879144" y="3654777"/>
            <a:ext cx="1834514" cy="2949575"/>
          </a:xfrm>
          <a:prstGeom prst="rect">
            <a:avLst/>
          </a:prstGeom>
        </p:spPr>
        <p:txBody>
          <a:bodyPr vert="horz" wrap="square" lIns="0" tIns="100330" rIns="0" bIns="0" rtlCol="0">
            <a:spAutoFit/>
          </a:bodyPr>
          <a:lstStyle/>
          <a:p>
            <a:pPr marL="12700">
              <a:lnSpc>
                <a:spcPct val="100000"/>
              </a:lnSpc>
              <a:spcBef>
                <a:spcPts val="790"/>
              </a:spcBef>
            </a:pPr>
            <a:r>
              <a:rPr sz="1800" spc="-10" dirty="0">
                <a:latin typeface="Arial"/>
                <a:cs typeface="Arial"/>
              </a:rPr>
              <a:t>Leader</a:t>
            </a:r>
            <a:endParaRPr sz="1800">
              <a:latin typeface="Arial"/>
              <a:cs typeface="Arial"/>
            </a:endParaRPr>
          </a:p>
          <a:p>
            <a:pPr marL="413384" marR="5080">
              <a:lnSpc>
                <a:spcPct val="131300"/>
              </a:lnSpc>
              <a:spcBef>
                <a:spcPts val="5"/>
              </a:spcBef>
            </a:pPr>
            <a:r>
              <a:rPr sz="1600" dirty="0">
                <a:latin typeface="Arial"/>
                <a:cs typeface="Arial"/>
              </a:rPr>
              <a:t>Focus</a:t>
            </a:r>
            <a:r>
              <a:rPr sz="1600" spc="-40" dirty="0">
                <a:latin typeface="Arial"/>
                <a:cs typeface="Arial"/>
              </a:rPr>
              <a:t> </a:t>
            </a:r>
            <a:r>
              <a:rPr sz="1600" dirty="0">
                <a:latin typeface="Arial"/>
                <a:cs typeface="Arial"/>
              </a:rPr>
              <a:t>on</a:t>
            </a:r>
            <a:r>
              <a:rPr sz="1600" spc="-40" dirty="0">
                <a:latin typeface="Arial"/>
                <a:cs typeface="Arial"/>
              </a:rPr>
              <a:t> </a:t>
            </a:r>
            <a:r>
              <a:rPr sz="1600" spc="-10" dirty="0">
                <a:latin typeface="Arial"/>
                <a:cs typeface="Arial"/>
              </a:rPr>
              <a:t>future Integration </a:t>
            </a:r>
            <a:r>
              <a:rPr sz="1600" spc="-20" dirty="0">
                <a:latin typeface="Arial"/>
                <a:cs typeface="Arial"/>
              </a:rPr>
              <a:t>Hope</a:t>
            </a:r>
            <a:endParaRPr sz="1600">
              <a:latin typeface="Arial"/>
              <a:cs typeface="Arial"/>
            </a:endParaRPr>
          </a:p>
          <a:p>
            <a:pPr marL="413384" marR="217804">
              <a:lnSpc>
                <a:spcPct val="131300"/>
              </a:lnSpc>
            </a:pPr>
            <a:r>
              <a:rPr sz="1600" spc="-10" dirty="0">
                <a:latin typeface="Arial"/>
                <a:cs typeface="Arial"/>
              </a:rPr>
              <a:t>Vision Creative Inspiring Innovative Opportunistic</a:t>
            </a:r>
            <a:endParaRPr sz="1600">
              <a:latin typeface="Arial"/>
              <a:cs typeface="Arial"/>
            </a:endParaRPr>
          </a:p>
        </p:txBody>
      </p:sp>
      <p:pic>
        <p:nvPicPr>
          <p:cNvPr id="12" name="object 12"/>
          <p:cNvPicPr/>
          <p:nvPr/>
        </p:nvPicPr>
        <p:blipFill>
          <a:blip r:embed="rId2" cstate="print"/>
          <a:stretch>
            <a:fillRect/>
          </a:stretch>
        </p:blipFill>
        <p:spPr>
          <a:xfrm>
            <a:off x="4739640" y="3824478"/>
            <a:ext cx="152400" cy="160019"/>
          </a:xfrm>
          <a:prstGeom prst="rect">
            <a:avLst/>
          </a:prstGeom>
        </p:spPr>
      </p:pic>
      <p:pic>
        <p:nvPicPr>
          <p:cNvPr id="13" name="object 13"/>
          <p:cNvPicPr/>
          <p:nvPr/>
        </p:nvPicPr>
        <p:blipFill>
          <a:blip r:embed="rId2" cstate="print"/>
          <a:stretch>
            <a:fillRect/>
          </a:stretch>
        </p:blipFill>
        <p:spPr>
          <a:xfrm>
            <a:off x="5196840" y="4168902"/>
            <a:ext cx="140208" cy="141731"/>
          </a:xfrm>
          <a:prstGeom prst="rect">
            <a:avLst/>
          </a:prstGeom>
        </p:spPr>
      </p:pic>
      <p:pic>
        <p:nvPicPr>
          <p:cNvPr id="14" name="object 14"/>
          <p:cNvPicPr/>
          <p:nvPr/>
        </p:nvPicPr>
        <p:blipFill>
          <a:blip r:embed="rId2" cstate="print"/>
          <a:stretch>
            <a:fillRect/>
          </a:stretch>
        </p:blipFill>
        <p:spPr>
          <a:xfrm>
            <a:off x="5196840" y="4488941"/>
            <a:ext cx="140208" cy="141731"/>
          </a:xfrm>
          <a:prstGeom prst="rect">
            <a:avLst/>
          </a:prstGeom>
        </p:spPr>
      </p:pic>
      <p:pic>
        <p:nvPicPr>
          <p:cNvPr id="15" name="object 15"/>
          <p:cNvPicPr/>
          <p:nvPr/>
        </p:nvPicPr>
        <p:blipFill>
          <a:blip r:embed="rId2" cstate="print"/>
          <a:stretch>
            <a:fillRect/>
          </a:stretch>
        </p:blipFill>
        <p:spPr>
          <a:xfrm>
            <a:off x="5196840" y="4808982"/>
            <a:ext cx="140208" cy="141731"/>
          </a:xfrm>
          <a:prstGeom prst="rect">
            <a:avLst/>
          </a:prstGeom>
        </p:spPr>
      </p:pic>
      <p:pic>
        <p:nvPicPr>
          <p:cNvPr id="16" name="object 16"/>
          <p:cNvPicPr/>
          <p:nvPr/>
        </p:nvPicPr>
        <p:blipFill>
          <a:blip r:embed="rId2" cstate="print"/>
          <a:stretch>
            <a:fillRect/>
          </a:stretch>
        </p:blipFill>
        <p:spPr>
          <a:xfrm>
            <a:off x="5196840" y="5129021"/>
            <a:ext cx="140208" cy="141732"/>
          </a:xfrm>
          <a:prstGeom prst="rect">
            <a:avLst/>
          </a:prstGeom>
        </p:spPr>
      </p:pic>
      <p:pic>
        <p:nvPicPr>
          <p:cNvPr id="17" name="object 17"/>
          <p:cNvPicPr/>
          <p:nvPr/>
        </p:nvPicPr>
        <p:blipFill>
          <a:blip r:embed="rId2" cstate="print"/>
          <a:stretch>
            <a:fillRect/>
          </a:stretch>
        </p:blipFill>
        <p:spPr>
          <a:xfrm>
            <a:off x="5196840" y="5449061"/>
            <a:ext cx="140208" cy="141731"/>
          </a:xfrm>
          <a:prstGeom prst="rect">
            <a:avLst/>
          </a:prstGeom>
        </p:spPr>
      </p:pic>
      <p:pic>
        <p:nvPicPr>
          <p:cNvPr id="18" name="object 18"/>
          <p:cNvPicPr/>
          <p:nvPr/>
        </p:nvPicPr>
        <p:blipFill>
          <a:blip r:embed="rId2" cstate="print"/>
          <a:stretch>
            <a:fillRect/>
          </a:stretch>
        </p:blipFill>
        <p:spPr>
          <a:xfrm>
            <a:off x="5196840" y="5769102"/>
            <a:ext cx="140208" cy="141731"/>
          </a:xfrm>
          <a:prstGeom prst="rect">
            <a:avLst/>
          </a:prstGeom>
        </p:spPr>
      </p:pic>
      <p:pic>
        <p:nvPicPr>
          <p:cNvPr id="19" name="object 19"/>
          <p:cNvPicPr/>
          <p:nvPr/>
        </p:nvPicPr>
        <p:blipFill>
          <a:blip r:embed="rId2" cstate="print"/>
          <a:stretch>
            <a:fillRect/>
          </a:stretch>
        </p:blipFill>
        <p:spPr>
          <a:xfrm>
            <a:off x="5196840" y="6089141"/>
            <a:ext cx="140208" cy="141732"/>
          </a:xfrm>
          <a:prstGeom prst="rect">
            <a:avLst/>
          </a:prstGeom>
        </p:spPr>
      </p:pic>
      <p:pic>
        <p:nvPicPr>
          <p:cNvPr id="20" name="object 20"/>
          <p:cNvPicPr/>
          <p:nvPr/>
        </p:nvPicPr>
        <p:blipFill>
          <a:blip r:embed="rId2" cstate="print"/>
          <a:stretch>
            <a:fillRect/>
          </a:stretch>
        </p:blipFill>
        <p:spPr>
          <a:xfrm>
            <a:off x="5196840" y="6409182"/>
            <a:ext cx="140208" cy="141732"/>
          </a:xfrm>
          <a:prstGeom prst="rect">
            <a:avLst/>
          </a:prstGeom>
        </p:spPr>
      </p:pic>
      <p:sp>
        <p:nvSpPr>
          <p:cNvPr id="21" name="object 21"/>
          <p:cNvSpPr txBox="1"/>
          <p:nvPr/>
        </p:nvSpPr>
        <p:spPr>
          <a:xfrm>
            <a:off x="5070728" y="3654777"/>
            <a:ext cx="1992630" cy="2949575"/>
          </a:xfrm>
          <a:prstGeom prst="rect">
            <a:avLst/>
          </a:prstGeom>
        </p:spPr>
        <p:txBody>
          <a:bodyPr vert="horz" wrap="square" lIns="0" tIns="100330" rIns="0" bIns="0" rtlCol="0">
            <a:spAutoFit/>
          </a:bodyPr>
          <a:lstStyle/>
          <a:p>
            <a:pPr marL="12700">
              <a:lnSpc>
                <a:spcPct val="100000"/>
              </a:lnSpc>
              <a:spcBef>
                <a:spcPts val="790"/>
              </a:spcBef>
            </a:pPr>
            <a:r>
              <a:rPr sz="1800" spc="-10" dirty="0">
                <a:latin typeface="Arial"/>
                <a:cs typeface="Arial"/>
              </a:rPr>
              <a:t>Manager</a:t>
            </a:r>
            <a:endParaRPr sz="1800">
              <a:latin typeface="Arial"/>
              <a:cs typeface="Arial"/>
            </a:endParaRPr>
          </a:p>
          <a:p>
            <a:pPr marL="413384">
              <a:lnSpc>
                <a:spcPct val="100000"/>
              </a:lnSpc>
              <a:spcBef>
                <a:spcPts val="605"/>
              </a:spcBef>
            </a:pPr>
            <a:r>
              <a:rPr sz="1600" dirty="0">
                <a:latin typeface="Arial"/>
                <a:cs typeface="Arial"/>
              </a:rPr>
              <a:t>Focus</a:t>
            </a:r>
            <a:r>
              <a:rPr sz="1600" spc="-40" dirty="0">
                <a:latin typeface="Arial"/>
                <a:cs typeface="Arial"/>
              </a:rPr>
              <a:t> </a:t>
            </a:r>
            <a:r>
              <a:rPr sz="1600" dirty="0">
                <a:latin typeface="Arial"/>
                <a:cs typeface="Arial"/>
              </a:rPr>
              <a:t>on</a:t>
            </a:r>
            <a:r>
              <a:rPr sz="1600" spc="-40" dirty="0">
                <a:latin typeface="Arial"/>
                <a:cs typeface="Arial"/>
              </a:rPr>
              <a:t> </a:t>
            </a:r>
            <a:r>
              <a:rPr sz="1600" spc="-10" dirty="0">
                <a:latin typeface="Arial"/>
                <a:cs typeface="Arial"/>
              </a:rPr>
              <a:t>present</a:t>
            </a:r>
            <a:endParaRPr sz="1600">
              <a:latin typeface="Arial"/>
              <a:cs typeface="Arial"/>
            </a:endParaRPr>
          </a:p>
          <a:p>
            <a:pPr marL="413384" marR="791210">
              <a:lnSpc>
                <a:spcPct val="131300"/>
              </a:lnSpc>
              <a:spcBef>
                <a:spcPts val="5"/>
              </a:spcBef>
            </a:pPr>
            <a:r>
              <a:rPr sz="1600" spc="-10" dirty="0">
                <a:latin typeface="Arial"/>
                <a:cs typeface="Arial"/>
              </a:rPr>
              <a:t>Diversity Watch Support</a:t>
            </a:r>
            <a:endParaRPr sz="1600">
              <a:latin typeface="Arial"/>
              <a:cs typeface="Arial"/>
            </a:endParaRPr>
          </a:p>
          <a:p>
            <a:pPr marL="413384" marR="114300">
              <a:lnSpc>
                <a:spcPct val="131300"/>
              </a:lnSpc>
            </a:pPr>
            <a:r>
              <a:rPr sz="1600" spc="-10" dirty="0">
                <a:latin typeface="Arial"/>
                <a:cs typeface="Arial"/>
              </a:rPr>
              <a:t>Problem-solving Analytical Structured Realistic</a:t>
            </a:r>
            <a:endParaRPr sz="1600">
              <a:latin typeface="Arial"/>
              <a:cs typeface="Arial"/>
            </a:endParaRPr>
          </a:p>
        </p:txBody>
      </p:sp>
      <p:sp>
        <p:nvSpPr>
          <p:cNvPr id="22" name="object 22"/>
          <p:cNvSpPr txBox="1">
            <a:spLocks noGrp="1"/>
          </p:cNvSpPr>
          <p:nvPr>
            <p:ph type="title"/>
          </p:nvPr>
        </p:nvSpPr>
        <p:spPr>
          <a:xfrm>
            <a:off x="535940" y="-45973"/>
            <a:ext cx="8027670" cy="1418849"/>
          </a:xfrm>
          <a:prstGeom prst="rect">
            <a:avLst/>
          </a:prstGeom>
        </p:spPr>
        <p:txBody>
          <a:bodyPr vert="horz" wrap="square" lIns="0" tIns="429767" rIns="0" bIns="0" rtlCol="0">
            <a:spAutoFit/>
          </a:bodyPr>
          <a:lstStyle/>
          <a:p>
            <a:pPr marL="12700">
              <a:lnSpc>
                <a:spcPct val="100000"/>
              </a:lnSpc>
              <a:spcBef>
                <a:spcPts val="105"/>
              </a:spcBef>
            </a:pPr>
            <a:r>
              <a:rPr lang="en-US" sz="3200" dirty="0" smtClean="0"/>
              <a:t>2.2 </a:t>
            </a:r>
            <a:r>
              <a:rPr lang="vi-VN" sz="3200" dirty="0"/>
              <a:t>Vai trò của người</a:t>
            </a:r>
            <a:r>
              <a:rPr lang="vi-VN" sz="3200" spc="5" dirty="0"/>
              <a:t> </a:t>
            </a:r>
            <a:r>
              <a:rPr lang="vi-VN" sz="3200" dirty="0"/>
              <a:t>quản lý</a:t>
            </a:r>
            <a:r>
              <a:rPr lang="vi-VN" sz="3200" spc="-5" dirty="0"/>
              <a:t> </a:t>
            </a:r>
            <a:r>
              <a:rPr lang="vi-VN" sz="3200" dirty="0"/>
              <a:t>dự</a:t>
            </a:r>
            <a:r>
              <a:rPr lang="vi-VN" sz="3200" spc="-5" dirty="0"/>
              <a:t> </a:t>
            </a:r>
            <a:r>
              <a:rPr lang="vi-VN" sz="3200" spc="-35" dirty="0"/>
              <a:t>án </a:t>
            </a:r>
            <a:r>
              <a:rPr sz="3200" dirty="0" smtClean="0"/>
              <a:t>Managers</a:t>
            </a:r>
            <a:r>
              <a:rPr sz="3200" spc="-60" dirty="0" smtClean="0"/>
              <a:t> </a:t>
            </a:r>
            <a:r>
              <a:rPr sz="3200" dirty="0"/>
              <a:t>vs.</a:t>
            </a:r>
            <a:r>
              <a:rPr sz="3200" spc="-35" dirty="0"/>
              <a:t> </a:t>
            </a:r>
            <a:r>
              <a:rPr sz="3200" spc="-10" dirty="0"/>
              <a:t>Leaders</a:t>
            </a:r>
            <a:endParaRPr sz="3200" dirty="0"/>
          </a:p>
        </p:txBody>
      </p:sp>
      <p:pic>
        <p:nvPicPr>
          <p:cNvPr id="23" name="object 23"/>
          <p:cNvPicPr/>
          <p:nvPr/>
        </p:nvPicPr>
        <p:blipFill>
          <a:blip r:embed="rId2" cstate="print"/>
          <a:stretch>
            <a:fillRect/>
          </a:stretch>
        </p:blipFill>
        <p:spPr>
          <a:xfrm>
            <a:off x="548640" y="1466977"/>
            <a:ext cx="152400" cy="160020"/>
          </a:xfrm>
          <a:prstGeom prst="rect">
            <a:avLst/>
          </a:prstGeom>
        </p:spPr>
      </p:pic>
      <p:pic>
        <p:nvPicPr>
          <p:cNvPr id="24" name="object 24"/>
          <p:cNvPicPr/>
          <p:nvPr/>
        </p:nvPicPr>
        <p:blipFill>
          <a:blip r:embed="rId2" cstate="print"/>
          <a:stretch>
            <a:fillRect/>
          </a:stretch>
        </p:blipFill>
        <p:spPr>
          <a:xfrm>
            <a:off x="1005839" y="2085720"/>
            <a:ext cx="140208" cy="141732"/>
          </a:xfrm>
          <a:prstGeom prst="rect">
            <a:avLst/>
          </a:prstGeom>
        </p:spPr>
      </p:pic>
      <p:pic>
        <p:nvPicPr>
          <p:cNvPr id="25" name="object 25"/>
          <p:cNvPicPr/>
          <p:nvPr/>
        </p:nvPicPr>
        <p:blipFill>
          <a:blip r:embed="rId2" cstate="print"/>
          <a:stretch>
            <a:fillRect/>
          </a:stretch>
        </p:blipFill>
        <p:spPr>
          <a:xfrm>
            <a:off x="1005839" y="2405760"/>
            <a:ext cx="140208" cy="141732"/>
          </a:xfrm>
          <a:prstGeom prst="rect">
            <a:avLst/>
          </a:prstGeom>
        </p:spPr>
      </p:pic>
      <p:pic>
        <p:nvPicPr>
          <p:cNvPr id="26" name="object 26"/>
          <p:cNvPicPr/>
          <p:nvPr/>
        </p:nvPicPr>
        <p:blipFill>
          <a:blip r:embed="rId2" cstate="print"/>
          <a:stretch>
            <a:fillRect/>
          </a:stretch>
        </p:blipFill>
        <p:spPr>
          <a:xfrm>
            <a:off x="1005839" y="2725801"/>
            <a:ext cx="140208" cy="141732"/>
          </a:xfrm>
          <a:prstGeom prst="rect">
            <a:avLst/>
          </a:prstGeom>
        </p:spPr>
      </p:pic>
      <p:pic>
        <p:nvPicPr>
          <p:cNvPr id="27" name="object 27"/>
          <p:cNvPicPr/>
          <p:nvPr/>
        </p:nvPicPr>
        <p:blipFill>
          <a:blip r:embed="rId2" cstate="print"/>
          <a:stretch>
            <a:fillRect/>
          </a:stretch>
        </p:blipFill>
        <p:spPr>
          <a:xfrm>
            <a:off x="548640" y="3051936"/>
            <a:ext cx="152400" cy="160020"/>
          </a:xfrm>
          <a:prstGeom prst="rect">
            <a:avLst/>
          </a:prstGeom>
        </p:spPr>
      </p:pic>
      <p:sp>
        <p:nvSpPr>
          <p:cNvPr id="28" name="object 28"/>
          <p:cNvSpPr txBox="1"/>
          <p:nvPr/>
        </p:nvSpPr>
        <p:spPr>
          <a:xfrm>
            <a:off x="879144" y="1384553"/>
            <a:ext cx="7783830" cy="1885314"/>
          </a:xfrm>
          <a:prstGeom prst="rect">
            <a:avLst/>
          </a:prstGeom>
        </p:spPr>
        <p:txBody>
          <a:bodyPr vert="horz" wrap="square" lIns="0" tIns="12700" rIns="0" bIns="0" rtlCol="0">
            <a:spAutoFit/>
          </a:bodyPr>
          <a:lstStyle/>
          <a:p>
            <a:pPr marL="12700" marR="5080">
              <a:lnSpc>
                <a:spcPct val="100000"/>
              </a:lnSpc>
              <a:spcBef>
                <a:spcPts val="100"/>
              </a:spcBef>
            </a:pPr>
            <a:r>
              <a:rPr sz="1800" dirty="0">
                <a:latin typeface="Arial"/>
                <a:cs typeface="Arial"/>
              </a:rPr>
              <a:t>Generally,</a:t>
            </a:r>
            <a:r>
              <a:rPr sz="1800" spc="-10" dirty="0">
                <a:latin typeface="Arial"/>
                <a:cs typeface="Arial"/>
              </a:rPr>
              <a:t> </a:t>
            </a:r>
            <a:r>
              <a:rPr sz="1800" dirty="0">
                <a:latin typeface="Arial"/>
                <a:cs typeface="Arial"/>
              </a:rPr>
              <a:t>leadership</a:t>
            </a:r>
            <a:r>
              <a:rPr sz="1800" spc="-5" dirty="0">
                <a:latin typeface="Arial"/>
                <a:cs typeface="Arial"/>
              </a:rPr>
              <a:t> </a:t>
            </a:r>
            <a:r>
              <a:rPr sz="1800" dirty="0">
                <a:latin typeface="Arial"/>
                <a:cs typeface="Arial"/>
              </a:rPr>
              <a:t>is</a:t>
            </a:r>
            <a:r>
              <a:rPr sz="1800" spc="-25" dirty="0">
                <a:latin typeface="Arial"/>
                <a:cs typeface="Arial"/>
              </a:rPr>
              <a:t> </a:t>
            </a:r>
            <a:r>
              <a:rPr sz="1800" dirty="0">
                <a:latin typeface="Arial"/>
                <a:cs typeface="Arial"/>
              </a:rPr>
              <a:t>the</a:t>
            </a:r>
            <a:r>
              <a:rPr sz="1800" spc="-25" dirty="0">
                <a:latin typeface="Arial"/>
                <a:cs typeface="Arial"/>
              </a:rPr>
              <a:t> </a:t>
            </a:r>
            <a:r>
              <a:rPr sz="1800" dirty="0">
                <a:latin typeface="Arial"/>
                <a:cs typeface="Arial"/>
              </a:rPr>
              <a:t>function</a:t>
            </a:r>
            <a:r>
              <a:rPr sz="1800" spc="-15" dirty="0">
                <a:latin typeface="Arial"/>
                <a:cs typeface="Arial"/>
              </a:rPr>
              <a:t> </a:t>
            </a:r>
            <a:r>
              <a:rPr sz="1800" dirty="0">
                <a:latin typeface="Arial"/>
                <a:cs typeface="Arial"/>
              </a:rPr>
              <a:t>to</a:t>
            </a:r>
            <a:r>
              <a:rPr sz="1800" spc="-25" dirty="0">
                <a:latin typeface="Arial"/>
                <a:cs typeface="Arial"/>
              </a:rPr>
              <a:t> </a:t>
            </a:r>
            <a:r>
              <a:rPr sz="1800" dirty="0">
                <a:latin typeface="Arial"/>
                <a:cs typeface="Arial"/>
              </a:rPr>
              <a:t>show</a:t>
            </a:r>
            <a:r>
              <a:rPr sz="1800" spc="-25" dirty="0">
                <a:latin typeface="Arial"/>
                <a:cs typeface="Arial"/>
              </a:rPr>
              <a:t> </a:t>
            </a:r>
            <a:r>
              <a:rPr sz="1800" dirty="0">
                <a:latin typeface="Arial"/>
                <a:cs typeface="Arial"/>
              </a:rPr>
              <a:t>the</a:t>
            </a:r>
            <a:r>
              <a:rPr sz="1800" spc="-25" dirty="0">
                <a:latin typeface="Arial"/>
                <a:cs typeface="Arial"/>
              </a:rPr>
              <a:t> </a:t>
            </a:r>
            <a:r>
              <a:rPr sz="1800" dirty="0">
                <a:latin typeface="Arial"/>
                <a:cs typeface="Arial"/>
              </a:rPr>
              <a:t>goal</a:t>
            </a:r>
            <a:r>
              <a:rPr sz="1800" spc="-15" dirty="0">
                <a:latin typeface="Arial"/>
                <a:cs typeface="Arial"/>
              </a:rPr>
              <a:t> </a:t>
            </a:r>
            <a:r>
              <a:rPr sz="1800" dirty="0">
                <a:latin typeface="Arial"/>
                <a:cs typeface="Arial"/>
              </a:rPr>
              <a:t>and</a:t>
            </a:r>
            <a:r>
              <a:rPr sz="1800" spc="-15" dirty="0">
                <a:latin typeface="Arial"/>
                <a:cs typeface="Arial"/>
              </a:rPr>
              <a:t> </a:t>
            </a:r>
            <a:r>
              <a:rPr sz="1800" dirty="0">
                <a:latin typeface="Arial"/>
                <a:cs typeface="Arial"/>
              </a:rPr>
              <a:t>integrate</a:t>
            </a:r>
            <a:r>
              <a:rPr sz="1800" spc="-15" dirty="0">
                <a:latin typeface="Arial"/>
                <a:cs typeface="Arial"/>
              </a:rPr>
              <a:t> </a:t>
            </a:r>
            <a:r>
              <a:rPr sz="1800" dirty="0">
                <a:latin typeface="Arial"/>
                <a:cs typeface="Arial"/>
              </a:rPr>
              <a:t>people</a:t>
            </a:r>
            <a:r>
              <a:rPr sz="1800" spc="-5" dirty="0">
                <a:latin typeface="Arial"/>
                <a:cs typeface="Arial"/>
              </a:rPr>
              <a:t> </a:t>
            </a:r>
            <a:r>
              <a:rPr sz="1800" spc="-25" dirty="0">
                <a:latin typeface="Arial"/>
                <a:cs typeface="Arial"/>
              </a:rPr>
              <a:t>to </a:t>
            </a:r>
            <a:r>
              <a:rPr sz="1800" dirty="0">
                <a:latin typeface="Arial"/>
                <a:cs typeface="Arial"/>
              </a:rPr>
              <a:t>achieve</a:t>
            </a:r>
            <a:r>
              <a:rPr sz="1800" spc="-35" dirty="0">
                <a:latin typeface="Arial"/>
                <a:cs typeface="Arial"/>
              </a:rPr>
              <a:t> </a:t>
            </a:r>
            <a:r>
              <a:rPr sz="1800" spc="-25" dirty="0">
                <a:latin typeface="Arial"/>
                <a:cs typeface="Arial"/>
              </a:rPr>
              <a:t>it.</a:t>
            </a:r>
            <a:endParaRPr sz="1800">
              <a:latin typeface="Arial"/>
              <a:cs typeface="Arial"/>
            </a:endParaRPr>
          </a:p>
          <a:p>
            <a:pPr marL="413384">
              <a:lnSpc>
                <a:spcPct val="100000"/>
              </a:lnSpc>
              <a:spcBef>
                <a:spcPts val="610"/>
              </a:spcBef>
            </a:pPr>
            <a:r>
              <a:rPr sz="1600" dirty="0">
                <a:latin typeface="Arial"/>
                <a:cs typeface="Arial"/>
              </a:rPr>
              <a:t>Leadership</a:t>
            </a:r>
            <a:r>
              <a:rPr sz="1600" spc="-55" dirty="0">
                <a:latin typeface="Arial"/>
                <a:cs typeface="Arial"/>
              </a:rPr>
              <a:t> </a:t>
            </a:r>
            <a:r>
              <a:rPr sz="1600" dirty="0">
                <a:latin typeface="Arial"/>
                <a:cs typeface="Arial"/>
              </a:rPr>
              <a:t>try</a:t>
            </a:r>
            <a:r>
              <a:rPr sz="1600" spc="-45" dirty="0">
                <a:latin typeface="Arial"/>
                <a:cs typeface="Arial"/>
              </a:rPr>
              <a:t> </a:t>
            </a:r>
            <a:r>
              <a:rPr sz="1600" dirty="0">
                <a:latin typeface="Arial"/>
                <a:cs typeface="Arial"/>
              </a:rPr>
              <a:t>to</a:t>
            </a:r>
            <a:r>
              <a:rPr sz="1600" spc="-35" dirty="0">
                <a:latin typeface="Arial"/>
                <a:cs typeface="Arial"/>
              </a:rPr>
              <a:t> </a:t>
            </a:r>
            <a:r>
              <a:rPr sz="1600" dirty="0">
                <a:latin typeface="Arial"/>
                <a:cs typeface="Arial"/>
              </a:rPr>
              <a:t>find</a:t>
            </a:r>
            <a:r>
              <a:rPr sz="1600" spc="-50" dirty="0">
                <a:latin typeface="Arial"/>
                <a:cs typeface="Arial"/>
              </a:rPr>
              <a:t> </a:t>
            </a:r>
            <a:r>
              <a:rPr sz="1600" dirty="0">
                <a:latin typeface="Arial"/>
                <a:cs typeface="Arial"/>
              </a:rPr>
              <a:t>out</a:t>
            </a:r>
            <a:r>
              <a:rPr sz="1600" spc="-40" dirty="0">
                <a:latin typeface="Arial"/>
                <a:cs typeface="Arial"/>
              </a:rPr>
              <a:t> </a:t>
            </a:r>
            <a:r>
              <a:rPr sz="1600" dirty="0">
                <a:latin typeface="Arial"/>
                <a:cs typeface="Arial"/>
              </a:rPr>
              <a:t>common</a:t>
            </a:r>
            <a:r>
              <a:rPr sz="1600" spc="-40" dirty="0">
                <a:latin typeface="Arial"/>
                <a:cs typeface="Arial"/>
              </a:rPr>
              <a:t> </a:t>
            </a:r>
            <a:r>
              <a:rPr sz="1600" spc="-10" dirty="0">
                <a:latin typeface="Arial"/>
                <a:cs typeface="Arial"/>
              </a:rPr>
              <a:t>things.</a:t>
            </a:r>
            <a:endParaRPr sz="1600">
              <a:latin typeface="Arial"/>
              <a:cs typeface="Arial"/>
            </a:endParaRPr>
          </a:p>
          <a:p>
            <a:pPr marL="413384" marR="2353945">
              <a:lnSpc>
                <a:spcPct val="131300"/>
              </a:lnSpc>
            </a:pPr>
            <a:r>
              <a:rPr sz="1600" dirty="0">
                <a:latin typeface="Arial"/>
                <a:cs typeface="Arial"/>
              </a:rPr>
              <a:t>Leadership</a:t>
            </a:r>
            <a:r>
              <a:rPr sz="1600" spc="-55" dirty="0">
                <a:latin typeface="Arial"/>
                <a:cs typeface="Arial"/>
              </a:rPr>
              <a:t> </a:t>
            </a:r>
            <a:r>
              <a:rPr sz="1600" dirty="0">
                <a:latin typeface="Arial"/>
                <a:cs typeface="Arial"/>
              </a:rPr>
              <a:t>need</a:t>
            </a:r>
            <a:r>
              <a:rPr sz="1600" spc="-40" dirty="0">
                <a:latin typeface="Arial"/>
                <a:cs typeface="Arial"/>
              </a:rPr>
              <a:t> </a:t>
            </a:r>
            <a:r>
              <a:rPr sz="1600" dirty="0">
                <a:latin typeface="Arial"/>
                <a:cs typeface="Arial"/>
              </a:rPr>
              <a:t>to</a:t>
            </a:r>
            <a:r>
              <a:rPr sz="1600" spc="-30" dirty="0">
                <a:latin typeface="Arial"/>
                <a:cs typeface="Arial"/>
              </a:rPr>
              <a:t> </a:t>
            </a:r>
            <a:r>
              <a:rPr sz="1600" dirty="0">
                <a:latin typeface="Arial"/>
                <a:cs typeface="Arial"/>
              </a:rPr>
              <a:t>get</a:t>
            </a:r>
            <a:r>
              <a:rPr sz="1600" spc="-30" dirty="0">
                <a:latin typeface="Arial"/>
                <a:cs typeface="Arial"/>
              </a:rPr>
              <a:t> </a:t>
            </a:r>
            <a:r>
              <a:rPr sz="1600" dirty="0">
                <a:latin typeface="Arial"/>
                <a:cs typeface="Arial"/>
              </a:rPr>
              <a:t>the</a:t>
            </a:r>
            <a:r>
              <a:rPr sz="1600" spc="-30" dirty="0">
                <a:latin typeface="Arial"/>
                <a:cs typeface="Arial"/>
              </a:rPr>
              <a:t> </a:t>
            </a:r>
            <a:r>
              <a:rPr sz="1600" dirty="0">
                <a:latin typeface="Arial"/>
                <a:cs typeface="Arial"/>
              </a:rPr>
              <a:t>clear</a:t>
            </a:r>
            <a:r>
              <a:rPr sz="1600" spc="-45" dirty="0">
                <a:latin typeface="Arial"/>
                <a:cs typeface="Arial"/>
              </a:rPr>
              <a:t> </a:t>
            </a:r>
            <a:r>
              <a:rPr sz="1600" dirty="0">
                <a:latin typeface="Arial"/>
                <a:cs typeface="Arial"/>
              </a:rPr>
              <a:t>image</a:t>
            </a:r>
            <a:r>
              <a:rPr sz="1600" spc="-40" dirty="0">
                <a:latin typeface="Arial"/>
                <a:cs typeface="Arial"/>
              </a:rPr>
              <a:t> </a:t>
            </a:r>
            <a:r>
              <a:rPr sz="1600" dirty="0">
                <a:latin typeface="Arial"/>
                <a:cs typeface="Arial"/>
              </a:rPr>
              <a:t>of</a:t>
            </a:r>
            <a:r>
              <a:rPr sz="1600" spc="-30" dirty="0">
                <a:latin typeface="Arial"/>
                <a:cs typeface="Arial"/>
              </a:rPr>
              <a:t> </a:t>
            </a:r>
            <a:r>
              <a:rPr sz="1600" dirty="0">
                <a:latin typeface="Arial"/>
                <a:cs typeface="Arial"/>
              </a:rPr>
              <a:t>the</a:t>
            </a:r>
            <a:r>
              <a:rPr sz="1600" spc="-30" dirty="0">
                <a:latin typeface="Arial"/>
                <a:cs typeface="Arial"/>
              </a:rPr>
              <a:t> </a:t>
            </a:r>
            <a:r>
              <a:rPr sz="1600" spc="-10" dirty="0">
                <a:latin typeface="Arial"/>
                <a:cs typeface="Arial"/>
              </a:rPr>
              <a:t>future. </a:t>
            </a:r>
            <a:r>
              <a:rPr sz="1600" dirty="0">
                <a:latin typeface="Arial"/>
                <a:cs typeface="Arial"/>
              </a:rPr>
              <a:t>Leadership</a:t>
            </a:r>
            <a:r>
              <a:rPr sz="1600" spc="-60" dirty="0">
                <a:latin typeface="Arial"/>
                <a:cs typeface="Arial"/>
              </a:rPr>
              <a:t> </a:t>
            </a:r>
            <a:r>
              <a:rPr sz="1600" dirty="0">
                <a:latin typeface="Arial"/>
                <a:cs typeface="Arial"/>
              </a:rPr>
              <a:t>focus</a:t>
            </a:r>
            <a:r>
              <a:rPr sz="1600" spc="-50" dirty="0">
                <a:latin typeface="Arial"/>
                <a:cs typeface="Arial"/>
              </a:rPr>
              <a:t> </a:t>
            </a:r>
            <a:r>
              <a:rPr sz="1600" dirty="0">
                <a:latin typeface="Arial"/>
                <a:cs typeface="Arial"/>
              </a:rPr>
              <a:t>on</a:t>
            </a:r>
            <a:r>
              <a:rPr sz="1600" spc="-35" dirty="0">
                <a:latin typeface="Arial"/>
                <a:cs typeface="Arial"/>
              </a:rPr>
              <a:t> </a:t>
            </a:r>
            <a:r>
              <a:rPr sz="1600" dirty="0">
                <a:latin typeface="Arial"/>
                <a:cs typeface="Arial"/>
              </a:rPr>
              <a:t>complain</a:t>
            </a:r>
            <a:r>
              <a:rPr sz="1600" spc="-70" dirty="0">
                <a:latin typeface="Arial"/>
                <a:cs typeface="Arial"/>
              </a:rPr>
              <a:t> </a:t>
            </a:r>
            <a:r>
              <a:rPr sz="1600" dirty="0">
                <a:latin typeface="Arial"/>
                <a:cs typeface="Arial"/>
              </a:rPr>
              <a:t>which</a:t>
            </a:r>
            <a:r>
              <a:rPr sz="1600" spc="-50" dirty="0">
                <a:latin typeface="Arial"/>
                <a:cs typeface="Arial"/>
              </a:rPr>
              <a:t> </a:t>
            </a:r>
            <a:r>
              <a:rPr sz="1600" dirty="0">
                <a:latin typeface="Arial"/>
                <a:cs typeface="Arial"/>
              </a:rPr>
              <a:t>can</a:t>
            </a:r>
            <a:r>
              <a:rPr sz="1600" spc="-50" dirty="0">
                <a:latin typeface="Arial"/>
                <a:cs typeface="Arial"/>
              </a:rPr>
              <a:t> </a:t>
            </a:r>
            <a:r>
              <a:rPr sz="1600" dirty="0">
                <a:latin typeface="Arial"/>
                <a:cs typeface="Arial"/>
              </a:rPr>
              <a:t>relate</a:t>
            </a:r>
            <a:r>
              <a:rPr sz="1600" spc="-40" dirty="0">
                <a:latin typeface="Arial"/>
                <a:cs typeface="Arial"/>
              </a:rPr>
              <a:t> </a:t>
            </a:r>
            <a:r>
              <a:rPr sz="1600" dirty="0">
                <a:latin typeface="Arial"/>
                <a:cs typeface="Arial"/>
              </a:rPr>
              <a:t>to</a:t>
            </a:r>
            <a:r>
              <a:rPr sz="1600" spc="-35" dirty="0">
                <a:latin typeface="Arial"/>
                <a:cs typeface="Arial"/>
              </a:rPr>
              <a:t> </a:t>
            </a:r>
            <a:r>
              <a:rPr sz="1600" spc="-10" dirty="0">
                <a:latin typeface="Arial"/>
                <a:cs typeface="Arial"/>
              </a:rPr>
              <a:t>hope.</a:t>
            </a:r>
            <a:endParaRPr sz="1600">
              <a:latin typeface="Arial"/>
              <a:cs typeface="Arial"/>
            </a:endParaRPr>
          </a:p>
          <a:p>
            <a:pPr marL="12700">
              <a:lnSpc>
                <a:spcPct val="100000"/>
              </a:lnSpc>
              <a:spcBef>
                <a:spcPts val="590"/>
              </a:spcBef>
            </a:pPr>
            <a:r>
              <a:rPr sz="1800" dirty="0">
                <a:latin typeface="Arial"/>
                <a:cs typeface="Arial"/>
              </a:rPr>
              <a:t>A</a:t>
            </a:r>
            <a:r>
              <a:rPr sz="1800" spc="-35" dirty="0">
                <a:latin typeface="Arial"/>
                <a:cs typeface="Arial"/>
              </a:rPr>
              <a:t> </a:t>
            </a:r>
            <a:r>
              <a:rPr sz="1800" dirty="0">
                <a:latin typeface="Arial"/>
                <a:cs typeface="Arial"/>
              </a:rPr>
              <a:t>good</a:t>
            </a:r>
            <a:r>
              <a:rPr sz="1800" spc="-15" dirty="0">
                <a:latin typeface="Arial"/>
                <a:cs typeface="Arial"/>
              </a:rPr>
              <a:t> </a:t>
            </a:r>
            <a:r>
              <a:rPr sz="1800" dirty="0">
                <a:latin typeface="Arial"/>
                <a:cs typeface="Arial"/>
              </a:rPr>
              <a:t>leader</a:t>
            </a:r>
            <a:r>
              <a:rPr sz="1800" spc="-10" dirty="0">
                <a:latin typeface="Arial"/>
                <a:cs typeface="Arial"/>
              </a:rPr>
              <a:t> </a:t>
            </a:r>
            <a:r>
              <a:rPr sz="1800" dirty="0">
                <a:latin typeface="Arial"/>
                <a:cs typeface="Arial"/>
              </a:rPr>
              <a:t>has</a:t>
            </a:r>
            <a:r>
              <a:rPr sz="1800" spc="-15" dirty="0">
                <a:latin typeface="Arial"/>
                <a:cs typeface="Arial"/>
              </a:rPr>
              <a:t> </a:t>
            </a:r>
            <a:r>
              <a:rPr sz="1800" dirty="0">
                <a:latin typeface="Arial"/>
                <a:cs typeface="Arial"/>
              </a:rPr>
              <a:t>always</a:t>
            </a:r>
            <a:r>
              <a:rPr sz="1800" spc="20" dirty="0">
                <a:latin typeface="Arial"/>
                <a:cs typeface="Arial"/>
              </a:rPr>
              <a:t> </a:t>
            </a:r>
            <a:r>
              <a:rPr sz="1800" dirty="0">
                <a:latin typeface="Arial"/>
                <a:cs typeface="Arial"/>
              </a:rPr>
              <a:t>focused</a:t>
            </a:r>
            <a:r>
              <a:rPr sz="1800" spc="-10" dirty="0">
                <a:latin typeface="Arial"/>
                <a:cs typeface="Arial"/>
              </a:rPr>
              <a:t> </a:t>
            </a:r>
            <a:r>
              <a:rPr sz="1800" dirty="0">
                <a:latin typeface="Arial"/>
                <a:cs typeface="Arial"/>
              </a:rPr>
              <a:t>on</a:t>
            </a:r>
            <a:r>
              <a:rPr sz="1800" spc="-25" dirty="0">
                <a:latin typeface="Arial"/>
                <a:cs typeface="Arial"/>
              </a:rPr>
              <a:t> </a:t>
            </a:r>
            <a:r>
              <a:rPr sz="1800" dirty="0">
                <a:latin typeface="Arial"/>
                <a:cs typeface="Arial"/>
              </a:rPr>
              <a:t>the</a:t>
            </a:r>
            <a:r>
              <a:rPr sz="1800" spc="-25" dirty="0">
                <a:latin typeface="Arial"/>
                <a:cs typeface="Arial"/>
              </a:rPr>
              <a:t> </a:t>
            </a:r>
            <a:r>
              <a:rPr sz="1800" dirty="0">
                <a:latin typeface="Arial"/>
                <a:cs typeface="Arial"/>
              </a:rPr>
              <a:t>desirable</a:t>
            </a:r>
            <a:r>
              <a:rPr sz="1800" spc="5" dirty="0">
                <a:latin typeface="Arial"/>
                <a:cs typeface="Arial"/>
              </a:rPr>
              <a:t> </a:t>
            </a:r>
            <a:r>
              <a:rPr sz="1800" dirty="0">
                <a:latin typeface="Arial"/>
                <a:cs typeface="Arial"/>
              </a:rPr>
              <a:t>future</a:t>
            </a:r>
            <a:r>
              <a:rPr sz="1800" spc="-25" dirty="0">
                <a:latin typeface="Arial"/>
                <a:cs typeface="Arial"/>
              </a:rPr>
              <a:t> </a:t>
            </a:r>
            <a:r>
              <a:rPr sz="1800" dirty="0">
                <a:latin typeface="Arial"/>
                <a:cs typeface="Arial"/>
              </a:rPr>
              <a:t>to</a:t>
            </a:r>
            <a:r>
              <a:rPr sz="1800" spc="-20" dirty="0">
                <a:latin typeface="Arial"/>
                <a:cs typeface="Arial"/>
              </a:rPr>
              <a:t> </a:t>
            </a:r>
            <a:r>
              <a:rPr sz="1800" dirty="0">
                <a:latin typeface="Arial"/>
                <a:cs typeface="Arial"/>
              </a:rPr>
              <a:t>unify</a:t>
            </a:r>
            <a:r>
              <a:rPr sz="1800" spc="-10" dirty="0">
                <a:latin typeface="Arial"/>
                <a:cs typeface="Arial"/>
              </a:rPr>
              <a:t> </a:t>
            </a:r>
            <a:r>
              <a:rPr sz="1800" dirty="0">
                <a:latin typeface="Arial"/>
                <a:cs typeface="Arial"/>
              </a:rPr>
              <a:t>the</a:t>
            </a:r>
            <a:r>
              <a:rPr sz="1800" spc="-20" dirty="0">
                <a:latin typeface="Arial"/>
                <a:cs typeface="Arial"/>
              </a:rPr>
              <a:t> </a:t>
            </a:r>
            <a:r>
              <a:rPr sz="1800" spc="-10" dirty="0">
                <a:latin typeface="Arial"/>
                <a:cs typeface="Arial"/>
              </a:rPr>
              <a:t>team.</a:t>
            </a:r>
            <a:endParaRPr sz="1800">
              <a:latin typeface="Arial"/>
              <a:cs typeface="Arial"/>
            </a:endParaRPr>
          </a:p>
        </p:txBody>
      </p:sp>
    </p:spTree>
    <p:extLst>
      <p:ext uri="{BB962C8B-B14F-4D97-AF65-F5344CB8AC3E}">
        <p14:creationId xmlns:p14="http://schemas.microsoft.com/office/powerpoint/2010/main" val="34046196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 xmlns:a16="http://schemas.microsoft.com/office/drawing/2014/main" id="{EE350BC9-37E8-4EF7-99D8-E8AC22C46F16}"/>
              </a:ext>
            </a:extLst>
          </p:cNvPr>
          <p:cNvSpPr>
            <a:spLocks noGrp="1"/>
          </p:cNvSpPr>
          <p:nvPr>
            <p:ph type="sldNum" sz="quarter" idx="12"/>
          </p:nvPr>
        </p:nvSpPr>
        <p:spPr/>
        <p:txBody>
          <a:bodyPr/>
          <a:lstStyle/>
          <a:p>
            <a:fld id="{9EA0BE3B-158A-4EDF-80DC-E394A0D1600F}" type="slidenum">
              <a:rPr lang="en-US" smtClean="0"/>
              <a:pPr/>
              <a:t>27</a:t>
            </a:fld>
            <a:endParaRPr lang="en-US" dirty="0"/>
          </a:p>
        </p:txBody>
      </p:sp>
      <p:sp>
        <p:nvSpPr>
          <p:cNvPr id="17410" name="Rectangle 2"/>
          <p:cNvSpPr>
            <a:spLocks noGrp="1" noChangeArrowheads="1"/>
          </p:cNvSpPr>
          <p:nvPr>
            <p:ph type="title"/>
          </p:nvPr>
        </p:nvSpPr>
        <p:spPr/>
        <p:txBody>
          <a:bodyPr>
            <a:normAutofit fontScale="90000"/>
          </a:bodyPr>
          <a:lstStyle/>
          <a:p>
            <a:pPr eaLnBrk="1" hangingPunct="1"/>
            <a:r>
              <a:rPr lang="en-US" altLang="ja-JP" sz="3200" kern="1200" dirty="0" err="1" smtClean="0">
                <a:solidFill>
                  <a:schemeClr val="accent5">
                    <a:lumMod val="40000"/>
                    <a:lumOff val="60000"/>
                  </a:schemeClr>
                </a:solidFill>
                <a:latin typeface="Arial" charset="0"/>
                <a:ea typeface="ＭＳ Ｐゴシック" pitchFamily="50" charset="-128"/>
                <a:cs typeface="+mn-cs"/>
              </a:rPr>
              <a:t>Kỹ</a:t>
            </a:r>
            <a:r>
              <a:rPr lang="en-US" altLang="ja-JP" sz="3200" kern="1200" dirty="0" smtClean="0">
                <a:solidFill>
                  <a:schemeClr val="accent5">
                    <a:lumMod val="40000"/>
                    <a:lumOff val="60000"/>
                  </a:schemeClr>
                </a:solidFill>
                <a:latin typeface="Arial" charset="0"/>
                <a:ea typeface="ＭＳ Ｐゴシック" pitchFamily="50" charset="-128"/>
                <a:cs typeface="+mn-cs"/>
              </a:rPr>
              <a:t> </a:t>
            </a:r>
            <a:r>
              <a:rPr lang="en-US" altLang="ja-JP" sz="3200" kern="1200" dirty="0" err="1">
                <a:solidFill>
                  <a:schemeClr val="accent5">
                    <a:lumMod val="40000"/>
                    <a:lumOff val="60000"/>
                  </a:schemeClr>
                </a:solidFill>
                <a:latin typeface="Arial" charset="0"/>
                <a:ea typeface="ＭＳ Ｐゴシック" pitchFamily="50" charset="-128"/>
                <a:cs typeface="+mn-cs"/>
              </a:rPr>
              <a:t>năng</a:t>
            </a:r>
            <a:r>
              <a:rPr lang="en-US" altLang="ja-JP" sz="3200" kern="1200" dirty="0">
                <a:solidFill>
                  <a:schemeClr val="accent5">
                    <a:lumMod val="40000"/>
                    <a:lumOff val="60000"/>
                  </a:schemeClr>
                </a:solidFill>
                <a:latin typeface="Arial" charset="0"/>
                <a:ea typeface="ＭＳ Ｐゴシック" pitchFamily="50" charset="-128"/>
                <a:cs typeface="+mn-cs"/>
              </a:rPr>
              <a:t> </a:t>
            </a:r>
            <a:r>
              <a:rPr lang="en-US" altLang="ja-JP" sz="3200" kern="1200" dirty="0" err="1">
                <a:solidFill>
                  <a:schemeClr val="accent5">
                    <a:lumMod val="40000"/>
                    <a:lumOff val="60000"/>
                  </a:schemeClr>
                </a:solidFill>
                <a:latin typeface="Arial" charset="0"/>
                <a:ea typeface="ＭＳ Ｐゴシック" pitchFamily="50" charset="-128"/>
                <a:cs typeface="+mn-cs"/>
              </a:rPr>
              <a:t>lãnh</a:t>
            </a:r>
            <a:r>
              <a:rPr lang="en-US" altLang="ja-JP" sz="3200" kern="1200" dirty="0">
                <a:solidFill>
                  <a:schemeClr val="accent5">
                    <a:lumMod val="40000"/>
                    <a:lumOff val="60000"/>
                  </a:schemeClr>
                </a:solidFill>
                <a:latin typeface="Arial" charset="0"/>
                <a:ea typeface="ＭＳ Ｐゴシック" pitchFamily="50" charset="-128"/>
                <a:cs typeface="+mn-cs"/>
              </a:rPr>
              <a:t> </a:t>
            </a:r>
            <a:r>
              <a:rPr lang="en-US" altLang="ja-JP" sz="3200" kern="1200" dirty="0" err="1">
                <a:solidFill>
                  <a:schemeClr val="accent5">
                    <a:lumMod val="40000"/>
                    <a:lumOff val="60000"/>
                  </a:schemeClr>
                </a:solidFill>
                <a:latin typeface="Arial" charset="0"/>
                <a:ea typeface="ＭＳ Ｐゴシック" pitchFamily="50" charset="-128"/>
                <a:cs typeface="+mn-cs"/>
              </a:rPr>
              <a:t>đạo</a:t>
            </a:r>
            <a:r>
              <a:rPr lang="en-US" altLang="ja-JP" sz="3200" kern="1200" dirty="0">
                <a:latin typeface="Arial" charset="0"/>
                <a:ea typeface="ＭＳ Ｐゴシック" pitchFamily="50" charset="-128"/>
                <a:cs typeface="+mn-cs"/>
              </a:rPr>
              <a:t> </a:t>
            </a:r>
            <a:r>
              <a:rPr lang="en-US" altLang="ja-JP" sz="3200" kern="1200" dirty="0" err="1">
                <a:latin typeface="Arial" charset="0"/>
                <a:ea typeface="ＭＳ Ｐゴシック" pitchFamily="50" charset="-128"/>
                <a:cs typeface="+mn-cs"/>
              </a:rPr>
              <a:t>là</a:t>
            </a:r>
            <a:r>
              <a:rPr lang="en-US" altLang="ja-JP" sz="3200" kern="1200" dirty="0">
                <a:latin typeface="Arial" charset="0"/>
                <a:ea typeface="ＭＳ Ｐゴシック" pitchFamily="50" charset="-128"/>
                <a:cs typeface="+mn-cs"/>
              </a:rPr>
              <a:t> gì?</a:t>
            </a:r>
          </a:p>
        </p:txBody>
      </p:sp>
      <p:sp>
        <p:nvSpPr>
          <p:cNvPr id="17411" name="Rectangle 3"/>
          <p:cNvSpPr>
            <a:spLocks noGrp="1" noChangeArrowheads="1"/>
          </p:cNvSpPr>
          <p:nvPr>
            <p:ph type="body" sz="quarter" idx="13"/>
          </p:nvPr>
        </p:nvSpPr>
        <p:spPr>
          <a:xfrm>
            <a:off x="234950" y="963168"/>
            <a:ext cx="8528050" cy="5132832"/>
          </a:xfrm>
        </p:spPr>
        <p:txBody>
          <a:bodyPr/>
          <a:lstStyle/>
          <a:p>
            <a:pPr>
              <a:lnSpc>
                <a:spcPct val="100000"/>
              </a:lnSpc>
              <a:buClrTx/>
              <a:buFont typeface="Wingdings" pitchFamily="2" charset="2"/>
              <a:buChar char="Ø"/>
            </a:pPr>
            <a:r>
              <a:rPr lang="en-US" altLang="ja-JP" sz="2400"/>
              <a:t>Kỹ năng lãnh đạo là đ</a:t>
            </a:r>
            <a:r>
              <a:rPr lang="vi-VN" altLang="ja-JP" sz="2400"/>
              <a:t>ư</a:t>
            </a:r>
            <a:r>
              <a:rPr lang="en-US" altLang="ja-JP" sz="2400"/>
              <a:t>a ra mục tiêu và tập hợp các cá nhân để hoàn thành mục tiêu đó.</a:t>
            </a:r>
          </a:p>
          <a:p>
            <a:pPr lvl="1">
              <a:lnSpc>
                <a:spcPct val="100000"/>
              </a:lnSpc>
              <a:buClrTx/>
              <a:buFont typeface="Wingdings" pitchFamily="2" charset="2"/>
              <a:buChar char="Ø"/>
            </a:pPr>
            <a:r>
              <a:rPr lang="en-US" altLang="ja-JP"/>
              <a:t>Có thể tìm ra các nhân tố đặc thù.</a:t>
            </a:r>
          </a:p>
          <a:p>
            <a:pPr lvl="1">
              <a:lnSpc>
                <a:spcPct val="100000"/>
              </a:lnSpc>
              <a:buClrTx/>
              <a:buFont typeface="Wingdings" pitchFamily="2" charset="2"/>
              <a:buChar char="Ø"/>
            </a:pPr>
            <a:r>
              <a:rPr lang="en-US" altLang="ja-JP"/>
              <a:t>Có thể đ</a:t>
            </a:r>
            <a:r>
              <a:rPr lang="vi-VN" altLang="ja-JP"/>
              <a:t>ư</a:t>
            </a:r>
            <a:r>
              <a:rPr lang="en-US" altLang="ja-JP"/>
              <a:t>a ra bức tranh rõ ràng về t</a:t>
            </a:r>
            <a:r>
              <a:rPr lang="vi-VN" altLang="ja-JP"/>
              <a:t>ư</a:t>
            </a:r>
            <a:r>
              <a:rPr lang="en-US" altLang="ja-JP"/>
              <a:t>ơng lai.</a:t>
            </a:r>
          </a:p>
          <a:p>
            <a:pPr lvl="1">
              <a:lnSpc>
                <a:spcPct val="100000"/>
              </a:lnSpc>
              <a:buClrTx/>
              <a:buFont typeface="Wingdings" pitchFamily="2" charset="2"/>
              <a:buChar char="Ø"/>
            </a:pPr>
            <a:r>
              <a:rPr lang="en-US" altLang="ja-JP"/>
              <a:t>Kỹ năng lãnh đạo tập trung vào việc kiểm soát những than phiền liên quan tới tinh thần làm việc và hi vọng.</a:t>
            </a:r>
          </a:p>
          <a:p>
            <a:pPr lvl="1">
              <a:lnSpc>
                <a:spcPct val="100000"/>
              </a:lnSpc>
              <a:buClrTx/>
              <a:buFont typeface="Wingdings" pitchFamily="2" charset="2"/>
              <a:buChar char="Ø"/>
            </a:pPr>
            <a:endParaRPr lang="ja-JP" altLang="en-US"/>
          </a:p>
          <a:p>
            <a:pPr>
              <a:lnSpc>
                <a:spcPct val="100000"/>
              </a:lnSpc>
              <a:buClrTx/>
              <a:buFont typeface="Wingdings" pitchFamily="2" charset="2"/>
              <a:buChar char="Ø"/>
            </a:pPr>
            <a:r>
              <a:rPr lang="en-US" altLang="ja-JP" sz="2400"/>
              <a:t>Ng</a:t>
            </a:r>
            <a:r>
              <a:rPr lang="vi-VN" altLang="ja-JP" sz="2400"/>
              <a:t>ư</a:t>
            </a:r>
            <a:r>
              <a:rPr lang="en-US" altLang="ja-JP" sz="2400"/>
              <a:t>ời lãnh đạo tốt luôn tập trung vào tầm nhìn t</a:t>
            </a:r>
            <a:r>
              <a:rPr lang="vi-VN" altLang="ja-JP" sz="2400"/>
              <a:t>ư</a:t>
            </a:r>
            <a:r>
              <a:rPr lang="en-US" altLang="ja-JP" sz="2400"/>
              <a:t>ơng lai để hợp nhất các thành viên trong đội.</a:t>
            </a:r>
          </a:p>
        </p:txBody>
      </p:sp>
    </p:spTree>
    <p:extLst>
      <p:ext uri="{BB962C8B-B14F-4D97-AF65-F5344CB8AC3E}">
        <p14:creationId xmlns:p14="http://schemas.microsoft.com/office/powerpoint/2010/main" val="209922275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 xmlns:a16="http://schemas.microsoft.com/office/drawing/2014/main" id="{53673253-6C8E-4B98-B4EC-5455074700C3}"/>
              </a:ext>
            </a:extLst>
          </p:cNvPr>
          <p:cNvSpPr>
            <a:spLocks noGrp="1"/>
          </p:cNvSpPr>
          <p:nvPr>
            <p:ph type="sldNum" sz="quarter" idx="12"/>
          </p:nvPr>
        </p:nvSpPr>
        <p:spPr/>
        <p:txBody>
          <a:bodyPr/>
          <a:lstStyle/>
          <a:p>
            <a:fld id="{9EA0BE3B-158A-4EDF-80DC-E394A0D1600F}" type="slidenum">
              <a:rPr lang="en-US" smtClean="0"/>
              <a:pPr/>
              <a:t>28</a:t>
            </a:fld>
            <a:endParaRPr lang="en-US" dirty="0"/>
          </a:p>
        </p:txBody>
      </p:sp>
      <p:sp>
        <p:nvSpPr>
          <p:cNvPr id="18434" name="Rectangle 2"/>
          <p:cNvSpPr>
            <a:spLocks noGrp="1" noChangeArrowheads="1"/>
          </p:cNvSpPr>
          <p:nvPr>
            <p:ph type="title"/>
          </p:nvPr>
        </p:nvSpPr>
        <p:spPr/>
        <p:txBody>
          <a:bodyPr>
            <a:normAutofit fontScale="90000"/>
          </a:bodyPr>
          <a:lstStyle/>
          <a:p>
            <a:pPr eaLnBrk="1" hangingPunct="1"/>
            <a:r>
              <a:rPr lang="en-US" altLang="ja-JP" sz="3200" kern="1200" dirty="0" err="1" smtClean="0">
                <a:solidFill>
                  <a:schemeClr val="accent1">
                    <a:lumMod val="20000"/>
                    <a:lumOff val="80000"/>
                  </a:schemeClr>
                </a:solidFill>
                <a:latin typeface="Arial" charset="0"/>
                <a:ea typeface="ＭＳ Ｐゴシック" pitchFamily="50" charset="-128"/>
                <a:cs typeface="+mn-cs"/>
              </a:rPr>
              <a:t>Kỹ</a:t>
            </a:r>
            <a:r>
              <a:rPr lang="en-US" altLang="ja-JP" sz="3200" kern="1200" dirty="0" smtClean="0">
                <a:solidFill>
                  <a:schemeClr val="accent1">
                    <a:lumMod val="20000"/>
                    <a:lumOff val="80000"/>
                  </a:schemeClr>
                </a:solidFill>
                <a:latin typeface="Arial" charset="0"/>
                <a:ea typeface="ＭＳ Ｐゴシック" pitchFamily="50" charset="-128"/>
                <a:cs typeface="+mn-cs"/>
              </a:rPr>
              <a:t> </a:t>
            </a:r>
            <a:r>
              <a:rPr lang="en-US" altLang="ja-JP" sz="3200" kern="1200" dirty="0" err="1">
                <a:solidFill>
                  <a:schemeClr val="accent1">
                    <a:lumMod val="20000"/>
                    <a:lumOff val="80000"/>
                  </a:schemeClr>
                </a:solidFill>
                <a:latin typeface="Arial" charset="0"/>
                <a:ea typeface="ＭＳ Ｐゴシック" pitchFamily="50" charset="-128"/>
                <a:cs typeface="+mn-cs"/>
              </a:rPr>
              <a:t>năng</a:t>
            </a:r>
            <a:r>
              <a:rPr lang="en-US" altLang="ja-JP" sz="3200" kern="1200" dirty="0">
                <a:solidFill>
                  <a:schemeClr val="accent1">
                    <a:lumMod val="20000"/>
                    <a:lumOff val="80000"/>
                  </a:schemeClr>
                </a:solidFill>
                <a:latin typeface="Arial" charset="0"/>
                <a:ea typeface="ＭＳ Ｐゴシック" pitchFamily="50" charset="-128"/>
                <a:cs typeface="+mn-cs"/>
              </a:rPr>
              <a:t> </a:t>
            </a:r>
            <a:r>
              <a:rPr lang="en-US" altLang="ja-JP" sz="3200" kern="1200" dirty="0" err="1">
                <a:solidFill>
                  <a:schemeClr val="accent1">
                    <a:lumMod val="20000"/>
                    <a:lumOff val="80000"/>
                  </a:schemeClr>
                </a:solidFill>
                <a:latin typeface="Arial" charset="0"/>
                <a:ea typeface="ＭＳ Ｐゴシック" pitchFamily="50" charset="-128"/>
                <a:cs typeface="+mn-cs"/>
              </a:rPr>
              <a:t>quản</a:t>
            </a:r>
            <a:r>
              <a:rPr lang="en-US" altLang="ja-JP" sz="3200" kern="1200" dirty="0">
                <a:solidFill>
                  <a:schemeClr val="accent1">
                    <a:lumMod val="20000"/>
                    <a:lumOff val="80000"/>
                  </a:schemeClr>
                </a:solidFill>
                <a:latin typeface="Arial" charset="0"/>
                <a:ea typeface="ＭＳ Ｐゴシック" pitchFamily="50" charset="-128"/>
                <a:cs typeface="+mn-cs"/>
              </a:rPr>
              <a:t> </a:t>
            </a:r>
            <a:r>
              <a:rPr lang="en-US" altLang="ja-JP" sz="3200" kern="1200" dirty="0" err="1">
                <a:solidFill>
                  <a:schemeClr val="accent1">
                    <a:lumMod val="20000"/>
                    <a:lumOff val="80000"/>
                  </a:schemeClr>
                </a:solidFill>
                <a:latin typeface="Arial" charset="0"/>
                <a:ea typeface="ＭＳ Ｐゴシック" pitchFamily="50" charset="-128"/>
                <a:cs typeface="+mn-cs"/>
              </a:rPr>
              <a:t>lý</a:t>
            </a:r>
            <a:r>
              <a:rPr lang="en-US" altLang="ja-JP" sz="3200" kern="1200" dirty="0">
                <a:solidFill>
                  <a:schemeClr val="accent1">
                    <a:lumMod val="20000"/>
                    <a:lumOff val="80000"/>
                  </a:schemeClr>
                </a:solidFill>
                <a:latin typeface="Arial" charset="0"/>
                <a:ea typeface="ＭＳ Ｐゴシック" pitchFamily="50" charset="-128"/>
                <a:cs typeface="+mn-cs"/>
              </a:rPr>
              <a:t> </a:t>
            </a:r>
            <a:r>
              <a:rPr lang="en-US" altLang="ja-JP" sz="3200" kern="1200" dirty="0" err="1">
                <a:latin typeface="Arial" charset="0"/>
                <a:ea typeface="ＭＳ Ｐゴシック" pitchFamily="50" charset="-128"/>
                <a:cs typeface="+mn-cs"/>
              </a:rPr>
              <a:t>là</a:t>
            </a:r>
            <a:r>
              <a:rPr lang="en-US" altLang="ja-JP" sz="3200" kern="1200" dirty="0">
                <a:latin typeface="Arial" charset="0"/>
                <a:ea typeface="ＭＳ Ｐゴシック" pitchFamily="50" charset="-128"/>
                <a:cs typeface="+mn-cs"/>
              </a:rPr>
              <a:t> gì?</a:t>
            </a:r>
          </a:p>
        </p:txBody>
      </p:sp>
      <p:sp>
        <p:nvSpPr>
          <p:cNvPr id="18435" name="Rectangle 3"/>
          <p:cNvSpPr>
            <a:spLocks noGrp="1" noChangeArrowheads="1"/>
          </p:cNvSpPr>
          <p:nvPr>
            <p:ph type="body" sz="quarter" idx="13"/>
          </p:nvPr>
        </p:nvSpPr>
        <p:spPr/>
        <p:txBody>
          <a:bodyPr/>
          <a:lstStyle/>
          <a:p>
            <a:pPr>
              <a:lnSpc>
                <a:spcPct val="100000"/>
              </a:lnSpc>
              <a:buClrTx/>
              <a:buFont typeface="Wingdings" pitchFamily="2" charset="2"/>
              <a:buChar char="Ø"/>
            </a:pPr>
            <a:r>
              <a:rPr lang="en-US" altLang="ja-JP" sz="2400"/>
              <a:t>Nói chung, việc quản lý tập trung vào (hiểu và kiểm soát) độ đa dạng của các thành viên trong nhóm và tính phức tạp của các nhiệm vụ.</a:t>
            </a:r>
          </a:p>
          <a:p>
            <a:pPr lvl="1">
              <a:lnSpc>
                <a:spcPct val="100000"/>
              </a:lnSpc>
              <a:buClrTx/>
              <a:buFont typeface="Wingdings" pitchFamily="2" charset="2"/>
              <a:buChar char="Ø"/>
            </a:pPr>
            <a:r>
              <a:rPr lang="en-US" altLang="ja-JP" sz="2400"/>
              <a:t>Quá trình quản lý đòi hỏi nhìn nhận các vấn đề khác nhau d</a:t>
            </a:r>
            <a:r>
              <a:rPr lang="vi-VN" altLang="ja-JP" sz="2400"/>
              <a:t>ư</a:t>
            </a:r>
            <a:r>
              <a:rPr lang="en-US" altLang="ja-JP" sz="2400"/>
              <a:t>ới những góc độ khác nhau.</a:t>
            </a:r>
          </a:p>
          <a:p>
            <a:pPr lvl="1">
              <a:lnSpc>
                <a:spcPct val="100000"/>
              </a:lnSpc>
              <a:buClrTx/>
              <a:buFont typeface="Wingdings" pitchFamily="2" charset="2"/>
              <a:buChar char="Ø"/>
            </a:pPr>
            <a:r>
              <a:rPr lang="en-US" altLang="ja-JP" sz="2400"/>
              <a:t>Điểm khởi đầu của quá trình quản lý nằm ở mỗi thành viên và mỗi nhiệm vụ.</a:t>
            </a:r>
          </a:p>
          <a:p>
            <a:pPr lvl="1">
              <a:lnSpc>
                <a:spcPct val="100000"/>
              </a:lnSpc>
              <a:buClrTx/>
              <a:buFont typeface="Wingdings" pitchFamily="2" charset="2"/>
              <a:buChar char="Ø"/>
            </a:pPr>
            <a:r>
              <a:rPr lang="en-US" altLang="ja-JP" sz="2400"/>
              <a:t>Quá trình quản lý th</a:t>
            </a:r>
            <a:r>
              <a:rPr lang="vi-VN" altLang="ja-JP" sz="2400"/>
              <a:t>ư</a:t>
            </a:r>
            <a:r>
              <a:rPr lang="en-US" altLang="ja-JP" sz="2400"/>
              <a:t>ờng tuân theo các b</a:t>
            </a:r>
            <a:r>
              <a:rPr lang="vi-VN" altLang="ja-JP" sz="2400"/>
              <a:t>ư</a:t>
            </a:r>
            <a:r>
              <a:rPr lang="en-US" altLang="ja-JP" sz="2400"/>
              <a:t>ớc “Plan – Do – Check – Act”, gọi tắt là  “PDCA cycle.”</a:t>
            </a:r>
            <a:endParaRPr lang="ja-JP" altLang="ja-JP" sz="2400"/>
          </a:p>
          <a:p>
            <a:pPr>
              <a:lnSpc>
                <a:spcPct val="100000"/>
              </a:lnSpc>
              <a:buClrTx/>
              <a:buFont typeface="Wingdings" pitchFamily="2" charset="2"/>
              <a:buChar char="Ø"/>
            </a:pPr>
            <a:r>
              <a:rPr lang="en-US" altLang="ja-JP" sz="2400">
                <a:solidFill>
                  <a:srgbClr val="0070C0"/>
                </a:solidFill>
              </a:rPr>
              <a:t>Ng</a:t>
            </a:r>
            <a:r>
              <a:rPr lang="vi-VN" altLang="ja-JP" sz="2400">
                <a:solidFill>
                  <a:srgbClr val="0070C0"/>
                </a:solidFill>
              </a:rPr>
              <a:t>ư</a:t>
            </a:r>
            <a:r>
              <a:rPr lang="en-US" altLang="ja-JP" sz="2400">
                <a:solidFill>
                  <a:srgbClr val="0070C0"/>
                </a:solidFill>
              </a:rPr>
              <a:t>ời quản lý tốt có thể tìm ra </a:t>
            </a:r>
            <a:br>
              <a:rPr lang="en-US" altLang="ja-JP" sz="2400">
                <a:solidFill>
                  <a:srgbClr val="0070C0"/>
                </a:solidFill>
              </a:rPr>
            </a:br>
            <a:r>
              <a:rPr lang="en-US" altLang="ja-JP" sz="2400">
                <a:solidFill>
                  <a:srgbClr val="0070C0"/>
                </a:solidFill>
              </a:rPr>
              <a:t>điểm đặc tr</a:t>
            </a:r>
            <a:r>
              <a:rPr lang="vi-VN" altLang="ja-JP" sz="2400">
                <a:solidFill>
                  <a:srgbClr val="0070C0"/>
                </a:solidFill>
              </a:rPr>
              <a:t>ư</a:t>
            </a:r>
            <a:r>
              <a:rPr lang="en-US" altLang="ja-JP" sz="2400">
                <a:solidFill>
                  <a:srgbClr val="0070C0"/>
                </a:solidFill>
              </a:rPr>
              <a:t>ng ở mỗi thành </a:t>
            </a:r>
            <a:br>
              <a:rPr lang="en-US" altLang="ja-JP" sz="2400">
                <a:solidFill>
                  <a:srgbClr val="0070C0"/>
                </a:solidFill>
              </a:rPr>
            </a:br>
            <a:r>
              <a:rPr lang="en-US" altLang="ja-JP" sz="2400">
                <a:solidFill>
                  <a:srgbClr val="0070C0"/>
                </a:solidFill>
              </a:rPr>
              <a:t>viên và khai thác đ</a:t>
            </a:r>
            <a:r>
              <a:rPr lang="vi-VN" altLang="ja-JP" sz="2400">
                <a:solidFill>
                  <a:srgbClr val="0070C0"/>
                </a:solidFill>
              </a:rPr>
              <a:t>ư</a:t>
            </a:r>
            <a:r>
              <a:rPr lang="en-US" altLang="ja-JP" sz="2400">
                <a:solidFill>
                  <a:srgbClr val="0070C0"/>
                </a:solidFill>
              </a:rPr>
              <a:t>ợc các</a:t>
            </a:r>
            <a:br>
              <a:rPr lang="en-US" altLang="ja-JP" sz="2400">
                <a:solidFill>
                  <a:srgbClr val="0070C0"/>
                </a:solidFill>
              </a:rPr>
            </a:br>
            <a:r>
              <a:rPr lang="en-US" altLang="ja-JP" sz="2400">
                <a:solidFill>
                  <a:srgbClr val="0070C0"/>
                </a:solidFill>
              </a:rPr>
              <a:t> thế mạnh đó</a:t>
            </a:r>
            <a:endParaRPr lang="ja-JP" altLang="ja-JP" sz="2400">
              <a:solidFill>
                <a:srgbClr val="0070C0"/>
              </a:solidFill>
            </a:endParaRPr>
          </a:p>
        </p:txBody>
      </p:sp>
      <p:pic>
        <p:nvPicPr>
          <p:cNvPr id="2050" name="Picture 2">
            <a:extLst>
              <a:ext uri="{FF2B5EF4-FFF2-40B4-BE49-F238E27FC236}">
                <a16:creationId xmlns="" xmlns:a16="http://schemas.microsoft.com/office/drawing/2014/main" id="{576D6E73-A734-4199-BB3F-0538B215AC7D}"/>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630728" y="4572000"/>
            <a:ext cx="3513272" cy="20778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016298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B0D36692-52EC-4D56-A4C5-ACE83BC5EE68}"/>
              </a:ext>
            </a:extLst>
          </p:cNvPr>
          <p:cNvSpPr>
            <a:spLocks noGrp="1"/>
          </p:cNvSpPr>
          <p:nvPr>
            <p:ph type="sldNum" sz="quarter" idx="12"/>
          </p:nvPr>
        </p:nvSpPr>
        <p:spPr/>
        <p:txBody>
          <a:bodyPr/>
          <a:lstStyle/>
          <a:p>
            <a:fld id="{9EA0BE3B-158A-4EDF-80DC-E394A0D1600F}" type="slidenum">
              <a:rPr lang="en-US" smtClean="0"/>
              <a:pPr/>
              <a:t>29</a:t>
            </a:fld>
            <a:endParaRPr lang="en-US" dirty="0"/>
          </a:p>
        </p:txBody>
      </p:sp>
      <p:sp>
        <p:nvSpPr>
          <p:cNvPr id="19458" name="Rectangle 2"/>
          <p:cNvSpPr>
            <a:spLocks noGrp="1" noChangeArrowheads="1"/>
          </p:cNvSpPr>
          <p:nvPr>
            <p:ph type="title"/>
          </p:nvPr>
        </p:nvSpPr>
        <p:spPr/>
        <p:txBody>
          <a:bodyPr anchor="b">
            <a:normAutofit fontScale="90000"/>
          </a:bodyPr>
          <a:lstStyle/>
          <a:p>
            <a:r>
              <a:rPr lang="en-US" altLang="ja-JP" sz="3200" dirty="0" err="1" smtClean="0"/>
              <a:t>Lãnh</a:t>
            </a:r>
            <a:r>
              <a:rPr lang="en-US" altLang="ja-JP" sz="3200" dirty="0" smtClean="0"/>
              <a:t> </a:t>
            </a:r>
            <a:r>
              <a:rPr lang="en-US" altLang="ja-JP" sz="3200" dirty="0" err="1"/>
              <a:t>đạo</a:t>
            </a:r>
            <a:r>
              <a:rPr lang="en-US" altLang="ja-JP" sz="3200" dirty="0"/>
              <a:t> và </a:t>
            </a:r>
            <a:r>
              <a:rPr lang="en-US" altLang="ja-JP" sz="3200" dirty="0" err="1"/>
              <a:t>Quản</a:t>
            </a:r>
            <a:r>
              <a:rPr lang="en-US" altLang="ja-JP" sz="3200" dirty="0"/>
              <a:t> </a:t>
            </a:r>
            <a:r>
              <a:rPr lang="en-US" altLang="ja-JP" sz="3200" dirty="0" err="1"/>
              <a:t>lý</a:t>
            </a:r>
            <a:endParaRPr lang="en-US" altLang="ja-JP" sz="3200" dirty="0"/>
          </a:p>
        </p:txBody>
      </p:sp>
      <p:graphicFrame>
        <p:nvGraphicFramePr>
          <p:cNvPr id="2" name="Diagram 1">
            <a:extLst>
              <a:ext uri="{FF2B5EF4-FFF2-40B4-BE49-F238E27FC236}">
                <a16:creationId xmlns="" xmlns:a16="http://schemas.microsoft.com/office/drawing/2014/main" id="{B0DC1CEE-5663-407B-BB0B-4B73CB75BCED}"/>
              </a:ext>
            </a:extLst>
          </p:cNvPr>
          <p:cNvGraphicFramePr/>
          <p:nvPr>
            <p:extLst/>
          </p:nvPr>
        </p:nvGraphicFramePr>
        <p:xfrm>
          <a:off x="693058" y="1397000"/>
          <a:ext cx="7993743" cy="5003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a:extLst>
              <a:ext uri="{FF2B5EF4-FFF2-40B4-BE49-F238E27FC236}">
                <a16:creationId xmlns="" xmlns:a16="http://schemas.microsoft.com/office/drawing/2014/main" id="{28C5F931-0AA5-4879-BB0B-A3A90ED9D0F1}"/>
              </a:ext>
            </a:extLst>
          </p:cNvPr>
          <p:cNvSpPr txBox="1"/>
          <p:nvPr/>
        </p:nvSpPr>
        <p:spPr>
          <a:xfrm>
            <a:off x="2743200" y="779010"/>
            <a:ext cx="3733800" cy="523220"/>
          </a:xfrm>
          <a:prstGeom prst="rect">
            <a:avLst/>
          </a:prstGeom>
          <a:noFill/>
        </p:spPr>
        <p:txBody>
          <a:bodyPr wrap="square" rtlCol="0">
            <a:spAutoFit/>
          </a:bodyPr>
          <a:lstStyle/>
          <a:p>
            <a:r>
              <a:rPr lang="en-US" sz="2800" b="1" i="1" dirty="0"/>
              <a:t>…</a:t>
            </a:r>
            <a:r>
              <a:rPr lang="en-US" sz="2800" b="1" i="1" dirty="0" err="1"/>
              <a:t>cần</a:t>
            </a:r>
            <a:r>
              <a:rPr lang="en-US" sz="2800" b="1" i="1" dirty="0"/>
              <a:t> </a:t>
            </a:r>
            <a:r>
              <a:rPr lang="en-US" sz="2800" b="1" i="1" dirty="0" err="1"/>
              <a:t>cả</a:t>
            </a:r>
            <a:r>
              <a:rPr lang="en-US" sz="2800" b="1" i="1" dirty="0"/>
              <a:t> 2 </a:t>
            </a:r>
            <a:r>
              <a:rPr lang="en-US" sz="2800" b="1" i="1" dirty="0" err="1"/>
              <a:t>tố</a:t>
            </a:r>
            <a:r>
              <a:rPr lang="en-US" sz="2800" b="1" i="1" dirty="0"/>
              <a:t> </a:t>
            </a:r>
            <a:r>
              <a:rPr lang="en-US" sz="2800" b="1" i="1" dirty="0" err="1"/>
              <a:t>chất</a:t>
            </a:r>
            <a:r>
              <a:rPr lang="en-US" sz="2800" b="1" i="1" dirty="0"/>
              <a:t>…</a:t>
            </a:r>
          </a:p>
        </p:txBody>
      </p:sp>
    </p:spTree>
    <p:extLst>
      <p:ext uri="{BB962C8B-B14F-4D97-AF65-F5344CB8AC3E}">
        <p14:creationId xmlns:p14="http://schemas.microsoft.com/office/powerpoint/2010/main" val="116333056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Ảnh dự án" descr="Business team data analyzing income charts document during discussion  explain strategy meeting. on start-up project teamwork together Stock Photo  - Alamy">
            <a:extLst>
              <a:ext uri="{FF2B5EF4-FFF2-40B4-BE49-F238E27FC236}">
                <a16:creationId xmlns:a16="http://schemas.microsoft.com/office/drawing/2014/main" xmlns="" id="{7A0EAA9A-AED3-4B6F-85CC-050B79D2E97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2637" b="10340"/>
          <a:stretch/>
        </p:blipFill>
        <p:spPr bwMode="auto">
          <a:xfrm>
            <a:off x="0" y="-32835"/>
            <a:ext cx="9140776" cy="6899041"/>
          </a:xfrm>
          <a:prstGeom prst="rect">
            <a:avLst/>
          </a:prstGeom>
          <a:noFill/>
          <a:extLst>
            <a:ext uri="{909E8E84-426E-40DD-AFC4-6F175D3DCCD1}">
              <a14:hiddenFill xmlns:a14="http://schemas.microsoft.com/office/drawing/2010/main">
                <a:solidFill>
                  <a:srgbClr val="FFFFFF"/>
                </a:solidFill>
              </a14:hiddenFill>
            </a:ext>
          </a:extLst>
        </p:spPr>
      </p:pic>
      <p:pic>
        <p:nvPicPr>
          <p:cNvPr id="3" name="Nốt ghẻ">
            <a:extLst>
              <a:ext uri="{FF2B5EF4-FFF2-40B4-BE49-F238E27FC236}">
                <a16:creationId xmlns:a16="http://schemas.microsoft.com/office/drawing/2014/main" xmlns="" id="{8B384D35-9B8E-43D0-BA24-6B3B6BA44D7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24" y="-32835"/>
            <a:ext cx="9140776" cy="6858000"/>
          </a:xfrm>
          <a:prstGeom prst="rect">
            <a:avLst/>
          </a:prstGeom>
        </p:spPr>
      </p:pic>
      <p:sp>
        <p:nvSpPr>
          <p:cNvPr id="5" name="White Covver">
            <a:extLst>
              <a:ext uri="{FF2B5EF4-FFF2-40B4-BE49-F238E27FC236}">
                <a16:creationId xmlns:a16="http://schemas.microsoft.com/office/drawing/2014/main" xmlns="" id="{A26BEEA6-E290-4392-9B93-F7FA56EE984D}"/>
              </a:ext>
            </a:extLst>
          </p:cNvPr>
          <p:cNvSpPr/>
          <p:nvPr/>
        </p:nvSpPr>
        <p:spPr>
          <a:xfrm>
            <a:off x="-3224" y="-32835"/>
            <a:ext cx="9144000" cy="6899041"/>
          </a:xfrm>
          <a:prstGeom prst="rect">
            <a:avLst/>
          </a:prstGeom>
          <a:gradFill flip="none" rotWithShape="1">
            <a:gsLst>
              <a:gs pos="0">
                <a:schemeClr val="lt1">
                  <a:hueOff val="0"/>
                  <a:satOff val="0"/>
                  <a:lumOff val="0"/>
                  <a:satMod val="103000"/>
                  <a:lumMod val="102000"/>
                  <a:tint val="94000"/>
                </a:schemeClr>
              </a:gs>
              <a:gs pos="36000">
                <a:schemeClr val="lt1">
                  <a:hueOff val="0"/>
                  <a:satOff val="0"/>
                  <a:lumOff val="0"/>
                  <a:satMod val="110000"/>
                  <a:lumMod val="100000"/>
                  <a:shade val="100000"/>
                </a:schemeClr>
              </a:gs>
              <a:gs pos="100000">
                <a:schemeClr val="bg1">
                  <a:alpha val="16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ubtitle">
            <a:extLst>
              <a:ext uri="{FF2B5EF4-FFF2-40B4-BE49-F238E27FC236}">
                <a16:creationId xmlns:a16="http://schemas.microsoft.com/office/drawing/2014/main" xmlns="" id="{B7D8FE80-7859-478A-9E8D-4A44100DC50D}"/>
              </a:ext>
            </a:extLst>
          </p:cNvPr>
          <p:cNvSpPr txBox="1">
            <a:spLocks/>
          </p:cNvSpPr>
          <p:nvPr/>
        </p:nvSpPr>
        <p:spPr>
          <a:xfrm>
            <a:off x="973857" y="4653813"/>
            <a:ext cx="5369735" cy="595115"/>
          </a:xfrm>
          <a:prstGeom prst="rect">
            <a:avLst/>
          </a:prstGeom>
        </p:spPr>
        <p:txBody>
          <a:bodyPr/>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en-US" sz="2800" b="0" dirty="0" err="1" smtClean="0"/>
              <a:t>Giới</a:t>
            </a:r>
            <a:r>
              <a:rPr lang="en-US" sz="2800" b="0" dirty="0" smtClean="0"/>
              <a:t> </a:t>
            </a:r>
            <a:r>
              <a:rPr lang="en-US" sz="2800" b="0" dirty="0" err="1" smtClean="0"/>
              <a:t>thiệu</a:t>
            </a:r>
            <a:r>
              <a:rPr lang="en-US" sz="2800" b="0" dirty="0" smtClean="0"/>
              <a:t> </a:t>
            </a:r>
            <a:r>
              <a:rPr lang="en-US" sz="2800" b="0" dirty="0" err="1" smtClean="0"/>
              <a:t>tổng</a:t>
            </a:r>
            <a:r>
              <a:rPr lang="en-US" sz="2800" b="0" dirty="0" smtClean="0"/>
              <a:t> </a:t>
            </a:r>
            <a:r>
              <a:rPr lang="en-US" sz="2800" b="0" dirty="0" err="1" smtClean="0"/>
              <a:t>quan</a:t>
            </a:r>
            <a:endParaRPr lang="en-US" sz="2800" b="0" dirty="0"/>
          </a:p>
        </p:txBody>
      </p:sp>
      <p:sp>
        <p:nvSpPr>
          <p:cNvPr id="26" name="Subject">
            <a:extLst>
              <a:ext uri="{FF2B5EF4-FFF2-40B4-BE49-F238E27FC236}">
                <a16:creationId xmlns:a16="http://schemas.microsoft.com/office/drawing/2014/main" xmlns="" id="{8E7005F7-72C1-4C16-8973-B5728FEB5952}"/>
              </a:ext>
            </a:extLst>
          </p:cNvPr>
          <p:cNvSpPr txBox="1">
            <a:spLocks/>
          </p:cNvSpPr>
          <p:nvPr/>
        </p:nvSpPr>
        <p:spPr>
          <a:xfrm>
            <a:off x="228600" y="3698128"/>
            <a:ext cx="7342482" cy="848792"/>
          </a:xfrm>
          <a:prstGeom prst="rect">
            <a:avLst/>
          </a:prstGeom>
        </p:spPr>
        <p:txBody>
          <a:bodyPr/>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en-US" dirty="0" smtClean="0"/>
              <a:t>1. Introduction </a:t>
            </a:r>
            <a:endParaRPr lang="en-US" dirty="0"/>
          </a:p>
        </p:txBody>
      </p:sp>
      <p:sp>
        <p:nvSpPr>
          <p:cNvPr id="4" name="SOICT">
            <a:extLst>
              <a:ext uri="{FF2B5EF4-FFF2-40B4-BE49-F238E27FC236}">
                <a16:creationId xmlns:a16="http://schemas.microsoft.com/office/drawing/2014/main" xmlns="" id="{5B4B8B48-B498-4D9C-8FAC-7D4AD8F590EE}"/>
              </a:ext>
            </a:extLst>
          </p:cNvPr>
          <p:cNvSpPr txBox="1"/>
          <p:nvPr/>
        </p:nvSpPr>
        <p:spPr>
          <a:xfrm>
            <a:off x="1185007" y="1129313"/>
            <a:ext cx="5158586" cy="430887"/>
          </a:xfrm>
          <a:prstGeom prst="rect">
            <a:avLst/>
          </a:prstGeom>
          <a:noFill/>
        </p:spPr>
        <p:txBody>
          <a:bodyPr wrap="square" rtlCol="0">
            <a:spAutoFit/>
          </a:bodyPr>
          <a:lstStyle/>
          <a:p>
            <a:r>
              <a:rPr lang="en-US" sz="1050" dirty="0" smtClean="0">
                <a:solidFill>
                  <a:srgbClr val="C00000"/>
                </a:solidFill>
              </a:rPr>
              <a:t>TRƯỜNG </a:t>
            </a:r>
            <a:r>
              <a:rPr lang="en-US" sz="1050" dirty="0">
                <a:solidFill>
                  <a:srgbClr val="C00000"/>
                </a:solidFill>
              </a:rPr>
              <a:t>CÔNG NGHỆ THÔNG TIN VÀ TRUYỀN THÔNG</a:t>
            </a:r>
          </a:p>
          <a:p>
            <a:r>
              <a:rPr lang="en-US" sz="1050" dirty="0">
                <a:solidFill>
                  <a:srgbClr val="C00000"/>
                </a:solidFill>
              </a:rPr>
              <a:t>SCHOOL OF INFORMATION AND COMMUNICATIONS TECHNOLOGY</a:t>
            </a:r>
          </a:p>
        </p:txBody>
      </p:sp>
      <p:pic>
        <p:nvPicPr>
          <p:cNvPr id="25" name="HUST" descr="Text&#10;&#10;Description automatically generated">
            <a:extLst>
              <a:ext uri="{FF2B5EF4-FFF2-40B4-BE49-F238E27FC236}">
                <a16:creationId xmlns:a16="http://schemas.microsoft.com/office/drawing/2014/main" xmlns="" id="{B6FCAB1D-73F0-4F3C-A2F7-79771D1601E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13012" y="317038"/>
            <a:ext cx="2576374" cy="936215"/>
          </a:xfrm>
          <a:prstGeom prst="rect">
            <a:avLst/>
          </a:prstGeom>
        </p:spPr>
      </p:pic>
      <p:pic>
        <p:nvPicPr>
          <p:cNvPr id="7" name="Picture 6">
            <a:extLst>
              <a:ext uri="{FF2B5EF4-FFF2-40B4-BE49-F238E27FC236}">
                <a16:creationId xmlns:a16="http://schemas.microsoft.com/office/drawing/2014/main" xmlns="" id="{4B35660D-9120-447B-A581-874E34A4050D}"/>
              </a:ext>
            </a:extLst>
          </p:cNvPr>
          <p:cNvPicPr>
            <a:picLocks noChangeAspect="1"/>
          </p:cNvPicPr>
          <p:nvPr/>
        </p:nvPicPr>
        <p:blipFill>
          <a:blip r:embed="rId6"/>
          <a:stretch>
            <a:fillRect/>
          </a:stretch>
        </p:blipFill>
        <p:spPr>
          <a:xfrm>
            <a:off x="441147" y="6242538"/>
            <a:ext cx="2291736" cy="292562"/>
          </a:xfrm>
          <a:prstGeom prst="rect">
            <a:avLst/>
          </a:prstGeom>
        </p:spPr>
      </p:pic>
    </p:spTree>
    <p:extLst>
      <p:ext uri="{BB962C8B-B14F-4D97-AF65-F5344CB8AC3E}">
        <p14:creationId xmlns:p14="http://schemas.microsoft.com/office/powerpoint/2010/main" val="60268704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F9D91100-6196-4420-8137-154C96C48BF8}"/>
              </a:ext>
            </a:extLst>
          </p:cNvPr>
          <p:cNvSpPr>
            <a:spLocks noGrp="1"/>
          </p:cNvSpPr>
          <p:nvPr>
            <p:ph type="sldNum" sz="quarter" idx="12"/>
          </p:nvPr>
        </p:nvSpPr>
        <p:spPr/>
        <p:txBody>
          <a:bodyPr/>
          <a:lstStyle/>
          <a:p>
            <a:fld id="{9EA0BE3B-158A-4EDF-80DC-E394A0D1600F}" type="slidenum">
              <a:rPr lang="en-US" smtClean="0"/>
              <a:pPr/>
              <a:t>30</a:t>
            </a:fld>
            <a:endParaRPr lang="en-US" dirty="0"/>
          </a:p>
        </p:txBody>
      </p:sp>
      <p:sp>
        <p:nvSpPr>
          <p:cNvPr id="21506" name="Rectangle 2"/>
          <p:cNvSpPr>
            <a:spLocks noGrp="1" noChangeArrowheads="1"/>
          </p:cNvSpPr>
          <p:nvPr>
            <p:ph type="title"/>
          </p:nvPr>
        </p:nvSpPr>
        <p:spPr/>
        <p:txBody>
          <a:bodyPr>
            <a:normAutofit fontScale="90000"/>
          </a:bodyPr>
          <a:lstStyle/>
          <a:p>
            <a:pPr eaLnBrk="1" hangingPunct="1"/>
            <a:r>
              <a:rPr lang="en-US" altLang="ja-JP" sz="3200" dirty="0" smtClean="0"/>
              <a:t>2.3   </a:t>
            </a:r>
            <a:r>
              <a:rPr lang="en-US" altLang="ja-JP" sz="3200" dirty="0" err="1"/>
              <a:t>Phong</a:t>
            </a:r>
            <a:r>
              <a:rPr lang="en-US" altLang="ja-JP" sz="3200" dirty="0"/>
              <a:t> </a:t>
            </a:r>
            <a:r>
              <a:rPr lang="en-US" altLang="ja-JP" sz="3200" dirty="0" err="1"/>
              <a:t>cách</a:t>
            </a:r>
            <a:r>
              <a:rPr lang="en-US" altLang="ja-JP" sz="3200" dirty="0"/>
              <a:t> </a:t>
            </a:r>
            <a:r>
              <a:rPr lang="en-US" altLang="ja-JP" sz="3200" dirty="0" err="1"/>
              <a:t>quản</a:t>
            </a:r>
            <a:r>
              <a:rPr lang="en-US" altLang="ja-JP" sz="3200" dirty="0"/>
              <a:t> </a:t>
            </a:r>
            <a:r>
              <a:rPr lang="en-US" altLang="ja-JP" sz="3200" dirty="0" err="1"/>
              <a:t>lý</a:t>
            </a:r>
            <a:endParaRPr lang="en-US" altLang="ja-JP" sz="3200" dirty="0"/>
          </a:p>
        </p:txBody>
      </p:sp>
      <p:sp>
        <p:nvSpPr>
          <p:cNvPr id="21507" name="Rectangle 3"/>
          <p:cNvSpPr>
            <a:spLocks noGrp="1" noChangeArrowheads="1"/>
          </p:cNvSpPr>
          <p:nvPr>
            <p:ph type="body" sz="quarter" idx="13"/>
          </p:nvPr>
        </p:nvSpPr>
        <p:spPr/>
        <p:txBody>
          <a:bodyPr/>
          <a:lstStyle/>
          <a:p>
            <a:pPr>
              <a:buClr>
                <a:schemeClr val="tx1"/>
              </a:buClr>
              <a:buFont typeface="Wingdings" pitchFamily="2" charset="2"/>
              <a:buChar char="Ø"/>
            </a:pPr>
            <a:r>
              <a:rPr lang="en-US" altLang="ja-JP" sz="2400"/>
              <a:t>Các kiểu quản lý đ</a:t>
            </a:r>
            <a:r>
              <a:rPr lang="vi-VN" altLang="ja-JP" sz="2400"/>
              <a:t>ư</a:t>
            </a:r>
            <a:r>
              <a:rPr lang="en-US" altLang="ja-JP" sz="2400"/>
              <a:t>ợc phân loại dựa trên </a:t>
            </a:r>
            <a:r>
              <a:rPr lang="en-US" altLang="ja-JP" sz="2400" b="1"/>
              <a:t>kinh nghiệm</a:t>
            </a:r>
            <a:r>
              <a:rPr lang="en-US" altLang="ja-JP" sz="2400"/>
              <a:t>, </a:t>
            </a:r>
            <a:r>
              <a:rPr lang="en-US" altLang="ja-JP" sz="2400" b="1"/>
              <a:t>kỹ năng</a:t>
            </a:r>
            <a:r>
              <a:rPr lang="en-US" altLang="ja-JP" sz="2400"/>
              <a:t>, và </a:t>
            </a:r>
            <a:r>
              <a:rPr lang="en-US" altLang="ja-JP" sz="2400" b="1"/>
              <a:t>tài năng</a:t>
            </a:r>
            <a:r>
              <a:rPr lang="en-US" altLang="ja-JP" sz="2400"/>
              <a:t>.</a:t>
            </a:r>
            <a:br>
              <a:rPr lang="en-US" altLang="ja-JP" sz="2400"/>
            </a:br>
            <a:r>
              <a:rPr lang="en-US" altLang="ja-JP" sz="1400"/>
              <a:t/>
            </a:r>
            <a:br>
              <a:rPr lang="en-US" altLang="ja-JP" sz="1400"/>
            </a:br>
            <a:r>
              <a:rPr lang="en-US" altLang="ja-JP" sz="2400"/>
              <a:t>Nên nhận ra phong cách quản lý của bản thân để phát triển cá nhân phù hợp</a:t>
            </a:r>
          </a:p>
          <a:p>
            <a:pPr eaLnBrk="1" hangingPunct="1">
              <a:buClr>
                <a:schemeClr val="tx1"/>
              </a:buClr>
              <a:buFont typeface="Wingdings" pitchFamily="2" charset="2"/>
              <a:buChar char="Ø"/>
            </a:pPr>
            <a:endParaRPr lang="en-US" altLang="ja-JP" sz="2400"/>
          </a:p>
        </p:txBody>
      </p:sp>
      <p:pic>
        <p:nvPicPr>
          <p:cNvPr id="3076" name="Picture 4" descr="Related image">
            <a:extLst>
              <a:ext uri="{FF2B5EF4-FFF2-40B4-BE49-F238E27FC236}">
                <a16:creationId xmlns="" xmlns:a16="http://schemas.microsoft.com/office/drawing/2014/main" id="{FE7BDD8C-65F2-4DB1-9DDF-F86C52E9F0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3048000"/>
            <a:ext cx="2616200" cy="157206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 xmlns:a16="http://schemas.microsoft.com/office/drawing/2014/main" id="{3F50450A-39E0-457F-A258-A25813099CE2}"/>
              </a:ext>
            </a:extLst>
          </p:cNvPr>
          <p:cNvSpPr/>
          <p:nvPr/>
        </p:nvSpPr>
        <p:spPr>
          <a:xfrm>
            <a:off x="3683000" y="3257850"/>
            <a:ext cx="3784600" cy="840230"/>
          </a:xfrm>
          <a:prstGeom prst="rect">
            <a:avLst/>
          </a:prstGeom>
        </p:spPr>
        <p:txBody>
          <a:bodyPr wrap="square">
            <a:spAutoFit/>
          </a:bodyPr>
          <a:lstStyle/>
          <a:p>
            <a:pPr eaLnBrk="1" hangingPunct="1">
              <a:lnSpc>
                <a:spcPct val="90000"/>
              </a:lnSpc>
            </a:pPr>
            <a:r>
              <a:rPr lang="en-US" altLang="ja-JP" i="1"/>
              <a:t>“Tôi luôn luôn lập kế hoạch càng sớm càng tốt. Và sau đó, làm việc theo lịch đã đặt ra”</a:t>
            </a:r>
          </a:p>
        </p:txBody>
      </p:sp>
      <p:pic>
        <p:nvPicPr>
          <p:cNvPr id="3078" name="Picture 6" descr="Related image">
            <a:extLst>
              <a:ext uri="{FF2B5EF4-FFF2-40B4-BE49-F238E27FC236}">
                <a16:creationId xmlns="" xmlns:a16="http://schemas.microsoft.com/office/drawing/2014/main" id="{66B39FC1-9050-4B6E-98E7-432A29CADEE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550072" y="4066127"/>
            <a:ext cx="1990725" cy="199072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 xmlns:a16="http://schemas.microsoft.com/office/drawing/2014/main" id="{4FE5571B-D489-4B19-A3F2-53D44A860280}"/>
              </a:ext>
            </a:extLst>
          </p:cNvPr>
          <p:cNvSpPr/>
          <p:nvPr/>
        </p:nvSpPr>
        <p:spPr>
          <a:xfrm>
            <a:off x="1987902" y="4992542"/>
            <a:ext cx="4572000" cy="840230"/>
          </a:xfrm>
          <a:prstGeom prst="rect">
            <a:avLst/>
          </a:prstGeom>
        </p:spPr>
        <p:txBody>
          <a:bodyPr>
            <a:spAutoFit/>
          </a:bodyPr>
          <a:lstStyle/>
          <a:p>
            <a:pPr eaLnBrk="1" hangingPunct="1">
              <a:lnSpc>
                <a:spcPct val="90000"/>
              </a:lnSpc>
            </a:pPr>
            <a:r>
              <a:rPr lang="en-US" altLang="ja-JP" i="1"/>
              <a:t>“Tôi không quan tâm tới các kế hoạch bởi vì chúng thay đổi trong từng dự án. Cứ làm đi, đó là triết lý của tôi..”</a:t>
            </a:r>
            <a:endParaRPr lang="ja-JP" altLang="en-US" i="1"/>
          </a:p>
        </p:txBody>
      </p:sp>
      <p:sp>
        <p:nvSpPr>
          <p:cNvPr id="12" name="TextBox 11">
            <a:extLst>
              <a:ext uri="{FF2B5EF4-FFF2-40B4-BE49-F238E27FC236}">
                <a16:creationId xmlns="" xmlns:a16="http://schemas.microsoft.com/office/drawing/2014/main" id="{709EC5CF-CE83-44C3-B330-6129851B2AF6}"/>
              </a:ext>
            </a:extLst>
          </p:cNvPr>
          <p:cNvSpPr txBox="1"/>
          <p:nvPr/>
        </p:nvSpPr>
        <p:spPr>
          <a:xfrm>
            <a:off x="2438400" y="6099144"/>
            <a:ext cx="4571508" cy="369332"/>
          </a:xfrm>
          <a:prstGeom prst="rect">
            <a:avLst/>
          </a:prstGeom>
          <a:noFill/>
        </p:spPr>
        <p:txBody>
          <a:bodyPr wrap="none" rtlCol="0">
            <a:spAutoFit/>
          </a:bodyPr>
          <a:lstStyle/>
          <a:p>
            <a:r>
              <a:rPr lang="en-US" b="1" i="1">
                <a:solidFill>
                  <a:srgbClr val="FF0000"/>
                </a:solidFill>
              </a:rPr>
              <a:t>..vô thức, không dễ thấy, không dễ sửa.</a:t>
            </a:r>
          </a:p>
        </p:txBody>
      </p:sp>
    </p:spTree>
    <p:extLst>
      <p:ext uri="{BB962C8B-B14F-4D97-AF65-F5344CB8AC3E}">
        <p14:creationId xmlns:p14="http://schemas.microsoft.com/office/powerpoint/2010/main" val="338181219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548640" y="1423035"/>
            <a:ext cx="228600" cy="231648"/>
          </a:xfrm>
          <a:prstGeom prst="rect">
            <a:avLst/>
          </a:prstGeom>
        </p:spPr>
      </p:pic>
      <p:pic>
        <p:nvPicPr>
          <p:cNvPr id="3" name="object 3"/>
          <p:cNvPicPr/>
          <p:nvPr/>
        </p:nvPicPr>
        <p:blipFill>
          <a:blip r:embed="rId2" cstate="print"/>
          <a:stretch>
            <a:fillRect/>
          </a:stretch>
        </p:blipFill>
        <p:spPr>
          <a:xfrm>
            <a:off x="1005839" y="2277998"/>
            <a:ext cx="190500" cy="195072"/>
          </a:xfrm>
          <a:prstGeom prst="rect">
            <a:avLst/>
          </a:prstGeom>
        </p:spPr>
      </p:pic>
      <p:pic>
        <p:nvPicPr>
          <p:cNvPr id="4" name="object 4"/>
          <p:cNvPicPr/>
          <p:nvPr/>
        </p:nvPicPr>
        <p:blipFill>
          <a:blip r:embed="rId2" cstate="print"/>
          <a:stretch>
            <a:fillRect/>
          </a:stretch>
        </p:blipFill>
        <p:spPr>
          <a:xfrm>
            <a:off x="1005839" y="3024758"/>
            <a:ext cx="190500" cy="195072"/>
          </a:xfrm>
          <a:prstGeom prst="rect">
            <a:avLst/>
          </a:prstGeom>
        </p:spPr>
      </p:pic>
      <p:pic>
        <p:nvPicPr>
          <p:cNvPr id="5" name="object 5"/>
          <p:cNvPicPr/>
          <p:nvPr/>
        </p:nvPicPr>
        <p:blipFill>
          <a:blip r:embed="rId2" cstate="print"/>
          <a:stretch>
            <a:fillRect/>
          </a:stretch>
        </p:blipFill>
        <p:spPr>
          <a:xfrm>
            <a:off x="1005839" y="3436239"/>
            <a:ext cx="190500" cy="195072"/>
          </a:xfrm>
          <a:prstGeom prst="rect">
            <a:avLst/>
          </a:prstGeom>
        </p:spPr>
      </p:pic>
      <p:sp>
        <p:nvSpPr>
          <p:cNvPr id="6" name="object 6"/>
          <p:cNvSpPr txBox="1"/>
          <p:nvPr/>
        </p:nvSpPr>
        <p:spPr>
          <a:xfrm>
            <a:off x="535940" y="1310132"/>
            <a:ext cx="7870190" cy="4858385"/>
          </a:xfrm>
          <a:prstGeom prst="rect">
            <a:avLst/>
          </a:prstGeom>
        </p:spPr>
        <p:txBody>
          <a:bodyPr vert="horz" wrap="square" lIns="0" tIns="13335" rIns="0" bIns="0" rtlCol="0">
            <a:spAutoFit/>
          </a:bodyPr>
          <a:lstStyle/>
          <a:p>
            <a:pPr marL="355600" marR="150495">
              <a:lnSpc>
                <a:spcPct val="100000"/>
              </a:lnSpc>
              <a:spcBef>
                <a:spcPts val="105"/>
              </a:spcBef>
            </a:pPr>
            <a:r>
              <a:rPr sz="2600" dirty="0">
                <a:latin typeface="Arial"/>
                <a:cs typeface="Arial"/>
              </a:rPr>
              <a:t>Management</a:t>
            </a:r>
            <a:r>
              <a:rPr sz="2600" spc="-60" dirty="0">
                <a:latin typeface="Arial"/>
                <a:cs typeface="Arial"/>
              </a:rPr>
              <a:t> </a:t>
            </a:r>
            <a:r>
              <a:rPr sz="2600" dirty="0">
                <a:latin typeface="Arial"/>
                <a:cs typeface="Arial"/>
              </a:rPr>
              <a:t>type</a:t>
            </a:r>
            <a:r>
              <a:rPr sz="2600" spc="-5" dirty="0">
                <a:latin typeface="Arial"/>
                <a:cs typeface="Arial"/>
              </a:rPr>
              <a:t> </a:t>
            </a:r>
            <a:r>
              <a:rPr sz="2600" dirty="0">
                <a:latin typeface="Arial"/>
                <a:cs typeface="Arial"/>
              </a:rPr>
              <a:t>are</a:t>
            </a:r>
            <a:r>
              <a:rPr sz="2600" spc="-5" dirty="0">
                <a:latin typeface="Arial"/>
                <a:cs typeface="Arial"/>
              </a:rPr>
              <a:t> </a:t>
            </a:r>
            <a:r>
              <a:rPr sz="2600" dirty="0">
                <a:latin typeface="Arial"/>
                <a:cs typeface="Arial"/>
              </a:rPr>
              <a:t>based</a:t>
            </a:r>
            <a:r>
              <a:rPr sz="2600" spc="-20" dirty="0">
                <a:latin typeface="Arial"/>
                <a:cs typeface="Arial"/>
              </a:rPr>
              <a:t> </a:t>
            </a:r>
            <a:r>
              <a:rPr sz="2600" dirty="0">
                <a:latin typeface="Arial"/>
                <a:cs typeface="Arial"/>
              </a:rPr>
              <a:t>upon</a:t>
            </a:r>
            <a:r>
              <a:rPr sz="2600" spc="-5" dirty="0">
                <a:latin typeface="Arial"/>
                <a:cs typeface="Arial"/>
              </a:rPr>
              <a:t> </a:t>
            </a:r>
            <a:r>
              <a:rPr sz="2600" dirty="0">
                <a:latin typeface="Arial"/>
                <a:cs typeface="Arial"/>
              </a:rPr>
              <a:t>the </a:t>
            </a:r>
            <a:r>
              <a:rPr sz="2600" spc="-10" dirty="0">
                <a:latin typeface="Arial"/>
                <a:cs typeface="Arial"/>
              </a:rPr>
              <a:t>knowledge, </a:t>
            </a:r>
            <a:r>
              <a:rPr sz="2600" dirty="0">
                <a:latin typeface="Arial"/>
                <a:cs typeface="Arial"/>
              </a:rPr>
              <a:t>skills,</a:t>
            </a:r>
            <a:r>
              <a:rPr sz="2600" spc="-55" dirty="0">
                <a:latin typeface="Arial"/>
                <a:cs typeface="Arial"/>
              </a:rPr>
              <a:t> </a:t>
            </a:r>
            <a:r>
              <a:rPr sz="2600" dirty="0">
                <a:latin typeface="Arial"/>
                <a:cs typeface="Arial"/>
              </a:rPr>
              <a:t>and</a:t>
            </a:r>
            <a:r>
              <a:rPr sz="2600" spc="-20" dirty="0">
                <a:latin typeface="Arial"/>
                <a:cs typeface="Arial"/>
              </a:rPr>
              <a:t> </a:t>
            </a:r>
            <a:r>
              <a:rPr sz="2600" dirty="0">
                <a:latin typeface="Arial"/>
                <a:cs typeface="Arial"/>
              </a:rPr>
              <a:t>talent</a:t>
            </a:r>
            <a:r>
              <a:rPr sz="2600" spc="5" dirty="0">
                <a:latin typeface="Arial"/>
                <a:cs typeface="Arial"/>
              </a:rPr>
              <a:t> </a:t>
            </a:r>
            <a:r>
              <a:rPr sz="2600" dirty="0">
                <a:latin typeface="Arial"/>
                <a:cs typeface="Arial"/>
              </a:rPr>
              <a:t>of</a:t>
            </a:r>
            <a:r>
              <a:rPr sz="2600" spc="-5" dirty="0">
                <a:latin typeface="Arial"/>
                <a:cs typeface="Arial"/>
              </a:rPr>
              <a:t> </a:t>
            </a:r>
            <a:r>
              <a:rPr sz="2600" dirty="0">
                <a:latin typeface="Arial"/>
                <a:cs typeface="Arial"/>
              </a:rPr>
              <a:t>each</a:t>
            </a:r>
            <a:r>
              <a:rPr sz="2600" spc="-15" dirty="0">
                <a:latin typeface="Arial"/>
                <a:cs typeface="Arial"/>
              </a:rPr>
              <a:t> </a:t>
            </a:r>
            <a:r>
              <a:rPr sz="2600" dirty="0">
                <a:latin typeface="Arial"/>
                <a:cs typeface="Arial"/>
              </a:rPr>
              <a:t>project</a:t>
            </a:r>
            <a:r>
              <a:rPr sz="2600" spc="-15" dirty="0">
                <a:latin typeface="Arial"/>
                <a:cs typeface="Arial"/>
              </a:rPr>
              <a:t> </a:t>
            </a:r>
            <a:r>
              <a:rPr sz="2600" spc="-10" dirty="0">
                <a:latin typeface="Arial"/>
                <a:cs typeface="Arial"/>
              </a:rPr>
              <a:t>manager.</a:t>
            </a:r>
            <a:endParaRPr sz="2600" dirty="0">
              <a:latin typeface="Arial"/>
              <a:cs typeface="Arial"/>
            </a:endParaRPr>
          </a:p>
          <a:p>
            <a:pPr marL="756285">
              <a:lnSpc>
                <a:spcPct val="100000"/>
              </a:lnSpc>
              <a:spcBef>
                <a:spcPts val="600"/>
              </a:spcBef>
            </a:pPr>
            <a:r>
              <a:rPr sz="2200" dirty="0" smtClean="0">
                <a:latin typeface="Arial"/>
                <a:cs typeface="Arial"/>
              </a:rPr>
              <a:t>Knowledge</a:t>
            </a:r>
            <a:r>
              <a:rPr sz="2200" dirty="0">
                <a:latin typeface="Arial"/>
                <a:cs typeface="Arial"/>
              </a:rPr>
              <a:t>:</a:t>
            </a:r>
            <a:r>
              <a:rPr sz="2200" spc="-80" dirty="0">
                <a:latin typeface="Arial"/>
                <a:cs typeface="Arial"/>
              </a:rPr>
              <a:t> </a:t>
            </a:r>
            <a:r>
              <a:rPr sz="2200" dirty="0">
                <a:latin typeface="Arial"/>
                <a:cs typeface="Arial"/>
              </a:rPr>
              <a:t>Truth</a:t>
            </a:r>
            <a:r>
              <a:rPr sz="2200" spc="-55" dirty="0">
                <a:latin typeface="Arial"/>
                <a:cs typeface="Arial"/>
              </a:rPr>
              <a:t> </a:t>
            </a:r>
            <a:r>
              <a:rPr sz="2200" dirty="0">
                <a:latin typeface="Arial"/>
                <a:cs typeface="Arial"/>
              </a:rPr>
              <a:t>and</a:t>
            </a:r>
            <a:r>
              <a:rPr sz="2200" spc="-70" dirty="0">
                <a:latin typeface="Arial"/>
                <a:cs typeface="Arial"/>
              </a:rPr>
              <a:t> </a:t>
            </a:r>
            <a:r>
              <a:rPr sz="2200" dirty="0">
                <a:latin typeface="Arial"/>
                <a:cs typeface="Arial"/>
              </a:rPr>
              <a:t>lesson</a:t>
            </a:r>
            <a:r>
              <a:rPr sz="2200" spc="-80" dirty="0">
                <a:latin typeface="Arial"/>
                <a:cs typeface="Arial"/>
              </a:rPr>
              <a:t> </a:t>
            </a:r>
            <a:r>
              <a:rPr sz="2200" dirty="0">
                <a:latin typeface="Arial"/>
                <a:cs typeface="Arial"/>
              </a:rPr>
              <a:t>learned</a:t>
            </a:r>
            <a:r>
              <a:rPr sz="2200" spc="-65" dirty="0">
                <a:latin typeface="Arial"/>
                <a:cs typeface="Arial"/>
              </a:rPr>
              <a:t> </a:t>
            </a:r>
            <a:r>
              <a:rPr sz="2200" dirty="0">
                <a:latin typeface="Arial"/>
                <a:cs typeface="Arial"/>
              </a:rPr>
              <a:t>through</a:t>
            </a:r>
            <a:r>
              <a:rPr sz="2200" spc="-60" dirty="0">
                <a:latin typeface="Arial"/>
                <a:cs typeface="Arial"/>
              </a:rPr>
              <a:t> </a:t>
            </a:r>
            <a:r>
              <a:rPr sz="2200" spc="-10" dirty="0">
                <a:latin typeface="Arial"/>
                <a:cs typeface="Arial"/>
              </a:rPr>
              <a:t>experience</a:t>
            </a:r>
            <a:endParaRPr sz="2200" dirty="0">
              <a:latin typeface="Arial"/>
              <a:cs typeface="Arial"/>
            </a:endParaRPr>
          </a:p>
          <a:p>
            <a:pPr marL="756285">
              <a:lnSpc>
                <a:spcPct val="100000"/>
              </a:lnSpc>
              <a:spcBef>
                <a:spcPts val="5"/>
              </a:spcBef>
            </a:pPr>
            <a:r>
              <a:rPr sz="2200" dirty="0">
                <a:latin typeface="Arial"/>
                <a:cs typeface="Arial"/>
              </a:rPr>
              <a:t>and</a:t>
            </a:r>
            <a:r>
              <a:rPr sz="2200" spc="-55" dirty="0">
                <a:latin typeface="Arial"/>
                <a:cs typeface="Arial"/>
              </a:rPr>
              <a:t> </a:t>
            </a:r>
            <a:r>
              <a:rPr sz="2200" spc="-10" dirty="0">
                <a:latin typeface="Arial"/>
                <a:cs typeface="Arial"/>
              </a:rPr>
              <a:t>study.</a:t>
            </a:r>
            <a:endParaRPr sz="2200" dirty="0">
              <a:latin typeface="Arial"/>
              <a:cs typeface="Arial"/>
            </a:endParaRPr>
          </a:p>
          <a:p>
            <a:pPr marL="756285">
              <a:lnSpc>
                <a:spcPct val="100000"/>
              </a:lnSpc>
              <a:spcBef>
                <a:spcPts val="600"/>
              </a:spcBef>
            </a:pPr>
            <a:r>
              <a:rPr sz="2200" dirty="0">
                <a:latin typeface="Arial"/>
                <a:cs typeface="Arial"/>
              </a:rPr>
              <a:t>Skills:</a:t>
            </a:r>
            <a:r>
              <a:rPr sz="2200" spc="-95" dirty="0">
                <a:latin typeface="Arial"/>
                <a:cs typeface="Arial"/>
              </a:rPr>
              <a:t> </a:t>
            </a:r>
            <a:r>
              <a:rPr sz="2200" dirty="0">
                <a:latin typeface="Arial"/>
                <a:cs typeface="Arial"/>
              </a:rPr>
              <a:t>Measures</a:t>
            </a:r>
            <a:r>
              <a:rPr sz="2200" spc="-50" dirty="0">
                <a:latin typeface="Arial"/>
                <a:cs typeface="Arial"/>
              </a:rPr>
              <a:t> </a:t>
            </a:r>
            <a:r>
              <a:rPr sz="2200" dirty="0">
                <a:latin typeface="Arial"/>
                <a:cs typeface="Arial"/>
              </a:rPr>
              <a:t>for</a:t>
            </a:r>
            <a:r>
              <a:rPr sz="2200" spc="-45" dirty="0">
                <a:latin typeface="Arial"/>
                <a:cs typeface="Arial"/>
              </a:rPr>
              <a:t> </a:t>
            </a:r>
            <a:r>
              <a:rPr sz="2200" spc="-10" dirty="0">
                <a:latin typeface="Arial"/>
                <a:cs typeface="Arial"/>
              </a:rPr>
              <a:t>action.</a:t>
            </a:r>
            <a:endParaRPr sz="2200" dirty="0">
              <a:latin typeface="Arial"/>
              <a:cs typeface="Arial"/>
            </a:endParaRPr>
          </a:p>
          <a:p>
            <a:pPr marL="756285" marR="503555">
              <a:lnSpc>
                <a:spcPct val="100000"/>
              </a:lnSpc>
              <a:spcBef>
                <a:spcPts val="600"/>
              </a:spcBef>
            </a:pPr>
            <a:r>
              <a:rPr sz="2200" dirty="0">
                <a:latin typeface="Arial"/>
                <a:cs typeface="Arial"/>
              </a:rPr>
              <a:t>Talent:</a:t>
            </a:r>
            <a:r>
              <a:rPr sz="2200" spc="-95" dirty="0">
                <a:latin typeface="Arial"/>
                <a:cs typeface="Arial"/>
              </a:rPr>
              <a:t> </a:t>
            </a:r>
            <a:r>
              <a:rPr sz="2200" dirty="0">
                <a:latin typeface="Arial"/>
                <a:cs typeface="Arial"/>
              </a:rPr>
              <a:t>Unconscious,</a:t>
            </a:r>
            <a:r>
              <a:rPr sz="2200" spc="-85" dirty="0">
                <a:latin typeface="Arial"/>
                <a:cs typeface="Arial"/>
              </a:rPr>
              <a:t> </a:t>
            </a:r>
            <a:r>
              <a:rPr sz="2200" dirty="0">
                <a:latin typeface="Arial"/>
                <a:cs typeface="Arial"/>
              </a:rPr>
              <a:t>repeated</a:t>
            </a:r>
            <a:r>
              <a:rPr sz="2200" spc="-65" dirty="0">
                <a:latin typeface="Arial"/>
                <a:cs typeface="Arial"/>
              </a:rPr>
              <a:t> </a:t>
            </a:r>
            <a:r>
              <a:rPr sz="2200" dirty="0">
                <a:latin typeface="Arial"/>
                <a:cs typeface="Arial"/>
              </a:rPr>
              <a:t>pattern</a:t>
            </a:r>
            <a:r>
              <a:rPr sz="2200" spc="-70" dirty="0">
                <a:latin typeface="Arial"/>
                <a:cs typeface="Arial"/>
              </a:rPr>
              <a:t> </a:t>
            </a:r>
            <a:r>
              <a:rPr sz="2200" dirty="0">
                <a:latin typeface="Arial"/>
                <a:cs typeface="Arial"/>
              </a:rPr>
              <a:t>of</a:t>
            </a:r>
            <a:r>
              <a:rPr sz="2200" spc="-85" dirty="0">
                <a:latin typeface="Arial"/>
                <a:cs typeface="Arial"/>
              </a:rPr>
              <a:t> </a:t>
            </a:r>
            <a:r>
              <a:rPr sz="2200" dirty="0">
                <a:latin typeface="Arial"/>
                <a:cs typeface="Arial"/>
              </a:rPr>
              <a:t>thought</a:t>
            </a:r>
            <a:r>
              <a:rPr sz="2200" spc="-85" dirty="0">
                <a:latin typeface="Arial"/>
                <a:cs typeface="Arial"/>
              </a:rPr>
              <a:t> </a:t>
            </a:r>
            <a:r>
              <a:rPr sz="2200" spc="-25" dirty="0">
                <a:latin typeface="Arial"/>
                <a:cs typeface="Arial"/>
              </a:rPr>
              <a:t>and </a:t>
            </a:r>
            <a:r>
              <a:rPr sz="2200" spc="-10" dirty="0">
                <a:latin typeface="Arial"/>
                <a:cs typeface="Arial"/>
              </a:rPr>
              <a:t>action.</a:t>
            </a:r>
            <a:endParaRPr sz="2200" dirty="0">
              <a:latin typeface="Arial"/>
              <a:cs typeface="Arial"/>
            </a:endParaRPr>
          </a:p>
          <a:p>
            <a:pPr marL="355600" marR="635000" indent="-343535">
              <a:lnSpc>
                <a:spcPct val="100000"/>
              </a:lnSpc>
              <a:spcBef>
                <a:spcPts val="595"/>
              </a:spcBef>
            </a:pPr>
            <a:r>
              <a:rPr sz="2600" dirty="0">
                <a:latin typeface="Wingdings"/>
                <a:cs typeface="Wingdings"/>
              </a:rPr>
              <a:t></a:t>
            </a:r>
            <a:r>
              <a:rPr sz="2600" dirty="0">
                <a:latin typeface="Arial"/>
                <a:cs typeface="Arial"/>
              </a:rPr>
              <a:t>It</a:t>
            </a:r>
            <a:r>
              <a:rPr sz="2600" spc="-20" dirty="0">
                <a:latin typeface="Arial"/>
                <a:cs typeface="Arial"/>
              </a:rPr>
              <a:t> </a:t>
            </a:r>
            <a:r>
              <a:rPr sz="2600" dirty="0">
                <a:latin typeface="Arial"/>
                <a:cs typeface="Arial"/>
              </a:rPr>
              <a:t>is</a:t>
            </a:r>
            <a:r>
              <a:rPr sz="2600" spc="-25" dirty="0">
                <a:latin typeface="Arial"/>
                <a:cs typeface="Arial"/>
              </a:rPr>
              <a:t> </a:t>
            </a:r>
            <a:r>
              <a:rPr sz="2600" dirty="0">
                <a:latin typeface="Arial"/>
                <a:cs typeface="Arial"/>
              </a:rPr>
              <a:t>important</a:t>
            </a:r>
            <a:r>
              <a:rPr sz="2600" spc="-20" dirty="0">
                <a:latin typeface="Arial"/>
                <a:cs typeface="Arial"/>
              </a:rPr>
              <a:t> </a:t>
            </a:r>
            <a:r>
              <a:rPr sz="2600" dirty="0">
                <a:latin typeface="Arial"/>
                <a:cs typeface="Arial"/>
              </a:rPr>
              <a:t>to</a:t>
            </a:r>
            <a:r>
              <a:rPr sz="2600" spc="-5" dirty="0">
                <a:latin typeface="Arial"/>
                <a:cs typeface="Arial"/>
              </a:rPr>
              <a:t> </a:t>
            </a:r>
            <a:r>
              <a:rPr sz="2600" dirty="0">
                <a:latin typeface="Arial"/>
                <a:cs typeface="Arial"/>
              </a:rPr>
              <a:t>realize</a:t>
            </a:r>
            <a:r>
              <a:rPr sz="2600" spc="-20" dirty="0">
                <a:latin typeface="Arial"/>
                <a:cs typeface="Arial"/>
              </a:rPr>
              <a:t> </a:t>
            </a:r>
            <a:r>
              <a:rPr sz="2600" dirty="0">
                <a:latin typeface="Arial"/>
                <a:cs typeface="Arial"/>
              </a:rPr>
              <a:t>your</a:t>
            </a:r>
            <a:r>
              <a:rPr sz="2600" spc="-25" dirty="0">
                <a:latin typeface="Arial"/>
                <a:cs typeface="Arial"/>
              </a:rPr>
              <a:t> </a:t>
            </a:r>
            <a:r>
              <a:rPr sz="2600" dirty="0">
                <a:latin typeface="Arial"/>
                <a:cs typeface="Arial"/>
              </a:rPr>
              <a:t>management</a:t>
            </a:r>
            <a:r>
              <a:rPr sz="2600" spc="-35" dirty="0">
                <a:latin typeface="Arial"/>
                <a:cs typeface="Arial"/>
              </a:rPr>
              <a:t> </a:t>
            </a:r>
            <a:r>
              <a:rPr sz="2600" spc="-20" dirty="0">
                <a:latin typeface="Arial"/>
                <a:cs typeface="Arial"/>
              </a:rPr>
              <a:t>type </a:t>
            </a:r>
            <a:r>
              <a:rPr sz="2600" dirty="0">
                <a:latin typeface="Arial"/>
                <a:cs typeface="Arial"/>
              </a:rPr>
              <a:t>for </a:t>
            </a:r>
            <a:r>
              <a:rPr sz="2600" spc="-10" dirty="0">
                <a:latin typeface="Arial"/>
                <a:cs typeface="Arial"/>
              </a:rPr>
              <a:t>improvement.</a:t>
            </a:r>
            <a:endParaRPr sz="2600" dirty="0">
              <a:latin typeface="Arial"/>
              <a:cs typeface="Arial"/>
            </a:endParaRPr>
          </a:p>
          <a:p>
            <a:pPr marL="355600" marR="318770" indent="-343535">
              <a:lnSpc>
                <a:spcPct val="100000"/>
              </a:lnSpc>
              <a:spcBef>
                <a:spcPts val="600"/>
              </a:spcBef>
            </a:pPr>
            <a:r>
              <a:rPr sz="2600" dirty="0">
                <a:latin typeface="Wingdings"/>
                <a:cs typeface="Wingdings"/>
              </a:rPr>
              <a:t></a:t>
            </a:r>
            <a:r>
              <a:rPr sz="2600" dirty="0">
                <a:latin typeface="Arial"/>
                <a:cs typeface="Arial"/>
              </a:rPr>
              <a:t>If</a:t>
            </a:r>
            <a:r>
              <a:rPr sz="2600" spc="-10" dirty="0">
                <a:latin typeface="Arial"/>
                <a:cs typeface="Arial"/>
              </a:rPr>
              <a:t> </a:t>
            </a:r>
            <a:r>
              <a:rPr sz="2600" dirty="0">
                <a:latin typeface="Arial"/>
                <a:cs typeface="Arial"/>
              </a:rPr>
              <a:t>you</a:t>
            </a:r>
            <a:r>
              <a:rPr sz="2600" spc="-10" dirty="0">
                <a:latin typeface="Arial"/>
                <a:cs typeface="Arial"/>
              </a:rPr>
              <a:t> </a:t>
            </a:r>
            <a:r>
              <a:rPr sz="2600" dirty="0">
                <a:latin typeface="Arial"/>
                <a:cs typeface="Arial"/>
              </a:rPr>
              <a:t>realize</a:t>
            </a:r>
            <a:r>
              <a:rPr sz="2600" spc="-10" dirty="0">
                <a:latin typeface="Arial"/>
                <a:cs typeface="Arial"/>
              </a:rPr>
              <a:t> </a:t>
            </a:r>
            <a:r>
              <a:rPr sz="2600" dirty="0">
                <a:latin typeface="Arial"/>
                <a:cs typeface="Arial"/>
              </a:rPr>
              <a:t>your</a:t>
            </a:r>
            <a:r>
              <a:rPr sz="2600" spc="-15" dirty="0">
                <a:latin typeface="Arial"/>
                <a:cs typeface="Arial"/>
              </a:rPr>
              <a:t> </a:t>
            </a:r>
            <a:r>
              <a:rPr sz="2600" dirty="0">
                <a:latin typeface="Arial"/>
                <a:cs typeface="Arial"/>
              </a:rPr>
              <a:t>management</a:t>
            </a:r>
            <a:r>
              <a:rPr sz="2600" spc="-15" dirty="0">
                <a:latin typeface="Arial"/>
                <a:cs typeface="Arial"/>
              </a:rPr>
              <a:t> </a:t>
            </a:r>
            <a:r>
              <a:rPr sz="2600" dirty="0">
                <a:latin typeface="Arial"/>
                <a:cs typeface="Arial"/>
              </a:rPr>
              <a:t>type,</a:t>
            </a:r>
            <a:r>
              <a:rPr sz="2600" spc="-10" dirty="0">
                <a:latin typeface="Arial"/>
                <a:cs typeface="Arial"/>
              </a:rPr>
              <a:t> </a:t>
            </a:r>
            <a:r>
              <a:rPr sz="2600" dirty="0">
                <a:latin typeface="Arial"/>
                <a:cs typeface="Arial"/>
              </a:rPr>
              <a:t>you</a:t>
            </a:r>
            <a:r>
              <a:rPr sz="2600" spc="-10" dirty="0">
                <a:latin typeface="Arial"/>
                <a:cs typeface="Arial"/>
              </a:rPr>
              <a:t> </a:t>
            </a:r>
            <a:r>
              <a:rPr sz="2600" spc="-25" dirty="0">
                <a:latin typeface="Arial"/>
                <a:cs typeface="Arial"/>
              </a:rPr>
              <a:t>can </a:t>
            </a:r>
            <a:r>
              <a:rPr sz="2600" dirty="0">
                <a:latin typeface="Arial"/>
                <a:cs typeface="Arial"/>
              </a:rPr>
              <a:t>realize</a:t>
            </a:r>
            <a:r>
              <a:rPr sz="2600" spc="-35" dirty="0">
                <a:latin typeface="Arial"/>
                <a:cs typeface="Arial"/>
              </a:rPr>
              <a:t> </a:t>
            </a:r>
            <a:r>
              <a:rPr sz="2600" dirty="0">
                <a:latin typeface="Arial"/>
                <a:cs typeface="Arial"/>
              </a:rPr>
              <a:t>risks</a:t>
            </a:r>
            <a:r>
              <a:rPr sz="2600" spc="-30" dirty="0">
                <a:latin typeface="Arial"/>
                <a:cs typeface="Arial"/>
              </a:rPr>
              <a:t> </a:t>
            </a:r>
            <a:r>
              <a:rPr sz="2600" dirty="0">
                <a:latin typeface="Arial"/>
                <a:cs typeface="Arial"/>
              </a:rPr>
              <a:t>and</a:t>
            </a:r>
            <a:r>
              <a:rPr sz="2600" spc="-5" dirty="0">
                <a:latin typeface="Arial"/>
                <a:cs typeface="Arial"/>
              </a:rPr>
              <a:t> </a:t>
            </a:r>
            <a:r>
              <a:rPr sz="2600" dirty="0">
                <a:latin typeface="Arial"/>
                <a:cs typeface="Arial"/>
              </a:rPr>
              <a:t>take </a:t>
            </a:r>
            <a:r>
              <a:rPr sz="2600" spc="-10" dirty="0">
                <a:latin typeface="Arial"/>
                <a:cs typeface="Arial"/>
              </a:rPr>
              <a:t>pro-</a:t>
            </a:r>
            <a:r>
              <a:rPr sz="2600" dirty="0">
                <a:latin typeface="Arial"/>
                <a:cs typeface="Arial"/>
              </a:rPr>
              <a:t>active</a:t>
            </a:r>
            <a:r>
              <a:rPr sz="2600" spc="-35" dirty="0">
                <a:latin typeface="Arial"/>
                <a:cs typeface="Arial"/>
              </a:rPr>
              <a:t> </a:t>
            </a:r>
            <a:r>
              <a:rPr sz="2600" dirty="0">
                <a:latin typeface="Arial"/>
                <a:cs typeface="Arial"/>
              </a:rPr>
              <a:t>action</a:t>
            </a:r>
            <a:r>
              <a:rPr sz="2600" spc="-5" dirty="0">
                <a:latin typeface="Arial"/>
                <a:cs typeface="Arial"/>
              </a:rPr>
              <a:t> </a:t>
            </a:r>
            <a:r>
              <a:rPr sz="2600" dirty="0">
                <a:latin typeface="Arial"/>
                <a:cs typeface="Arial"/>
              </a:rPr>
              <a:t>to</a:t>
            </a:r>
            <a:r>
              <a:rPr sz="2600" spc="-5" dirty="0">
                <a:latin typeface="Arial"/>
                <a:cs typeface="Arial"/>
              </a:rPr>
              <a:t> </a:t>
            </a:r>
            <a:r>
              <a:rPr sz="2600" spc="-10" dirty="0">
                <a:latin typeface="Arial"/>
                <a:cs typeface="Arial"/>
              </a:rPr>
              <a:t>prevent problems.</a:t>
            </a:r>
            <a:endParaRPr sz="2600" dirty="0">
              <a:latin typeface="Arial"/>
              <a:cs typeface="Arial"/>
            </a:endParaRPr>
          </a:p>
        </p:txBody>
      </p:sp>
      <p:sp>
        <p:nvSpPr>
          <p:cNvPr id="7" name="object 7"/>
          <p:cNvSpPr txBox="1">
            <a:spLocks noGrp="1"/>
          </p:cNvSpPr>
          <p:nvPr>
            <p:ph type="title"/>
          </p:nvPr>
        </p:nvSpPr>
        <p:spPr>
          <a:xfrm>
            <a:off x="535940" y="-45973"/>
            <a:ext cx="8027670" cy="1551784"/>
          </a:xfrm>
          <a:prstGeom prst="rect">
            <a:avLst/>
          </a:prstGeom>
        </p:spPr>
        <p:txBody>
          <a:bodyPr vert="horz" wrap="square" lIns="0" tIns="439496" rIns="0" bIns="0" rtlCol="0">
            <a:spAutoFit/>
          </a:bodyPr>
          <a:lstStyle/>
          <a:p>
            <a:pPr marL="12700">
              <a:lnSpc>
                <a:spcPct val="100000"/>
              </a:lnSpc>
              <a:spcBef>
                <a:spcPts val="100"/>
              </a:spcBef>
            </a:pPr>
            <a:r>
              <a:rPr lang="en-US" dirty="0" err="1"/>
              <a:t>Phong</a:t>
            </a:r>
            <a:r>
              <a:rPr lang="en-US" dirty="0"/>
              <a:t> </a:t>
            </a:r>
            <a:r>
              <a:rPr lang="en-US" dirty="0" err="1"/>
              <a:t>cách</a:t>
            </a:r>
            <a:r>
              <a:rPr lang="en-US" dirty="0"/>
              <a:t> </a:t>
            </a:r>
            <a:r>
              <a:rPr lang="en-US" dirty="0" err="1"/>
              <a:t>quản</a:t>
            </a:r>
            <a:r>
              <a:rPr lang="en-US" dirty="0"/>
              <a:t> </a:t>
            </a:r>
            <a:r>
              <a:rPr lang="en-US" dirty="0" err="1"/>
              <a:t>lý</a:t>
            </a:r>
            <a:r>
              <a:rPr lang="en-US" dirty="0"/>
              <a:t> </a:t>
            </a:r>
            <a:r>
              <a:rPr lang="en-US" dirty="0" err="1"/>
              <a:t>dự</a:t>
            </a:r>
            <a:r>
              <a:rPr lang="en-US" dirty="0"/>
              <a:t> án</a:t>
            </a:r>
            <a:br>
              <a:rPr lang="en-US" dirty="0"/>
            </a:br>
            <a:endParaRPr spc="-10" dirty="0"/>
          </a:p>
        </p:txBody>
      </p:sp>
    </p:spTree>
    <p:extLst>
      <p:ext uri="{BB962C8B-B14F-4D97-AF65-F5344CB8AC3E}">
        <p14:creationId xmlns:p14="http://schemas.microsoft.com/office/powerpoint/2010/main" val="174055638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 xmlns:a16="http://schemas.microsoft.com/office/drawing/2014/main" id="{BD2B6E05-E6B3-4A89-96FB-D463971EF27C}"/>
              </a:ext>
            </a:extLst>
          </p:cNvPr>
          <p:cNvSpPr>
            <a:spLocks noGrp="1"/>
          </p:cNvSpPr>
          <p:nvPr>
            <p:ph type="sldNum" sz="quarter" idx="12"/>
          </p:nvPr>
        </p:nvSpPr>
        <p:spPr/>
        <p:txBody>
          <a:bodyPr/>
          <a:lstStyle/>
          <a:p>
            <a:fld id="{9EA0BE3B-158A-4EDF-80DC-E394A0D1600F}" type="slidenum">
              <a:rPr lang="en-US" smtClean="0"/>
              <a:pPr/>
              <a:t>32</a:t>
            </a:fld>
            <a:endParaRPr lang="en-US" dirty="0"/>
          </a:p>
        </p:txBody>
      </p:sp>
      <p:sp>
        <p:nvSpPr>
          <p:cNvPr id="2" name="Title 1">
            <a:extLst>
              <a:ext uri="{FF2B5EF4-FFF2-40B4-BE49-F238E27FC236}">
                <a16:creationId xmlns="" xmlns:a16="http://schemas.microsoft.com/office/drawing/2014/main" id="{72C54821-CE7D-4E46-8E1C-EA67695B6690}"/>
              </a:ext>
            </a:extLst>
          </p:cNvPr>
          <p:cNvSpPr>
            <a:spLocks noGrp="1"/>
          </p:cNvSpPr>
          <p:nvPr>
            <p:ph type="title"/>
          </p:nvPr>
        </p:nvSpPr>
        <p:spPr/>
        <p:txBody>
          <a:bodyPr>
            <a:normAutofit fontScale="90000"/>
          </a:bodyPr>
          <a:lstStyle/>
          <a:p>
            <a:r>
              <a:rPr lang="en-US" altLang="ja-JP" sz="3200" dirty="0" err="1" smtClean="0"/>
              <a:t>Phong</a:t>
            </a:r>
            <a:r>
              <a:rPr lang="en-US" altLang="ja-JP" sz="3200" dirty="0" smtClean="0"/>
              <a:t> </a:t>
            </a:r>
            <a:r>
              <a:rPr lang="en-US" altLang="ja-JP" sz="3200" dirty="0" err="1"/>
              <a:t>cách</a:t>
            </a:r>
            <a:r>
              <a:rPr lang="en-US" altLang="ja-JP" sz="3200" dirty="0"/>
              <a:t> </a:t>
            </a:r>
            <a:r>
              <a:rPr lang="en-US" altLang="ja-JP" sz="3200" dirty="0" err="1"/>
              <a:t>quản</a:t>
            </a:r>
            <a:r>
              <a:rPr lang="en-US" altLang="ja-JP" sz="3200" dirty="0"/>
              <a:t> </a:t>
            </a:r>
            <a:r>
              <a:rPr lang="en-US" altLang="ja-JP" sz="3200" dirty="0" err="1"/>
              <a:t>lý</a:t>
            </a:r>
            <a:endParaRPr lang="en-US" sz="3200" dirty="0"/>
          </a:p>
        </p:txBody>
      </p:sp>
      <p:sp>
        <p:nvSpPr>
          <p:cNvPr id="3" name="Content Placeholder 2">
            <a:extLst>
              <a:ext uri="{FF2B5EF4-FFF2-40B4-BE49-F238E27FC236}">
                <a16:creationId xmlns="" xmlns:a16="http://schemas.microsoft.com/office/drawing/2014/main" id="{910D027F-24C0-446B-B968-DE1CFA859908}"/>
              </a:ext>
            </a:extLst>
          </p:cNvPr>
          <p:cNvSpPr>
            <a:spLocks noGrp="1"/>
          </p:cNvSpPr>
          <p:nvPr>
            <p:ph type="body" sz="quarter" idx="13"/>
          </p:nvPr>
        </p:nvSpPr>
        <p:spPr/>
        <p:txBody>
          <a:bodyPr/>
          <a:lstStyle/>
          <a:p>
            <a:pPr eaLnBrk="1" hangingPunct="1">
              <a:buClr>
                <a:schemeClr val="tx1"/>
              </a:buClr>
              <a:buFont typeface="Wingdings" pitchFamily="2" charset="2"/>
              <a:buChar char="Ø"/>
            </a:pPr>
            <a:r>
              <a:rPr lang="en-US" altLang="ja-JP" sz="2400"/>
              <a:t>Trong quản lý, chúng ta th</a:t>
            </a:r>
            <a:r>
              <a:rPr lang="vi-VN" altLang="ja-JP" sz="2400"/>
              <a:t>ư</a:t>
            </a:r>
            <a:r>
              <a:rPr lang="en-US" altLang="ja-JP" sz="2400"/>
              <a:t>ờng vận dụng các nhân tố:</a:t>
            </a:r>
          </a:p>
        </p:txBody>
      </p:sp>
      <p:graphicFrame>
        <p:nvGraphicFramePr>
          <p:cNvPr id="4" name="Diagram 3">
            <a:extLst>
              <a:ext uri="{FF2B5EF4-FFF2-40B4-BE49-F238E27FC236}">
                <a16:creationId xmlns="" xmlns:a16="http://schemas.microsoft.com/office/drawing/2014/main" id="{E03FD376-D5E7-47D9-9051-29F86606C5FE}"/>
              </a:ext>
            </a:extLst>
          </p:cNvPr>
          <p:cNvGraphicFramePr/>
          <p:nvPr>
            <p:extLst/>
          </p:nvPr>
        </p:nvGraphicFramePr>
        <p:xfrm>
          <a:off x="1371600" y="1954011"/>
          <a:ext cx="7315200" cy="299899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Content Placeholder 2">
            <a:extLst>
              <a:ext uri="{FF2B5EF4-FFF2-40B4-BE49-F238E27FC236}">
                <a16:creationId xmlns="" xmlns:a16="http://schemas.microsoft.com/office/drawing/2014/main" id="{7B7BBC58-8214-4032-B62E-AC4DD94D9466}"/>
              </a:ext>
            </a:extLst>
          </p:cNvPr>
          <p:cNvSpPr txBox="1">
            <a:spLocks/>
          </p:cNvSpPr>
          <p:nvPr/>
        </p:nvSpPr>
        <p:spPr bwMode="auto">
          <a:xfrm>
            <a:off x="934065" y="5334000"/>
            <a:ext cx="7772400" cy="1309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folHlink"/>
              </a:buClr>
              <a:buSzPct val="90000"/>
              <a:buFont typeface="Wingdings" pitchFamily="2" charset="2"/>
              <a:buChar char="n"/>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SzPct val="75000"/>
              <a:buFont typeface="Wingdings" pitchFamily="2" charset="2"/>
              <a:buChar char="n"/>
              <a:defRPr kumimoji="1" sz="26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5000"/>
              <a:buFont typeface="Wingdings" pitchFamily="2" charset="2"/>
              <a:buChar char="n"/>
              <a:defRPr kumimoji="1" sz="2300">
                <a:solidFill>
                  <a:schemeClr val="tx1"/>
                </a:solidFill>
                <a:latin typeface="+mn-lt"/>
                <a:ea typeface="+mn-ea"/>
              </a:defRPr>
            </a:lvl3pPr>
            <a:lvl4pPr marL="1600200" indent="-228600" algn="l" rtl="0" eaLnBrk="0" fontAlgn="base" hangingPunct="0">
              <a:spcBef>
                <a:spcPct val="20000"/>
              </a:spcBef>
              <a:spcAft>
                <a:spcPct val="0"/>
              </a:spcAft>
              <a:buClr>
                <a:schemeClr val="accent1"/>
              </a:buClr>
              <a:buFont typeface="Wingdings" pitchFamily="2" charset="2"/>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Font typeface="Wingdings" pitchFamily="2" charset="2"/>
              <a:buChar char="§"/>
              <a:defRPr kumimoji="1" sz="2000">
                <a:solidFill>
                  <a:schemeClr val="tx1"/>
                </a:solidFill>
                <a:latin typeface="+mn-lt"/>
                <a:ea typeface="+mn-ea"/>
              </a:defRPr>
            </a:lvl5pPr>
            <a:lvl6pPr marL="2514600" indent="-228600" algn="l" rtl="0" fontAlgn="base">
              <a:spcBef>
                <a:spcPct val="20000"/>
              </a:spcBef>
              <a:spcAft>
                <a:spcPct val="0"/>
              </a:spcAft>
              <a:buClr>
                <a:schemeClr val="accent1"/>
              </a:buClr>
              <a:buFont typeface="Wingdings" pitchFamily="2" charset="2"/>
              <a:buChar char="§"/>
              <a:defRPr kumimoji="1" sz="2000">
                <a:solidFill>
                  <a:schemeClr val="tx1"/>
                </a:solidFill>
                <a:latin typeface="+mn-lt"/>
                <a:ea typeface="+mn-ea"/>
              </a:defRPr>
            </a:lvl6pPr>
            <a:lvl7pPr marL="2971800" indent="-228600" algn="l" rtl="0" fontAlgn="base">
              <a:spcBef>
                <a:spcPct val="20000"/>
              </a:spcBef>
              <a:spcAft>
                <a:spcPct val="0"/>
              </a:spcAft>
              <a:buClr>
                <a:schemeClr val="accent1"/>
              </a:buClr>
              <a:buFont typeface="Wingdings" pitchFamily="2" charset="2"/>
              <a:buChar char="§"/>
              <a:defRPr kumimoji="1" sz="2000">
                <a:solidFill>
                  <a:schemeClr val="tx1"/>
                </a:solidFill>
                <a:latin typeface="+mn-lt"/>
                <a:ea typeface="+mn-ea"/>
              </a:defRPr>
            </a:lvl7pPr>
            <a:lvl8pPr marL="3429000" indent="-228600" algn="l" rtl="0" fontAlgn="base">
              <a:spcBef>
                <a:spcPct val="20000"/>
              </a:spcBef>
              <a:spcAft>
                <a:spcPct val="0"/>
              </a:spcAft>
              <a:buClr>
                <a:schemeClr val="accent1"/>
              </a:buClr>
              <a:buFont typeface="Wingdings" pitchFamily="2" charset="2"/>
              <a:buChar char="§"/>
              <a:defRPr kumimoji="1" sz="2000">
                <a:solidFill>
                  <a:schemeClr val="tx1"/>
                </a:solidFill>
                <a:latin typeface="+mn-lt"/>
                <a:ea typeface="+mn-ea"/>
              </a:defRPr>
            </a:lvl8pPr>
            <a:lvl9pPr marL="3886200" indent="-228600" algn="l" rtl="0" fontAlgn="base">
              <a:spcBef>
                <a:spcPct val="20000"/>
              </a:spcBef>
              <a:spcAft>
                <a:spcPct val="0"/>
              </a:spcAft>
              <a:buClr>
                <a:schemeClr val="accent1"/>
              </a:buClr>
              <a:buFont typeface="Wingdings" pitchFamily="2" charset="2"/>
              <a:buChar char="§"/>
              <a:defRPr kumimoji="1" sz="2000">
                <a:solidFill>
                  <a:schemeClr val="tx1"/>
                </a:solidFill>
                <a:latin typeface="+mn-lt"/>
                <a:ea typeface="+mn-ea"/>
              </a:defRPr>
            </a:lvl9pPr>
          </a:lstStyle>
          <a:p>
            <a:pPr eaLnBrk="1" hangingPunct="1">
              <a:buClr>
                <a:schemeClr val="tx1"/>
              </a:buClr>
              <a:buFont typeface="Wingdings" pitchFamily="2" charset="2"/>
              <a:buChar char="Ø"/>
            </a:pPr>
            <a:r>
              <a:rPr lang="en-US" altLang="ja-JP" sz="2000" kern="0"/>
              <a:t>Hiểu rõ phong cách quản trị của mình sẽ giúp bạn nhận ra các rủi ro và có các hành xử phù hợp để phòng tránh. </a:t>
            </a:r>
          </a:p>
          <a:p>
            <a:pPr marL="0" indent="0" eaLnBrk="1" hangingPunct="1">
              <a:buClr>
                <a:schemeClr val="tx1"/>
              </a:buClr>
              <a:buNone/>
            </a:pPr>
            <a:r>
              <a:rPr lang="en-US" altLang="ja-JP" sz="2000" kern="0">
                <a:sym typeface="Wingdings" panose="05000000000000000000" pitchFamily="2" charset="2"/>
              </a:rPr>
              <a:t> Gợi ý: so sánh phong cách của mình với chuẩn, ví dụ PMBOK</a:t>
            </a:r>
            <a:endParaRPr lang="ja-JP" altLang="ja-JP" sz="2000" kern="0"/>
          </a:p>
          <a:p>
            <a:endParaRPr lang="en-US" sz="2400" kern="0"/>
          </a:p>
        </p:txBody>
      </p:sp>
    </p:spTree>
    <p:extLst>
      <p:ext uri="{BB962C8B-B14F-4D97-AF65-F5344CB8AC3E}">
        <p14:creationId xmlns:p14="http://schemas.microsoft.com/office/powerpoint/2010/main" val="293767062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AutoShape 20"/>
          <p:cNvSpPr>
            <a:spLocks noChangeArrowheads="1"/>
          </p:cNvSpPr>
          <p:nvPr/>
        </p:nvSpPr>
        <p:spPr bwMode="auto">
          <a:xfrm>
            <a:off x="914400" y="2438400"/>
            <a:ext cx="7620000" cy="3945515"/>
          </a:xfrm>
          <a:prstGeom prst="roundRect">
            <a:avLst>
              <a:gd name="adj" fmla="val 8596"/>
            </a:avLst>
          </a:prstGeom>
          <a:blipFill>
            <a:blip r:embed="rId3"/>
            <a:stretch>
              <a:fillRect/>
            </a:stretch>
          </a:blipFill>
          <a:ln w="9525">
            <a:solidFill>
              <a:schemeClr val="tx1"/>
            </a:solidFill>
            <a:round/>
            <a:headEnd/>
            <a:tailEnd/>
          </a:ln>
        </p:spPr>
        <p:txBody>
          <a:bodyPr wrap="none" anchor="ctr"/>
          <a:lstStyle/>
          <a:p>
            <a:endParaRPr lang="ja-JP" altLang="en-US"/>
          </a:p>
        </p:txBody>
      </p:sp>
      <p:sp>
        <p:nvSpPr>
          <p:cNvPr id="4" name="Slide Number Placeholder 3">
            <a:extLst>
              <a:ext uri="{FF2B5EF4-FFF2-40B4-BE49-F238E27FC236}">
                <a16:creationId xmlns="" xmlns:a16="http://schemas.microsoft.com/office/drawing/2014/main" id="{01E3622A-F17A-40C7-9B04-DC1D1B680BE5}"/>
              </a:ext>
            </a:extLst>
          </p:cNvPr>
          <p:cNvSpPr>
            <a:spLocks noGrp="1"/>
          </p:cNvSpPr>
          <p:nvPr>
            <p:ph type="sldNum" sz="quarter" idx="12"/>
          </p:nvPr>
        </p:nvSpPr>
        <p:spPr>
          <a:xfrm>
            <a:off x="6791183" y="6492875"/>
            <a:ext cx="2057400" cy="365125"/>
          </a:xfrm>
        </p:spPr>
        <p:txBody>
          <a:bodyPr/>
          <a:lstStyle/>
          <a:p>
            <a:fld id="{9EA0BE3B-158A-4EDF-80DC-E394A0D1600F}" type="slidenum">
              <a:rPr lang="en-US" smtClean="0"/>
              <a:pPr/>
              <a:t>33</a:t>
            </a:fld>
            <a:endParaRPr lang="en-US" dirty="0"/>
          </a:p>
        </p:txBody>
      </p:sp>
      <p:sp>
        <p:nvSpPr>
          <p:cNvPr id="20483" name="Rectangle 2"/>
          <p:cNvSpPr>
            <a:spLocks noGrp="1" noChangeArrowheads="1"/>
          </p:cNvSpPr>
          <p:nvPr>
            <p:ph type="title"/>
          </p:nvPr>
        </p:nvSpPr>
        <p:spPr/>
        <p:txBody>
          <a:bodyPr>
            <a:normAutofit fontScale="90000"/>
          </a:bodyPr>
          <a:lstStyle/>
          <a:p>
            <a:pPr eaLnBrk="1" hangingPunct="1"/>
            <a:r>
              <a:rPr lang="en-US" altLang="ja-JP" sz="3200" dirty="0" smtClean="0"/>
              <a:t>2.4</a:t>
            </a:r>
            <a:r>
              <a:rPr lang="en-US" altLang="ja-JP" sz="3200" dirty="0"/>
              <a:t>	Project Stakeholders</a:t>
            </a:r>
          </a:p>
        </p:txBody>
      </p:sp>
      <p:sp>
        <p:nvSpPr>
          <p:cNvPr id="3" name="Text Placeholder 2">
            <a:extLst>
              <a:ext uri="{FF2B5EF4-FFF2-40B4-BE49-F238E27FC236}">
                <a16:creationId xmlns="" xmlns:a16="http://schemas.microsoft.com/office/drawing/2014/main" id="{6A258941-5AB9-4CAD-9CD8-FA6D11E7437E}"/>
              </a:ext>
            </a:extLst>
          </p:cNvPr>
          <p:cNvSpPr>
            <a:spLocks noGrp="1"/>
          </p:cNvSpPr>
          <p:nvPr>
            <p:ph type="body" sz="quarter" idx="13"/>
          </p:nvPr>
        </p:nvSpPr>
        <p:spPr>
          <a:xfrm>
            <a:off x="234950" y="810768"/>
            <a:ext cx="8674100" cy="5132832"/>
          </a:xfrm>
        </p:spPr>
        <p:txBody>
          <a:bodyPr/>
          <a:lstStyle/>
          <a:p>
            <a:pPr marL="342900" indent="-342900" eaLnBrk="0" hangingPunct="0">
              <a:lnSpc>
                <a:spcPct val="100000"/>
              </a:lnSpc>
              <a:spcBef>
                <a:spcPct val="20000"/>
              </a:spcBef>
              <a:buClr>
                <a:schemeClr val="folHlink"/>
              </a:buClr>
              <a:buSzPct val="90000"/>
              <a:buFont typeface="Wingdings" pitchFamily="2" charset="2"/>
              <a:buChar char="n"/>
            </a:pPr>
            <a:r>
              <a:rPr lang="en-US" altLang="ja-JP" sz="2400" dirty="0"/>
              <a:t>Stakeholder </a:t>
            </a:r>
            <a:r>
              <a:rPr lang="en-US" altLang="ja-JP" sz="2400" dirty="0" err="1"/>
              <a:t>là</a:t>
            </a:r>
            <a:r>
              <a:rPr lang="en-US" altLang="ja-JP" sz="2400" dirty="0"/>
              <a:t> </a:t>
            </a:r>
            <a:r>
              <a:rPr lang="en-US" altLang="ja-JP" sz="2400" dirty="0" err="1"/>
              <a:t>cá</a:t>
            </a:r>
            <a:r>
              <a:rPr lang="en-US" altLang="ja-JP" sz="2400" dirty="0"/>
              <a:t> </a:t>
            </a:r>
            <a:r>
              <a:rPr lang="en-US" altLang="ja-JP" sz="2400" dirty="0" err="1"/>
              <a:t>nhân</a:t>
            </a:r>
            <a:r>
              <a:rPr lang="en-US" altLang="ja-JP" sz="2400" dirty="0"/>
              <a:t>, </a:t>
            </a:r>
            <a:r>
              <a:rPr lang="en-US" altLang="ja-JP" sz="2400" dirty="0" err="1"/>
              <a:t>nhóm</a:t>
            </a:r>
            <a:r>
              <a:rPr lang="en-US" altLang="ja-JP" sz="2400" dirty="0"/>
              <a:t>, </a:t>
            </a:r>
            <a:r>
              <a:rPr lang="en-US" altLang="ja-JP" sz="2400" dirty="0" err="1"/>
              <a:t>tổ</a:t>
            </a:r>
            <a:r>
              <a:rPr lang="en-US" altLang="ja-JP" sz="2400" dirty="0"/>
              <a:t> </a:t>
            </a:r>
            <a:r>
              <a:rPr lang="en-US" altLang="ja-JP" sz="2400" dirty="0" err="1"/>
              <a:t>chức</a:t>
            </a:r>
            <a:r>
              <a:rPr lang="en-US" altLang="ja-JP" sz="2400" dirty="0"/>
              <a:t> có </a:t>
            </a:r>
            <a:r>
              <a:rPr lang="en-US" altLang="ja-JP" sz="2400" b="1" dirty="0" err="1"/>
              <a:t>ảnh</a:t>
            </a:r>
            <a:r>
              <a:rPr lang="en-US" altLang="ja-JP" sz="2400" b="1" dirty="0"/>
              <a:t> h</a:t>
            </a:r>
            <a:r>
              <a:rPr lang="vi-VN" altLang="ja-JP" sz="2400" b="1" dirty="0"/>
              <a:t>ư</a:t>
            </a:r>
            <a:r>
              <a:rPr lang="en-US" altLang="ja-JP" sz="2400" b="1" dirty="0" err="1"/>
              <a:t>ởng</a:t>
            </a:r>
            <a:r>
              <a:rPr lang="en-US" altLang="ja-JP" sz="2400" b="1" dirty="0"/>
              <a:t> hoặc </a:t>
            </a:r>
            <a:r>
              <a:rPr lang="en-US" altLang="ja-JP" sz="2400" b="1" dirty="0" err="1"/>
              <a:t>bị</a:t>
            </a:r>
            <a:r>
              <a:rPr lang="en-US" altLang="ja-JP" sz="2400" b="1" dirty="0"/>
              <a:t> </a:t>
            </a:r>
            <a:r>
              <a:rPr lang="en-US" altLang="ja-JP" sz="2400" b="1" dirty="0" err="1"/>
              <a:t>ảnh</a:t>
            </a:r>
            <a:r>
              <a:rPr lang="en-US" altLang="ja-JP" sz="2400" b="1" dirty="0"/>
              <a:t> h</a:t>
            </a:r>
            <a:r>
              <a:rPr lang="vi-VN" altLang="ja-JP" sz="2400" b="1" dirty="0"/>
              <a:t>ư</a:t>
            </a:r>
            <a:r>
              <a:rPr lang="en-US" altLang="ja-JP" sz="2400" b="1" dirty="0" err="1"/>
              <a:t>ởng</a:t>
            </a:r>
            <a:r>
              <a:rPr lang="en-US" altLang="ja-JP" sz="2400" dirty="0"/>
              <a:t> </a:t>
            </a:r>
            <a:r>
              <a:rPr lang="en-US" altLang="ja-JP" sz="2400" dirty="0" err="1"/>
              <a:t>bởi</a:t>
            </a:r>
            <a:r>
              <a:rPr lang="en-US" altLang="ja-JP" sz="2400" dirty="0"/>
              <a:t> các </a:t>
            </a:r>
            <a:r>
              <a:rPr lang="en-US" altLang="ja-JP" sz="2400" dirty="0" err="1"/>
              <a:t>quyết</a:t>
            </a:r>
            <a:r>
              <a:rPr lang="en-US" altLang="ja-JP" sz="2400" dirty="0"/>
              <a:t> </a:t>
            </a:r>
            <a:r>
              <a:rPr lang="en-US" altLang="ja-JP" sz="2400" dirty="0" err="1"/>
              <a:t>định</a:t>
            </a:r>
            <a:r>
              <a:rPr lang="en-US" altLang="ja-JP" sz="2400" dirty="0"/>
              <a:t>, các </a:t>
            </a:r>
            <a:r>
              <a:rPr lang="en-US" altLang="ja-JP" sz="2400" dirty="0" err="1"/>
              <a:t>hoạt</a:t>
            </a:r>
            <a:r>
              <a:rPr lang="en-US" altLang="ja-JP" sz="2400" dirty="0"/>
              <a:t> </a:t>
            </a:r>
            <a:r>
              <a:rPr lang="en-US" altLang="ja-JP" sz="2400" dirty="0" err="1"/>
              <a:t>động</a:t>
            </a:r>
            <a:r>
              <a:rPr lang="en-US" altLang="ja-JP" sz="2400" dirty="0"/>
              <a:t>, </a:t>
            </a:r>
            <a:r>
              <a:rPr lang="en-US" altLang="ja-JP" sz="2400" dirty="0" err="1"/>
              <a:t>đầu</a:t>
            </a:r>
            <a:r>
              <a:rPr lang="en-US" altLang="ja-JP" sz="2400" dirty="0"/>
              <a:t> </a:t>
            </a:r>
            <a:r>
              <a:rPr lang="en-US" altLang="ja-JP" sz="2400" dirty="0" err="1"/>
              <a:t>ra</a:t>
            </a:r>
            <a:r>
              <a:rPr lang="en-US" altLang="ja-JP" sz="2400" dirty="0"/>
              <a:t> của </a:t>
            </a:r>
            <a:r>
              <a:rPr lang="en-US" altLang="ja-JP" sz="2400" dirty="0" err="1"/>
              <a:t>dự</a:t>
            </a:r>
            <a:r>
              <a:rPr lang="en-US" altLang="ja-JP" sz="2400" dirty="0"/>
              <a:t> án</a:t>
            </a:r>
            <a:endParaRPr lang="en-US" altLang="ja-JP" sz="2400" b="1" dirty="0"/>
          </a:p>
          <a:p>
            <a:pPr marL="342900" indent="-342900" eaLnBrk="0" hangingPunct="0">
              <a:spcBef>
                <a:spcPct val="20000"/>
              </a:spcBef>
              <a:buClr>
                <a:schemeClr val="folHlink"/>
              </a:buClr>
              <a:buSzPct val="90000"/>
              <a:buFont typeface="Wingdings" pitchFamily="2" charset="2"/>
              <a:buChar char="n"/>
            </a:pPr>
            <a:r>
              <a:rPr lang="en-US" altLang="ja-JP" sz="2400" dirty="0" err="1" smtClean="0"/>
              <a:t>Ví</a:t>
            </a:r>
            <a:r>
              <a:rPr lang="en-US" altLang="ja-JP" sz="2400" dirty="0" smtClean="0"/>
              <a:t> </a:t>
            </a:r>
            <a:r>
              <a:rPr lang="en-US" altLang="ja-JP" sz="2400" dirty="0" err="1" smtClean="0"/>
              <a:t>dụ</a:t>
            </a:r>
            <a:r>
              <a:rPr lang="en-US" altLang="ja-JP" dirty="0"/>
              <a:t>: Project Manager, Customer, Performing </a:t>
            </a:r>
            <a:r>
              <a:rPr lang="en-US" altLang="ja-JP" dirty="0" err="1"/>
              <a:t>Organisation</a:t>
            </a:r>
            <a:r>
              <a:rPr lang="en-US" altLang="ja-JP" dirty="0"/>
              <a:t>, Funding </a:t>
            </a:r>
            <a:r>
              <a:rPr lang="en-US" altLang="ja-JP" dirty="0" err="1"/>
              <a:t>Organisation</a:t>
            </a:r>
            <a:r>
              <a:rPr lang="en-US" altLang="ja-JP" dirty="0"/>
              <a:t>, Suppliers &amp; Contractors, Govt. Agencies, </a:t>
            </a:r>
            <a:r>
              <a:rPr lang="en-US" altLang="ja-JP" dirty="0" smtClean="0"/>
              <a:t>…</a:t>
            </a:r>
            <a:endParaRPr lang="en-US" sz="2400" dirty="0"/>
          </a:p>
        </p:txBody>
      </p:sp>
      <p:sp>
        <p:nvSpPr>
          <p:cNvPr id="20484" name="Oval 3"/>
          <p:cNvSpPr>
            <a:spLocks noChangeArrowheads="1"/>
          </p:cNvSpPr>
          <p:nvPr/>
        </p:nvSpPr>
        <p:spPr bwMode="auto">
          <a:xfrm>
            <a:off x="1277143" y="3826668"/>
            <a:ext cx="6248400" cy="2345533"/>
          </a:xfrm>
          <a:prstGeom prst="ellipse">
            <a:avLst/>
          </a:prstGeom>
          <a:solidFill>
            <a:srgbClr val="FFCC99">
              <a:alpha val="83000"/>
            </a:srgbClr>
          </a:solidFill>
          <a:ln w="9525">
            <a:solidFill>
              <a:schemeClr val="tx1"/>
            </a:solidFill>
            <a:round/>
            <a:headEnd/>
            <a:tailEnd/>
          </a:ln>
        </p:spPr>
        <p:txBody>
          <a:bodyPr wrap="none" anchor="ctr"/>
          <a:lstStyle/>
          <a:p>
            <a:pPr algn="ctr"/>
            <a:endParaRPr lang="ja-JP" altLang="en-US" sz="1400">
              <a:latin typeface="Times New Roman" pitchFamily="18" charset="0"/>
            </a:endParaRPr>
          </a:p>
          <a:p>
            <a:pPr algn="ctr"/>
            <a:endParaRPr lang="ja-JP" altLang="en-US" sz="1400">
              <a:latin typeface="Times New Roman" pitchFamily="18" charset="0"/>
            </a:endParaRPr>
          </a:p>
          <a:p>
            <a:pPr algn="ctr"/>
            <a:endParaRPr lang="ja-JP" altLang="en-US" sz="1400">
              <a:latin typeface="Times New Roman" pitchFamily="18" charset="0"/>
            </a:endParaRPr>
          </a:p>
          <a:p>
            <a:pPr algn="ctr"/>
            <a:endParaRPr lang="ja-JP" altLang="en-US" sz="1400">
              <a:latin typeface="Times New Roman" pitchFamily="18" charset="0"/>
            </a:endParaRPr>
          </a:p>
          <a:p>
            <a:pPr algn="ctr"/>
            <a:endParaRPr lang="ja-JP" altLang="en-US" sz="1400">
              <a:latin typeface="Times New Roman" pitchFamily="18" charset="0"/>
            </a:endParaRPr>
          </a:p>
          <a:p>
            <a:pPr algn="ctr"/>
            <a:endParaRPr lang="ja-JP" altLang="en-US" sz="1400">
              <a:latin typeface="Times New Roman" pitchFamily="18" charset="0"/>
            </a:endParaRPr>
          </a:p>
          <a:p>
            <a:pPr algn="ctr"/>
            <a:endParaRPr lang="ja-JP" altLang="en-US" sz="1400">
              <a:latin typeface="Times New Roman" pitchFamily="18" charset="0"/>
            </a:endParaRPr>
          </a:p>
          <a:p>
            <a:pPr algn="ctr"/>
            <a:endParaRPr lang="ja-JP" altLang="en-US" sz="1400">
              <a:latin typeface="Times New Roman" pitchFamily="18" charset="0"/>
            </a:endParaRPr>
          </a:p>
          <a:p>
            <a:pPr algn="ctr"/>
            <a:r>
              <a:rPr lang="en-US" altLang="ja-JP" sz="1400" b="1">
                <a:solidFill>
                  <a:srgbClr val="003300"/>
                </a:solidFill>
                <a:latin typeface="Times New Roman" pitchFamily="18" charset="0"/>
              </a:rPr>
              <a:t> </a:t>
            </a:r>
            <a:r>
              <a:rPr lang="en-US" altLang="ja-JP" sz="1600" b="1">
                <a:solidFill>
                  <a:srgbClr val="003300"/>
                </a:solidFill>
                <a:latin typeface="Times New Roman" pitchFamily="18" charset="0"/>
              </a:rPr>
              <a:t>Organization</a:t>
            </a:r>
          </a:p>
        </p:txBody>
      </p:sp>
      <p:sp>
        <p:nvSpPr>
          <p:cNvPr id="20485" name="Oval 4"/>
          <p:cNvSpPr>
            <a:spLocks noChangeArrowheads="1"/>
          </p:cNvSpPr>
          <p:nvPr/>
        </p:nvSpPr>
        <p:spPr bwMode="auto">
          <a:xfrm>
            <a:off x="1466057" y="4821236"/>
            <a:ext cx="1492250" cy="673100"/>
          </a:xfrm>
          <a:prstGeom prst="ellipse">
            <a:avLst/>
          </a:prstGeom>
          <a:solidFill>
            <a:srgbClr val="FFCC00"/>
          </a:solidFill>
          <a:ln w="9525">
            <a:solidFill>
              <a:schemeClr val="tx1"/>
            </a:solidFill>
            <a:round/>
            <a:headEnd/>
            <a:tailEnd/>
          </a:ln>
          <a:effectLst>
            <a:glow rad="101600">
              <a:schemeClr val="accent2">
                <a:satMod val="175000"/>
                <a:alpha val="40000"/>
              </a:schemeClr>
            </a:glow>
          </a:effectLst>
        </p:spPr>
        <p:txBody>
          <a:bodyPr wrap="none" anchor="ctr"/>
          <a:lstStyle/>
          <a:p>
            <a:pPr algn="ctr"/>
            <a:r>
              <a:rPr lang="en-US" altLang="ja-JP" sz="1400" b="1">
                <a:solidFill>
                  <a:srgbClr val="003300"/>
                </a:solidFill>
                <a:latin typeface="Times New Roman" pitchFamily="18" charset="0"/>
              </a:rPr>
              <a:t>Quality Assurance</a:t>
            </a:r>
          </a:p>
        </p:txBody>
      </p:sp>
      <p:sp>
        <p:nvSpPr>
          <p:cNvPr id="20486" name="Oval 5"/>
          <p:cNvSpPr>
            <a:spLocks noChangeArrowheads="1"/>
          </p:cNvSpPr>
          <p:nvPr/>
        </p:nvSpPr>
        <p:spPr bwMode="auto">
          <a:xfrm>
            <a:off x="4325143" y="2404268"/>
            <a:ext cx="3962400" cy="1524000"/>
          </a:xfrm>
          <a:prstGeom prst="ellipse">
            <a:avLst/>
          </a:prstGeom>
          <a:solidFill>
            <a:srgbClr val="FFFF99">
              <a:alpha val="76000"/>
            </a:srgbClr>
          </a:solidFill>
          <a:ln w="9525">
            <a:solidFill>
              <a:schemeClr val="tx1"/>
            </a:solidFill>
            <a:round/>
            <a:headEnd/>
            <a:tailEnd/>
          </a:ln>
        </p:spPr>
        <p:txBody>
          <a:bodyPr wrap="none" anchor="ctr"/>
          <a:lstStyle/>
          <a:p>
            <a:pPr algn="ctr"/>
            <a:endParaRPr lang="ja-JP" altLang="en-US" sz="1400" b="1">
              <a:solidFill>
                <a:srgbClr val="003300"/>
              </a:solidFill>
              <a:latin typeface="Times New Roman" pitchFamily="18" charset="0"/>
            </a:endParaRPr>
          </a:p>
        </p:txBody>
      </p:sp>
      <p:sp>
        <p:nvSpPr>
          <p:cNvPr id="20487" name="Oval 8"/>
          <p:cNvSpPr>
            <a:spLocks noChangeArrowheads="1"/>
          </p:cNvSpPr>
          <p:nvPr/>
        </p:nvSpPr>
        <p:spPr bwMode="auto">
          <a:xfrm>
            <a:off x="2867602" y="2832315"/>
            <a:ext cx="1657156" cy="1264442"/>
          </a:xfrm>
          <a:prstGeom prst="ellipse">
            <a:avLst/>
          </a:prstGeom>
          <a:solidFill>
            <a:srgbClr val="FFCC00"/>
          </a:solidFill>
          <a:ln w="9525">
            <a:solidFill>
              <a:schemeClr val="tx1"/>
            </a:solidFill>
            <a:round/>
            <a:headEnd/>
            <a:tailEnd/>
          </a:ln>
          <a:effectLst>
            <a:glow rad="101600">
              <a:schemeClr val="accent2">
                <a:satMod val="175000"/>
                <a:alpha val="40000"/>
              </a:schemeClr>
            </a:glow>
          </a:effectLst>
        </p:spPr>
        <p:txBody>
          <a:bodyPr wrap="none" anchor="ctr"/>
          <a:lstStyle/>
          <a:p>
            <a:pPr algn="ctr"/>
            <a:r>
              <a:rPr lang="en-US" altLang="ja-JP" sz="1400" b="1" dirty="0">
                <a:solidFill>
                  <a:srgbClr val="003300"/>
                </a:solidFill>
                <a:latin typeface="Times New Roman" pitchFamily="18" charset="0"/>
              </a:rPr>
              <a:t>Project</a:t>
            </a:r>
            <a:br>
              <a:rPr lang="en-US" altLang="ja-JP" sz="1400" b="1" dirty="0">
                <a:solidFill>
                  <a:srgbClr val="003300"/>
                </a:solidFill>
                <a:latin typeface="Times New Roman" pitchFamily="18" charset="0"/>
              </a:rPr>
            </a:br>
            <a:r>
              <a:rPr lang="en-US" altLang="ja-JP" sz="1400" b="1" dirty="0">
                <a:solidFill>
                  <a:srgbClr val="003300"/>
                </a:solidFill>
                <a:latin typeface="Times New Roman" pitchFamily="18" charset="0"/>
              </a:rPr>
              <a:t>Sponsor</a:t>
            </a:r>
          </a:p>
        </p:txBody>
      </p:sp>
      <p:sp>
        <p:nvSpPr>
          <p:cNvPr id="20488" name="Oval 9"/>
          <p:cNvSpPr>
            <a:spLocks noChangeArrowheads="1"/>
          </p:cNvSpPr>
          <p:nvPr/>
        </p:nvSpPr>
        <p:spPr bwMode="auto">
          <a:xfrm>
            <a:off x="2899570" y="5341936"/>
            <a:ext cx="968375" cy="431800"/>
          </a:xfrm>
          <a:prstGeom prst="ellipse">
            <a:avLst/>
          </a:prstGeom>
          <a:solidFill>
            <a:srgbClr val="FFCC00"/>
          </a:solidFill>
          <a:ln w="9525">
            <a:solidFill>
              <a:schemeClr val="tx1"/>
            </a:solidFill>
            <a:round/>
            <a:headEnd/>
            <a:tailEnd/>
          </a:ln>
          <a:effectLst>
            <a:glow rad="101600">
              <a:schemeClr val="accent2">
                <a:satMod val="175000"/>
                <a:alpha val="40000"/>
              </a:schemeClr>
            </a:glow>
          </a:effectLst>
        </p:spPr>
        <p:txBody>
          <a:bodyPr wrap="none" anchor="ctr"/>
          <a:lstStyle/>
          <a:p>
            <a:pPr algn="ctr"/>
            <a:r>
              <a:rPr lang="en-US" altLang="ja-JP" sz="1400" b="1">
                <a:solidFill>
                  <a:srgbClr val="003300"/>
                </a:solidFill>
                <a:latin typeface="Times New Roman" pitchFamily="18" charset="0"/>
              </a:rPr>
              <a:t>Accountant</a:t>
            </a:r>
          </a:p>
        </p:txBody>
      </p:sp>
      <p:sp>
        <p:nvSpPr>
          <p:cNvPr id="20489" name="Oval 10"/>
          <p:cNvSpPr>
            <a:spLocks noChangeArrowheads="1"/>
          </p:cNvSpPr>
          <p:nvPr/>
        </p:nvSpPr>
        <p:spPr bwMode="auto">
          <a:xfrm>
            <a:off x="3128170" y="3968751"/>
            <a:ext cx="2735263" cy="1368425"/>
          </a:xfrm>
          <a:prstGeom prst="ellipse">
            <a:avLst/>
          </a:prstGeom>
          <a:solidFill>
            <a:srgbClr val="FF9900"/>
          </a:solidFill>
          <a:ln w="9525">
            <a:solidFill>
              <a:schemeClr val="tx1"/>
            </a:solidFill>
            <a:round/>
            <a:headEnd/>
            <a:tailEnd/>
          </a:ln>
          <a:scene3d>
            <a:camera prst="orthographicFront"/>
            <a:lightRig rig="threePt" dir="t"/>
          </a:scene3d>
          <a:sp3d>
            <a:bevelT prst="angle"/>
          </a:sp3d>
        </p:spPr>
        <p:txBody>
          <a:bodyPr wrap="none" anchor="ctr"/>
          <a:lstStyle/>
          <a:p>
            <a:pPr algn="ctr"/>
            <a:r>
              <a:rPr lang="en-US" altLang="ja-JP" sz="1400">
                <a:latin typeface="Times New Roman" pitchFamily="18" charset="0"/>
              </a:rPr>
              <a:t>Gr</a:t>
            </a:r>
          </a:p>
          <a:p>
            <a:pPr algn="ctr"/>
            <a:endParaRPr lang="en-US" altLang="ja-JP" sz="1400">
              <a:latin typeface="Times New Roman" pitchFamily="18" charset="0"/>
            </a:endParaRPr>
          </a:p>
          <a:p>
            <a:pPr algn="ctr"/>
            <a:endParaRPr lang="en-US" altLang="ja-JP" sz="1400">
              <a:latin typeface="Times New Roman" pitchFamily="18" charset="0"/>
            </a:endParaRPr>
          </a:p>
          <a:p>
            <a:pPr algn="ctr"/>
            <a:endParaRPr lang="en-US" altLang="ja-JP" sz="1400">
              <a:latin typeface="Times New Roman" pitchFamily="18" charset="0"/>
            </a:endParaRPr>
          </a:p>
          <a:p>
            <a:pPr algn="ctr"/>
            <a:endParaRPr lang="en-US" altLang="ja-JP" sz="1400">
              <a:latin typeface="Times New Roman" pitchFamily="18" charset="0"/>
            </a:endParaRPr>
          </a:p>
          <a:p>
            <a:pPr algn="ctr"/>
            <a:r>
              <a:rPr lang="en-US" altLang="ja-JP" sz="1400">
                <a:latin typeface="Times New Roman" pitchFamily="18" charset="0"/>
              </a:rPr>
              <a:t>Group leader</a:t>
            </a:r>
            <a:endParaRPr lang="ja-JP" altLang="en-US" sz="1400">
              <a:latin typeface="Times New Roman" pitchFamily="18" charset="0"/>
            </a:endParaRPr>
          </a:p>
          <a:p>
            <a:pPr algn="ctr"/>
            <a:endParaRPr lang="ja-JP" altLang="en-US" sz="1400">
              <a:latin typeface="Times New Roman" pitchFamily="18" charset="0"/>
            </a:endParaRPr>
          </a:p>
        </p:txBody>
      </p:sp>
      <p:sp>
        <p:nvSpPr>
          <p:cNvPr id="20490" name="Oval 11"/>
          <p:cNvSpPr>
            <a:spLocks noChangeArrowheads="1"/>
          </p:cNvSpPr>
          <p:nvPr/>
        </p:nvSpPr>
        <p:spPr bwMode="auto">
          <a:xfrm>
            <a:off x="3631408" y="3968749"/>
            <a:ext cx="1912937" cy="952500"/>
          </a:xfrm>
          <a:prstGeom prst="ellipse">
            <a:avLst/>
          </a:prstGeom>
          <a:solidFill>
            <a:srgbClr val="FF9900"/>
          </a:solidFill>
          <a:ln w="9525">
            <a:solidFill>
              <a:schemeClr val="tx1"/>
            </a:solidFill>
            <a:round/>
            <a:headEnd/>
            <a:tailEnd/>
          </a:ln>
          <a:scene3d>
            <a:camera prst="orthographicFront"/>
            <a:lightRig rig="threePt" dir="t"/>
          </a:scene3d>
          <a:sp3d>
            <a:bevelT prst="angle"/>
          </a:sp3d>
        </p:spPr>
        <p:txBody>
          <a:bodyPr wrap="none" anchor="ctr"/>
          <a:lstStyle/>
          <a:p>
            <a:pPr algn="ctr"/>
            <a:endParaRPr lang="ja-JP" altLang="en-US" sz="1400">
              <a:latin typeface="Times New Roman" pitchFamily="18" charset="0"/>
            </a:endParaRPr>
          </a:p>
          <a:p>
            <a:pPr algn="ctr"/>
            <a:r>
              <a:rPr lang="en-US" altLang="ja-JP" sz="1400">
                <a:latin typeface="Times New Roman" pitchFamily="18" charset="0"/>
              </a:rPr>
              <a:t>PM Team</a:t>
            </a:r>
            <a:endParaRPr lang="en-US" altLang="ja-JP" sz="1400" b="1">
              <a:solidFill>
                <a:srgbClr val="003300"/>
              </a:solidFill>
              <a:latin typeface="Times New Roman" pitchFamily="18" charset="0"/>
            </a:endParaRPr>
          </a:p>
        </p:txBody>
      </p:sp>
      <p:sp>
        <p:nvSpPr>
          <p:cNvPr id="20491" name="Oval 12"/>
          <p:cNvSpPr>
            <a:spLocks noChangeArrowheads="1"/>
          </p:cNvSpPr>
          <p:nvPr/>
        </p:nvSpPr>
        <p:spPr bwMode="auto">
          <a:xfrm>
            <a:off x="4156074" y="4012621"/>
            <a:ext cx="863600" cy="431800"/>
          </a:xfrm>
          <a:prstGeom prst="ellipse">
            <a:avLst/>
          </a:prstGeom>
          <a:solidFill>
            <a:srgbClr val="FF6600"/>
          </a:solidFill>
          <a:ln w="9525">
            <a:solidFill>
              <a:schemeClr val="tx1"/>
            </a:solidFill>
            <a:round/>
            <a:headEnd/>
            <a:tailEnd/>
          </a:ln>
          <a:scene3d>
            <a:camera prst="orthographicFront"/>
            <a:lightRig rig="threePt" dir="t"/>
          </a:scene3d>
          <a:sp3d>
            <a:bevelT prst="angle"/>
          </a:sp3d>
        </p:spPr>
        <p:txBody>
          <a:bodyPr wrap="none" anchor="ctr"/>
          <a:lstStyle/>
          <a:p>
            <a:pPr algn="ctr"/>
            <a:r>
              <a:rPr lang="en-US" altLang="ja-JP" sz="1400" b="1">
                <a:solidFill>
                  <a:srgbClr val="003300"/>
                </a:solidFill>
                <a:latin typeface="Times New Roman" pitchFamily="18" charset="0"/>
              </a:rPr>
              <a:t>PM</a:t>
            </a:r>
          </a:p>
        </p:txBody>
      </p:sp>
      <p:sp>
        <p:nvSpPr>
          <p:cNvPr id="20492" name="Oval 13"/>
          <p:cNvSpPr>
            <a:spLocks noChangeArrowheads="1"/>
          </p:cNvSpPr>
          <p:nvPr/>
        </p:nvSpPr>
        <p:spPr bwMode="auto">
          <a:xfrm>
            <a:off x="6954043" y="5656195"/>
            <a:ext cx="1295400" cy="576262"/>
          </a:xfrm>
          <a:prstGeom prst="ellipse">
            <a:avLst/>
          </a:prstGeom>
          <a:solidFill>
            <a:srgbClr val="FFCCFF"/>
          </a:solidFill>
          <a:ln w="9525">
            <a:solidFill>
              <a:schemeClr val="tx1"/>
            </a:solidFill>
            <a:round/>
            <a:headEnd/>
            <a:tailEnd/>
          </a:ln>
        </p:spPr>
        <p:txBody>
          <a:bodyPr wrap="none" lIns="90000" tIns="46800" rIns="90000" bIns="46800" anchor="ctr"/>
          <a:lstStyle/>
          <a:p>
            <a:pPr algn="ctr" eaLnBrk="0" hangingPunct="0"/>
            <a:r>
              <a:rPr kumimoji="0" lang="en-US" altLang="ja-JP" sz="1400" b="1">
                <a:solidFill>
                  <a:srgbClr val="003300"/>
                </a:solidFill>
              </a:rPr>
              <a:t>Business</a:t>
            </a:r>
            <a:br>
              <a:rPr kumimoji="0" lang="en-US" altLang="ja-JP" sz="1400" b="1">
                <a:solidFill>
                  <a:srgbClr val="003300"/>
                </a:solidFill>
              </a:rPr>
            </a:br>
            <a:r>
              <a:rPr kumimoji="0" lang="en-US" altLang="ja-JP" sz="1400" b="1">
                <a:solidFill>
                  <a:srgbClr val="003300"/>
                </a:solidFill>
              </a:rPr>
              <a:t>Partner</a:t>
            </a:r>
          </a:p>
        </p:txBody>
      </p:sp>
      <p:sp>
        <p:nvSpPr>
          <p:cNvPr id="20493" name="Text Box 14"/>
          <p:cNvSpPr txBox="1">
            <a:spLocks noChangeArrowheads="1"/>
          </p:cNvSpPr>
          <p:nvPr/>
        </p:nvSpPr>
        <p:spPr bwMode="auto">
          <a:xfrm>
            <a:off x="5772943" y="2404270"/>
            <a:ext cx="990600" cy="3407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eaLnBrk="0" hangingPunct="0">
              <a:defRPr kumimoji="1">
                <a:solidFill>
                  <a:schemeClr val="tx1"/>
                </a:solidFill>
                <a:latin typeface="Arial" charset="0"/>
                <a:ea typeface="ＭＳ Ｐゴシック" pitchFamily="50" charset="-128"/>
              </a:defRPr>
            </a:lvl1pPr>
            <a:lvl2pPr marL="742950" indent="-285750" eaLnBrk="0" hangingPunct="0">
              <a:defRPr kumimoji="1">
                <a:solidFill>
                  <a:schemeClr val="tx1"/>
                </a:solidFill>
                <a:latin typeface="Arial" charset="0"/>
                <a:ea typeface="ＭＳ Ｐゴシック" pitchFamily="50" charset="-128"/>
              </a:defRPr>
            </a:lvl2pPr>
            <a:lvl3pPr marL="1143000" indent="-228600" eaLnBrk="0" hangingPunct="0">
              <a:defRPr kumimoji="1">
                <a:solidFill>
                  <a:schemeClr val="tx1"/>
                </a:solidFill>
                <a:latin typeface="Arial" charset="0"/>
                <a:ea typeface="ＭＳ Ｐゴシック" pitchFamily="50" charset="-128"/>
              </a:defRPr>
            </a:lvl3pPr>
            <a:lvl4pPr marL="1600200" indent="-228600" eaLnBrk="0" hangingPunct="0">
              <a:defRPr kumimoji="1">
                <a:solidFill>
                  <a:schemeClr val="tx1"/>
                </a:solidFill>
                <a:latin typeface="Arial" charset="0"/>
                <a:ea typeface="ＭＳ Ｐゴシック" pitchFamily="50" charset="-128"/>
              </a:defRPr>
            </a:lvl4pPr>
            <a:lvl5pPr marL="2057400" indent="-228600" eaLnBrk="0" hangingPunct="0">
              <a:defRPr kumimoji="1">
                <a:solidFill>
                  <a:schemeClr val="tx1"/>
                </a:solidFill>
                <a:latin typeface="Arial"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charset="0"/>
                <a:ea typeface="ＭＳ Ｐゴシック" pitchFamily="50" charset="-128"/>
              </a:defRPr>
            </a:lvl9pPr>
          </a:lstStyle>
          <a:p>
            <a:pPr>
              <a:spcBef>
                <a:spcPct val="50000"/>
              </a:spcBef>
            </a:pPr>
            <a:r>
              <a:rPr kumimoji="0" lang="en-US" altLang="ja-JP" sz="1600" b="1">
                <a:solidFill>
                  <a:srgbClr val="003300"/>
                </a:solidFill>
              </a:rPr>
              <a:t>Clients</a:t>
            </a:r>
          </a:p>
        </p:txBody>
      </p:sp>
      <p:sp>
        <p:nvSpPr>
          <p:cNvPr id="20494" name="Oval 15"/>
          <p:cNvSpPr>
            <a:spLocks noChangeArrowheads="1"/>
          </p:cNvSpPr>
          <p:nvPr/>
        </p:nvSpPr>
        <p:spPr bwMode="auto">
          <a:xfrm>
            <a:off x="4553743" y="2937668"/>
            <a:ext cx="990600" cy="431800"/>
          </a:xfrm>
          <a:prstGeom prst="ellipse">
            <a:avLst/>
          </a:prstGeom>
          <a:solidFill>
            <a:schemeClr val="accent1"/>
          </a:solidFill>
          <a:ln w="9525">
            <a:solidFill>
              <a:schemeClr val="tx1"/>
            </a:solidFill>
            <a:round/>
            <a:headEnd/>
            <a:tailEnd/>
          </a:ln>
        </p:spPr>
        <p:txBody>
          <a:bodyPr wrap="none" lIns="90000" tIns="46800" rIns="90000" bIns="46800" anchor="ctr"/>
          <a:lstStyle/>
          <a:p>
            <a:pPr algn="ctr" eaLnBrk="0" hangingPunct="0"/>
            <a:r>
              <a:rPr kumimoji="0" lang="en-US" altLang="ja-JP" sz="1400" b="1">
                <a:solidFill>
                  <a:srgbClr val="003300"/>
                </a:solidFill>
              </a:rPr>
              <a:t>Manager</a:t>
            </a:r>
          </a:p>
        </p:txBody>
      </p:sp>
      <p:sp>
        <p:nvSpPr>
          <p:cNvPr id="20495" name="Oval 16"/>
          <p:cNvSpPr>
            <a:spLocks noChangeArrowheads="1"/>
          </p:cNvSpPr>
          <p:nvPr/>
        </p:nvSpPr>
        <p:spPr bwMode="auto">
          <a:xfrm>
            <a:off x="5573328" y="2724506"/>
            <a:ext cx="1524000" cy="508000"/>
          </a:xfrm>
          <a:prstGeom prst="ellipse">
            <a:avLst/>
          </a:prstGeom>
          <a:solidFill>
            <a:schemeClr val="accent1"/>
          </a:solidFill>
          <a:ln w="9525">
            <a:solidFill>
              <a:schemeClr val="tx1"/>
            </a:solidFill>
            <a:round/>
            <a:headEnd/>
            <a:tailEnd/>
          </a:ln>
        </p:spPr>
        <p:txBody>
          <a:bodyPr wrap="none" lIns="90000" tIns="46800" rIns="90000" bIns="46800" anchor="ctr"/>
          <a:lstStyle/>
          <a:p>
            <a:pPr algn="ctr" eaLnBrk="0" hangingPunct="0"/>
            <a:r>
              <a:rPr kumimoji="0" lang="en-US" altLang="ja-JP" sz="1400" b="1">
                <a:solidFill>
                  <a:srgbClr val="003300"/>
                </a:solidFill>
              </a:rPr>
              <a:t>Top Management</a:t>
            </a:r>
          </a:p>
        </p:txBody>
      </p:sp>
      <p:sp>
        <p:nvSpPr>
          <p:cNvPr id="20496" name="Oval 17"/>
          <p:cNvSpPr>
            <a:spLocks noChangeArrowheads="1"/>
          </p:cNvSpPr>
          <p:nvPr/>
        </p:nvSpPr>
        <p:spPr bwMode="auto">
          <a:xfrm>
            <a:off x="5555458" y="3394868"/>
            <a:ext cx="1589087" cy="431800"/>
          </a:xfrm>
          <a:prstGeom prst="ellipse">
            <a:avLst/>
          </a:prstGeom>
          <a:solidFill>
            <a:schemeClr val="accent1"/>
          </a:solidFill>
          <a:ln w="9525">
            <a:solidFill>
              <a:schemeClr val="tx1"/>
            </a:solidFill>
            <a:round/>
            <a:headEnd/>
            <a:tailEnd/>
          </a:ln>
        </p:spPr>
        <p:txBody>
          <a:bodyPr wrap="none" lIns="90000" tIns="46800" rIns="90000" bIns="46800" anchor="ctr"/>
          <a:lstStyle/>
          <a:p>
            <a:pPr algn="ctr" eaLnBrk="0" hangingPunct="0"/>
            <a:r>
              <a:rPr kumimoji="0" lang="en-US" altLang="ja-JP" sz="1400" b="1">
                <a:solidFill>
                  <a:srgbClr val="003300"/>
                </a:solidFill>
              </a:rPr>
              <a:t>Team members</a:t>
            </a:r>
          </a:p>
        </p:txBody>
      </p:sp>
      <p:sp>
        <p:nvSpPr>
          <p:cNvPr id="20497" name="Oval 18"/>
          <p:cNvSpPr>
            <a:spLocks noChangeArrowheads="1"/>
          </p:cNvSpPr>
          <p:nvPr/>
        </p:nvSpPr>
        <p:spPr bwMode="auto">
          <a:xfrm>
            <a:off x="6992143" y="2937668"/>
            <a:ext cx="1066800" cy="431800"/>
          </a:xfrm>
          <a:prstGeom prst="ellipse">
            <a:avLst/>
          </a:prstGeom>
          <a:solidFill>
            <a:schemeClr val="accent1"/>
          </a:solidFill>
          <a:ln w="9525">
            <a:solidFill>
              <a:schemeClr val="tx1"/>
            </a:solidFill>
            <a:round/>
            <a:headEnd/>
            <a:tailEnd/>
          </a:ln>
        </p:spPr>
        <p:txBody>
          <a:bodyPr wrap="none" lIns="90000" tIns="46800" rIns="90000" bIns="46800" anchor="ctr"/>
          <a:lstStyle/>
          <a:p>
            <a:pPr algn="ctr" eaLnBrk="0" hangingPunct="0"/>
            <a:r>
              <a:rPr kumimoji="0" lang="en-US" altLang="ja-JP" sz="1400" b="1">
                <a:solidFill>
                  <a:srgbClr val="003300"/>
                </a:solidFill>
              </a:rPr>
              <a:t>End-users</a:t>
            </a:r>
          </a:p>
        </p:txBody>
      </p:sp>
      <p:sp>
        <p:nvSpPr>
          <p:cNvPr id="20498" name="Oval 19"/>
          <p:cNvSpPr>
            <a:spLocks noChangeArrowheads="1"/>
          </p:cNvSpPr>
          <p:nvPr/>
        </p:nvSpPr>
        <p:spPr bwMode="auto">
          <a:xfrm>
            <a:off x="2267745" y="4300536"/>
            <a:ext cx="790575" cy="431800"/>
          </a:xfrm>
          <a:prstGeom prst="ellipse">
            <a:avLst/>
          </a:prstGeom>
          <a:solidFill>
            <a:srgbClr val="FFCC00"/>
          </a:solidFill>
          <a:ln w="9525">
            <a:solidFill>
              <a:schemeClr val="tx1"/>
            </a:solidFill>
            <a:round/>
            <a:headEnd/>
            <a:tailEnd/>
          </a:ln>
          <a:effectLst>
            <a:glow rad="101600">
              <a:schemeClr val="accent2">
                <a:satMod val="175000"/>
                <a:alpha val="40000"/>
              </a:schemeClr>
            </a:glow>
          </a:effectLst>
        </p:spPr>
        <p:txBody>
          <a:bodyPr wrap="none" anchor="ctr"/>
          <a:lstStyle/>
          <a:p>
            <a:pPr algn="ctr"/>
            <a:r>
              <a:rPr lang="en-US" altLang="ja-JP" sz="1400" b="1">
                <a:solidFill>
                  <a:srgbClr val="003300"/>
                </a:solidFill>
                <a:latin typeface="Times New Roman" pitchFamily="18" charset="0"/>
              </a:rPr>
              <a:t>PMO</a:t>
            </a:r>
          </a:p>
        </p:txBody>
      </p:sp>
      <p:sp>
        <p:nvSpPr>
          <p:cNvPr id="20499" name="Oval 22"/>
          <p:cNvSpPr>
            <a:spLocks noChangeArrowheads="1"/>
          </p:cNvSpPr>
          <p:nvPr/>
        </p:nvSpPr>
        <p:spPr bwMode="auto">
          <a:xfrm>
            <a:off x="1233128" y="2706689"/>
            <a:ext cx="1371600" cy="838200"/>
          </a:xfrm>
          <a:prstGeom prst="ellipse">
            <a:avLst/>
          </a:prstGeom>
          <a:solidFill>
            <a:srgbClr val="FFFF99">
              <a:alpha val="73000"/>
            </a:srgbClr>
          </a:solidFill>
          <a:ln w="9525">
            <a:solidFill>
              <a:schemeClr val="tx1"/>
            </a:solidFill>
            <a:round/>
            <a:headEnd/>
            <a:tailEnd/>
          </a:ln>
        </p:spPr>
        <p:txBody>
          <a:bodyPr wrap="none" anchor="ctr"/>
          <a:lstStyle/>
          <a:p>
            <a:pPr algn="ctr"/>
            <a:r>
              <a:rPr lang="en-US" altLang="ja-JP" sz="1400" b="1">
                <a:solidFill>
                  <a:srgbClr val="003300"/>
                </a:solidFill>
                <a:latin typeface="Times New Roman" pitchFamily="18" charset="0"/>
              </a:rPr>
              <a:t>Customer</a:t>
            </a:r>
          </a:p>
        </p:txBody>
      </p:sp>
      <p:sp>
        <p:nvSpPr>
          <p:cNvPr id="20500" name="Rectangle 3"/>
          <p:cNvSpPr>
            <a:spLocks noChangeArrowheads="1"/>
          </p:cNvSpPr>
          <p:nvPr/>
        </p:nvSpPr>
        <p:spPr bwMode="auto">
          <a:xfrm>
            <a:off x="685800" y="1143000"/>
            <a:ext cx="79248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eaLnBrk="0" hangingPunct="0">
              <a:spcBef>
                <a:spcPct val="20000"/>
              </a:spcBef>
              <a:buClr>
                <a:schemeClr val="folHlink"/>
              </a:buClr>
              <a:buSzPct val="90000"/>
              <a:buFont typeface="Wingdings" pitchFamily="2" charset="2"/>
              <a:buChar char="n"/>
            </a:pPr>
            <a:endParaRPr lang="ja-JP" altLang="ja-JP" sz="2400"/>
          </a:p>
        </p:txBody>
      </p:sp>
      <p:sp>
        <p:nvSpPr>
          <p:cNvPr id="20501" name="Oval 9"/>
          <p:cNvSpPr>
            <a:spLocks noChangeArrowheads="1"/>
          </p:cNvSpPr>
          <p:nvPr/>
        </p:nvSpPr>
        <p:spPr bwMode="auto">
          <a:xfrm>
            <a:off x="6001543" y="4656136"/>
            <a:ext cx="1219200" cy="685800"/>
          </a:xfrm>
          <a:prstGeom prst="ellipse">
            <a:avLst/>
          </a:prstGeom>
          <a:solidFill>
            <a:srgbClr val="FFCC00"/>
          </a:solidFill>
          <a:ln w="9525">
            <a:solidFill>
              <a:schemeClr val="tx1"/>
            </a:solidFill>
            <a:round/>
            <a:headEnd/>
            <a:tailEnd/>
          </a:ln>
          <a:effectLst>
            <a:glow rad="101600">
              <a:schemeClr val="accent2">
                <a:satMod val="175000"/>
                <a:alpha val="40000"/>
              </a:schemeClr>
            </a:glow>
          </a:effectLst>
        </p:spPr>
        <p:txBody>
          <a:bodyPr wrap="none" anchor="ctr"/>
          <a:lstStyle/>
          <a:p>
            <a:pPr algn="ctr"/>
            <a:r>
              <a:rPr lang="en-US" altLang="ja-JP" sz="1400" b="1">
                <a:solidFill>
                  <a:srgbClr val="003300"/>
                </a:solidFill>
                <a:latin typeface="Times New Roman" pitchFamily="18" charset="0"/>
              </a:rPr>
              <a:t>Sale Division</a:t>
            </a:r>
          </a:p>
        </p:txBody>
      </p:sp>
    </p:spTree>
    <p:extLst>
      <p:ext uri="{BB962C8B-B14F-4D97-AF65-F5344CB8AC3E}">
        <p14:creationId xmlns:p14="http://schemas.microsoft.com/office/powerpoint/2010/main" val="240648766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object 9"/>
          <p:cNvSpPr txBox="1">
            <a:spLocks noGrp="1"/>
          </p:cNvSpPr>
          <p:nvPr>
            <p:ph type="title"/>
          </p:nvPr>
        </p:nvSpPr>
        <p:spPr>
          <a:prstGeom prst="rect">
            <a:avLst/>
          </a:prstGeom>
        </p:spPr>
        <p:txBody>
          <a:bodyPr vert="horz" wrap="square" lIns="0" tIns="429767" rIns="0" bIns="0" rtlCol="0">
            <a:spAutoFit/>
          </a:bodyPr>
          <a:lstStyle/>
          <a:p>
            <a:pPr marL="12700">
              <a:lnSpc>
                <a:spcPct val="100000"/>
              </a:lnSpc>
              <a:spcBef>
                <a:spcPts val="105"/>
              </a:spcBef>
            </a:pPr>
            <a:r>
              <a:rPr sz="3200" dirty="0"/>
              <a:t>Project</a:t>
            </a:r>
            <a:r>
              <a:rPr sz="3200" spc="-40" dirty="0"/>
              <a:t> </a:t>
            </a:r>
            <a:r>
              <a:rPr sz="3200" spc="-10" dirty="0"/>
              <a:t>Stakeholders</a:t>
            </a:r>
            <a:endParaRPr sz="3200"/>
          </a:p>
        </p:txBody>
      </p:sp>
      <p:sp>
        <p:nvSpPr>
          <p:cNvPr id="11" name="Text Placeholder 10"/>
          <p:cNvSpPr>
            <a:spLocks noGrp="1"/>
          </p:cNvSpPr>
          <p:nvPr>
            <p:ph type="body" idx="1"/>
          </p:nvPr>
        </p:nvSpPr>
        <p:spPr/>
        <p:txBody>
          <a:bodyPr/>
          <a:lstStyle/>
          <a:p>
            <a:r>
              <a:rPr lang="en-US" dirty="0" err="1"/>
              <a:t>Xác</a:t>
            </a:r>
            <a:r>
              <a:rPr lang="en-US" dirty="0"/>
              <a:t> </a:t>
            </a:r>
            <a:r>
              <a:rPr lang="en-US" dirty="0" err="1"/>
              <a:t>định</a:t>
            </a:r>
            <a:r>
              <a:rPr lang="en-US" dirty="0"/>
              <a:t> các </a:t>
            </a:r>
            <a:r>
              <a:rPr lang="en-US" dirty="0" err="1"/>
              <a:t>bên</a:t>
            </a:r>
            <a:r>
              <a:rPr lang="en-US" dirty="0"/>
              <a:t> </a:t>
            </a:r>
            <a:r>
              <a:rPr lang="en-US" dirty="0" err="1"/>
              <a:t>liên</a:t>
            </a:r>
            <a:r>
              <a:rPr lang="en-US" dirty="0"/>
              <a:t> </a:t>
            </a:r>
            <a:r>
              <a:rPr lang="en-US" dirty="0" err="1"/>
              <a:t>quan</a:t>
            </a:r>
            <a:endParaRPr lang="en-US" dirty="0"/>
          </a:p>
          <a:p>
            <a:pPr lvl="1"/>
            <a:r>
              <a:rPr lang="en-US" dirty="0"/>
              <a:t>Project Manager, Customer, Performing </a:t>
            </a:r>
            <a:r>
              <a:rPr lang="en-US" dirty="0" err="1"/>
              <a:t>Organisation</a:t>
            </a:r>
            <a:r>
              <a:rPr lang="en-US" dirty="0"/>
              <a:t>, Funding </a:t>
            </a:r>
            <a:r>
              <a:rPr lang="en-US" dirty="0" err="1"/>
              <a:t>Organisation</a:t>
            </a:r>
            <a:r>
              <a:rPr lang="en-US" dirty="0"/>
              <a:t>, Suppliers &amp; Contractors, Govt. Agencies, Citizen and Society at large etc.</a:t>
            </a:r>
          </a:p>
          <a:p>
            <a:r>
              <a:rPr lang="en-US" dirty="0" err="1"/>
              <a:t>Xác</a:t>
            </a:r>
            <a:r>
              <a:rPr lang="en-US" dirty="0"/>
              <a:t> </a:t>
            </a:r>
            <a:r>
              <a:rPr lang="en-US" dirty="0" err="1"/>
              <a:t>định</a:t>
            </a:r>
            <a:r>
              <a:rPr lang="en-US" dirty="0"/>
              <a:t> </a:t>
            </a:r>
            <a:r>
              <a:rPr lang="en-US" dirty="0" err="1"/>
              <a:t>nhu</a:t>
            </a:r>
            <a:r>
              <a:rPr lang="en-US" dirty="0"/>
              <a:t> </a:t>
            </a:r>
            <a:r>
              <a:rPr lang="en-US" dirty="0" err="1"/>
              <a:t>cầu</a:t>
            </a:r>
            <a:r>
              <a:rPr lang="en-US" dirty="0"/>
              <a:t> và kỳ </a:t>
            </a:r>
            <a:r>
              <a:rPr lang="en-US" dirty="0" err="1"/>
              <a:t>vọng</a:t>
            </a:r>
            <a:r>
              <a:rPr lang="en-US" dirty="0"/>
              <a:t> của các </a:t>
            </a:r>
            <a:r>
              <a:rPr lang="en-US" dirty="0" err="1"/>
              <a:t>bên</a:t>
            </a:r>
            <a:r>
              <a:rPr lang="en-US" dirty="0"/>
              <a:t> </a:t>
            </a:r>
            <a:r>
              <a:rPr lang="en-US" dirty="0" err="1"/>
              <a:t>liên</a:t>
            </a:r>
            <a:r>
              <a:rPr lang="en-US" dirty="0"/>
              <a:t> </a:t>
            </a:r>
            <a:r>
              <a:rPr lang="en-US" dirty="0" err="1"/>
              <a:t>quan</a:t>
            </a:r>
            <a:r>
              <a:rPr lang="en-US" dirty="0"/>
              <a:t> (Các </a:t>
            </a:r>
            <a:r>
              <a:rPr lang="en-US" dirty="0" err="1"/>
              <a:t>mục</a:t>
            </a:r>
            <a:r>
              <a:rPr lang="en-US" dirty="0"/>
              <a:t> </a:t>
            </a:r>
            <a:r>
              <a:rPr lang="en-US" dirty="0" err="1"/>
              <a:t>tiêu</a:t>
            </a:r>
            <a:r>
              <a:rPr lang="en-US" dirty="0"/>
              <a:t> </a:t>
            </a:r>
            <a:r>
              <a:rPr lang="en-US" dirty="0" err="1"/>
              <a:t>khác</a:t>
            </a:r>
            <a:r>
              <a:rPr lang="en-US" dirty="0"/>
              <a:t> </a:t>
            </a:r>
            <a:r>
              <a:rPr lang="en-US" dirty="0" err="1"/>
              <a:t>nhau</a:t>
            </a:r>
            <a:r>
              <a:rPr lang="en-US" dirty="0"/>
              <a:t> có thể </a:t>
            </a:r>
            <a:r>
              <a:rPr lang="en-US" dirty="0" err="1"/>
              <a:t>nảy</a:t>
            </a:r>
            <a:r>
              <a:rPr lang="en-US" dirty="0"/>
              <a:t> sinh </a:t>
            </a:r>
            <a:r>
              <a:rPr lang="en-US" dirty="0" err="1"/>
              <a:t>mâu</a:t>
            </a:r>
            <a:r>
              <a:rPr lang="en-US" dirty="0"/>
              <a:t> </a:t>
            </a:r>
            <a:r>
              <a:rPr lang="en-US" dirty="0" err="1"/>
              <a:t>thuẫn</a:t>
            </a:r>
            <a:r>
              <a:rPr lang="en-US" dirty="0"/>
              <a:t>, </a:t>
            </a:r>
            <a:r>
              <a:rPr lang="en-US" dirty="0" err="1"/>
              <a:t>thách</a:t>
            </a:r>
            <a:r>
              <a:rPr lang="en-US" dirty="0"/>
              <a:t> </a:t>
            </a:r>
            <a:r>
              <a:rPr lang="en-US" dirty="0" err="1"/>
              <a:t>thức</a:t>
            </a:r>
            <a:r>
              <a:rPr lang="en-US" dirty="0"/>
              <a:t>) </a:t>
            </a:r>
          </a:p>
          <a:p>
            <a:r>
              <a:rPr lang="en-US" dirty="0" err="1"/>
              <a:t>Quản</a:t>
            </a:r>
            <a:r>
              <a:rPr lang="en-US" dirty="0"/>
              <a:t> </a:t>
            </a:r>
            <a:r>
              <a:rPr lang="en-US" dirty="0" err="1"/>
              <a:t>lý</a:t>
            </a:r>
            <a:r>
              <a:rPr lang="en-US" dirty="0"/>
              <a:t> và </a:t>
            </a:r>
            <a:r>
              <a:rPr lang="en-US" dirty="0" err="1"/>
              <a:t>tác</a:t>
            </a:r>
            <a:r>
              <a:rPr lang="en-US" dirty="0"/>
              <a:t> </a:t>
            </a:r>
            <a:r>
              <a:rPr lang="en-US" dirty="0" err="1"/>
              <a:t>động</a:t>
            </a:r>
            <a:r>
              <a:rPr lang="en-US" dirty="0"/>
              <a:t> </a:t>
            </a:r>
            <a:r>
              <a:rPr lang="en-US" dirty="0" err="1"/>
              <a:t>đến</a:t>
            </a:r>
            <a:r>
              <a:rPr lang="en-US" dirty="0"/>
              <a:t> các kỳ </a:t>
            </a:r>
            <a:r>
              <a:rPr lang="en-US" dirty="0" err="1"/>
              <a:t>vọng</a:t>
            </a:r>
            <a:r>
              <a:rPr lang="en-US" dirty="0"/>
              <a:t> để hoàn thành </a:t>
            </a:r>
            <a:r>
              <a:rPr lang="en-US" dirty="0" err="1"/>
              <a:t>dự</a:t>
            </a:r>
            <a:r>
              <a:rPr lang="en-US" dirty="0"/>
              <a:t> án thành công</a:t>
            </a:r>
          </a:p>
          <a:p>
            <a:r>
              <a:rPr lang="en-US" dirty="0" err="1"/>
              <a:t>Xác</a:t>
            </a:r>
            <a:r>
              <a:rPr lang="en-US" dirty="0"/>
              <a:t> </a:t>
            </a:r>
            <a:r>
              <a:rPr lang="en-US" dirty="0" err="1"/>
              <a:t>định</a:t>
            </a:r>
            <a:r>
              <a:rPr lang="en-US" dirty="0"/>
              <a:t> </a:t>
            </a:r>
            <a:r>
              <a:rPr lang="en-US" dirty="0" err="1"/>
              <a:t>vai</a:t>
            </a:r>
            <a:r>
              <a:rPr lang="en-US" dirty="0"/>
              <a:t> </a:t>
            </a:r>
            <a:r>
              <a:rPr lang="en-US" dirty="0" err="1"/>
              <a:t>trò</a:t>
            </a:r>
            <a:r>
              <a:rPr lang="en-US" dirty="0"/>
              <a:t> và </a:t>
            </a:r>
            <a:r>
              <a:rPr lang="en-US" dirty="0" err="1"/>
              <a:t>trách</a:t>
            </a:r>
            <a:r>
              <a:rPr lang="en-US" dirty="0"/>
              <a:t> </a:t>
            </a:r>
            <a:r>
              <a:rPr lang="en-US" dirty="0" err="1"/>
              <a:t>nhiệm</a:t>
            </a:r>
            <a:r>
              <a:rPr lang="en-US" dirty="0"/>
              <a:t> </a:t>
            </a:r>
            <a:r>
              <a:rPr lang="en-US" dirty="0" err="1"/>
              <a:t>cho</a:t>
            </a:r>
            <a:r>
              <a:rPr lang="en-US" dirty="0"/>
              <a:t> các </a:t>
            </a:r>
            <a:r>
              <a:rPr lang="en-US" dirty="0" err="1"/>
              <a:t>bên</a:t>
            </a:r>
            <a:r>
              <a:rPr lang="en-US" dirty="0"/>
              <a:t> </a:t>
            </a:r>
            <a:r>
              <a:rPr lang="en-US" dirty="0" err="1"/>
              <a:t>liên</a:t>
            </a:r>
            <a:r>
              <a:rPr lang="en-US" dirty="0"/>
              <a:t> </a:t>
            </a:r>
            <a:r>
              <a:rPr lang="en-US" dirty="0" err="1"/>
              <a:t>quan</a:t>
            </a:r>
            <a:endParaRPr lang="en-US" dirty="0"/>
          </a:p>
          <a:p>
            <a:endParaRPr lang="en-US" dirty="0"/>
          </a:p>
        </p:txBody>
      </p:sp>
    </p:spTree>
    <p:extLst>
      <p:ext uri="{BB962C8B-B14F-4D97-AF65-F5344CB8AC3E}">
        <p14:creationId xmlns:p14="http://schemas.microsoft.com/office/powerpoint/2010/main" val="353909570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title"/>
          </p:nvPr>
        </p:nvSpPr>
        <p:spPr>
          <a:xfrm>
            <a:off x="3511295" y="224917"/>
            <a:ext cx="5397627" cy="627736"/>
          </a:xfrm>
          <a:prstGeom prst="rect">
            <a:avLst/>
          </a:prstGeom>
        </p:spPr>
        <p:txBody>
          <a:bodyPr vert="horz" wrap="square" lIns="0" tIns="12065" rIns="0" bIns="0" rtlCol="0">
            <a:spAutoFit/>
          </a:bodyPr>
          <a:lstStyle/>
          <a:p>
            <a:pPr marL="12700" marR="5080">
              <a:lnSpc>
                <a:spcPct val="100000"/>
              </a:lnSpc>
              <a:spcBef>
                <a:spcPts val="95"/>
              </a:spcBef>
            </a:pPr>
            <a:r>
              <a:rPr sz="4000" dirty="0"/>
              <a:t>3.</a:t>
            </a:r>
            <a:r>
              <a:rPr sz="4000" spc="-75" dirty="0"/>
              <a:t> </a:t>
            </a:r>
            <a:r>
              <a:rPr lang="en-US" sz="4000" dirty="0" err="1" smtClean="0"/>
              <a:t>Y</a:t>
            </a:r>
            <a:r>
              <a:rPr sz="4000" dirty="0" err="1" smtClean="0"/>
              <a:t>ếu</a:t>
            </a:r>
            <a:r>
              <a:rPr sz="4000" spc="-65" dirty="0" smtClean="0"/>
              <a:t> </a:t>
            </a:r>
            <a:r>
              <a:rPr sz="4000" dirty="0"/>
              <a:t>tố</a:t>
            </a:r>
            <a:r>
              <a:rPr sz="4000" spc="-70" dirty="0"/>
              <a:t> </a:t>
            </a:r>
            <a:r>
              <a:rPr sz="4000" dirty="0" err="1"/>
              <a:t>quyết</a:t>
            </a:r>
            <a:r>
              <a:rPr sz="4000" spc="-45" dirty="0"/>
              <a:t> </a:t>
            </a:r>
            <a:r>
              <a:rPr sz="4000" dirty="0" err="1" smtClean="0"/>
              <a:t>định</a:t>
            </a:r>
            <a:r>
              <a:rPr lang="en-US" sz="4000" dirty="0" smtClean="0"/>
              <a:t> </a:t>
            </a:r>
            <a:endParaRPr sz="4000" dirty="0"/>
          </a:p>
        </p:txBody>
      </p:sp>
      <p:sp>
        <p:nvSpPr>
          <p:cNvPr id="2" name="Text Placeholder 1"/>
          <p:cNvSpPr>
            <a:spLocks noGrp="1"/>
          </p:cNvSpPr>
          <p:nvPr>
            <p:ph type="body" sz="quarter" idx="13"/>
          </p:nvPr>
        </p:nvSpPr>
        <p:spPr/>
        <p:txBody>
          <a:bodyPr/>
          <a:lstStyle/>
          <a:p>
            <a:pPr marL="527685" indent="-515620">
              <a:lnSpc>
                <a:spcPct val="100000"/>
              </a:lnSpc>
              <a:spcBef>
                <a:spcPts val="700"/>
              </a:spcBef>
              <a:buAutoNum type="arabicPeriod"/>
              <a:tabLst>
                <a:tab pos="527685" algn="l"/>
                <a:tab pos="528320" algn="l"/>
              </a:tabLst>
            </a:pPr>
            <a:r>
              <a:rPr lang="en-US" dirty="0">
                <a:latin typeface="Arial"/>
                <a:cs typeface="Arial"/>
              </a:rPr>
              <a:t>Sự thành công của </a:t>
            </a:r>
            <a:r>
              <a:rPr lang="en-US" dirty="0" err="1">
                <a:latin typeface="Arial"/>
                <a:cs typeface="Arial"/>
              </a:rPr>
              <a:t>Dự</a:t>
            </a:r>
            <a:r>
              <a:rPr lang="en-US" dirty="0">
                <a:latin typeface="Arial"/>
                <a:cs typeface="Arial"/>
              </a:rPr>
              <a:t> án</a:t>
            </a:r>
          </a:p>
          <a:p>
            <a:pPr marL="527685" indent="-515620">
              <a:lnSpc>
                <a:spcPct val="100000"/>
              </a:lnSpc>
              <a:spcBef>
                <a:spcPts val="600"/>
              </a:spcBef>
              <a:buAutoNum type="arabicPeriod"/>
              <a:tabLst>
                <a:tab pos="527685" algn="l"/>
                <a:tab pos="528320" algn="l"/>
              </a:tabLst>
            </a:pPr>
            <a:r>
              <a:rPr lang="en-US" dirty="0">
                <a:latin typeface="Arial"/>
                <a:cs typeface="Arial"/>
              </a:rPr>
              <a:t>Framework </a:t>
            </a:r>
            <a:r>
              <a:rPr lang="en-US" dirty="0" err="1">
                <a:latin typeface="Arial"/>
                <a:cs typeface="Arial"/>
              </a:rPr>
              <a:t>cho</a:t>
            </a:r>
            <a:r>
              <a:rPr lang="en-US" dirty="0">
                <a:latin typeface="Arial"/>
                <a:cs typeface="Arial"/>
              </a:rPr>
              <a:t> </a:t>
            </a:r>
            <a:r>
              <a:rPr lang="en-US" dirty="0" err="1">
                <a:latin typeface="Arial"/>
                <a:cs typeface="Arial"/>
              </a:rPr>
              <a:t>Quản</a:t>
            </a:r>
            <a:r>
              <a:rPr lang="en-US" dirty="0">
                <a:latin typeface="Arial"/>
                <a:cs typeface="Arial"/>
              </a:rPr>
              <a:t> </a:t>
            </a:r>
            <a:r>
              <a:rPr lang="en-US" dirty="0" err="1">
                <a:latin typeface="Arial"/>
                <a:cs typeface="Arial"/>
              </a:rPr>
              <a:t>lý</a:t>
            </a:r>
            <a:r>
              <a:rPr lang="en-US" dirty="0">
                <a:latin typeface="Arial"/>
                <a:cs typeface="Arial"/>
              </a:rPr>
              <a:t> </a:t>
            </a:r>
            <a:r>
              <a:rPr lang="en-US" dirty="0" err="1">
                <a:latin typeface="Arial"/>
                <a:cs typeface="Arial"/>
              </a:rPr>
              <a:t>dự</a:t>
            </a:r>
            <a:r>
              <a:rPr lang="en-US" dirty="0">
                <a:latin typeface="Arial"/>
                <a:cs typeface="Arial"/>
              </a:rPr>
              <a:t> án</a:t>
            </a:r>
          </a:p>
          <a:p>
            <a:pPr marL="527685" indent="-515620">
              <a:lnSpc>
                <a:spcPct val="100000"/>
              </a:lnSpc>
              <a:spcBef>
                <a:spcPts val="600"/>
              </a:spcBef>
              <a:buAutoNum type="arabicPeriod"/>
              <a:tabLst>
                <a:tab pos="527685" algn="l"/>
                <a:tab pos="528320" algn="l"/>
              </a:tabLst>
            </a:pPr>
            <a:r>
              <a:rPr lang="en-US" dirty="0">
                <a:latin typeface="Arial"/>
                <a:cs typeface="Arial"/>
              </a:rPr>
              <a:t>5 Nhóm </a:t>
            </a:r>
            <a:r>
              <a:rPr lang="en-US" dirty="0" err="1">
                <a:latin typeface="Arial"/>
                <a:cs typeface="Arial"/>
              </a:rPr>
              <a:t>tiến</a:t>
            </a:r>
            <a:r>
              <a:rPr lang="en-US" dirty="0">
                <a:latin typeface="Arial"/>
                <a:cs typeface="Arial"/>
              </a:rPr>
              <a:t> </a:t>
            </a:r>
            <a:r>
              <a:rPr lang="en-US" dirty="0" err="1">
                <a:latin typeface="Arial"/>
                <a:cs typeface="Arial"/>
              </a:rPr>
              <a:t>trình</a:t>
            </a:r>
            <a:r>
              <a:rPr lang="en-US" dirty="0">
                <a:latin typeface="Arial"/>
                <a:cs typeface="Arial"/>
              </a:rPr>
              <a:t> </a:t>
            </a:r>
            <a:r>
              <a:rPr lang="en-US" dirty="0" err="1">
                <a:latin typeface="Arial"/>
                <a:cs typeface="Arial"/>
              </a:rPr>
              <a:t>Quản</a:t>
            </a:r>
            <a:r>
              <a:rPr lang="en-US" dirty="0">
                <a:latin typeface="Arial"/>
                <a:cs typeface="Arial"/>
              </a:rPr>
              <a:t> </a:t>
            </a:r>
            <a:r>
              <a:rPr lang="en-US" dirty="0" err="1">
                <a:latin typeface="Arial"/>
                <a:cs typeface="Arial"/>
              </a:rPr>
              <a:t>lý</a:t>
            </a:r>
            <a:r>
              <a:rPr lang="en-US" dirty="0">
                <a:latin typeface="Arial"/>
                <a:cs typeface="Arial"/>
              </a:rPr>
              <a:t> </a:t>
            </a:r>
            <a:r>
              <a:rPr lang="en-US" dirty="0" err="1">
                <a:latin typeface="Arial"/>
                <a:cs typeface="Arial"/>
              </a:rPr>
              <a:t>dự</a:t>
            </a:r>
            <a:r>
              <a:rPr lang="en-US" dirty="0">
                <a:latin typeface="Arial"/>
                <a:cs typeface="Arial"/>
              </a:rPr>
              <a:t> án</a:t>
            </a:r>
          </a:p>
          <a:p>
            <a:pPr marL="527685" marR="5080" indent="-515620">
              <a:lnSpc>
                <a:spcPct val="100000"/>
              </a:lnSpc>
              <a:spcBef>
                <a:spcPts val="600"/>
              </a:spcBef>
              <a:buAutoNum type="arabicPeriod"/>
              <a:tabLst>
                <a:tab pos="527685" algn="l"/>
                <a:tab pos="528320" algn="l"/>
              </a:tabLst>
            </a:pPr>
            <a:r>
              <a:rPr lang="en-US" dirty="0">
                <a:latin typeface="Arial"/>
                <a:cs typeface="Arial"/>
              </a:rPr>
              <a:t>9 Nhóm </a:t>
            </a:r>
            <a:r>
              <a:rPr lang="en-US" dirty="0" err="1">
                <a:latin typeface="Arial"/>
                <a:cs typeface="Arial"/>
              </a:rPr>
              <a:t>kiến</a:t>
            </a:r>
            <a:r>
              <a:rPr lang="en-US" dirty="0">
                <a:latin typeface="Arial"/>
                <a:cs typeface="Arial"/>
              </a:rPr>
              <a:t> </a:t>
            </a:r>
            <a:r>
              <a:rPr lang="en-US" dirty="0" err="1">
                <a:latin typeface="Arial"/>
                <a:cs typeface="Arial"/>
              </a:rPr>
              <a:t>thức</a:t>
            </a:r>
            <a:r>
              <a:rPr lang="en-US" dirty="0">
                <a:latin typeface="Arial"/>
                <a:cs typeface="Arial"/>
              </a:rPr>
              <a:t> của </a:t>
            </a:r>
            <a:r>
              <a:rPr lang="en-US" dirty="0" err="1">
                <a:latin typeface="Arial"/>
                <a:cs typeface="Arial"/>
              </a:rPr>
              <a:t>Quản</a:t>
            </a:r>
            <a:r>
              <a:rPr lang="en-US" dirty="0">
                <a:latin typeface="Arial"/>
                <a:cs typeface="Arial"/>
              </a:rPr>
              <a:t> </a:t>
            </a:r>
            <a:r>
              <a:rPr lang="en-US" dirty="0" err="1">
                <a:latin typeface="Arial"/>
                <a:cs typeface="Arial"/>
              </a:rPr>
              <a:t>lý</a:t>
            </a:r>
            <a:r>
              <a:rPr lang="en-US" dirty="0">
                <a:latin typeface="Arial"/>
                <a:cs typeface="Arial"/>
              </a:rPr>
              <a:t> </a:t>
            </a:r>
            <a:r>
              <a:rPr lang="en-US" dirty="0" err="1">
                <a:latin typeface="Arial"/>
                <a:cs typeface="Arial"/>
              </a:rPr>
              <a:t>dự</a:t>
            </a:r>
            <a:r>
              <a:rPr lang="en-US" dirty="0">
                <a:latin typeface="Arial"/>
                <a:cs typeface="Arial"/>
              </a:rPr>
              <a:t> án</a:t>
            </a:r>
          </a:p>
          <a:p>
            <a:endParaRPr lang="en-US" dirty="0"/>
          </a:p>
        </p:txBody>
      </p:sp>
    </p:spTree>
    <p:extLst>
      <p:ext uri="{BB962C8B-B14F-4D97-AF65-F5344CB8AC3E}">
        <p14:creationId xmlns:p14="http://schemas.microsoft.com/office/powerpoint/2010/main" val="271843012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548640" y="1401699"/>
            <a:ext cx="178308" cy="178308"/>
          </a:xfrm>
          <a:prstGeom prst="rect">
            <a:avLst/>
          </a:prstGeom>
        </p:spPr>
      </p:pic>
      <p:pic>
        <p:nvPicPr>
          <p:cNvPr id="3" name="object 3"/>
          <p:cNvPicPr/>
          <p:nvPr/>
        </p:nvPicPr>
        <p:blipFill>
          <a:blip r:embed="rId2" cstate="print"/>
          <a:stretch>
            <a:fillRect/>
          </a:stretch>
        </p:blipFill>
        <p:spPr>
          <a:xfrm>
            <a:off x="548640" y="2697098"/>
            <a:ext cx="178308" cy="178308"/>
          </a:xfrm>
          <a:prstGeom prst="rect">
            <a:avLst/>
          </a:prstGeom>
        </p:spPr>
      </p:pic>
      <p:sp>
        <p:nvSpPr>
          <p:cNvPr id="4" name="object 4"/>
          <p:cNvSpPr txBox="1"/>
          <p:nvPr/>
        </p:nvSpPr>
        <p:spPr>
          <a:xfrm>
            <a:off x="535940" y="1311656"/>
            <a:ext cx="8027670" cy="2821926"/>
          </a:xfrm>
          <a:prstGeom prst="rect">
            <a:avLst/>
          </a:prstGeom>
        </p:spPr>
        <p:txBody>
          <a:bodyPr vert="horz" wrap="square" lIns="0" tIns="13335" rIns="0" bIns="0" rtlCol="0">
            <a:spAutoFit/>
          </a:bodyPr>
          <a:lstStyle/>
          <a:p>
            <a:pPr marL="355600" marR="5080">
              <a:lnSpc>
                <a:spcPct val="100000"/>
              </a:lnSpc>
              <a:spcBef>
                <a:spcPts val="105"/>
              </a:spcBef>
            </a:pPr>
            <a:r>
              <a:rPr lang="vi-VN" sz="2000" dirty="0">
                <a:latin typeface="Arial"/>
                <a:cs typeface="Arial"/>
              </a:rPr>
              <a:t>PM ít nhất tìm cách đáp ứng - và tốt nhất là vượt quá - nhu cầu của các bên liên quan (tức là các yêu cầu đã xác định) cũng như các kỳ vọng của các bên liên quan (tức là các yêu cầu chưa xác định) từ một dự án nhất định trong phạm vi, chi phí, thời gian và chất lượng</a:t>
            </a:r>
            <a:r>
              <a:rPr lang="vi-VN" sz="2000" dirty="0" smtClean="0">
                <a:latin typeface="Arial"/>
                <a:cs typeface="Arial"/>
              </a:rPr>
              <a:t>.</a:t>
            </a:r>
            <a:endParaRPr lang="en-US" sz="2000" dirty="0" smtClean="0">
              <a:latin typeface="Arial"/>
              <a:cs typeface="Arial"/>
            </a:endParaRPr>
          </a:p>
          <a:p>
            <a:pPr marL="355600" marR="5080">
              <a:lnSpc>
                <a:spcPct val="100000"/>
              </a:lnSpc>
              <a:spcBef>
                <a:spcPts val="105"/>
              </a:spcBef>
            </a:pPr>
            <a:r>
              <a:rPr lang="vi-VN" sz="2000" dirty="0" smtClean="0">
                <a:latin typeface="Arial"/>
                <a:cs typeface="Arial"/>
              </a:rPr>
              <a:t>PM </a:t>
            </a:r>
            <a:r>
              <a:rPr lang="vi-VN" sz="2000" dirty="0">
                <a:latin typeface="Arial"/>
                <a:cs typeface="Arial"/>
              </a:rPr>
              <a:t>là một lĩnh vực kiến thức đang phát triển, phấn đấu cho </a:t>
            </a:r>
            <a:r>
              <a:rPr lang="vi-VN" sz="2000" dirty="0" smtClean="0">
                <a:latin typeface="Arial"/>
                <a:cs typeface="Arial"/>
              </a:rPr>
              <a:t>liên tục</a:t>
            </a:r>
            <a:r>
              <a:rPr lang="en-US" sz="2000" dirty="0" smtClean="0">
                <a:latin typeface="Arial"/>
                <a:cs typeface="Arial"/>
              </a:rPr>
              <a:t> </a:t>
            </a:r>
            <a:r>
              <a:rPr lang="vi-VN" sz="2000" dirty="0" smtClean="0">
                <a:latin typeface="Arial"/>
                <a:cs typeface="Arial"/>
              </a:rPr>
              <a:t>cải </a:t>
            </a:r>
            <a:r>
              <a:rPr lang="vi-VN" sz="2000" dirty="0">
                <a:latin typeface="Arial"/>
                <a:cs typeface="Arial"/>
              </a:rPr>
              <a:t>tiến bản thân </a:t>
            </a:r>
            <a:r>
              <a:rPr lang="vi-VN" sz="2000" dirty="0" smtClean="0">
                <a:latin typeface="Arial"/>
                <a:cs typeface="Arial"/>
              </a:rPr>
              <a:t>theo </a:t>
            </a:r>
            <a:r>
              <a:rPr lang="vi-VN" sz="2000" dirty="0">
                <a:latin typeface="Arial"/>
                <a:cs typeface="Arial"/>
              </a:rPr>
              <a:t>thời gian</a:t>
            </a:r>
            <a:r>
              <a:rPr lang="vi-VN" sz="2000" dirty="0" smtClean="0">
                <a:latin typeface="Arial"/>
                <a:cs typeface="Arial"/>
              </a:rPr>
              <a:t>.</a:t>
            </a:r>
            <a:endParaRPr lang="en-US" sz="2000" dirty="0" smtClean="0">
              <a:latin typeface="Arial"/>
              <a:cs typeface="Arial"/>
            </a:endParaRPr>
          </a:p>
          <a:p>
            <a:pPr marL="355600" marR="5080">
              <a:lnSpc>
                <a:spcPct val="100000"/>
              </a:lnSpc>
              <a:spcBef>
                <a:spcPts val="105"/>
              </a:spcBef>
            </a:pPr>
            <a:endParaRPr lang="en-US" sz="2000" dirty="0">
              <a:latin typeface="Arial"/>
              <a:cs typeface="Arial"/>
            </a:endParaRPr>
          </a:p>
          <a:p>
            <a:pPr marL="355600" marR="5080">
              <a:lnSpc>
                <a:spcPct val="100000"/>
              </a:lnSpc>
              <a:spcBef>
                <a:spcPts val="105"/>
              </a:spcBef>
            </a:pPr>
            <a:r>
              <a:rPr lang="vi-VN" sz="2000" b="1" dirty="0" smtClean="0">
                <a:solidFill>
                  <a:srgbClr val="FF0000"/>
                </a:solidFill>
                <a:latin typeface="Arial"/>
                <a:cs typeface="Arial"/>
              </a:rPr>
              <a:t>Dự </a:t>
            </a:r>
            <a:r>
              <a:rPr lang="vi-VN" sz="2000" b="1" dirty="0">
                <a:solidFill>
                  <a:srgbClr val="FF0000"/>
                </a:solidFill>
                <a:latin typeface="Arial"/>
                <a:cs typeface="Arial"/>
              </a:rPr>
              <a:t>án thành công</a:t>
            </a:r>
            <a:r>
              <a:rPr lang="vi-VN" sz="2000" dirty="0">
                <a:latin typeface="Arial"/>
                <a:cs typeface="Arial"/>
              </a:rPr>
              <a:t>: nó đạt được mục tiêu trong thời gian và ngân sách được phân bổ để làm hài lòng tất cả các bên liên quan.</a:t>
            </a:r>
            <a:endParaRPr sz="2000" dirty="0">
              <a:latin typeface="Arial"/>
              <a:cs typeface="Arial"/>
            </a:endParaRPr>
          </a:p>
        </p:txBody>
      </p:sp>
      <p:sp>
        <p:nvSpPr>
          <p:cNvPr id="5" name="object 5"/>
          <p:cNvSpPr txBox="1">
            <a:spLocks noGrp="1"/>
          </p:cNvSpPr>
          <p:nvPr>
            <p:ph type="title"/>
          </p:nvPr>
        </p:nvSpPr>
        <p:spPr>
          <a:prstGeom prst="rect">
            <a:avLst/>
          </a:prstGeom>
        </p:spPr>
        <p:txBody>
          <a:bodyPr vert="horz" wrap="square" lIns="0" tIns="439496" rIns="0" bIns="0" rtlCol="0">
            <a:spAutoFit/>
          </a:bodyPr>
          <a:lstStyle/>
          <a:p>
            <a:pPr marL="12700">
              <a:lnSpc>
                <a:spcPct val="100000"/>
              </a:lnSpc>
              <a:spcBef>
                <a:spcPts val="100"/>
              </a:spcBef>
            </a:pPr>
            <a:r>
              <a:rPr lang="en-US" dirty="0" smtClean="0"/>
              <a:t>3.1 </a:t>
            </a:r>
            <a:r>
              <a:rPr dirty="0" smtClean="0"/>
              <a:t>Triple</a:t>
            </a:r>
            <a:r>
              <a:rPr spc="-40" dirty="0" smtClean="0"/>
              <a:t> </a:t>
            </a:r>
            <a:r>
              <a:rPr dirty="0"/>
              <a:t>Constraint</a:t>
            </a:r>
            <a:r>
              <a:rPr spc="-20" dirty="0"/>
              <a:t> </a:t>
            </a:r>
            <a:r>
              <a:rPr dirty="0"/>
              <a:t>of Project</a:t>
            </a:r>
            <a:r>
              <a:rPr spc="-20" dirty="0"/>
              <a:t> </a:t>
            </a:r>
            <a:r>
              <a:rPr spc="-10" dirty="0"/>
              <a:t>Success</a:t>
            </a:r>
          </a:p>
        </p:txBody>
      </p:sp>
      <p:grpSp>
        <p:nvGrpSpPr>
          <p:cNvPr id="6" name="object 6"/>
          <p:cNvGrpSpPr/>
          <p:nvPr/>
        </p:nvGrpSpPr>
        <p:grpSpPr>
          <a:xfrm>
            <a:off x="3066986" y="4129341"/>
            <a:ext cx="2296160" cy="1827530"/>
            <a:chOff x="3066986" y="4129341"/>
            <a:chExt cx="2296160" cy="1827530"/>
          </a:xfrm>
        </p:grpSpPr>
        <p:sp>
          <p:nvSpPr>
            <p:cNvPr id="7" name="object 7"/>
            <p:cNvSpPr/>
            <p:nvPr/>
          </p:nvSpPr>
          <p:spPr>
            <a:xfrm>
              <a:off x="3071748" y="4134103"/>
              <a:ext cx="2286635" cy="1818005"/>
            </a:xfrm>
            <a:custGeom>
              <a:avLst/>
              <a:gdLst/>
              <a:ahLst/>
              <a:cxnLst/>
              <a:rect l="l" t="t" r="r" b="b"/>
              <a:pathLst>
                <a:path w="2286635" h="1818004">
                  <a:moveTo>
                    <a:pt x="1143000" y="0"/>
                  </a:moveTo>
                  <a:lnTo>
                    <a:pt x="0" y="1817662"/>
                  </a:lnTo>
                  <a:lnTo>
                    <a:pt x="2286127" y="1817662"/>
                  </a:lnTo>
                  <a:lnTo>
                    <a:pt x="1143000" y="0"/>
                  </a:lnTo>
                  <a:close/>
                </a:path>
              </a:pathLst>
            </a:custGeom>
            <a:solidFill>
              <a:srgbClr val="99CC00"/>
            </a:solidFill>
          </p:spPr>
          <p:txBody>
            <a:bodyPr wrap="square" lIns="0" tIns="0" rIns="0" bIns="0" rtlCol="0"/>
            <a:lstStyle/>
            <a:p>
              <a:endParaRPr/>
            </a:p>
          </p:txBody>
        </p:sp>
        <p:sp>
          <p:nvSpPr>
            <p:cNvPr id="8" name="object 8"/>
            <p:cNvSpPr/>
            <p:nvPr/>
          </p:nvSpPr>
          <p:spPr>
            <a:xfrm>
              <a:off x="3071748" y="4134103"/>
              <a:ext cx="2286635" cy="1818005"/>
            </a:xfrm>
            <a:custGeom>
              <a:avLst/>
              <a:gdLst/>
              <a:ahLst/>
              <a:cxnLst/>
              <a:rect l="l" t="t" r="r" b="b"/>
              <a:pathLst>
                <a:path w="2286635" h="1818004">
                  <a:moveTo>
                    <a:pt x="0" y="1817662"/>
                  </a:moveTo>
                  <a:lnTo>
                    <a:pt x="1143000" y="0"/>
                  </a:lnTo>
                  <a:lnTo>
                    <a:pt x="2286127" y="1817662"/>
                  </a:lnTo>
                  <a:lnTo>
                    <a:pt x="0" y="1817662"/>
                  </a:lnTo>
                  <a:close/>
                </a:path>
              </a:pathLst>
            </a:custGeom>
            <a:ln w="9360">
              <a:solidFill>
                <a:srgbClr val="000000"/>
              </a:solidFill>
            </a:ln>
          </p:spPr>
          <p:txBody>
            <a:bodyPr wrap="square" lIns="0" tIns="0" rIns="0" bIns="0" rtlCol="0"/>
            <a:lstStyle/>
            <a:p>
              <a:endParaRPr/>
            </a:p>
          </p:txBody>
        </p:sp>
      </p:grpSp>
      <p:sp>
        <p:nvSpPr>
          <p:cNvPr id="9" name="object 9"/>
          <p:cNvSpPr txBox="1"/>
          <p:nvPr/>
        </p:nvSpPr>
        <p:spPr>
          <a:xfrm>
            <a:off x="3791839" y="5324347"/>
            <a:ext cx="845185" cy="330835"/>
          </a:xfrm>
          <a:prstGeom prst="rect">
            <a:avLst/>
          </a:prstGeom>
        </p:spPr>
        <p:txBody>
          <a:bodyPr vert="horz" wrap="square" lIns="0" tIns="12700" rIns="0" bIns="0" rtlCol="0">
            <a:spAutoFit/>
          </a:bodyPr>
          <a:lstStyle/>
          <a:p>
            <a:pPr marL="12700">
              <a:lnSpc>
                <a:spcPct val="100000"/>
              </a:lnSpc>
              <a:spcBef>
                <a:spcPts val="100"/>
              </a:spcBef>
            </a:pPr>
            <a:r>
              <a:rPr sz="2000" b="1" spc="-10" dirty="0">
                <a:solidFill>
                  <a:srgbClr val="FFFFFF"/>
                </a:solidFill>
                <a:latin typeface="Times New Roman"/>
                <a:cs typeface="Times New Roman"/>
              </a:rPr>
              <a:t>Quality</a:t>
            </a:r>
            <a:endParaRPr sz="2000">
              <a:latin typeface="Times New Roman"/>
              <a:cs typeface="Times New Roman"/>
            </a:endParaRPr>
          </a:p>
        </p:txBody>
      </p:sp>
      <p:sp>
        <p:nvSpPr>
          <p:cNvPr id="10" name="object 10"/>
          <p:cNvSpPr/>
          <p:nvPr/>
        </p:nvSpPr>
        <p:spPr>
          <a:xfrm>
            <a:off x="2962262" y="4631308"/>
            <a:ext cx="2219325" cy="892175"/>
          </a:xfrm>
          <a:custGeom>
            <a:avLst/>
            <a:gdLst/>
            <a:ahLst/>
            <a:cxnLst/>
            <a:rect l="l" t="t" r="r" b="b"/>
            <a:pathLst>
              <a:path w="2219325" h="892175">
                <a:moveTo>
                  <a:pt x="186207" y="815479"/>
                </a:moveTo>
                <a:lnTo>
                  <a:pt x="171564" y="768489"/>
                </a:lnTo>
                <a:lnTo>
                  <a:pt x="162064" y="757059"/>
                </a:lnTo>
                <a:lnTo>
                  <a:pt x="133997" y="781189"/>
                </a:lnTo>
                <a:lnTo>
                  <a:pt x="140639" y="788809"/>
                </a:lnTo>
                <a:lnTo>
                  <a:pt x="145745" y="796429"/>
                </a:lnTo>
                <a:lnTo>
                  <a:pt x="149313" y="802779"/>
                </a:lnTo>
                <a:lnTo>
                  <a:pt x="151396" y="809129"/>
                </a:lnTo>
                <a:lnTo>
                  <a:pt x="152006" y="816749"/>
                </a:lnTo>
                <a:lnTo>
                  <a:pt x="151371" y="823099"/>
                </a:lnTo>
                <a:lnTo>
                  <a:pt x="126072" y="853579"/>
                </a:lnTo>
                <a:lnTo>
                  <a:pt x="117106" y="856119"/>
                </a:lnTo>
                <a:lnTo>
                  <a:pt x="106984" y="856119"/>
                </a:lnTo>
                <a:lnTo>
                  <a:pt x="68592" y="842149"/>
                </a:lnTo>
                <a:lnTo>
                  <a:pt x="39014" y="815479"/>
                </a:lnTo>
                <a:lnTo>
                  <a:pt x="32740" y="797699"/>
                </a:lnTo>
                <a:lnTo>
                  <a:pt x="32854" y="788809"/>
                </a:lnTo>
                <a:lnTo>
                  <a:pt x="59067" y="753249"/>
                </a:lnTo>
                <a:lnTo>
                  <a:pt x="65278" y="751979"/>
                </a:lnTo>
                <a:lnTo>
                  <a:pt x="78308" y="751979"/>
                </a:lnTo>
                <a:lnTo>
                  <a:pt x="85102" y="753249"/>
                </a:lnTo>
                <a:lnTo>
                  <a:pt x="85496" y="751979"/>
                </a:lnTo>
                <a:lnTo>
                  <a:pt x="96405" y="717689"/>
                </a:lnTo>
                <a:lnTo>
                  <a:pt x="85775" y="715149"/>
                </a:lnTo>
                <a:lnTo>
                  <a:pt x="66586" y="715149"/>
                </a:lnTo>
                <a:lnTo>
                  <a:pt x="22453" y="740549"/>
                </a:lnTo>
                <a:lnTo>
                  <a:pt x="736" y="786269"/>
                </a:lnTo>
                <a:lnTo>
                  <a:pt x="0" y="802779"/>
                </a:lnTo>
                <a:lnTo>
                  <a:pt x="2933" y="819289"/>
                </a:lnTo>
                <a:lnTo>
                  <a:pt x="33769" y="863739"/>
                </a:lnTo>
                <a:lnTo>
                  <a:pt x="69608" y="885329"/>
                </a:lnTo>
                <a:lnTo>
                  <a:pt x="104660" y="891679"/>
                </a:lnTo>
                <a:lnTo>
                  <a:pt x="121551" y="890409"/>
                </a:lnTo>
                <a:lnTo>
                  <a:pt x="163245" y="866279"/>
                </a:lnTo>
                <a:lnTo>
                  <a:pt x="184162" y="826909"/>
                </a:lnTo>
                <a:lnTo>
                  <a:pt x="186207" y="815479"/>
                </a:lnTo>
                <a:close/>
              </a:path>
              <a:path w="2219325" h="892175">
                <a:moveTo>
                  <a:pt x="270040" y="669429"/>
                </a:moveTo>
                <a:lnTo>
                  <a:pt x="267982" y="656729"/>
                </a:lnTo>
                <a:lnTo>
                  <a:pt x="263359" y="644029"/>
                </a:lnTo>
                <a:lnTo>
                  <a:pt x="259473" y="637679"/>
                </a:lnTo>
                <a:lnTo>
                  <a:pt x="256374" y="632599"/>
                </a:lnTo>
                <a:lnTo>
                  <a:pt x="247027" y="622439"/>
                </a:lnTo>
                <a:lnTo>
                  <a:pt x="239585" y="617588"/>
                </a:lnTo>
                <a:lnTo>
                  <a:pt x="239585" y="675779"/>
                </a:lnTo>
                <a:lnTo>
                  <a:pt x="239560" y="682129"/>
                </a:lnTo>
                <a:lnTo>
                  <a:pt x="214515" y="707529"/>
                </a:lnTo>
                <a:lnTo>
                  <a:pt x="207454" y="708799"/>
                </a:lnTo>
                <a:lnTo>
                  <a:pt x="170294" y="689749"/>
                </a:lnTo>
                <a:lnTo>
                  <a:pt x="161620" y="670699"/>
                </a:lnTo>
                <a:lnTo>
                  <a:pt x="161645" y="664349"/>
                </a:lnTo>
                <a:lnTo>
                  <a:pt x="186702" y="637679"/>
                </a:lnTo>
                <a:lnTo>
                  <a:pt x="201091" y="637679"/>
                </a:lnTo>
                <a:lnTo>
                  <a:pt x="208826" y="641489"/>
                </a:lnTo>
                <a:lnTo>
                  <a:pt x="216928" y="645299"/>
                </a:lnTo>
                <a:lnTo>
                  <a:pt x="239585" y="675779"/>
                </a:lnTo>
                <a:lnTo>
                  <a:pt x="239585" y="617588"/>
                </a:lnTo>
                <a:lnTo>
                  <a:pt x="235343" y="614819"/>
                </a:lnTo>
                <a:lnTo>
                  <a:pt x="222580" y="608469"/>
                </a:lnTo>
                <a:lnTo>
                  <a:pt x="209651" y="604659"/>
                </a:lnTo>
                <a:lnTo>
                  <a:pt x="196583" y="603389"/>
                </a:lnTo>
                <a:lnTo>
                  <a:pt x="183400" y="605929"/>
                </a:lnTo>
                <a:lnTo>
                  <a:pt x="149885" y="626249"/>
                </a:lnTo>
                <a:lnTo>
                  <a:pt x="131648" y="663079"/>
                </a:lnTo>
                <a:lnTo>
                  <a:pt x="130797" y="675779"/>
                </a:lnTo>
                <a:lnTo>
                  <a:pt x="130949" y="680859"/>
                </a:lnTo>
                <a:lnTo>
                  <a:pt x="150368" y="720229"/>
                </a:lnTo>
                <a:lnTo>
                  <a:pt x="192354" y="741819"/>
                </a:lnTo>
                <a:lnTo>
                  <a:pt x="201434" y="743089"/>
                </a:lnTo>
                <a:lnTo>
                  <a:pt x="210235" y="743089"/>
                </a:lnTo>
                <a:lnTo>
                  <a:pt x="218770" y="740549"/>
                </a:lnTo>
                <a:lnTo>
                  <a:pt x="226999" y="738009"/>
                </a:lnTo>
                <a:lnTo>
                  <a:pt x="234962" y="734199"/>
                </a:lnTo>
                <a:lnTo>
                  <a:pt x="242316" y="727849"/>
                </a:lnTo>
                <a:lnTo>
                  <a:pt x="248932" y="722769"/>
                </a:lnTo>
                <a:lnTo>
                  <a:pt x="254774" y="715149"/>
                </a:lnTo>
                <a:lnTo>
                  <a:pt x="259854" y="708799"/>
                </a:lnTo>
                <a:lnTo>
                  <a:pt x="265988" y="696099"/>
                </a:lnTo>
                <a:lnTo>
                  <a:pt x="269392" y="682129"/>
                </a:lnTo>
                <a:lnTo>
                  <a:pt x="270040" y="669429"/>
                </a:lnTo>
                <a:close/>
              </a:path>
              <a:path w="2219325" h="892175">
                <a:moveTo>
                  <a:pt x="347573" y="547509"/>
                </a:moveTo>
                <a:lnTo>
                  <a:pt x="328168" y="508139"/>
                </a:lnTo>
                <a:lnTo>
                  <a:pt x="314020" y="503059"/>
                </a:lnTo>
                <a:lnTo>
                  <a:pt x="307060" y="503059"/>
                </a:lnTo>
                <a:lnTo>
                  <a:pt x="266839" y="529729"/>
                </a:lnTo>
                <a:lnTo>
                  <a:pt x="250621" y="546239"/>
                </a:lnTo>
                <a:lnTo>
                  <a:pt x="241566" y="552589"/>
                </a:lnTo>
                <a:lnTo>
                  <a:pt x="238899" y="553859"/>
                </a:lnTo>
                <a:lnTo>
                  <a:pt x="236486" y="553859"/>
                </a:lnTo>
                <a:lnTo>
                  <a:pt x="234454" y="552589"/>
                </a:lnTo>
                <a:lnTo>
                  <a:pt x="231914" y="551319"/>
                </a:lnTo>
                <a:lnTo>
                  <a:pt x="230517" y="548779"/>
                </a:lnTo>
                <a:lnTo>
                  <a:pt x="230263" y="541159"/>
                </a:lnTo>
                <a:lnTo>
                  <a:pt x="232549" y="534809"/>
                </a:lnTo>
                <a:lnTo>
                  <a:pt x="237248" y="527189"/>
                </a:lnTo>
                <a:lnTo>
                  <a:pt x="241058" y="520839"/>
                </a:lnTo>
                <a:lnTo>
                  <a:pt x="245122" y="515759"/>
                </a:lnTo>
                <a:lnTo>
                  <a:pt x="249440" y="514489"/>
                </a:lnTo>
                <a:lnTo>
                  <a:pt x="253758" y="511949"/>
                </a:lnTo>
                <a:lnTo>
                  <a:pt x="258584" y="511949"/>
                </a:lnTo>
                <a:lnTo>
                  <a:pt x="263664" y="513219"/>
                </a:lnTo>
                <a:lnTo>
                  <a:pt x="264147" y="511949"/>
                </a:lnTo>
                <a:lnTo>
                  <a:pt x="275475" y="482739"/>
                </a:lnTo>
                <a:lnTo>
                  <a:pt x="266915" y="480199"/>
                </a:lnTo>
                <a:lnTo>
                  <a:pt x="258787" y="480199"/>
                </a:lnTo>
                <a:lnTo>
                  <a:pt x="222389" y="504329"/>
                </a:lnTo>
                <a:lnTo>
                  <a:pt x="203415" y="547509"/>
                </a:lnTo>
                <a:lnTo>
                  <a:pt x="203847" y="556399"/>
                </a:lnTo>
                <a:lnTo>
                  <a:pt x="229730" y="586879"/>
                </a:lnTo>
                <a:lnTo>
                  <a:pt x="238074" y="588149"/>
                </a:lnTo>
                <a:lnTo>
                  <a:pt x="246494" y="588149"/>
                </a:lnTo>
                <a:lnTo>
                  <a:pt x="283400" y="561479"/>
                </a:lnTo>
                <a:lnTo>
                  <a:pt x="301510" y="542429"/>
                </a:lnTo>
                <a:lnTo>
                  <a:pt x="304812" y="539889"/>
                </a:lnTo>
                <a:lnTo>
                  <a:pt x="311797" y="539889"/>
                </a:lnTo>
                <a:lnTo>
                  <a:pt x="314083" y="541159"/>
                </a:lnTo>
                <a:lnTo>
                  <a:pt x="317512" y="543699"/>
                </a:lnTo>
                <a:lnTo>
                  <a:pt x="319290" y="546239"/>
                </a:lnTo>
                <a:lnTo>
                  <a:pt x="319798" y="550049"/>
                </a:lnTo>
                <a:lnTo>
                  <a:pt x="320167" y="555129"/>
                </a:lnTo>
                <a:lnTo>
                  <a:pt x="318147" y="561479"/>
                </a:lnTo>
                <a:lnTo>
                  <a:pt x="313448" y="570369"/>
                </a:lnTo>
                <a:lnTo>
                  <a:pt x="309257" y="576719"/>
                </a:lnTo>
                <a:lnTo>
                  <a:pt x="304431" y="581799"/>
                </a:lnTo>
                <a:lnTo>
                  <a:pt x="299097" y="583069"/>
                </a:lnTo>
                <a:lnTo>
                  <a:pt x="293763" y="585609"/>
                </a:lnTo>
                <a:lnTo>
                  <a:pt x="287794" y="585609"/>
                </a:lnTo>
                <a:lnTo>
                  <a:pt x="281190" y="583069"/>
                </a:lnTo>
                <a:lnTo>
                  <a:pt x="267728" y="616089"/>
                </a:lnTo>
                <a:lnTo>
                  <a:pt x="276910" y="618629"/>
                </a:lnTo>
                <a:lnTo>
                  <a:pt x="285991" y="618629"/>
                </a:lnTo>
                <a:lnTo>
                  <a:pt x="320332" y="602119"/>
                </a:lnTo>
                <a:lnTo>
                  <a:pt x="333362" y="585609"/>
                </a:lnTo>
                <a:lnTo>
                  <a:pt x="335165" y="583069"/>
                </a:lnTo>
                <a:lnTo>
                  <a:pt x="341617" y="570369"/>
                </a:lnTo>
                <a:lnTo>
                  <a:pt x="345744" y="558939"/>
                </a:lnTo>
                <a:lnTo>
                  <a:pt x="347573" y="547509"/>
                </a:lnTo>
                <a:close/>
              </a:path>
              <a:path w="2219325" h="892175">
                <a:moveTo>
                  <a:pt x="410095" y="448449"/>
                </a:moveTo>
                <a:lnTo>
                  <a:pt x="385330" y="437019"/>
                </a:lnTo>
                <a:lnTo>
                  <a:pt x="384060" y="443369"/>
                </a:lnTo>
                <a:lnTo>
                  <a:pt x="382536" y="447179"/>
                </a:lnTo>
                <a:lnTo>
                  <a:pt x="379742" y="452259"/>
                </a:lnTo>
                <a:lnTo>
                  <a:pt x="378218" y="453529"/>
                </a:lnTo>
                <a:lnTo>
                  <a:pt x="376440" y="454799"/>
                </a:lnTo>
                <a:lnTo>
                  <a:pt x="374535" y="454799"/>
                </a:lnTo>
                <a:lnTo>
                  <a:pt x="372757" y="456069"/>
                </a:lnTo>
                <a:lnTo>
                  <a:pt x="370979" y="454799"/>
                </a:lnTo>
                <a:lnTo>
                  <a:pt x="369201" y="454799"/>
                </a:lnTo>
                <a:lnTo>
                  <a:pt x="363740" y="450989"/>
                </a:lnTo>
                <a:lnTo>
                  <a:pt x="359092" y="448449"/>
                </a:lnTo>
                <a:lnTo>
                  <a:pt x="354469" y="445909"/>
                </a:lnTo>
                <a:lnTo>
                  <a:pt x="308991" y="417969"/>
                </a:lnTo>
                <a:lnTo>
                  <a:pt x="317385" y="403999"/>
                </a:lnTo>
                <a:lnTo>
                  <a:pt x="321195" y="397649"/>
                </a:lnTo>
                <a:lnTo>
                  <a:pt x="297319" y="383679"/>
                </a:lnTo>
                <a:lnTo>
                  <a:pt x="285127" y="403999"/>
                </a:lnTo>
                <a:lnTo>
                  <a:pt x="245122" y="379869"/>
                </a:lnTo>
                <a:lnTo>
                  <a:pt x="244614" y="420509"/>
                </a:lnTo>
                <a:lnTo>
                  <a:pt x="266966" y="434479"/>
                </a:lnTo>
                <a:lnTo>
                  <a:pt x="258711" y="448449"/>
                </a:lnTo>
                <a:lnTo>
                  <a:pt x="282587" y="462419"/>
                </a:lnTo>
                <a:lnTo>
                  <a:pt x="290830" y="448449"/>
                </a:lnTo>
                <a:lnTo>
                  <a:pt x="340245" y="477659"/>
                </a:lnTo>
                <a:lnTo>
                  <a:pt x="350786" y="484009"/>
                </a:lnTo>
                <a:lnTo>
                  <a:pt x="358025" y="487819"/>
                </a:lnTo>
                <a:lnTo>
                  <a:pt x="361835" y="490359"/>
                </a:lnTo>
                <a:lnTo>
                  <a:pt x="367296" y="491629"/>
                </a:lnTo>
                <a:lnTo>
                  <a:pt x="371995" y="492899"/>
                </a:lnTo>
                <a:lnTo>
                  <a:pt x="380123" y="492899"/>
                </a:lnTo>
                <a:lnTo>
                  <a:pt x="384441" y="490359"/>
                </a:lnTo>
                <a:lnTo>
                  <a:pt x="388886" y="487819"/>
                </a:lnTo>
                <a:lnTo>
                  <a:pt x="393204" y="484009"/>
                </a:lnTo>
                <a:lnTo>
                  <a:pt x="397014" y="480199"/>
                </a:lnTo>
                <a:lnTo>
                  <a:pt x="400316" y="473849"/>
                </a:lnTo>
                <a:lnTo>
                  <a:pt x="403910" y="467499"/>
                </a:lnTo>
                <a:lnTo>
                  <a:pt x="406730" y="461149"/>
                </a:lnTo>
                <a:lnTo>
                  <a:pt x="408368" y="456069"/>
                </a:lnTo>
                <a:lnTo>
                  <a:pt x="408774" y="454799"/>
                </a:lnTo>
                <a:lnTo>
                  <a:pt x="410095" y="448449"/>
                </a:lnTo>
                <a:close/>
              </a:path>
              <a:path w="2219325" h="892175">
                <a:moveTo>
                  <a:pt x="2041029" y="195072"/>
                </a:moveTo>
                <a:lnTo>
                  <a:pt x="2022487" y="165354"/>
                </a:lnTo>
                <a:lnTo>
                  <a:pt x="1910600" y="235331"/>
                </a:lnTo>
                <a:lnTo>
                  <a:pt x="1929142" y="264922"/>
                </a:lnTo>
                <a:lnTo>
                  <a:pt x="2041029" y="195072"/>
                </a:lnTo>
                <a:close/>
              </a:path>
              <a:path w="2219325" h="892175">
                <a:moveTo>
                  <a:pt x="2055126" y="122809"/>
                </a:moveTo>
                <a:lnTo>
                  <a:pt x="2036711" y="93345"/>
                </a:lnTo>
                <a:lnTo>
                  <a:pt x="1978418" y="0"/>
                </a:lnTo>
                <a:lnTo>
                  <a:pt x="1952256" y="16383"/>
                </a:lnTo>
                <a:lnTo>
                  <a:pt x="1980831" y="62103"/>
                </a:lnTo>
                <a:lnTo>
                  <a:pt x="1852561" y="142367"/>
                </a:lnTo>
                <a:lnTo>
                  <a:pt x="1871992" y="173609"/>
                </a:lnTo>
                <a:lnTo>
                  <a:pt x="2000389" y="93345"/>
                </a:lnTo>
                <a:lnTo>
                  <a:pt x="2028964" y="139065"/>
                </a:lnTo>
                <a:lnTo>
                  <a:pt x="2055126" y="122809"/>
                </a:lnTo>
                <a:close/>
              </a:path>
              <a:path w="2219325" h="892175">
                <a:moveTo>
                  <a:pt x="2083574" y="168402"/>
                </a:moveTo>
                <a:lnTo>
                  <a:pt x="2065159" y="138811"/>
                </a:lnTo>
                <a:lnTo>
                  <a:pt x="2037727" y="155956"/>
                </a:lnTo>
                <a:lnTo>
                  <a:pt x="2056142" y="185547"/>
                </a:lnTo>
                <a:lnTo>
                  <a:pt x="2083574" y="168402"/>
                </a:lnTo>
                <a:close/>
              </a:path>
              <a:path w="2219325" h="892175">
                <a:moveTo>
                  <a:pt x="2148979" y="380746"/>
                </a:moveTo>
                <a:lnTo>
                  <a:pt x="2148852" y="372999"/>
                </a:lnTo>
                <a:lnTo>
                  <a:pt x="2148598" y="365252"/>
                </a:lnTo>
                <a:lnTo>
                  <a:pt x="2145931" y="357251"/>
                </a:lnTo>
                <a:lnTo>
                  <a:pt x="2140724" y="348996"/>
                </a:lnTo>
                <a:lnTo>
                  <a:pt x="2136940" y="342773"/>
                </a:lnTo>
                <a:lnTo>
                  <a:pt x="2101608" y="326009"/>
                </a:lnTo>
                <a:lnTo>
                  <a:pt x="2105545" y="318897"/>
                </a:lnTo>
                <a:lnTo>
                  <a:pt x="2107196" y="311785"/>
                </a:lnTo>
                <a:lnTo>
                  <a:pt x="2106904" y="304165"/>
                </a:lnTo>
                <a:lnTo>
                  <a:pt x="2106561" y="297561"/>
                </a:lnTo>
                <a:lnTo>
                  <a:pt x="2083409" y="267195"/>
                </a:lnTo>
                <a:lnTo>
                  <a:pt x="2060079" y="259461"/>
                </a:lnTo>
                <a:lnTo>
                  <a:pt x="2075319" y="249936"/>
                </a:lnTo>
                <a:lnTo>
                  <a:pt x="2058301" y="222631"/>
                </a:lnTo>
                <a:lnTo>
                  <a:pt x="1946414" y="292608"/>
                </a:lnTo>
                <a:lnTo>
                  <a:pt x="1964829" y="322199"/>
                </a:lnTo>
                <a:lnTo>
                  <a:pt x="2019312" y="288163"/>
                </a:lnTo>
                <a:lnTo>
                  <a:pt x="2026856" y="283641"/>
                </a:lnTo>
                <a:lnTo>
                  <a:pt x="2033473" y="280136"/>
                </a:lnTo>
                <a:lnTo>
                  <a:pt x="2039124" y="277634"/>
                </a:lnTo>
                <a:lnTo>
                  <a:pt x="2043823" y="276098"/>
                </a:lnTo>
                <a:lnTo>
                  <a:pt x="2049411" y="274828"/>
                </a:lnTo>
                <a:lnTo>
                  <a:pt x="2054618" y="275209"/>
                </a:lnTo>
                <a:lnTo>
                  <a:pt x="2059317" y="277368"/>
                </a:lnTo>
                <a:lnTo>
                  <a:pt x="2064143" y="279527"/>
                </a:lnTo>
                <a:lnTo>
                  <a:pt x="2067953" y="282829"/>
                </a:lnTo>
                <a:lnTo>
                  <a:pt x="2070747" y="287401"/>
                </a:lnTo>
                <a:lnTo>
                  <a:pt x="2073160" y="291211"/>
                </a:lnTo>
                <a:lnTo>
                  <a:pt x="2074176" y="294640"/>
                </a:lnTo>
                <a:lnTo>
                  <a:pt x="2073922" y="300990"/>
                </a:lnTo>
                <a:lnTo>
                  <a:pt x="2072525" y="304165"/>
                </a:lnTo>
                <a:lnTo>
                  <a:pt x="2070112" y="307213"/>
                </a:lnTo>
                <a:lnTo>
                  <a:pt x="2067572" y="310134"/>
                </a:lnTo>
                <a:lnTo>
                  <a:pt x="2060841" y="315087"/>
                </a:lnTo>
                <a:lnTo>
                  <a:pt x="1988705" y="360172"/>
                </a:lnTo>
                <a:lnTo>
                  <a:pt x="2007120" y="389890"/>
                </a:lnTo>
                <a:lnTo>
                  <a:pt x="2060841" y="356235"/>
                </a:lnTo>
                <a:lnTo>
                  <a:pt x="2091448" y="342773"/>
                </a:lnTo>
                <a:lnTo>
                  <a:pt x="2096782" y="343154"/>
                </a:lnTo>
                <a:lnTo>
                  <a:pt x="2106434" y="347218"/>
                </a:lnTo>
                <a:lnTo>
                  <a:pt x="2110117" y="350393"/>
                </a:lnTo>
                <a:lnTo>
                  <a:pt x="2116213" y="360172"/>
                </a:lnTo>
                <a:lnTo>
                  <a:pt x="2116848" y="365760"/>
                </a:lnTo>
                <a:lnTo>
                  <a:pt x="2114308" y="371094"/>
                </a:lnTo>
                <a:lnTo>
                  <a:pt x="2030742" y="427609"/>
                </a:lnTo>
                <a:lnTo>
                  <a:pt x="2049284" y="457200"/>
                </a:lnTo>
                <a:lnTo>
                  <a:pt x="2120785" y="412496"/>
                </a:lnTo>
                <a:lnTo>
                  <a:pt x="2146820" y="388112"/>
                </a:lnTo>
                <a:lnTo>
                  <a:pt x="2148979" y="380746"/>
                </a:lnTo>
                <a:close/>
              </a:path>
              <a:path w="2219325" h="892175">
                <a:moveTo>
                  <a:pt x="2218817" y="494588"/>
                </a:moveTo>
                <a:lnTo>
                  <a:pt x="2218232" y="482142"/>
                </a:lnTo>
                <a:lnTo>
                  <a:pt x="2214765" y="469684"/>
                </a:lnTo>
                <a:lnTo>
                  <a:pt x="2209965" y="460248"/>
                </a:lnTo>
                <a:lnTo>
                  <a:pt x="2208415" y="457200"/>
                </a:lnTo>
                <a:lnTo>
                  <a:pt x="2200770" y="447230"/>
                </a:lnTo>
                <a:lnTo>
                  <a:pt x="2191753" y="439407"/>
                </a:lnTo>
                <a:lnTo>
                  <a:pt x="2191651" y="485775"/>
                </a:lnTo>
                <a:lnTo>
                  <a:pt x="2189746" y="492760"/>
                </a:lnTo>
                <a:lnTo>
                  <a:pt x="2187968" y="499745"/>
                </a:lnTo>
                <a:lnTo>
                  <a:pt x="2182761" y="506095"/>
                </a:lnTo>
                <a:lnTo>
                  <a:pt x="2174379" y="511556"/>
                </a:lnTo>
                <a:lnTo>
                  <a:pt x="2153450" y="478155"/>
                </a:lnTo>
                <a:lnTo>
                  <a:pt x="2146693" y="467360"/>
                </a:lnTo>
                <a:lnTo>
                  <a:pt x="2154694" y="462280"/>
                </a:lnTo>
                <a:lnTo>
                  <a:pt x="2162441" y="460248"/>
                </a:lnTo>
                <a:lnTo>
                  <a:pt x="2177173" y="462788"/>
                </a:lnTo>
                <a:lnTo>
                  <a:pt x="2182761" y="466725"/>
                </a:lnTo>
                <a:lnTo>
                  <a:pt x="2186825" y="473202"/>
                </a:lnTo>
                <a:lnTo>
                  <a:pt x="2190635" y="479171"/>
                </a:lnTo>
                <a:lnTo>
                  <a:pt x="2191651" y="485775"/>
                </a:lnTo>
                <a:lnTo>
                  <a:pt x="2191651" y="439356"/>
                </a:lnTo>
                <a:lnTo>
                  <a:pt x="2181390" y="433755"/>
                </a:lnTo>
                <a:lnTo>
                  <a:pt x="2169680" y="430276"/>
                </a:lnTo>
                <a:lnTo>
                  <a:pt x="2157031" y="429298"/>
                </a:lnTo>
                <a:lnTo>
                  <a:pt x="2144039" y="431101"/>
                </a:lnTo>
                <a:lnTo>
                  <a:pt x="2106282" y="450621"/>
                </a:lnTo>
                <a:lnTo>
                  <a:pt x="2081987" y="491324"/>
                </a:lnTo>
                <a:lnTo>
                  <a:pt x="2082190" y="504913"/>
                </a:lnTo>
                <a:lnTo>
                  <a:pt x="2099297" y="541807"/>
                </a:lnTo>
                <a:lnTo>
                  <a:pt x="2137968" y="562800"/>
                </a:lnTo>
                <a:lnTo>
                  <a:pt x="2147176" y="562711"/>
                </a:lnTo>
                <a:lnTo>
                  <a:pt x="2156853" y="561213"/>
                </a:lnTo>
                <a:lnTo>
                  <a:pt x="2144280" y="530733"/>
                </a:lnTo>
                <a:lnTo>
                  <a:pt x="2143391" y="528574"/>
                </a:lnTo>
                <a:lnTo>
                  <a:pt x="2136787" y="530479"/>
                </a:lnTo>
                <a:lnTo>
                  <a:pt x="2131199" y="530733"/>
                </a:lnTo>
                <a:lnTo>
                  <a:pt x="2126754" y="529082"/>
                </a:lnTo>
                <a:lnTo>
                  <a:pt x="2122182" y="527558"/>
                </a:lnTo>
                <a:lnTo>
                  <a:pt x="2118499" y="524383"/>
                </a:lnTo>
                <a:lnTo>
                  <a:pt x="2115578" y="519811"/>
                </a:lnTo>
                <a:lnTo>
                  <a:pt x="2111387" y="512953"/>
                </a:lnTo>
                <a:lnTo>
                  <a:pt x="2110244" y="505714"/>
                </a:lnTo>
                <a:lnTo>
                  <a:pt x="2112276" y="498094"/>
                </a:lnTo>
                <a:lnTo>
                  <a:pt x="2114410" y="492569"/>
                </a:lnTo>
                <a:lnTo>
                  <a:pt x="2117801" y="487413"/>
                </a:lnTo>
                <a:lnTo>
                  <a:pt x="2122411" y="482612"/>
                </a:lnTo>
                <a:lnTo>
                  <a:pt x="2128278" y="478155"/>
                </a:lnTo>
                <a:lnTo>
                  <a:pt x="2174633" y="552323"/>
                </a:lnTo>
                <a:lnTo>
                  <a:pt x="2190178" y="541782"/>
                </a:lnTo>
                <a:lnTo>
                  <a:pt x="2202345" y="530707"/>
                </a:lnTo>
                <a:lnTo>
                  <a:pt x="2211133" y="519112"/>
                </a:lnTo>
                <a:lnTo>
                  <a:pt x="2214499" y="511556"/>
                </a:lnTo>
                <a:lnTo>
                  <a:pt x="2216543" y="506984"/>
                </a:lnTo>
                <a:lnTo>
                  <a:pt x="2218817" y="494588"/>
                </a:lnTo>
                <a:close/>
              </a:path>
            </a:pathLst>
          </a:custGeom>
          <a:solidFill>
            <a:srgbClr val="000000"/>
          </a:solidFill>
        </p:spPr>
        <p:txBody>
          <a:bodyPr wrap="square" lIns="0" tIns="0" rIns="0" bIns="0" rtlCol="0"/>
          <a:lstStyle/>
          <a:p>
            <a:endParaRPr/>
          </a:p>
        </p:txBody>
      </p:sp>
      <p:sp>
        <p:nvSpPr>
          <p:cNvPr id="11" name="object 11"/>
          <p:cNvSpPr txBox="1"/>
          <p:nvPr/>
        </p:nvSpPr>
        <p:spPr>
          <a:xfrm>
            <a:off x="3813175" y="6054953"/>
            <a:ext cx="789305" cy="330835"/>
          </a:xfrm>
          <a:prstGeom prst="rect">
            <a:avLst/>
          </a:prstGeom>
        </p:spPr>
        <p:txBody>
          <a:bodyPr vert="horz" wrap="square" lIns="0" tIns="12700" rIns="0" bIns="0" rtlCol="0">
            <a:spAutoFit/>
          </a:bodyPr>
          <a:lstStyle/>
          <a:p>
            <a:pPr marL="12700">
              <a:lnSpc>
                <a:spcPct val="100000"/>
              </a:lnSpc>
              <a:spcBef>
                <a:spcPts val="100"/>
              </a:spcBef>
            </a:pPr>
            <a:r>
              <a:rPr sz="2000" b="1" spc="-10" dirty="0">
                <a:latin typeface="Arial"/>
                <a:cs typeface="Arial"/>
              </a:rPr>
              <a:t>Scope</a:t>
            </a:r>
            <a:endParaRPr sz="2000">
              <a:latin typeface="Arial"/>
              <a:cs typeface="Arial"/>
            </a:endParaRPr>
          </a:p>
        </p:txBody>
      </p:sp>
    </p:spTree>
    <p:extLst>
      <p:ext uri="{BB962C8B-B14F-4D97-AF65-F5344CB8AC3E}">
        <p14:creationId xmlns:p14="http://schemas.microsoft.com/office/powerpoint/2010/main" val="346775356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233B2367-3060-49B5-87AB-1A8B7D2C5F00}"/>
              </a:ext>
            </a:extLst>
          </p:cNvPr>
          <p:cNvSpPr>
            <a:spLocks noGrp="1"/>
          </p:cNvSpPr>
          <p:nvPr>
            <p:ph type="sldNum" sz="quarter" idx="12"/>
          </p:nvPr>
        </p:nvSpPr>
        <p:spPr/>
        <p:txBody>
          <a:bodyPr/>
          <a:lstStyle/>
          <a:p>
            <a:fld id="{9EA0BE3B-158A-4EDF-80DC-E394A0D1600F}" type="slidenum">
              <a:rPr lang="en-US" smtClean="0"/>
              <a:pPr/>
              <a:t>37</a:t>
            </a:fld>
            <a:endParaRPr lang="en-US" dirty="0"/>
          </a:p>
        </p:txBody>
      </p:sp>
      <p:sp>
        <p:nvSpPr>
          <p:cNvPr id="10242" name="Rectangle 2"/>
          <p:cNvSpPr>
            <a:spLocks noGrp="1" noChangeArrowheads="1"/>
          </p:cNvSpPr>
          <p:nvPr>
            <p:ph type="title"/>
          </p:nvPr>
        </p:nvSpPr>
        <p:spPr/>
        <p:txBody>
          <a:bodyPr>
            <a:normAutofit fontScale="90000"/>
          </a:bodyPr>
          <a:lstStyle/>
          <a:p>
            <a:pPr eaLnBrk="1" hangingPunct="1"/>
            <a:r>
              <a:rPr lang="en-US" altLang="ja-JP" sz="2900">
                <a:latin typeface="ＭＳ Ｐゴシック" pitchFamily="50" charset="-128"/>
              </a:rPr>
              <a:t>Xác xuất thành công</a:t>
            </a:r>
          </a:p>
        </p:txBody>
      </p:sp>
      <p:sp>
        <p:nvSpPr>
          <p:cNvPr id="10243" name="Rectangle 3"/>
          <p:cNvSpPr>
            <a:spLocks noGrp="1" noChangeArrowheads="1"/>
          </p:cNvSpPr>
          <p:nvPr>
            <p:ph type="body" sz="quarter" idx="13"/>
          </p:nvPr>
        </p:nvSpPr>
        <p:spPr/>
        <p:txBody>
          <a:bodyPr/>
          <a:lstStyle/>
          <a:p>
            <a:pPr eaLnBrk="1" hangingPunct="1">
              <a:buClr>
                <a:schemeClr val="tx1"/>
              </a:buClr>
              <a:buFont typeface="Wingdings" pitchFamily="2" charset="2"/>
              <a:buChar char="Ø"/>
            </a:pPr>
            <a:r>
              <a:rPr lang="en-US" altLang="ja-JP" sz="2000"/>
              <a:t>Bạn nghĩ rằng có bao nhiêu % dự án IT thành công?</a:t>
            </a:r>
          </a:p>
          <a:p>
            <a:pPr eaLnBrk="1" hangingPunct="1">
              <a:buClr>
                <a:schemeClr val="tx1"/>
              </a:buClr>
              <a:buFont typeface="Wingdings" pitchFamily="2" charset="2"/>
              <a:buChar char="Ø"/>
            </a:pPr>
            <a:endParaRPr lang="en-US" altLang="ja-JP" sz="2000"/>
          </a:p>
          <a:p>
            <a:pPr lvl="1" eaLnBrk="1" hangingPunct="1">
              <a:buClr>
                <a:schemeClr val="tx1"/>
              </a:buClr>
              <a:buFont typeface="Wingdings" pitchFamily="2" charset="2"/>
              <a:buChar char="Ø"/>
            </a:pPr>
            <a:r>
              <a:rPr lang="en-US" altLang="ja-JP" sz="2000"/>
              <a:t>90% ?</a:t>
            </a:r>
          </a:p>
          <a:p>
            <a:pPr lvl="1" eaLnBrk="1" hangingPunct="1">
              <a:buClr>
                <a:schemeClr val="tx1"/>
              </a:buClr>
              <a:buFont typeface="Wingdings" pitchFamily="2" charset="2"/>
              <a:buChar char="Ø"/>
            </a:pPr>
            <a:endParaRPr lang="en-US" altLang="ja-JP" sz="2000"/>
          </a:p>
          <a:p>
            <a:pPr lvl="1" eaLnBrk="1" hangingPunct="1">
              <a:buClr>
                <a:schemeClr val="tx1"/>
              </a:buClr>
              <a:buFont typeface="Wingdings" pitchFamily="2" charset="2"/>
              <a:buChar char="Ø"/>
            </a:pPr>
            <a:r>
              <a:rPr lang="en-US" altLang="ja-JP" sz="2000"/>
              <a:t>70% ?</a:t>
            </a:r>
          </a:p>
          <a:p>
            <a:pPr lvl="1" eaLnBrk="1" hangingPunct="1">
              <a:buClr>
                <a:schemeClr val="tx1"/>
              </a:buClr>
              <a:buFont typeface="Wingdings" pitchFamily="2" charset="2"/>
              <a:buChar char="Ø"/>
            </a:pPr>
            <a:endParaRPr lang="en-US" altLang="ja-JP" sz="2000"/>
          </a:p>
          <a:p>
            <a:pPr lvl="1" eaLnBrk="1" hangingPunct="1">
              <a:buClr>
                <a:schemeClr val="tx1"/>
              </a:buClr>
              <a:buFont typeface="Wingdings" pitchFamily="2" charset="2"/>
              <a:buChar char="Ø"/>
            </a:pPr>
            <a:r>
              <a:rPr lang="en-US" altLang="ja-JP" sz="2000"/>
              <a:t>50% ?</a:t>
            </a:r>
          </a:p>
          <a:p>
            <a:pPr lvl="1" eaLnBrk="1" hangingPunct="1">
              <a:buClr>
                <a:schemeClr val="tx1"/>
              </a:buClr>
              <a:buFont typeface="Wingdings" pitchFamily="2" charset="2"/>
              <a:buChar char="Ø"/>
            </a:pPr>
            <a:endParaRPr lang="en-US" altLang="ja-JP" sz="2000"/>
          </a:p>
          <a:p>
            <a:pPr lvl="1" eaLnBrk="1" hangingPunct="1">
              <a:buClr>
                <a:schemeClr val="tx1"/>
              </a:buClr>
              <a:buFont typeface="Wingdings" pitchFamily="2" charset="2"/>
              <a:buChar char="Ø"/>
            </a:pPr>
            <a:r>
              <a:rPr lang="en-US" altLang="ja-JP" sz="2000"/>
              <a:t>30% ?</a:t>
            </a:r>
          </a:p>
        </p:txBody>
      </p:sp>
      <p:graphicFrame>
        <p:nvGraphicFramePr>
          <p:cNvPr id="3" name="Diagram 2">
            <a:extLst>
              <a:ext uri="{FF2B5EF4-FFF2-40B4-BE49-F238E27FC236}">
                <a16:creationId xmlns="" xmlns:a16="http://schemas.microsoft.com/office/drawing/2014/main" id="{4DDF64FB-791F-48D6-9A4B-3D92F8FA973D}"/>
              </a:ext>
            </a:extLst>
          </p:cNvPr>
          <p:cNvGraphicFramePr/>
          <p:nvPr>
            <p:extLst>
              <p:ext uri="{D42A27DB-BD31-4B8C-83A1-F6EECF244321}">
                <p14:modId xmlns:p14="http://schemas.microsoft.com/office/powerpoint/2010/main" val="204917006"/>
              </p:ext>
            </p:extLst>
          </p:nvPr>
        </p:nvGraphicFramePr>
        <p:xfrm>
          <a:off x="3447763" y="2864338"/>
          <a:ext cx="5718504" cy="3200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extBox 3">
            <a:extLst>
              <a:ext uri="{FF2B5EF4-FFF2-40B4-BE49-F238E27FC236}">
                <a16:creationId xmlns="" xmlns:a16="http://schemas.microsoft.com/office/drawing/2014/main" id="{E2181898-B3DB-41C5-B4E2-04859431D63B}"/>
              </a:ext>
            </a:extLst>
          </p:cNvPr>
          <p:cNvSpPr txBox="1"/>
          <p:nvPr/>
        </p:nvSpPr>
        <p:spPr>
          <a:xfrm>
            <a:off x="5700922" y="4014857"/>
            <a:ext cx="1212191" cy="707886"/>
          </a:xfrm>
          <a:prstGeom prst="rect">
            <a:avLst/>
          </a:prstGeom>
          <a:noFill/>
        </p:spPr>
        <p:txBody>
          <a:bodyPr wrap="none" rtlCol="0">
            <a:spAutoFit/>
          </a:bodyPr>
          <a:lstStyle/>
          <a:p>
            <a:r>
              <a:rPr lang="en-US" sz="4000"/>
              <a:t>30%</a:t>
            </a:r>
          </a:p>
        </p:txBody>
      </p:sp>
      <p:sp>
        <p:nvSpPr>
          <p:cNvPr id="2" name="Rectangle 1">
            <a:extLst>
              <a:ext uri="{FF2B5EF4-FFF2-40B4-BE49-F238E27FC236}">
                <a16:creationId xmlns="" xmlns:a16="http://schemas.microsoft.com/office/drawing/2014/main" id="{7B7E8186-3697-43DF-8BD0-096520B007F4}"/>
              </a:ext>
            </a:extLst>
          </p:cNvPr>
          <p:cNvSpPr/>
          <p:nvPr/>
        </p:nvSpPr>
        <p:spPr>
          <a:xfrm>
            <a:off x="3810000" y="2286001"/>
            <a:ext cx="4876800" cy="3962401"/>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xit" presetSubtype="0" fill="hold" grpId="0" nodeType="clickEffect">
                                  <p:stCondLst>
                                    <p:cond delay="0"/>
                                  </p:stCondLst>
                                  <p:childTnLst>
                                    <p:animEffect transition="out" filter="fade">
                                      <p:cBhvr>
                                        <p:cTn id="6" dur="1000"/>
                                        <p:tgtEl>
                                          <p:spTgt spid="2"/>
                                        </p:tgtEl>
                                      </p:cBhvr>
                                    </p:animEffect>
                                    <p:anim calcmode="lin" valueType="num">
                                      <p:cBhvr>
                                        <p:cTn id="7" dur="1000"/>
                                        <p:tgtEl>
                                          <p:spTgt spid="2"/>
                                        </p:tgtEl>
                                        <p:attrNameLst>
                                          <p:attrName>ppt_x</p:attrName>
                                        </p:attrNameLst>
                                      </p:cBhvr>
                                      <p:tavLst>
                                        <p:tav tm="0">
                                          <p:val>
                                            <p:strVal val="ppt_x"/>
                                          </p:val>
                                        </p:tav>
                                        <p:tav tm="100000">
                                          <p:val>
                                            <p:strVal val="ppt_x"/>
                                          </p:val>
                                        </p:tav>
                                      </p:tavLst>
                                    </p:anim>
                                    <p:anim calcmode="lin" valueType="num">
                                      <p:cBhvr>
                                        <p:cTn id="8" dur="1000"/>
                                        <p:tgtEl>
                                          <p:spTgt spid="2"/>
                                        </p:tgtEl>
                                        <p:attrNameLst>
                                          <p:attrName>ppt_y</p:attrName>
                                        </p:attrNameLst>
                                      </p:cBhvr>
                                      <p:tavLst>
                                        <p:tav tm="0">
                                          <p:val>
                                            <p:strVal val="ppt_y"/>
                                          </p:val>
                                        </p:tav>
                                        <p:tav tm="100000">
                                          <p:val>
                                            <p:strVal val="ppt_y-.1"/>
                                          </p:val>
                                        </p:tav>
                                      </p:tavLst>
                                    </p:anim>
                                    <p:set>
                                      <p:cBhvr>
                                        <p:cTn id="9" dur="1" fill="hold">
                                          <p:stCondLst>
                                            <p:cond delay="9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E2A90A26-A739-4D83-9FFC-D2F4A785328F}"/>
              </a:ext>
            </a:extLst>
          </p:cNvPr>
          <p:cNvSpPr>
            <a:spLocks noGrp="1"/>
          </p:cNvSpPr>
          <p:nvPr>
            <p:ph type="sldNum" sz="quarter" idx="12"/>
          </p:nvPr>
        </p:nvSpPr>
        <p:spPr/>
        <p:txBody>
          <a:bodyPr/>
          <a:lstStyle/>
          <a:p>
            <a:fld id="{9EA0BE3B-158A-4EDF-80DC-E394A0D1600F}" type="slidenum">
              <a:rPr lang="en-US" smtClean="0"/>
              <a:pPr/>
              <a:t>38</a:t>
            </a:fld>
            <a:endParaRPr lang="en-US" dirty="0"/>
          </a:p>
        </p:txBody>
      </p:sp>
      <p:sp>
        <p:nvSpPr>
          <p:cNvPr id="11266" name="Rectangle 2"/>
          <p:cNvSpPr>
            <a:spLocks noGrp="1" noChangeArrowheads="1"/>
          </p:cNvSpPr>
          <p:nvPr>
            <p:ph type="title"/>
          </p:nvPr>
        </p:nvSpPr>
        <p:spPr/>
        <p:txBody>
          <a:bodyPr>
            <a:normAutofit fontScale="90000"/>
          </a:bodyPr>
          <a:lstStyle/>
          <a:p>
            <a:pPr eaLnBrk="1" hangingPunct="1"/>
            <a:r>
              <a:rPr lang="en-US" altLang="ja-JP" sz="2900">
                <a:latin typeface="ＭＳ Ｐゴシック" pitchFamily="50" charset="-128"/>
              </a:rPr>
              <a:t>Điều gì tạo nên một dự án thành công</a:t>
            </a:r>
          </a:p>
        </p:txBody>
      </p:sp>
      <p:sp>
        <p:nvSpPr>
          <p:cNvPr id="2" name="Rectangle 1">
            <a:extLst>
              <a:ext uri="{FF2B5EF4-FFF2-40B4-BE49-F238E27FC236}">
                <a16:creationId xmlns="" xmlns:a16="http://schemas.microsoft.com/office/drawing/2014/main" id="{1C9F084F-EFDE-42BD-AA2A-822A5EDDD662}"/>
              </a:ext>
            </a:extLst>
          </p:cNvPr>
          <p:cNvSpPr/>
          <p:nvPr/>
        </p:nvSpPr>
        <p:spPr>
          <a:xfrm>
            <a:off x="2133600" y="5387999"/>
            <a:ext cx="6096000" cy="400110"/>
          </a:xfrm>
          <a:prstGeom prst="rect">
            <a:avLst/>
          </a:prstGeom>
        </p:spPr>
        <p:txBody>
          <a:bodyPr wrap="square">
            <a:spAutoFit/>
          </a:bodyPr>
          <a:lstStyle/>
          <a:p>
            <a:pPr eaLnBrk="1" hangingPunct="1">
              <a:buClr>
                <a:schemeClr val="tx1"/>
              </a:buClr>
              <a:buFont typeface="Wingdings" pitchFamily="2" charset="2"/>
              <a:buNone/>
            </a:pPr>
            <a:r>
              <a:rPr lang="en-US" altLang="ja-JP" sz="2000"/>
              <a:t>Dự án nào có khả năng thành công cao h</a:t>
            </a:r>
            <a:r>
              <a:rPr lang="vi-VN" altLang="ja-JP" sz="2000"/>
              <a:t>ơ</a:t>
            </a:r>
            <a:r>
              <a:rPr lang="en-US" altLang="ja-JP" sz="2000"/>
              <a:t>n?</a:t>
            </a:r>
            <a:endParaRPr lang="en-US" altLang="ja-JP" sz="2400" u="sng"/>
          </a:p>
        </p:txBody>
      </p:sp>
      <p:graphicFrame>
        <p:nvGraphicFramePr>
          <p:cNvPr id="4" name="Table 4">
            <a:extLst>
              <a:ext uri="{FF2B5EF4-FFF2-40B4-BE49-F238E27FC236}">
                <a16:creationId xmlns="" xmlns:a16="http://schemas.microsoft.com/office/drawing/2014/main" id="{17EED126-FDF9-4FA1-8029-B3B835363AF5}"/>
              </a:ext>
            </a:extLst>
          </p:cNvPr>
          <p:cNvGraphicFramePr>
            <a:graphicFrameLocks noGrp="1"/>
          </p:cNvGraphicFramePr>
          <p:nvPr>
            <p:extLst>
              <p:ext uri="{D42A27DB-BD31-4B8C-83A1-F6EECF244321}">
                <p14:modId xmlns:p14="http://schemas.microsoft.com/office/powerpoint/2010/main" val="2386326168"/>
              </p:ext>
            </p:extLst>
          </p:nvPr>
        </p:nvGraphicFramePr>
        <p:xfrm>
          <a:off x="800100" y="1371602"/>
          <a:ext cx="7848600" cy="3810001"/>
        </p:xfrm>
        <a:graphic>
          <a:graphicData uri="http://schemas.openxmlformats.org/drawingml/2006/table">
            <a:tbl>
              <a:tblPr firstRow="1" bandRow="1">
                <a:tableStyleId>{6E25E649-3F16-4E02-A733-19D2CDBF48F0}</a:tableStyleId>
              </a:tblPr>
              <a:tblGrid>
                <a:gridCol w="3924300">
                  <a:extLst>
                    <a:ext uri="{9D8B030D-6E8A-4147-A177-3AD203B41FA5}">
                      <a16:colId xmlns="" xmlns:a16="http://schemas.microsoft.com/office/drawing/2014/main" val="3282623367"/>
                    </a:ext>
                  </a:extLst>
                </a:gridCol>
                <a:gridCol w="3924300">
                  <a:extLst>
                    <a:ext uri="{9D8B030D-6E8A-4147-A177-3AD203B41FA5}">
                      <a16:colId xmlns="" xmlns:a16="http://schemas.microsoft.com/office/drawing/2014/main" val="473529597"/>
                    </a:ext>
                  </a:extLst>
                </a:gridCol>
              </a:tblGrid>
              <a:tr h="49754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800"/>
                        <a:t>Dự án A</a:t>
                      </a:r>
                      <a:endParaRPr lang="en-US"/>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800"/>
                        <a:t>Dự án B</a:t>
                      </a:r>
                      <a:endParaRPr lang="en-US"/>
                    </a:p>
                  </a:txBody>
                  <a:tcPr/>
                </a:tc>
                <a:extLst>
                  <a:ext uri="{0D108BD9-81ED-4DB2-BD59-A6C34878D82A}">
                    <a16:rowId xmlns="" xmlns:a16="http://schemas.microsoft.com/office/drawing/2014/main" val="1985723478"/>
                  </a:ext>
                </a:extLst>
              </a:tr>
              <a:tr h="122683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a:t>Bàn giao sản phẩm đúng hạn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a:t>(Delivered the system by the date agreed on)</a:t>
                      </a:r>
                    </a:p>
                  </a:txBody>
                  <a:tcPr/>
                </a:tc>
                <a:tc>
                  <a:txBody>
                    <a:bodyPr/>
                    <a:lstStyle/>
                    <a:p>
                      <a:r>
                        <a:rPr lang="en-US"/>
                        <a:t>Lỡ hẹn bàn giao</a:t>
                      </a:r>
                    </a:p>
                    <a:p>
                      <a:r>
                        <a:rPr lang="en-US"/>
                        <a:t>(</a:t>
                      </a:r>
                      <a:r>
                        <a:rPr lang="en-US" altLang="ja-JP" sz="1800"/>
                        <a:t>Missed the deadline)</a:t>
                      </a:r>
                      <a:endParaRPr lang="en-US"/>
                    </a:p>
                  </a:txBody>
                  <a:tcPr/>
                </a:tc>
                <a:extLst>
                  <a:ext uri="{0D108BD9-81ED-4DB2-BD59-A6C34878D82A}">
                    <a16:rowId xmlns="" xmlns:a16="http://schemas.microsoft.com/office/drawing/2014/main" val="4041054545"/>
                  </a:ext>
                </a:extLst>
              </a:tr>
              <a:tr h="122683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a:t>Phù hợp với ngân sách</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a:t>(Completed the project within budget)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800"/>
                        <a:t>V</a:t>
                      </a:r>
                      <a:r>
                        <a:rPr lang="vi-VN" altLang="ja-JP" sz="1800"/>
                        <a:t>ư</a:t>
                      </a:r>
                      <a:r>
                        <a:rPr lang="en-US" altLang="ja-JP" sz="1800"/>
                        <a:t>ợt kinh phí dự toán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800"/>
                        <a:t>(Over budget)</a:t>
                      </a:r>
                    </a:p>
                  </a:txBody>
                  <a:tcPr/>
                </a:tc>
                <a:extLst>
                  <a:ext uri="{0D108BD9-81ED-4DB2-BD59-A6C34878D82A}">
                    <a16:rowId xmlns="" xmlns:a16="http://schemas.microsoft.com/office/drawing/2014/main" val="2845615401"/>
                  </a:ext>
                </a:extLst>
              </a:tr>
              <a:tr h="85878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a:t>Gần nh</a:t>
                      </a:r>
                      <a:r>
                        <a:rPr lang="vi-VN" altLang="ja-JP"/>
                        <a:t>ư</a:t>
                      </a:r>
                      <a:r>
                        <a:rPr lang="en-US" altLang="ja-JP"/>
                        <a:t> không cần bảo trì</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a:t>(Almost never used after appreciation)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800"/>
                        <a:t>Duy trì th</a:t>
                      </a:r>
                      <a:r>
                        <a:rPr lang="vi-VN" altLang="ja-JP" sz="1800"/>
                        <a:t>ư</a:t>
                      </a:r>
                      <a:r>
                        <a:rPr lang="en-US" altLang="ja-JP" sz="1800"/>
                        <a:t>ờng trực trong 10 năm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800"/>
                        <a:t>(Has been used over 10 years)</a:t>
                      </a:r>
                    </a:p>
                  </a:txBody>
                  <a:tcPr/>
                </a:tc>
                <a:extLst>
                  <a:ext uri="{0D108BD9-81ED-4DB2-BD59-A6C34878D82A}">
                    <a16:rowId xmlns="" xmlns:a16="http://schemas.microsoft.com/office/drawing/2014/main" val="1249609039"/>
                  </a:ext>
                </a:extLst>
              </a:tr>
            </a:tbl>
          </a:graphicData>
        </a:graphic>
      </p:graphicFrame>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AD38122A-6078-4C8E-8BAB-A59926F6389A}"/>
              </a:ext>
            </a:extLst>
          </p:cNvPr>
          <p:cNvSpPr>
            <a:spLocks noGrp="1"/>
          </p:cNvSpPr>
          <p:nvPr>
            <p:ph type="sldNum" sz="quarter" idx="12"/>
          </p:nvPr>
        </p:nvSpPr>
        <p:spPr/>
        <p:txBody>
          <a:bodyPr/>
          <a:lstStyle/>
          <a:p>
            <a:fld id="{9EA0BE3B-158A-4EDF-80DC-E394A0D1600F}" type="slidenum">
              <a:rPr lang="en-US" smtClean="0"/>
              <a:pPr/>
              <a:t>39</a:t>
            </a:fld>
            <a:endParaRPr lang="en-US" dirty="0"/>
          </a:p>
        </p:txBody>
      </p:sp>
      <p:sp>
        <p:nvSpPr>
          <p:cNvPr id="12290" name="Rectangle 2"/>
          <p:cNvSpPr>
            <a:spLocks noGrp="1" noChangeArrowheads="1"/>
          </p:cNvSpPr>
          <p:nvPr>
            <p:ph type="title"/>
          </p:nvPr>
        </p:nvSpPr>
        <p:spPr/>
        <p:txBody>
          <a:bodyPr>
            <a:normAutofit fontScale="90000"/>
          </a:bodyPr>
          <a:lstStyle/>
          <a:p>
            <a:pPr eaLnBrk="1" hangingPunct="1"/>
            <a:r>
              <a:rPr lang="en-US" altLang="ja-JP" sz="2900">
                <a:latin typeface="ＭＳ Ｐゴシック" pitchFamily="50" charset="-128"/>
              </a:rPr>
              <a:t>Dự án đ</a:t>
            </a:r>
            <a:r>
              <a:rPr lang="vi-VN" altLang="ja-JP" sz="2900">
                <a:latin typeface="ＭＳ Ｐゴシック" pitchFamily="50" charset="-128"/>
              </a:rPr>
              <a:t>ư</a:t>
            </a:r>
            <a:r>
              <a:rPr lang="en-US" altLang="ja-JP" sz="2900">
                <a:latin typeface="ＭＳ Ｐゴシック" pitchFamily="50" charset="-128"/>
              </a:rPr>
              <a:t>ờng hầm nối Anh và châu Âu?</a:t>
            </a:r>
          </a:p>
        </p:txBody>
      </p:sp>
      <p:pic>
        <p:nvPicPr>
          <p:cNvPr id="12291" name="Picture 3"/>
          <p:cNvPicPr>
            <a:picLocks noGrp="1" noChangeAspect="1" noChangeArrowheads="1"/>
          </p:cNvPicPr>
          <p:nvPr>
            <p:ph idx="4294967295"/>
          </p:nvPr>
        </p:nvPicPr>
        <p:blipFill>
          <a:blip r:embed="rId3">
            <a:extLst>
              <a:ext uri="{28A0092B-C50C-407E-A947-70E740481C1C}">
                <a14:useLocalDpi xmlns:a14="http://schemas.microsoft.com/office/drawing/2010/main"/>
              </a:ext>
            </a:extLst>
          </a:blip>
          <a:srcRect/>
          <a:stretch>
            <a:fillRect/>
          </a:stretch>
        </p:blipFill>
        <p:spPr>
          <a:xfrm>
            <a:off x="0" y="1120775"/>
            <a:ext cx="5980113" cy="4903788"/>
          </a:xfrm>
          <a:prstGeom prst="rect">
            <a:avLst/>
          </a:prstGeom>
        </p:spPr>
      </p:pic>
      <p:sp>
        <p:nvSpPr>
          <p:cNvPr id="12292" name="テキスト ボックス 6"/>
          <p:cNvSpPr txBox="1">
            <a:spLocks noChangeArrowheads="1"/>
          </p:cNvSpPr>
          <p:nvPr/>
        </p:nvSpPr>
        <p:spPr bwMode="auto">
          <a:xfrm>
            <a:off x="2094706" y="6024306"/>
            <a:ext cx="43815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charset="0"/>
                <a:ea typeface="ＭＳ Ｐゴシック" pitchFamily="50" charset="-128"/>
              </a:defRPr>
            </a:lvl1pPr>
            <a:lvl2pPr marL="742950" indent="-285750" eaLnBrk="0" hangingPunct="0">
              <a:defRPr kumimoji="1">
                <a:solidFill>
                  <a:schemeClr val="tx1"/>
                </a:solidFill>
                <a:latin typeface="Arial" charset="0"/>
                <a:ea typeface="ＭＳ Ｐゴシック" pitchFamily="50" charset="-128"/>
              </a:defRPr>
            </a:lvl2pPr>
            <a:lvl3pPr marL="1143000" indent="-228600" eaLnBrk="0" hangingPunct="0">
              <a:defRPr kumimoji="1">
                <a:solidFill>
                  <a:schemeClr val="tx1"/>
                </a:solidFill>
                <a:latin typeface="Arial" charset="0"/>
                <a:ea typeface="ＭＳ Ｐゴシック" pitchFamily="50" charset="-128"/>
              </a:defRPr>
            </a:lvl3pPr>
            <a:lvl4pPr marL="1600200" indent="-228600" eaLnBrk="0" hangingPunct="0">
              <a:defRPr kumimoji="1">
                <a:solidFill>
                  <a:schemeClr val="tx1"/>
                </a:solidFill>
                <a:latin typeface="Arial" charset="0"/>
                <a:ea typeface="ＭＳ Ｐゴシック" pitchFamily="50" charset="-128"/>
              </a:defRPr>
            </a:lvl4pPr>
            <a:lvl5pPr marL="2057400" indent="-228600" eaLnBrk="0" hangingPunct="0">
              <a:defRPr kumimoji="1">
                <a:solidFill>
                  <a:schemeClr val="tx1"/>
                </a:solidFill>
                <a:latin typeface="Arial"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charset="0"/>
                <a:ea typeface="ＭＳ Ｐゴシック" pitchFamily="50" charset="-128"/>
              </a:defRPr>
            </a:lvl9pPr>
          </a:lstStyle>
          <a:p>
            <a:pPr eaLnBrk="1" hangingPunct="1"/>
            <a:r>
              <a:rPr lang="en-US" altLang="ja-JP" sz="1600"/>
              <a:t>( </a:t>
            </a:r>
            <a:r>
              <a:rPr lang="en-US" altLang="ja-JP" sz="1600">
                <a:hlinkClick r:id="rId4"/>
              </a:rPr>
              <a:t>http://en.wikipedia.org/wiki/Channel_Tunnel</a:t>
            </a:r>
            <a:r>
              <a:rPr lang="en-US" altLang="ja-JP" sz="1600"/>
              <a:t> )</a:t>
            </a:r>
            <a:endParaRPr lang="ja-JP" altLang="en-US" sz="1600"/>
          </a:p>
        </p:txBody>
      </p:sp>
      <p:sp>
        <p:nvSpPr>
          <p:cNvPr id="2" name="TextBox 1">
            <a:extLst>
              <a:ext uri="{FF2B5EF4-FFF2-40B4-BE49-F238E27FC236}">
                <a16:creationId xmlns="" xmlns:a16="http://schemas.microsoft.com/office/drawing/2014/main" id="{E9863129-27BE-4AD7-8D34-E854A134DB5E}"/>
              </a:ext>
            </a:extLst>
          </p:cNvPr>
          <p:cNvSpPr txBox="1"/>
          <p:nvPr/>
        </p:nvSpPr>
        <p:spPr>
          <a:xfrm>
            <a:off x="7689170" y="1800822"/>
            <a:ext cx="1302430" cy="769441"/>
          </a:xfrm>
          <a:prstGeom prst="rect">
            <a:avLst/>
          </a:prstGeom>
          <a:noFill/>
        </p:spPr>
        <p:txBody>
          <a:bodyPr wrap="square" rtlCol="0">
            <a:spAutoFit/>
          </a:bodyPr>
          <a:lstStyle/>
          <a:p>
            <a:r>
              <a:rPr lang="en-US" sz="4400">
                <a:ln w="0"/>
                <a:solidFill>
                  <a:srgbClr val="C00000"/>
                </a:solidFill>
                <a:effectLst>
                  <a:outerShdw blurRad="38100" dist="19050" dir="2700000" algn="tl" rotWithShape="0">
                    <a:schemeClr val="dk1">
                      <a:alpha val="40000"/>
                    </a:schemeClr>
                  </a:outerShdw>
                </a:effectLst>
              </a:rPr>
              <a:t>6….</a:t>
            </a:r>
          </a:p>
        </p:txBody>
      </p:sp>
      <p:sp>
        <p:nvSpPr>
          <p:cNvPr id="6" name="TextBox 5">
            <a:extLst>
              <a:ext uri="{FF2B5EF4-FFF2-40B4-BE49-F238E27FC236}">
                <a16:creationId xmlns="" xmlns:a16="http://schemas.microsoft.com/office/drawing/2014/main" id="{270AF601-6A41-4C9E-AE5A-5CAC663A5C6F}"/>
              </a:ext>
            </a:extLst>
          </p:cNvPr>
          <p:cNvSpPr txBox="1"/>
          <p:nvPr/>
        </p:nvSpPr>
        <p:spPr>
          <a:xfrm>
            <a:off x="7689170" y="3702967"/>
            <a:ext cx="1302430" cy="584775"/>
          </a:xfrm>
          <a:prstGeom prst="rect">
            <a:avLst/>
          </a:prstGeom>
          <a:noFill/>
        </p:spPr>
        <p:txBody>
          <a:bodyPr wrap="square" rtlCol="0">
            <a:spAutoFit/>
          </a:bodyPr>
          <a:lstStyle/>
          <a:p>
            <a:r>
              <a:rPr lang="en-US" sz="3200">
                <a:ln w="0"/>
                <a:solidFill>
                  <a:srgbClr val="C00000"/>
                </a:solidFill>
                <a:effectLst>
                  <a:outerShdw blurRad="38100" dist="19050" dir="2700000" algn="tl" rotWithShape="0">
                    <a:schemeClr val="dk1">
                      <a:alpha val="40000"/>
                    </a:schemeClr>
                  </a:outerShdw>
                </a:effectLst>
              </a:rPr>
              <a:t>1/3…</a:t>
            </a:r>
            <a:r>
              <a:rPr lang="en-US" sz="2800">
                <a:ln w="0"/>
                <a:solidFill>
                  <a:srgbClr val="C00000"/>
                </a:solidFill>
                <a:effectLst>
                  <a:outerShdw blurRad="38100" dist="19050" dir="2700000" algn="tl" rotWithShape="0">
                    <a:schemeClr val="dk1">
                      <a:alpha val="40000"/>
                    </a:schemeClr>
                  </a:outerShdw>
                </a:effectLst>
              </a:rPr>
              <a:t> </a:t>
            </a: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 xmlns:a16="http://schemas.microsoft.com/office/drawing/2014/main" id="{7670C899-460A-4C4C-88F9-2C7ACC04B5E2}"/>
              </a:ext>
            </a:extLst>
          </p:cNvPr>
          <p:cNvSpPr>
            <a:spLocks noGrp="1"/>
          </p:cNvSpPr>
          <p:nvPr>
            <p:ph type="sldNum" sz="quarter" idx="12"/>
          </p:nvPr>
        </p:nvSpPr>
        <p:spPr/>
        <p:txBody>
          <a:bodyPr/>
          <a:lstStyle/>
          <a:p>
            <a:fld id="{9EA0BE3B-158A-4EDF-80DC-E394A0D1600F}" type="slidenum">
              <a:rPr lang="en-US" smtClean="0"/>
              <a:pPr/>
              <a:t>4</a:t>
            </a:fld>
            <a:endParaRPr lang="en-US" dirty="0"/>
          </a:p>
        </p:txBody>
      </p:sp>
      <p:sp>
        <p:nvSpPr>
          <p:cNvPr id="6146" name="Rectangle 2"/>
          <p:cNvSpPr>
            <a:spLocks noGrp="1" noChangeArrowheads="1"/>
          </p:cNvSpPr>
          <p:nvPr>
            <p:ph type="title"/>
          </p:nvPr>
        </p:nvSpPr>
        <p:spPr/>
        <p:txBody>
          <a:bodyPr>
            <a:normAutofit fontScale="90000"/>
          </a:bodyPr>
          <a:lstStyle/>
          <a:p>
            <a:pPr eaLnBrk="1" hangingPunct="1"/>
            <a:r>
              <a:rPr lang="en-US" altLang="ja-JP" sz="3200" dirty="0" smtClean="0"/>
              <a:t>1.0</a:t>
            </a:r>
            <a:r>
              <a:rPr lang="en-US" altLang="ja-JP" sz="3200" dirty="0"/>
              <a:t>	</a:t>
            </a:r>
            <a:r>
              <a:rPr lang="en-US" altLang="ja-JP" sz="3200" dirty="0" err="1"/>
              <a:t>Giới</a:t>
            </a:r>
            <a:r>
              <a:rPr lang="en-US" altLang="ja-JP" sz="3200" dirty="0"/>
              <a:t> </a:t>
            </a:r>
            <a:r>
              <a:rPr lang="en-US" altLang="ja-JP" sz="3200" dirty="0" err="1"/>
              <a:t>thiệu</a:t>
            </a:r>
            <a:r>
              <a:rPr lang="en-US" altLang="ja-JP" sz="3200" dirty="0"/>
              <a:t> </a:t>
            </a:r>
            <a:r>
              <a:rPr lang="en-US" altLang="ja-JP" sz="3200" dirty="0" err="1"/>
              <a:t>về</a:t>
            </a:r>
            <a:r>
              <a:rPr lang="en-US" altLang="ja-JP" sz="3200" dirty="0"/>
              <a:t> </a:t>
            </a:r>
            <a:r>
              <a:rPr lang="en-US" altLang="ja-JP" sz="3200" dirty="0" err="1"/>
              <a:t>bản</a:t>
            </a:r>
            <a:r>
              <a:rPr lang="en-US" altLang="ja-JP" sz="3200" dirty="0"/>
              <a:t> </a:t>
            </a:r>
            <a:r>
              <a:rPr lang="en-US" altLang="ja-JP" sz="3200" dirty="0" err="1"/>
              <a:t>thân</a:t>
            </a:r>
            <a:endParaRPr lang="en-US" altLang="ja-JP" sz="3200" dirty="0"/>
          </a:p>
        </p:txBody>
      </p:sp>
      <p:sp>
        <p:nvSpPr>
          <p:cNvPr id="6147" name="Rectangle 3"/>
          <p:cNvSpPr>
            <a:spLocks noGrp="1" noChangeArrowheads="1"/>
          </p:cNvSpPr>
          <p:nvPr>
            <p:ph type="body" sz="quarter" idx="13"/>
          </p:nvPr>
        </p:nvSpPr>
        <p:spPr/>
        <p:txBody>
          <a:bodyPr/>
          <a:lstStyle/>
          <a:p>
            <a:pPr eaLnBrk="1" hangingPunct="1">
              <a:buClr>
                <a:schemeClr val="tx1"/>
              </a:buClr>
              <a:buFont typeface="Wingdings" pitchFamily="2" charset="2"/>
              <a:buChar char="Ø"/>
            </a:pPr>
            <a:r>
              <a:rPr lang="en-US" altLang="ja-JP" sz="2400"/>
              <a:t>Tên của bạn</a:t>
            </a:r>
          </a:p>
          <a:p>
            <a:pPr eaLnBrk="1" hangingPunct="1">
              <a:buClr>
                <a:schemeClr val="tx1"/>
              </a:buClr>
              <a:buFont typeface="Wingdings" pitchFamily="2" charset="2"/>
              <a:buChar char="Ø"/>
            </a:pPr>
            <a:endParaRPr lang="en-US" altLang="ja-JP" sz="2400"/>
          </a:p>
          <a:p>
            <a:pPr eaLnBrk="1" hangingPunct="1">
              <a:buClr>
                <a:schemeClr val="tx1"/>
              </a:buClr>
              <a:buFont typeface="Wingdings" pitchFamily="2" charset="2"/>
              <a:buChar char="Ø"/>
            </a:pPr>
            <a:r>
              <a:rPr lang="en-US" altLang="ja-JP" sz="2400"/>
              <a:t>Tên công ty / tổ chức / nhóm</a:t>
            </a:r>
          </a:p>
          <a:p>
            <a:pPr eaLnBrk="1" hangingPunct="1">
              <a:buClr>
                <a:schemeClr val="tx1"/>
              </a:buClr>
              <a:buFont typeface="Wingdings" pitchFamily="2" charset="2"/>
              <a:buChar char="Ø"/>
            </a:pPr>
            <a:endParaRPr lang="en-US" altLang="ja-JP" sz="2400"/>
          </a:p>
          <a:p>
            <a:pPr eaLnBrk="1" hangingPunct="1">
              <a:buClr>
                <a:schemeClr val="tx1"/>
              </a:buClr>
              <a:buFont typeface="Wingdings" pitchFamily="2" charset="2"/>
              <a:buChar char="Ø"/>
            </a:pPr>
            <a:r>
              <a:rPr lang="en-US" altLang="ja-JP" sz="2400"/>
              <a:t>Công việc</a:t>
            </a:r>
          </a:p>
          <a:p>
            <a:pPr eaLnBrk="1" hangingPunct="1">
              <a:buClr>
                <a:schemeClr val="tx1"/>
              </a:buClr>
              <a:buFont typeface="Wingdings" pitchFamily="2" charset="2"/>
              <a:buChar char="Ø"/>
            </a:pPr>
            <a:endParaRPr lang="en-US" altLang="ja-JP" sz="2400"/>
          </a:p>
          <a:p>
            <a:pPr eaLnBrk="1" hangingPunct="1">
              <a:buClr>
                <a:schemeClr val="tx1"/>
              </a:buClr>
              <a:buFont typeface="Wingdings" pitchFamily="2" charset="2"/>
              <a:buChar char="Ø"/>
            </a:pPr>
            <a:r>
              <a:rPr lang="en-US" altLang="ja-JP" sz="2400"/>
              <a:t>Mục tiêu khóa học / Định h</a:t>
            </a:r>
            <a:r>
              <a:rPr lang="vi-VN" altLang="ja-JP" sz="2400"/>
              <a:t>ư</a:t>
            </a:r>
            <a:r>
              <a:rPr lang="en-US" altLang="ja-JP" sz="2400"/>
              <a:t>ớng phát triển </a:t>
            </a:r>
          </a:p>
          <a:p>
            <a:pPr eaLnBrk="1" hangingPunct="1">
              <a:buClr>
                <a:schemeClr val="tx1"/>
              </a:buClr>
              <a:buFont typeface="Wingdings" pitchFamily="2" charset="2"/>
              <a:buChar char="Ø"/>
            </a:pPr>
            <a:endParaRPr lang="en-US" altLang="ja-JP" sz="2400"/>
          </a:p>
          <a:p>
            <a:pPr eaLnBrk="1" hangingPunct="1">
              <a:buClr>
                <a:schemeClr val="tx1"/>
              </a:buClr>
              <a:buFont typeface="Wingdings" pitchFamily="2" charset="2"/>
              <a:buChar char="Ø"/>
            </a:pPr>
            <a:r>
              <a:rPr lang="en-US" altLang="ja-JP" sz="2400"/>
              <a:t>Sở thích</a:t>
            </a:r>
          </a:p>
          <a:p>
            <a:pPr eaLnBrk="1" hangingPunct="1">
              <a:buClr>
                <a:schemeClr val="tx1"/>
              </a:buClr>
              <a:buFont typeface="Wingdings" pitchFamily="2" charset="2"/>
              <a:buChar char="Ø"/>
            </a:pPr>
            <a:endParaRPr lang="en-US" altLang="ja-JP" sz="2400"/>
          </a:p>
        </p:txBody>
      </p:sp>
      <p:pic>
        <p:nvPicPr>
          <p:cNvPr id="45058" name="Picture 2" descr="Related image">
            <a:extLst>
              <a:ext uri="{FF2B5EF4-FFF2-40B4-BE49-F238E27FC236}">
                <a16:creationId xmlns="" xmlns:a16="http://schemas.microsoft.com/office/drawing/2014/main" id="{CFC4A0CB-B87A-4C6E-B774-DAE5430C8134}"/>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781802" y="1219200"/>
            <a:ext cx="2143125" cy="21336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5940" y="442087"/>
            <a:ext cx="5777865" cy="513715"/>
          </a:xfrm>
          <a:prstGeom prst="rect">
            <a:avLst/>
          </a:prstGeom>
        </p:spPr>
        <p:txBody>
          <a:bodyPr vert="horz" wrap="square" lIns="0" tIns="13335" rIns="0" bIns="0" rtlCol="0">
            <a:spAutoFit/>
          </a:bodyPr>
          <a:lstStyle/>
          <a:p>
            <a:pPr marL="12700">
              <a:lnSpc>
                <a:spcPct val="100000"/>
              </a:lnSpc>
              <a:spcBef>
                <a:spcPts val="105"/>
              </a:spcBef>
            </a:pPr>
            <a:r>
              <a:rPr sz="3200" dirty="0"/>
              <a:t>Why</a:t>
            </a:r>
            <a:r>
              <a:rPr sz="3200" spc="-35" dirty="0"/>
              <a:t> </a:t>
            </a:r>
            <a:r>
              <a:rPr sz="3200" dirty="0"/>
              <a:t>Lots</a:t>
            </a:r>
            <a:r>
              <a:rPr sz="3200" spc="-20" dirty="0"/>
              <a:t> </a:t>
            </a:r>
            <a:r>
              <a:rPr sz="3200" dirty="0"/>
              <a:t>of</a:t>
            </a:r>
            <a:r>
              <a:rPr sz="3200" spc="-15" dirty="0"/>
              <a:t> </a:t>
            </a:r>
            <a:r>
              <a:rPr sz="3200" dirty="0"/>
              <a:t>I(C)T</a:t>
            </a:r>
            <a:r>
              <a:rPr sz="3200" spc="-30" dirty="0"/>
              <a:t> </a:t>
            </a:r>
            <a:r>
              <a:rPr sz="3200" dirty="0"/>
              <a:t>Projects</a:t>
            </a:r>
            <a:r>
              <a:rPr sz="3200" spc="-5" dirty="0"/>
              <a:t> </a:t>
            </a:r>
            <a:r>
              <a:rPr sz="3200" spc="-10" dirty="0"/>
              <a:t>Fail?</a:t>
            </a:r>
            <a:endParaRPr sz="3200"/>
          </a:p>
        </p:txBody>
      </p:sp>
      <p:sp>
        <p:nvSpPr>
          <p:cNvPr id="3" name="object 3"/>
          <p:cNvSpPr txBox="1"/>
          <p:nvPr/>
        </p:nvSpPr>
        <p:spPr>
          <a:xfrm>
            <a:off x="356108" y="1286268"/>
            <a:ext cx="5861050" cy="4523740"/>
          </a:xfrm>
          <a:prstGeom prst="rect">
            <a:avLst/>
          </a:prstGeom>
        </p:spPr>
        <p:txBody>
          <a:bodyPr vert="horz" wrap="square" lIns="0" tIns="103505" rIns="0" bIns="0" rtlCol="0">
            <a:spAutoFit/>
          </a:bodyPr>
          <a:lstStyle/>
          <a:p>
            <a:pPr marL="12700">
              <a:lnSpc>
                <a:spcPct val="100000"/>
              </a:lnSpc>
              <a:spcBef>
                <a:spcPts val="815"/>
              </a:spcBef>
            </a:pPr>
            <a:r>
              <a:rPr sz="2800" b="1" dirty="0">
                <a:solidFill>
                  <a:srgbClr val="DC1304"/>
                </a:solidFill>
                <a:latin typeface="Arial"/>
                <a:cs typeface="Arial"/>
              </a:rPr>
              <a:t>Reason</a:t>
            </a:r>
            <a:r>
              <a:rPr sz="2800" b="1" spc="-60" dirty="0">
                <a:solidFill>
                  <a:srgbClr val="DC1304"/>
                </a:solidFill>
                <a:latin typeface="Arial"/>
                <a:cs typeface="Arial"/>
              </a:rPr>
              <a:t> </a:t>
            </a:r>
            <a:r>
              <a:rPr sz="2800" b="1" dirty="0">
                <a:solidFill>
                  <a:srgbClr val="DC1304"/>
                </a:solidFill>
                <a:latin typeface="Arial"/>
                <a:cs typeface="Arial"/>
              </a:rPr>
              <a:t>(in</a:t>
            </a:r>
            <a:r>
              <a:rPr sz="2800" b="1" spc="-65" dirty="0">
                <a:solidFill>
                  <a:srgbClr val="DC1304"/>
                </a:solidFill>
                <a:latin typeface="Arial"/>
                <a:cs typeface="Arial"/>
              </a:rPr>
              <a:t> </a:t>
            </a:r>
            <a:r>
              <a:rPr sz="2800" b="1" dirty="0">
                <a:solidFill>
                  <a:srgbClr val="DC1304"/>
                </a:solidFill>
                <a:latin typeface="Arial"/>
                <a:cs typeface="Arial"/>
              </a:rPr>
              <a:t>rank</a:t>
            </a:r>
            <a:r>
              <a:rPr sz="2800" b="1" spc="-45" dirty="0">
                <a:solidFill>
                  <a:srgbClr val="DC1304"/>
                </a:solidFill>
                <a:latin typeface="Arial"/>
                <a:cs typeface="Arial"/>
              </a:rPr>
              <a:t> </a:t>
            </a:r>
            <a:r>
              <a:rPr sz="2800" b="1" spc="-10" dirty="0">
                <a:solidFill>
                  <a:srgbClr val="DC1304"/>
                </a:solidFill>
                <a:latin typeface="Arial"/>
                <a:cs typeface="Arial"/>
              </a:rPr>
              <a:t>order)</a:t>
            </a:r>
            <a:endParaRPr sz="2800">
              <a:latin typeface="Arial"/>
              <a:cs typeface="Arial"/>
            </a:endParaRPr>
          </a:p>
          <a:p>
            <a:pPr marL="355600" indent="-343535">
              <a:lnSpc>
                <a:spcPct val="100000"/>
              </a:lnSpc>
              <a:spcBef>
                <a:spcPts val="620"/>
              </a:spcBef>
              <a:buAutoNum type="arabicPeriod"/>
              <a:tabLst>
                <a:tab pos="356235" algn="l"/>
              </a:tabLst>
            </a:pPr>
            <a:r>
              <a:rPr sz="2400" spc="-20" dirty="0">
                <a:latin typeface="Arial"/>
                <a:cs typeface="Arial"/>
              </a:rPr>
              <a:t>Technology</a:t>
            </a:r>
            <a:r>
              <a:rPr sz="2400" spc="-50" dirty="0">
                <a:latin typeface="Arial"/>
                <a:cs typeface="Arial"/>
              </a:rPr>
              <a:t> </a:t>
            </a:r>
            <a:r>
              <a:rPr sz="2400" dirty="0">
                <a:latin typeface="Arial"/>
                <a:cs typeface="Arial"/>
              </a:rPr>
              <a:t>did</a:t>
            </a:r>
            <a:r>
              <a:rPr sz="2400" spc="-45" dirty="0">
                <a:latin typeface="Arial"/>
                <a:cs typeface="Arial"/>
              </a:rPr>
              <a:t> </a:t>
            </a:r>
            <a:r>
              <a:rPr sz="2400" dirty="0">
                <a:latin typeface="Arial"/>
                <a:cs typeface="Arial"/>
              </a:rPr>
              <a:t>not</a:t>
            </a:r>
            <a:r>
              <a:rPr sz="2400" spc="-50" dirty="0">
                <a:latin typeface="Arial"/>
                <a:cs typeface="Arial"/>
              </a:rPr>
              <a:t> </a:t>
            </a:r>
            <a:r>
              <a:rPr sz="2400" spc="-20" dirty="0">
                <a:latin typeface="Arial"/>
                <a:cs typeface="Arial"/>
              </a:rPr>
              <a:t>work</a:t>
            </a:r>
            <a:endParaRPr sz="2400">
              <a:latin typeface="Arial"/>
              <a:cs typeface="Arial"/>
            </a:endParaRPr>
          </a:p>
          <a:p>
            <a:pPr marL="355600" indent="-343535">
              <a:lnSpc>
                <a:spcPct val="100000"/>
              </a:lnSpc>
              <a:spcBef>
                <a:spcPts val="600"/>
              </a:spcBef>
              <a:buAutoNum type="arabicPeriod"/>
              <a:tabLst>
                <a:tab pos="356235" algn="l"/>
              </a:tabLst>
            </a:pPr>
            <a:r>
              <a:rPr sz="2400" dirty="0">
                <a:latin typeface="Arial"/>
                <a:cs typeface="Arial"/>
              </a:rPr>
              <a:t>Did</a:t>
            </a:r>
            <a:r>
              <a:rPr sz="2400" spc="-20" dirty="0">
                <a:latin typeface="Arial"/>
                <a:cs typeface="Arial"/>
              </a:rPr>
              <a:t> </a:t>
            </a:r>
            <a:r>
              <a:rPr sz="2400" dirty="0">
                <a:latin typeface="Arial"/>
                <a:cs typeface="Arial"/>
              </a:rPr>
              <a:t>not</a:t>
            </a:r>
            <a:r>
              <a:rPr sz="2400" spc="-10" dirty="0">
                <a:latin typeface="Arial"/>
                <a:cs typeface="Arial"/>
              </a:rPr>
              <a:t> </a:t>
            </a:r>
            <a:r>
              <a:rPr sz="2400" dirty="0">
                <a:latin typeface="Arial"/>
                <a:cs typeface="Arial"/>
              </a:rPr>
              <a:t>meet</a:t>
            </a:r>
            <a:r>
              <a:rPr sz="2400" spc="-10" dirty="0">
                <a:latin typeface="Arial"/>
                <a:cs typeface="Arial"/>
              </a:rPr>
              <a:t> </a:t>
            </a:r>
            <a:r>
              <a:rPr sz="2400" dirty="0">
                <a:latin typeface="Arial"/>
                <a:cs typeface="Arial"/>
              </a:rPr>
              <a:t>the</a:t>
            </a:r>
            <a:r>
              <a:rPr sz="2400" spc="-20" dirty="0">
                <a:latin typeface="Arial"/>
                <a:cs typeface="Arial"/>
              </a:rPr>
              <a:t> </a:t>
            </a:r>
            <a:r>
              <a:rPr sz="2400" spc="-10" dirty="0">
                <a:latin typeface="Arial"/>
                <a:cs typeface="Arial"/>
              </a:rPr>
              <a:t>requirements</a:t>
            </a:r>
            <a:endParaRPr sz="2400">
              <a:latin typeface="Arial"/>
              <a:cs typeface="Arial"/>
            </a:endParaRPr>
          </a:p>
          <a:p>
            <a:pPr marL="355600" indent="-343535">
              <a:lnSpc>
                <a:spcPct val="100000"/>
              </a:lnSpc>
              <a:spcBef>
                <a:spcPts val="600"/>
              </a:spcBef>
              <a:buAutoNum type="arabicPeriod"/>
              <a:tabLst>
                <a:tab pos="356235" algn="l"/>
              </a:tabLst>
            </a:pPr>
            <a:r>
              <a:rPr sz="2400" dirty="0">
                <a:latin typeface="Arial"/>
                <a:cs typeface="Arial"/>
              </a:rPr>
              <a:t>It</a:t>
            </a:r>
            <a:r>
              <a:rPr sz="2400" spc="-35" dirty="0">
                <a:latin typeface="Arial"/>
                <a:cs typeface="Arial"/>
              </a:rPr>
              <a:t> </a:t>
            </a:r>
            <a:r>
              <a:rPr sz="2400" dirty="0">
                <a:latin typeface="Arial"/>
                <a:cs typeface="Arial"/>
              </a:rPr>
              <a:t>was</a:t>
            </a:r>
            <a:r>
              <a:rPr sz="2400" spc="-5" dirty="0">
                <a:latin typeface="Arial"/>
                <a:cs typeface="Arial"/>
              </a:rPr>
              <a:t> </a:t>
            </a:r>
            <a:r>
              <a:rPr sz="2400" spc="-20" dirty="0">
                <a:latin typeface="Arial"/>
                <a:cs typeface="Arial"/>
              </a:rPr>
              <a:t>late</a:t>
            </a:r>
            <a:endParaRPr sz="2400">
              <a:latin typeface="Arial"/>
              <a:cs typeface="Arial"/>
            </a:endParaRPr>
          </a:p>
          <a:p>
            <a:pPr marL="355600" indent="-343535">
              <a:lnSpc>
                <a:spcPct val="100000"/>
              </a:lnSpc>
              <a:spcBef>
                <a:spcPts val="600"/>
              </a:spcBef>
              <a:buAutoNum type="arabicPeriod"/>
              <a:tabLst>
                <a:tab pos="356235" algn="l"/>
              </a:tabLst>
            </a:pPr>
            <a:r>
              <a:rPr sz="2400" dirty="0">
                <a:latin typeface="Arial"/>
                <a:cs typeface="Arial"/>
              </a:rPr>
              <a:t>Requirements</a:t>
            </a:r>
            <a:r>
              <a:rPr sz="2400" spc="-35" dirty="0">
                <a:latin typeface="Arial"/>
                <a:cs typeface="Arial"/>
              </a:rPr>
              <a:t> </a:t>
            </a:r>
            <a:r>
              <a:rPr sz="2400" dirty="0">
                <a:latin typeface="Arial"/>
                <a:cs typeface="Arial"/>
              </a:rPr>
              <a:t>had</a:t>
            </a:r>
            <a:r>
              <a:rPr sz="2400" spc="-40" dirty="0">
                <a:latin typeface="Arial"/>
                <a:cs typeface="Arial"/>
              </a:rPr>
              <a:t> </a:t>
            </a:r>
            <a:r>
              <a:rPr sz="2400" spc="-10" dirty="0">
                <a:latin typeface="Arial"/>
                <a:cs typeface="Arial"/>
              </a:rPr>
              <a:t>changed</a:t>
            </a:r>
            <a:endParaRPr sz="2400">
              <a:latin typeface="Arial"/>
              <a:cs typeface="Arial"/>
            </a:endParaRPr>
          </a:p>
          <a:p>
            <a:pPr marL="355600" indent="-343535">
              <a:lnSpc>
                <a:spcPct val="100000"/>
              </a:lnSpc>
              <a:spcBef>
                <a:spcPts val="600"/>
              </a:spcBef>
              <a:buAutoNum type="arabicPeriod"/>
              <a:tabLst>
                <a:tab pos="356235" algn="l"/>
              </a:tabLst>
            </a:pPr>
            <a:r>
              <a:rPr sz="2400" dirty="0">
                <a:latin typeface="Arial"/>
                <a:cs typeface="Arial"/>
              </a:rPr>
              <a:t>The</a:t>
            </a:r>
            <a:r>
              <a:rPr sz="2400" spc="-45" dirty="0">
                <a:latin typeface="Arial"/>
                <a:cs typeface="Arial"/>
              </a:rPr>
              <a:t> </a:t>
            </a:r>
            <a:r>
              <a:rPr sz="2400" dirty="0">
                <a:latin typeface="Arial"/>
                <a:cs typeface="Arial"/>
              </a:rPr>
              <a:t>users</a:t>
            </a:r>
            <a:r>
              <a:rPr sz="2400" spc="-15" dirty="0">
                <a:latin typeface="Arial"/>
                <a:cs typeface="Arial"/>
              </a:rPr>
              <a:t> </a:t>
            </a:r>
            <a:r>
              <a:rPr sz="2400" dirty="0">
                <a:latin typeface="Arial"/>
                <a:cs typeface="Arial"/>
              </a:rPr>
              <a:t>would not</a:t>
            </a:r>
            <a:r>
              <a:rPr sz="2400" spc="-15" dirty="0">
                <a:latin typeface="Arial"/>
                <a:cs typeface="Arial"/>
              </a:rPr>
              <a:t> </a:t>
            </a:r>
            <a:r>
              <a:rPr sz="2400" dirty="0">
                <a:latin typeface="Arial"/>
                <a:cs typeface="Arial"/>
              </a:rPr>
              <a:t>use</a:t>
            </a:r>
            <a:r>
              <a:rPr sz="2400" spc="-15" dirty="0">
                <a:latin typeface="Arial"/>
                <a:cs typeface="Arial"/>
              </a:rPr>
              <a:t> </a:t>
            </a:r>
            <a:r>
              <a:rPr sz="2400" spc="-25" dirty="0">
                <a:latin typeface="Arial"/>
                <a:cs typeface="Arial"/>
              </a:rPr>
              <a:t>it</a:t>
            </a:r>
            <a:endParaRPr sz="2400">
              <a:latin typeface="Arial"/>
              <a:cs typeface="Arial"/>
            </a:endParaRPr>
          </a:p>
          <a:p>
            <a:pPr marL="355600" indent="-343535">
              <a:lnSpc>
                <a:spcPct val="100000"/>
              </a:lnSpc>
              <a:spcBef>
                <a:spcPts val="600"/>
              </a:spcBef>
              <a:buAutoNum type="arabicPeriod"/>
              <a:tabLst>
                <a:tab pos="356235" algn="l"/>
              </a:tabLst>
            </a:pPr>
            <a:r>
              <a:rPr sz="2400" dirty="0">
                <a:latin typeface="Arial"/>
                <a:cs typeface="Arial"/>
              </a:rPr>
              <a:t>Did</a:t>
            </a:r>
            <a:r>
              <a:rPr sz="2400" spc="-30" dirty="0">
                <a:latin typeface="Arial"/>
                <a:cs typeface="Arial"/>
              </a:rPr>
              <a:t> </a:t>
            </a:r>
            <a:r>
              <a:rPr sz="2400" dirty="0">
                <a:latin typeface="Arial"/>
                <a:cs typeface="Arial"/>
              </a:rPr>
              <a:t>not</a:t>
            </a:r>
            <a:r>
              <a:rPr sz="2400" spc="-25" dirty="0">
                <a:latin typeface="Arial"/>
                <a:cs typeface="Arial"/>
              </a:rPr>
              <a:t> </a:t>
            </a:r>
            <a:r>
              <a:rPr sz="2400" dirty="0">
                <a:latin typeface="Arial"/>
                <a:cs typeface="Arial"/>
              </a:rPr>
              <a:t>produce</a:t>
            </a:r>
            <a:r>
              <a:rPr sz="2400" spc="-20" dirty="0">
                <a:latin typeface="Arial"/>
                <a:cs typeface="Arial"/>
              </a:rPr>
              <a:t> </a:t>
            </a:r>
            <a:r>
              <a:rPr sz="2400" dirty="0">
                <a:latin typeface="Arial"/>
                <a:cs typeface="Arial"/>
              </a:rPr>
              <a:t>the</a:t>
            </a:r>
            <a:r>
              <a:rPr sz="2400" spc="-30" dirty="0">
                <a:latin typeface="Arial"/>
                <a:cs typeface="Arial"/>
              </a:rPr>
              <a:t> </a:t>
            </a:r>
            <a:r>
              <a:rPr sz="2400" dirty="0">
                <a:latin typeface="Arial"/>
                <a:cs typeface="Arial"/>
              </a:rPr>
              <a:t>expected</a:t>
            </a:r>
            <a:r>
              <a:rPr sz="2400" spc="-5" dirty="0">
                <a:latin typeface="Arial"/>
                <a:cs typeface="Arial"/>
              </a:rPr>
              <a:t> </a:t>
            </a:r>
            <a:r>
              <a:rPr sz="2400" spc="-10" dirty="0">
                <a:latin typeface="Arial"/>
                <a:cs typeface="Arial"/>
              </a:rPr>
              <a:t>benefits</a:t>
            </a:r>
            <a:endParaRPr sz="2400">
              <a:latin typeface="Arial"/>
              <a:cs typeface="Arial"/>
            </a:endParaRPr>
          </a:p>
          <a:p>
            <a:pPr marL="355600" indent="-343535">
              <a:lnSpc>
                <a:spcPct val="100000"/>
              </a:lnSpc>
              <a:spcBef>
                <a:spcPts val="600"/>
              </a:spcBef>
              <a:buAutoNum type="arabicPeriod"/>
              <a:tabLst>
                <a:tab pos="356235" algn="l"/>
              </a:tabLst>
            </a:pPr>
            <a:r>
              <a:rPr sz="2400" dirty="0">
                <a:latin typeface="Arial"/>
                <a:cs typeface="Arial"/>
              </a:rPr>
              <a:t>No</a:t>
            </a:r>
            <a:r>
              <a:rPr sz="2400" spc="-25" dirty="0">
                <a:latin typeface="Arial"/>
                <a:cs typeface="Arial"/>
              </a:rPr>
              <a:t> </a:t>
            </a:r>
            <a:r>
              <a:rPr sz="2400" dirty="0">
                <a:latin typeface="Arial"/>
                <a:cs typeface="Arial"/>
              </a:rPr>
              <a:t>longer</a:t>
            </a:r>
            <a:r>
              <a:rPr sz="2400" spc="10" dirty="0">
                <a:latin typeface="Arial"/>
                <a:cs typeface="Arial"/>
              </a:rPr>
              <a:t> </a:t>
            </a:r>
            <a:r>
              <a:rPr sz="2400" dirty="0">
                <a:latin typeface="Arial"/>
                <a:cs typeface="Arial"/>
              </a:rPr>
              <a:t>mattered</a:t>
            </a:r>
            <a:r>
              <a:rPr sz="2400" spc="-15" dirty="0">
                <a:latin typeface="Arial"/>
                <a:cs typeface="Arial"/>
              </a:rPr>
              <a:t> </a:t>
            </a:r>
            <a:r>
              <a:rPr sz="2400" dirty="0">
                <a:latin typeface="Arial"/>
                <a:cs typeface="Arial"/>
              </a:rPr>
              <a:t>to</a:t>
            </a:r>
            <a:r>
              <a:rPr sz="2400" spc="-25" dirty="0">
                <a:latin typeface="Arial"/>
                <a:cs typeface="Arial"/>
              </a:rPr>
              <a:t> </a:t>
            </a:r>
            <a:r>
              <a:rPr sz="2400" dirty="0">
                <a:latin typeface="Arial"/>
                <a:cs typeface="Arial"/>
              </a:rPr>
              <a:t>the</a:t>
            </a:r>
            <a:r>
              <a:rPr sz="2400" spc="-25" dirty="0">
                <a:latin typeface="Arial"/>
                <a:cs typeface="Arial"/>
              </a:rPr>
              <a:t> </a:t>
            </a:r>
            <a:r>
              <a:rPr sz="2400" spc="-10" dirty="0">
                <a:latin typeface="Arial"/>
                <a:cs typeface="Arial"/>
              </a:rPr>
              <a:t>business</a:t>
            </a:r>
            <a:endParaRPr sz="2400">
              <a:latin typeface="Arial"/>
              <a:cs typeface="Arial"/>
            </a:endParaRPr>
          </a:p>
          <a:p>
            <a:pPr marL="355600" indent="-343535">
              <a:lnSpc>
                <a:spcPct val="100000"/>
              </a:lnSpc>
              <a:spcBef>
                <a:spcPts val="605"/>
              </a:spcBef>
              <a:buAutoNum type="arabicPeriod"/>
              <a:tabLst>
                <a:tab pos="356235" algn="l"/>
              </a:tabLst>
            </a:pPr>
            <a:r>
              <a:rPr sz="2400" dirty="0">
                <a:latin typeface="Arial"/>
                <a:cs typeface="Arial"/>
              </a:rPr>
              <a:t>Failure</a:t>
            </a:r>
            <a:r>
              <a:rPr sz="2400" spc="-35" dirty="0">
                <a:latin typeface="Arial"/>
                <a:cs typeface="Arial"/>
              </a:rPr>
              <a:t> </a:t>
            </a:r>
            <a:r>
              <a:rPr sz="2400" dirty="0">
                <a:latin typeface="Arial"/>
                <a:cs typeface="Arial"/>
              </a:rPr>
              <a:t>in</a:t>
            </a:r>
            <a:r>
              <a:rPr sz="2400" spc="-35" dirty="0">
                <a:latin typeface="Arial"/>
                <a:cs typeface="Arial"/>
              </a:rPr>
              <a:t> </a:t>
            </a:r>
            <a:r>
              <a:rPr sz="2400" dirty="0">
                <a:latin typeface="Arial"/>
                <a:cs typeface="Arial"/>
              </a:rPr>
              <a:t>business change</a:t>
            </a:r>
            <a:r>
              <a:rPr sz="2400" spc="-5" dirty="0">
                <a:latin typeface="Arial"/>
                <a:cs typeface="Arial"/>
              </a:rPr>
              <a:t> </a:t>
            </a:r>
            <a:r>
              <a:rPr sz="2400" spc="-10" dirty="0">
                <a:latin typeface="Arial"/>
                <a:cs typeface="Arial"/>
              </a:rPr>
              <a:t>management</a:t>
            </a:r>
            <a:endParaRPr sz="2400">
              <a:latin typeface="Arial"/>
              <a:cs typeface="Arial"/>
            </a:endParaRPr>
          </a:p>
          <a:p>
            <a:pPr marL="355600" indent="-343535">
              <a:lnSpc>
                <a:spcPct val="100000"/>
              </a:lnSpc>
              <a:spcBef>
                <a:spcPts val="600"/>
              </a:spcBef>
              <a:buAutoNum type="arabicPeriod"/>
              <a:tabLst>
                <a:tab pos="356235" algn="l"/>
              </a:tabLst>
            </a:pPr>
            <a:r>
              <a:rPr sz="2400" dirty="0">
                <a:latin typeface="Arial"/>
                <a:cs typeface="Arial"/>
              </a:rPr>
              <a:t>Other</a:t>
            </a:r>
            <a:r>
              <a:rPr sz="2400" spc="-40" dirty="0">
                <a:latin typeface="Arial"/>
                <a:cs typeface="Arial"/>
              </a:rPr>
              <a:t> </a:t>
            </a:r>
            <a:r>
              <a:rPr sz="2400" spc="-10" dirty="0">
                <a:latin typeface="Arial"/>
                <a:cs typeface="Arial"/>
              </a:rPr>
              <a:t>reasons</a:t>
            </a:r>
            <a:endParaRPr sz="2400">
              <a:latin typeface="Arial"/>
              <a:cs typeface="Arial"/>
            </a:endParaRPr>
          </a:p>
        </p:txBody>
      </p:sp>
      <p:sp>
        <p:nvSpPr>
          <p:cNvPr id="4" name="object 4"/>
          <p:cNvSpPr/>
          <p:nvPr/>
        </p:nvSpPr>
        <p:spPr>
          <a:xfrm>
            <a:off x="4275582" y="609599"/>
            <a:ext cx="4639945" cy="1967230"/>
          </a:xfrm>
          <a:custGeom>
            <a:avLst/>
            <a:gdLst/>
            <a:ahLst/>
            <a:cxnLst/>
            <a:rect l="l" t="t" r="r" b="b"/>
            <a:pathLst>
              <a:path w="4639945" h="1967230">
                <a:moveTo>
                  <a:pt x="4639818" y="1143000"/>
                </a:moveTo>
                <a:lnTo>
                  <a:pt x="2658618" y="1143000"/>
                </a:lnTo>
                <a:lnTo>
                  <a:pt x="2658618" y="1623568"/>
                </a:lnTo>
                <a:lnTo>
                  <a:pt x="726821" y="1935607"/>
                </a:lnTo>
                <a:lnTo>
                  <a:pt x="2658618" y="1829562"/>
                </a:lnTo>
                <a:lnTo>
                  <a:pt x="2658618" y="1966976"/>
                </a:lnTo>
                <a:lnTo>
                  <a:pt x="4639818" y="1966976"/>
                </a:lnTo>
                <a:lnTo>
                  <a:pt x="4639818" y="1143000"/>
                </a:lnTo>
                <a:close/>
              </a:path>
              <a:path w="4639945" h="1967230">
                <a:moveTo>
                  <a:pt x="4639818" y="0"/>
                </a:moveTo>
                <a:lnTo>
                  <a:pt x="2658618" y="0"/>
                </a:lnTo>
                <a:lnTo>
                  <a:pt x="2658618" y="628777"/>
                </a:lnTo>
                <a:lnTo>
                  <a:pt x="0" y="1408049"/>
                </a:lnTo>
                <a:lnTo>
                  <a:pt x="2658618" y="898271"/>
                </a:lnTo>
                <a:lnTo>
                  <a:pt x="2658618" y="1077976"/>
                </a:lnTo>
                <a:lnTo>
                  <a:pt x="4639818" y="1077976"/>
                </a:lnTo>
                <a:lnTo>
                  <a:pt x="4639818" y="0"/>
                </a:lnTo>
                <a:close/>
              </a:path>
            </a:pathLst>
          </a:custGeom>
          <a:solidFill>
            <a:srgbClr val="88C6FF"/>
          </a:solidFill>
        </p:spPr>
        <p:txBody>
          <a:bodyPr wrap="square" lIns="0" tIns="0" rIns="0" bIns="0" rtlCol="0"/>
          <a:lstStyle/>
          <a:p>
            <a:endParaRPr/>
          </a:p>
        </p:txBody>
      </p:sp>
      <p:sp>
        <p:nvSpPr>
          <p:cNvPr id="5" name="object 5"/>
          <p:cNvSpPr txBox="1"/>
          <p:nvPr/>
        </p:nvSpPr>
        <p:spPr>
          <a:xfrm>
            <a:off x="7028433" y="512216"/>
            <a:ext cx="1793875" cy="2026285"/>
          </a:xfrm>
          <a:prstGeom prst="rect">
            <a:avLst/>
          </a:prstGeom>
        </p:spPr>
        <p:txBody>
          <a:bodyPr vert="horz" wrap="square" lIns="0" tIns="12700" rIns="0" bIns="0" rtlCol="0">
            <a:spAutoFit/>
          </a:bodyPr>
          <a:lstStyle/>
          <a:p>
            <a:pPr marL="12700" marR="5080" indent="17780" algn="just">
              <a:lnSpc>
                <a:spcPct val="151900"/>
              </a:lnSpc>
              <a:spcBef>
                <a:spcPts val="100"/>
              </a:spcBef>
            </a:pPr>
            <a:r>
              <a:rPr sz="1600" b="1" dirty="0">
                <a:latin typeface="Arial"/>
                <a:cs typeface="Arial"/>
              </a:rPr>
              <a:t>Feasibility</a:t>
            </a:r>
            <a:r>
              <a:rPr sz="1600" b="1" spc="-60" dirty="0">
                <a:latin typeface="Arial"/>
                <a:cs typeface="Arial"/>
              </a:rPr>
              <a:t> </a:t>
            </a:r>
            <a:r>
              <a:rPr sz="1600" b="1" spc="-10" dirty="0">
                <a:latin typeface="Arial"/>
                <a:cs typeface="Arial"/>
              </a:rPr>
              <a:t>Study? </a:t>
            </a:r>
            <a:r>
              <a:rPr sz="1600" b="1" dirty="0">
                <a:latin typeface="Arial"/>
                <a:cs typeface="Arial"/>
              </a:rPr>
              <a:t>Market</a:t>
            </a:r>
            <a:r>
              <a:rPr sz="1600" b="1" spc="-110" dirty="0">
                <a:latin typeface="Arial"/>
                <a:cs typeface="Arial"/>
              </a:rPr>
              <a:t> </a:t>
            </a:r>
            <a:r>
              <a:rPr sz="1600" b="1" spc="-10" dirty="0">
                <a:latin typeface="Arial"/>
                <a:cs typeface="Arial"/>
              </a:rPr>
              <a:t>Analysis? </a:t>
            </a:r>
            <a:r>
              <a:rPr sz="1600" b="1" dirty="0">
                <a:latin typeface="Arial"/>
                <a:cs typeface="Arial"/>
              </a:rPr>
              <a:t>Source</a:t>
            </a:r>
            <a:r>
              <a:rPr sz="1600" b="1" spc="-70" dirty="0">
                <a:latin typeface="Arial"/>
                <a:cs typeface="Arial"/>
              </a:rPr>
              <a:t> </a:t>
            </a:r>
            <a:r>
              <a:rPr sz="1600" b="1" spc="-10" dirty="0">
                <a:latin typeface="Arial"/>
                <a:cs typeface="Arial"/>
              </a:rPr>
              <a:t>Selection?</a:t>
            </a:r>
            <a:endParaRPr sz="1600">
              <a:latin typeface="Arial"/>
              <a:cs typeface="Arial"/>
            </a:endParaRPr>
          </a:p>
          <a:p>
            <a:pPr marL="247015" marR="240029" indent="48260" algn="just">
              <a:lnSpc>
                <a:spcPct val="100000"/>
              </a:lnSpc>
              <a:spcBef>
                <a:spcPts val="1240"/>
              </a:spcBef>
            </a:pPr>
            <a:r>
              <a:rPr sz="1600" b="1" spc="-10" dirty="0">
                <a:latin typeface="Arial"/>
                <a:cs typeface="Arial"/>
              </a:rPr>
              <a:t>Independent Verification</a:t>
            </a:r>
            <a:r>
              <a:rPr sz="1600" b="1" spc="-40" dirty="0">
                <a:latin typeface="Arial"/>
                <a:cs typeface="Arial"/>
              </a:rPr>
              <a:t> </a:t>
            </a:r>
            <a:r>
              <a:rPr sz="1600" b="1" spc="-50" dirty="0">
                <a:latin typeface="Arial"/>
                <a:cs typeface="Arial"/>
              </a:rPr>
              <a:t>&amp; </a:t>
            </a:r>
            <a:r>
              <a:rPr sz="1600" b="1" spc="-10" dirty="0">
                <a:latin typeface="Arial"/>
                <a:cs typeface="Arial"/>
              </a:rPr>
              <a:t>Validation?</a:t>
            </a:r>
            <a:endParaRPr sz="1600">
              <a:latin typeface="Arial"/>
              <a:cs typeface="Arial"/>
            </a:endParaRPr>
          </a:p>
        </p:txBody>
      </p:sp>
      <p:sp>
        <p:nvSpPr>
          <p:cNvPr id="6" name="object 6"/>
          <p:cNvSpPr/>
          <p:nvPr/>
        </p:nvSpPr>
        <p:spPr>
          <a:xfrm>
            <a:off x="2435860" y="2667000"/>
            <a:ext cx="6479540" cy="581025"/>
          </a:xfrm>
          <a:custGeom>
            <a:avLst/>
            <a:gdLst/>
            <a:ahLst/>
            <a:cxnLst/>
            <a:rect l="l" t="t" r="r" b="b"/>
            <a:pathLst>
              <a:path w="6479540" h="581025">
                <a:moveTo>
                  <a:pt x="6479540" y="0"/>
                </a:moveTo>
                <a:lnTo>
                  <a:pt x="4498340" y="0"/>
                </a:lnTo>
                <a:lnTo>
                  <a:pt x="4498340" y="338963"/>
                </a:lnTo>
                <a:lnTo>
                  <a:pt x="0" y="368935"/>
                </a:lnTo>
                <a:lnTo>
                  <a:pt x="4498340" y="484124"/>
                </a:lnTo>
                <a:lnTo>
                  <a:pt x="4498340" y="581025"/>
                </a:lnTo>
                <a:lnTo>
                  <a:pt x="6479540" y="581025"/>
                </a:lnTo>
                <a:lnTo>
                  <a:pt x="6479540" y="0"/>
                </a:lnTo>
                <a:close/>
              </a:path>
            </a:pathLst>
          </a:custGeom>
          <a:solidFill>
            <a:srgbClr val="88C6FF"/>
          </a:solidFill>
        </p:spPr>
        <p:txBody>
          <a:bodyPr wrap="square" lIns="0" tIns="0" rIns="0" bIns="0" rtlCol="0"/>
          <a:lstStyle/>
          <a:p>
            <a:endParaRPr/>
          </a:p>
        </p:txBody>
      </p:sp>
      <p:sp>
        <p:nvSpPr>
          <p:cNvPr id="7" name="object 7"/>
          <p:cNvSpPr txBox="1"/>
          <p:nvPr/>
        </p:nvSpPr>
        <p:spPr>
          <a:xfrm>
            <a:off x="7232650" y="2696972"/>
            <a:ext cx="1387475" cy="513080"/>
          </a:xfrm>
          <a:prstGeom prst="rect">
            <a:avLst/>
          </a:prstGeom>
        </p:spPr>
        <p:txBody>
          <a:bodyPr vert="horz" wrap="square" lIns="0" tIns="12065" rIns="0" bIns="0" rtlCol="0">
            <a:spAutoFit/>
          </a:bodyPr>
          <a:lstStyle/>
          <a:p>
            <a:pPr marL="12700" marR="5080" indent="336550">
              <a:lnSpc>
                <a:spcPct val="100000"/>
              </a:lnSpc>
              <a:spcBef>
                <a:spcPts val="95"/>
              </a:spcBef>
            </a:pPr>
            <a:r>
              <a:rPr sz="1600" b="1" spc="-10" dirty="0">
                <a:latin typeface="Arial"/>
                <a:cs typeface="Arial"/>
              </a:rPr>
              <a:t>Project Management?</a:t>
            </a:r>
            <a:endParaRPr sz="1600">
              <a:latin typeface="Arial"/>
              <a:cs typeface="Arial"/>
            </a:endParaRPr>
          </a:p>
        </p:txBody>
      </p:sp>
      <p:sp>
        <p:nvSpPr>
          <p:cNvPr id="8" name="object 8"/>
          <p:cNvSpPr/>
          <p:nvPr/>
        </p:nvSpPr>
        <p:spPr>
          <a:xfrm>
            <a:off x="4429633" y="4038600"/>
            <a:ext cx="4486275" cy="581025"/>
          </a:xfrm>
          <a:custGeom>
            <a:avLst/>
            <a:gdLst/>
            <a:ahLst/>
            <a:cxnLst/>
            <a:rect l="l" t="t" r="r" b="b"/>
            <a:pathLst>
              <a:path w="4486275" h="581025">
                <a:moveTo>
                  <a:pt x="4485767" y="0"/>
                </a:moveTo>
                <a:lnTo>
                  <a:pt x="2504566" y="0"/>
                </a:lnTo>
                <a:lnTo>
                  <a:pt x="2504566" y="96774"/>
                </a:lnTo>
                <a:lnTo>
                  <a:pt x="0" y="8255"/>
                </a:lnTo>
                <a:lnTo>
                  <a:pt x="2504566" y="242062"/>
                </a:lnTo>
                <a:lnTo>
                  <a:pt x="2504566" y="581025"/>
                </a:lnTo>
                <a:lnTo>
                  <a:pt x="4485767" y="581025"/>
                </a:lnTo>
                <a:lnTo>
                  <a:pt x="4485767" y="0"/>
                </a:lnTo>
                <a:close/>
              </a:path>
            </a:pathLst>
          </a:custGeom>
          <a:solidFill>
            <a:srgbClr val="88C6FF"/>
          </a:solidFill>
        </p:spPr>
        <p:txBody>
          <a:bodyPr wrap="square" lIns="0" tIns="0" rIns="0" bIns="0" rtlCol="0"/>
          <a:lstStyle/>
          <a:p>
            <a:endParaRPr/>
          </a:p>
        </p:txBody>
      </p:sp>
      <p:sp>
        <p:nvSpPr>
          <p:cNvPr id="9" name="object 9"/>
          <p:cNvSpPr txBox="1"/>
          <p:nvPr/>
        </p:nvSpPr>
        <p:spPr>
          <a:xfrm>
            <a:off x="7232650" y="4068826"/>
            <a:ext cx="1387475" cy="513080"/>
          </a:xfrm>
          <a:prstGeom prst="rect">
            <a:avLst/>
          </a:prstGeom>
        </p:spPr>
        <p:txBody>
          <a:bodyPr vert="horz" wrap="square" lIns="0" tIns="12065" rIns="0" bIns="0" rtlCol="0">
            <a:spAutoFit/>
          </a:bodyPr>
          <a:lstStyle/>
          <a:p>
            <a:pPr marL="12700" marR="5080" indent="309245">
              <a:lnSpc>
                <a:spcPct val="100000"/>
              </a:lnSpc>
              <a:spcBef>
                <a:spcPts val="95"/>
              </a:spcBef>
            </a:pPr>
            <a:r>
              <a:rPr sz="1600" b="1" spc="-10" dirty="0">
                <a:latin typeface="Arial"/>
                <a:cs typeface="Arial"/>
              </a:rPr>
              <a:t>Change Management?</a:t>
            </a:r>
            <a:endParaRPr sz="1600">
              <a:latin typeface="Arial"/>
              <a:cs typeface="Arial"/>
            </a:endParaRPr>
          </a:p>
        </p:txBody>
      </p:sp>
      <p:sp>
        <p:nvSpPr>
          <p:cNvPr id="10" name="object 10"/>
          <p:cNvSpPr/>
          <p:nvPr/>
        </p:nvSpPr>
        <p:spPr>
          <a:xfrm>
            <a:off x="5626480" y="5037963"/>
            <a:ext cx="3289300" cy="953769"/>
          </a:xfrm>
          <a:custGeom>
            <a:avLst/>
            <a:gdLst/>
            <a:ahLst/>
            <a:cxnLst/>
            <a:rect l="l" t="t" r="r" b="b"/>
            <a:pathLst>
              <a:path w="3289300" h="953770">
                <a:moveTo>
                  <a:pt x="0" y="0"/>
                </a:moveTo>
                <a:lnTo>
                  <a:pt x="1307719" y="614324"/>
                </a:lnTo>
                <a:lnTo>
                  <a:pt x="1307719" y="953262"/>
                </a:lnTo>
                <a:lnTo>
                  <a:pt x="3288919" y="953262"/>
                </a:lnTo>
                <a:lnTo>
                  <a:pt x="3288919" y="372237"/>
                </a:lnTo>
                <a:lnTo>
                  <a:pt x="1307719" y="372237"/>
                </a:lnTo>
                <a:lnTo>
                  <a:pt x="1307719" y="469138"/>
                </a:lnTo>
                <a:lnTo>
                  <a:pt x="0" y="0"/>
                </a:lnTo>
                <a:close/>
              </a:path>
            </a:pathLst>
          </a:custGeom>
          <a:solidFill>
            <a:srgbClr val="88C6FF"/>
          </a:solidFill>
        </p:spPr>
        <p:txBody>
          <a:bodyPr wrap="square" lIns="0" tIns="0" rIns="0" bIns="0" rtlCol="0"/>
          <a:lstStyle/>
          <a:p>
            <a:endParaRPr/>
          </a:p>
        </p:txBody>
      </p:sp>
      <p:sp>
        <p:nvSpPr>
          <p:cNvPr id="11" name="object 11"/>
          <p:cNvSpPr txBox="1"/>
          <p:nvPr/>
        </p:nvSpPr>
        <p:spPr>
          <a:xfrm>
            <a:off x="7340854" y="5440781"/>
            <a:ext cx="1170305" cy="513080"/>
          </a:xfrm>
          <a:prstGeom prst="rect">
            <a:avLst/>
          </a:prstGeom>
        </p:spPr>
        <p:txBody>
          <a:bodyPr vert="horz" wrap="square" lIns="0" tIns="12065" rIns="0" bIns="0" rtlCol="0">
            <a:spAutoFit/>
          </a:bodyPr>
          <a:lstStyle/>
          <a:p>
            <a:pPr marL="12700" marR="5080" indent="121920">
              <a:lnSpc>
                <a:spcPct val="100000"/>
              </a:lnSpc>
              <a:spcBef>
                <a:spcPts val="95"/>
              </a:spcBef>
            </a:pPr>
            <a:r>
              <a:rPr sz="1600" b="1" spc="-10" dirty="0">
                <a:latin typeface="Arial"/>
                <a:cs typeface="Arial"/>
              </a:rPr>
              <a:t>Business Objectives?</a:t>
            </a:r>
            <a:endParaRPr sz="1600">
              <a:latin typeface="Arial"/>
              <a:cs typeface="Arial"/>
            </a:endParaRPr>
          </a:p>
        </p:txBody>
      </p:sp>
      <p:sp>
        <p:nvSpPr>
          <p:cNvPr id="12" name="object 12"/>
          <p:cNvSpPr/>
          <p:nvPr/>
        </p:nvSpPr>
        <p:spPr>
          <a:xfrm>
            <a:off x="4500879" y="3352800"/>
            <a:ext cx="4414520" cy="581025"/>
          </a:xfrm>
          <a:custGeom>
            <a:avLst/>
            <a:gdLst/>
            <a:ahLst/>
            <a:cxnLst/>
            <a:rect l="l" t="t" r="r" b="b"/>
            <a:pathLst>
              <a:path w="4414520" h="581025">
                <a:moveTo>
                  <a:pt x="4414520" y="0"/>
                </a:moveTo>
                <a:lnTo>
                  <a:pt x="2433320" y="0"/>
                </a:lnTo>
                <a:lnTo>
                  <a:pt x="2433320" y="96900"/>
                </a:lnTo>
                <a:lnTo>
                  <a:pt x="0" y="75184"/>
                </a:lnTo>
                <a:lnTo>
                  <a:pt x="2433320" y="242062"/>
                </a:lnTo>
                <a:lnTo>
                  <a:pt x="2433320" y="581025"/>
                </a:lnTo>
                <a:lnTo>
                  <a:pt x="4414520" y="581025"/>
                </a:lnTo>
                <a:lnTo>
                  <a:pt x="4414520" y="0"/>
                </a:lnTo>
                <a:close/>
              </a:path>
            </a:pathLst>
          </a:custGeom>
          <a:solidFill>
            <a:srgbClr val="88C6FF"/>
          </a:solidFill>
        </p:spPr>
        <p:txBody>
          <a:bodyPr wrap="square" lIns="0" tIns="0" rIns="0" bIns="0" rtlCol="0"/>
          <a:lstStyle/>
          <a:p>
            <a:endParaRPr/>
          </a:p>
        </p:txBody>
      </p:sp>
      <p:sp>
        <p:nvSpPr>
          <p:cNvPr id="13" name="object 13"/>
          <p:cNvSpPr txBox="1"/>
          <p:nvPr/>
        </p:nvSpPr>
        <p:spPr>
          <a:xfrm>
            <a:off x="7232650" y="3382721"/>
            <a:ext cx="1387475" cy="513080"/>
          </a:xfrm>
          <a:prstGeom prst="rect">
            <a:avLst/>
          </a:prstGeom>
        </p:spPr>
        <p:txBody>
          <a:bodyPr vert="horz" wrap="square" lIns="0" tIns="12065" rIns="0" bIns="0" rtlCol="0">
            <a:spAutoFit/>
          </a:bodyPr>
          <a:lstStyle/>
          <a:p>
            <a:pPr marL="17145">
              <a:lnSpc>
                <a:spcPct val="100000"/>
              </a:lnSpc>
              <a:spcBef>
                <a:spcPts val="95"/>
              </a:spcBef>
            </a:pPr>
            <a:r>
              <a:rPr sz="1600" b="1" spc="-10" dirty="0">
                <a:latin typeface="Arial"/>
                <a:cs typeface="Arial"/>
              </a:rPr>
              <a:t>Requirements</a:t>
            </a:r>
            <a:endParaRPr sz="1600">
              <a:latin typeface="Arial"/>
              <a:cs typeface="Arial"/>
            </a:endParaRPr>
          </a:p>
          <a:p>
            <a:pPr marL="12700">
              <a:lnSpc>
                <a:spcPct val="100000"/>
              </a:lnSpc>
            </a:pPr>
            <a:r>
              <a:rPr sz="1600" b="1" spc="-10" dirty="0">
                <a:latin typeface="Arial"/>
                <a:cs typeface="Arial"/>
              </a:rPr>
              <a:t>Management?</a:t>
            </a:r>
            <a:endParaRPr sz="1600">
              <a:latin typeface="Arial"/>
              <a:cs typeface="Arial"/>
            </a:endParaRPr>
          </a:p>
        </p:txBody>
      </p:sp>
      <p:sp>
        <p:nvSpPr>
          <p:cNvPr id="14" name="object 14"/>
          <p:cNvSpPr/>
          <p:nvPr/>
        </p:nvSpPr>
        <p:spPr>
          <a:xfrm>
            <a:off x="6047359" y="4517009"/>
            <a:ext cx="2868295" cy="788670"/>
          </a:xfrm>
          <a:custGeom>
            <a:avLst/>
            <a:gdLst/>
            <a:ahLst/>
            <a:cxnLst/>
            <a:rect l="l" t="t" r="r" b="b"/>
            <a:pathLst>
              <a:path w="2868295" h="788670">
                <a:moveTo>
                  <a:pt x="0" y="0"/>
                </a:moveTo>
                <a:lnTo>
                  <a:pt x="886840" y="449453"/>
                </a:lnTo>
                <a:lnTo>
                  <a:pt x="886840" y="788416"/>
                </a:lnTo>
                <a:lnTo>
                  <a:pt x="2868041" y="788416"/>
                </a:lnTo>
                <a:lnTo>
                  <a:pt x="2868041" y="207391"/>
                </a:lnTo>
                <a:lnTo>
                  <a:pt x="886840" y="207391"/>
                </a:lnTo>
                <a:lnTo>
                  <a:pt x="886840" y="304165"/>
                </a:lnTo>
                <a:lnTo>
                  <a:pt x="0" y="0"/>
                </a:lnTo>
                <a:close/>
              </a:path>
            </a:pathLst>
          </a:custGeom>
          <a:solidFill>
            <a:srgbClr val="88C6FF"/>
          </a:solidFill>
        </p:spPr>
        <p:txBody>
          <a:bodyPr wrap="square" lIns="0" tIns="0" rIns="0" bIns="0" rtlCol="0"/>
          <a:lstStyle/>
          <a:p>
            <a:endParaRPr/>
          </a:p>
        </p:txBody>
      </p:sp>
      <p:sp>
        <p:nvSpPr>
          <p:cNvPr id="15" name="object 15"/>
          <p:cNvSpPr txBox="1"/>
          <p:nvPr/>
        </p:nvSpPr>
        <p:spPr>
          <a:xfrm>
            <a:off x="7191502" y="4754626"/>
            <a:ext cx="1466850" cy="513080"/>
          </a:xfrm>
          <a:prstGeom prst="rect">
            <a:avLst/>
          </a:prstGeom>
        </p:spPr>
        <p:txBody>
          <a:bodyPr vert="horz" wrap="square" lIns="0" tIns="12065" rIns="0" bIns="0" rtlCol="0">
            <a:spAutoFit/>
          </a:bodyPr>
          <a:lstStyle/>
          <a:p>
            <a:pPr marL="257810" marR="5080" indent="-245745">
              <a:lnSpc>
                <a:spcPct val="100000"/>
              </a:lnSpc>
              <a:spcBef>
                <a:spcPts val="95"/>
              </a:spcBef>
            </a:pPr>
            <a:r>
              <a:rPr sz="1600" b="1" dirty="0">
                <a:latin typeface="Arial"/>
                <a:cs typeface="Arial"/>
              </a:rPr>
              <a:t>Business</a:t>
            </a:r>
            <a:r>
              <a:rPr sz="1600" b="1" spc="-90" dirty="0">
                <a:latin typeface="Arial"/>
                <a:cs typeface="Arial"/>
              </a:rPr>
              <a:t> </a:t>
            </a:r>
            <a:r>
              <a:rPr sz="1600" b="1" spc="-20" dirty="0">
                <a:latin typeface="Arial"/>
                <a:cs typeface="Arial"/>
              </a:rPr>
              <a:t>Case </a:t>
            </a:r>
            <a:r>
              <a:rPr sz="1600" b="1" spc="-10" dirty="0">
                <a:latin typeface="Arial"/>
                <a:cs typeface="Arial"/>
              </a:rPr>
              <a:t>Analysis?</a:t>
            </a:r>
            <a:endParaRPr sz="1600">
              <a:latin typeface="Arial"/>
              <a:cs typeface="Arial"/>
            </a:endParaRPr>
          </a:p>
        </p:txBody>
      </p:sp>
    </p:spTree>
    <p:extLst>
      <p:ext uri="{BB962C8B-B14F-4D97-AF65-F5344CB8AC3E}">
        <p14:creationId xmlns:p14="http://schemas.microsoft.com/office/powerpoint/2010/main" val="424849535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 xmlns:a16="http://schemas.microsoft.com/office/drawing/2014/main" id="{8F07AA2D-C5C0-41B4-8A2F-D6D690587549}"/>
              </a:ext>
            </a:extLst>
          </p:cNvPr>
          <p:cNvSpPr/>
          <p:nvPr/>
        </p:nvSpPr>
        <p:spPr>
          <a:xfrm>
            <a:off x="3048002" y="5338876"/>
            <a:ext cx="5927725" cy="934924"/>
          </a:xfrm>
          <a:prstGeom prst="rect">
            <a:avLst/>
          </a:prstGeom>
          <a:gradFill flip="none" rotWithShape="1">
            <a:gsLst>
              <a:gs pos="0">
                <a:srgbClr val="00B0F0"/>
              </a:gs>
              <a:gs pos="100000">
                <a:schemeClr val="accent1">
                  <a:lumMod val="30000"/>
                  <a:lumOff val="70000"/>
                  <a:alpha val="52000"/>
                </a:schemeClr>
              </a:gs>
            </a:gsLst>
            <a:lin ang="10800000" scaled="1"/>
            <a:tileRect/>
          </a:gra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r"/>
            <a:r>
              <a:rPr lang="en-US" b="1">
                <a:solidFill>
                  <a:schemeClr val="tx1"/>
                </a:solidFill>
              </a:rPr>
              <a:t>L1</a:t>
            </a:r>
            <a:r>
              <a:rPr lang="en-US">
                <a:solidFill>
                  <a:schemeClr val="tx1"/>
                </a:solidFill>
              </a:rPr>
              <a:t>: Thành công về </a:t>
            </a:r>
            <a:br>
              <a:rPr lang="en-US">
                <a:solidFill>
                  <a:schemeClr val="tx1"/>
                </a:solidFill>
              </a:rPr>
            </a:br>
            <a:r>
              <a:rPr lang="en-US">
                <a:solidFill>
                  <a:schemeClr val="tx1"/>
                </a:solidFill>
              </a:rPr>
              <a:t>quality, cost, delivery</a:t>
            </a:r>
          </a:p>
        </p:txBody>
      </p:sp>
      <p:sp>
        <p:nvSpPr>
          <p:cNvPr id="6" name="Slide Number Placeholder 5">
            <a:extLst>
              <a:ext uri="{FF2B5EF4-FFF2-40B4-BE49-F238E27FC236}">
                <a16:creationId xmlns="" xmlns:a16="http://schemas.microsoft.com/office/drawing/2014/main" id="{B1450262-4B96-4837-9596-BBC0D498264F}"/>
              </a:ext>
            </a:extLst>
          </p:cNvPr>
          <p:cNvSpPr>
            <a:spLocks noGrp="1"/>
          </p:cNvSpPr>
          <p:nvPr>
            <p:ph type="sldNum" sz="quarter" idx="12"/>
          </p:nvPr>
        </p:nvSpPr>
        <p:spPr/>
        <p:txBody>
          <a:bodyPr/>
          <a:lstStyle/>
          <a:p>
            <a:fld id="{9EA0BE3B-158A-4EDF-80DC-E394A0D1600F}" type="slidenum">
              <a:rPr lang="en-US" smtClean="0"/>
              <a:pPr/>
              <a:t>41</a:t>
            </a:fld>
            <a:endParaRPr lang="en-US" dirty="0"/>
          </a:p>
        </p:txBody>
      </p:sp>
      <p:sp>
        <p:nvSpPr>
          <p:cNvPr id="13314" name="Rectangle 2"/>
          <p:cNvSpPr>
            <a:spLocks noGrp="1" noChangeArrowheads="1"/>
          </p:cNvSpPr>
          <p:nvPr>
            <p:ph type="title"/>
          </p:nvPr>
        </p:nvSpPr>
        <p:spPr/>
        <p:txBody>
          <a:bodyPr>
            <a:normAutofit fontScale="90000"/>
          </a:bodyPr>
          <a:lstStyle/>
          <a:p>
            <a:pPr eaLnBrk="1" hangingPunct="1"/>
            <a:r>
              <a:rPr lang="en-US" altLang="ja-JP" sz="2900" dirty="0" smtClean="0">
                <a:latin typeface="ＭＳ Ｐゴシック" pitchFamily="50" charset="-128"/>
              </a:rPr>
              <a:t>Các </a:t>
            </a:r>
            <a:r>
              <a:rPr lang="en-US" altLang="ja-JP" sz="2900" dirty="0" err="1" smtClean="0">
                <a:latin typeface="ＭＳ Ｐゴシック" pitchFamily="50" charset="-128"/>
              </a:rPr>
              <a:t>cấp</a:t>
            </a:r>
            <a:r>
              <a:rPr lang="en-US" altLang="ja-JP" sz="2900" dirty="0" smtClean="0">
                <a:latin typeface="ＭＳ Ｐゴシック" pitchFamily="50" charset="-128"/>
              </a:rPr>
              <a:t> </a:t>
            </a:r>
            <a:r>
              <a:rPr lang="en-US" altLang="ja-JP" sz="2900" dirty="0" err="1" smtClean="0">
                <a:latin typeface="ＭＳ Ｐゴシック" pitchFamily="50" charset="-128"/>
              </a:rPr>
              <a:t>độ</a:t>
            </a:r>
            <a:r>
              <a:rPr lang="en-US" altLang="ja-JP" sz="2900" dirty="0" smtClean="0">
                <a:latin typeface="ＭＳ Ｐゴシック" pitchFamily="50" charset="-128"/>
              </a:rPr>
              <a:t> của </a:t>
            </a:r>
            <a:r>
              <a:rPr lang="en-US" altLang="ja-JP" sz="2900" dirty="0" err="1">
                <a:latin typeface="ＭＳ Ｐゴシック" pitchFamily="50" charset="-128"/>
              </a:rPr>
              <a:t>dự</a:t>
            </a:r>
            <a:r>
              <a:rPr lang="en-US" altLang="ja-JP" sz="2900" dirty="0">
                <a:latin typeface="ＭＳ Ｐゴシック" pitchFamily="50" charset="-128"/>
              </a:rPr>
              <a:t> án thành công</a:t>
            </a:r>
          </a:p>
        </p:txBody>
      </p:sp>
      <p:sp>
        <p:nvSpPr>
          <p:cNvPr id="13327" name="テキスト ボックス 29"/>
          <p:cNvSpPr txBox="1">
            <a:spLocks noChangeArrowheads="1"/>
          </p:cNvSpPr>
          <p:nvPr/>
        </p:nvSpPr>
        <p:spPr bwMode="auto">
          <a:xfrm>
            <a:off x="990602" y="1143002"/>
            <a:ext cx="397416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charset="0"/>
                <a:ea typeface="ＭＳ Ｐゴシック" pitchFamily="50" charset="-128"/>
              </a:defRPr>
            </a:lvl1pPr>
            <a:lvl2pPr marL="742950" indent="-285750" eaLnBrk="0" hangingPunct="0">
              <a:defRPr kumimoji="1">
                <a:solidFill>
                  <a:schemeClr val="tx1"/>
                </a:solidFill>
                <a:latin typeface="Arial" charset="0"/>
                <a:ea typeface="ＭＳ Ｐゴシック" pitchFamily="50" charset="-128"/>
              </a:defRPr>
            </a:lvl2pPr>
            <a:lvl3pPr marL="1143000" indent="-228600" eaLnBrk="0" hangingPunct="0">
              <a:defRPr kumimoji="1">
                <a:solidFill>
                  <a:schemeClr val="tx1"/>
                </a:solidFill>
                <a:latin typeface="Arial" charset="0"/>
                <a:ea typeface="ＭＳ Ｐゴシック" pitchFamily="50" charset="-128"/>
              </a:defRPr>
            </a:lvl3pPr>
            <a:lvl4pPr marL="1600200" indent="-228600" eaLnBrk="0" hangingPunct="0">
              <a:defRPr kumimoji="1">
                <a:solidFill>
                  <a:schemeClr val="tx1"/>
                </a:solidFill>
                <a:latin typeface="Arial" charset="0"/>
                <a:ea typeface="ＭＳ Ｐゴシック" pitchFamily="50" charset="-128"/>
              </a:defRPr>
            </a:lvl4pPr>
            <a:lvl5pPr marL="2057400" indent="-228600" eaLnBrk="0" hangingPunct="0">
              <a:defRPr kumimoji="1">
                <a:solidFill>
                  <a:schemeClr val="tx1"/>
                </a:solidFill>
                <a:latin typeface="Arial"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charset="0"/>
                <a:ea typeface="ＭＳ Ｐゴシック" pitchFamily="50" charset="-128"/>
              </a:defRPr>
            </a:lvl9pPr>
          </a:lstStyle>
          <a:p>
            <a:pPr eaLnBrk="1" hangingPunct="1"/>
            <a:r>
              <a:rPr lang="en-US" altLang="ja-JP" sz="2400">
                <a:latin typeface="ＭＳ Ｐゴシック" pitchFamily="50" charset="-128"/>
              </a:rPr>
              <a:t>Phân tầng của sự thành công</a:t>
            </a:r>
            <a:endParaRPr lang="ja-JP" altLang="en-US" sz="2400"/>
          </a:p>
        </p:txBody>
      </p:sp>
      <p:sp>
        <p:nvSpPr>
          <p:cNvPr id="18" name="Rectangle 17">
            <a:extLst>
              <a:ext uri="{FF2B5EF4-FFF2-40B4-BE49-F238E27FC236}">
                <a16:creationId xmlns="" xmlns:a16="http://schemas.microsoft.com/office/drawing/2014/main" id="{AF7DE9DE-AB9D-402D-BDF5-2D6E337F8443}"/>
              </a:ext>
            </a:extLst>
          </p:cNvPr>
          <p:cNvSpPr/>
          <p:nvPr/>
        </p:nvSpPr>
        <p:spPr>
          <a:xfrm>
            <a:off x="3048002" y="4298723"/>
            <a:ext cx="5927725" cy="934924"/>
          </a:xfrm>
          <a:prstGeom prst="rect">
            <a:avLst/>
          </a:prstGeom>
          <a:gradFill flip="none" rotWithShape="1">
            <a:gsLst>
              <a:gs pos="0">
                <a:srgbClr val="00B050">
                  <a:alpha val="42000"/>
                </a:srgbClr>
              </a:gs>
              <a:gs pos="100000">
                <a:schemeClr val="accent1">
                  <a:lumMod val="30000"/>
                  <a:lumOff val="70000"/>
                  <a:alpha val="52000"/>
                </a:schemeClr>
              </a:gs>
            </a:gsLst>
            <a:lin ang="10800000" scaled="1"/>
            <a:tileRect/>
          </a:gra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r"/>
            <a:r>
              <a:rPr lang="en-US" b="1">
                <a:solidFill>
                  <a:schemeClr val="tx1"/>
                </a:solidFill>
              </a:rPr>
              <a:t>L2</a:t>
            </a:r>
            <a:r>
              <a:rPr lang="en-US">
                <a:solidFill>
                  <a:schemeClr val="tx1"/>
                </a:solidFill>
              </a:rPr>
              <a:t>: Thành công về </a:t>
            </a:r>
            <a:br>
              <a:rPr lang="en-US">
                <a:solidFill>
                  <a:schemeClr val="tx1"/>
                </a:solidFill>
              </a:rPr>
            </a:br>
            <a:r>
              <a:rPr lang="en-US">
                <a:solidFill>
                  <a:schemeClr val="tx1"/>
                </a:solidFill>
              </a:rPr>
              <a:t>kinh nghiệm, tri thức</a:t>
            </a:r>
          </a:p>
        </p:txBody>
      </p:sp>
      <p:sp>
        <p:nvSpPr>
          <p:cNvPr id="19" name="Rectangle 18">
            <a:extLst>
              <a:ext uri="{FF2B5EF4-FFF2-40B4-BE49-F238E27FC236}">
                <a16:creationId xmlns="" xmlns:a16="http://schemas.microsoft.com/office/drawing/2014/main" id="{C632A216-4F0E-4397-9454-121BCBA6F7F0}"/>
              </a:ext>
            </a:extLst>
          </p:cNvPr>
          <p:cNvSpPr/>
          <p:nvPr/>
        </p:nvSpPr>
        <p:spPr>
          <a:xfrm>
            <a:off x="3048002" y="3276600"/>
            <a:ext cx="5927725" cy="934924"/>
          </a:xfrm>
          <a:prstGeom prst="rect">
            <a:avLst/>
          </a:prstGeom>
          <a:gradFill flip="none" rotWithShape="1">
            <a:gsLst>
              <a:gs pos="0">
                <a:srgbClr val="FFFF00"/>
              </a:gs>
              <a:gs pos="100000">
                <a:schemeClr val="accent1">
                  <a:lumMod val="30000"/>
                  <a:lumOff val="70000"/>
                  <a:alpha val="52000"/>
                </a:schemeClr>
              </a:gs>
            </a:gsLst>
            <a:lin ang="10800000" scaled="1"/>
            <a:tileRect/>
          </a:gra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r"/>
            <a:r>
              <a:rPr lang="en-US" b="1">
                <a:solidFill>
                  <a:schemeClr val="tx1"/>
                </a:solidFill>
              </a:rPr>
              <a:t>L3</a:t>
            </a:r>
            <a:r>
              <a:rPr lang="en-US">
                <a:solidFill>
                  <a:schemeClr val="tx1"/>
                </a:solidFill>
              </a:rPr>
              <a:t>: Thành công về </a:t>
            </a:r>
            <a:br>
              <a:rPr lang="en-US">
                <a:solidFill>
                  <a:schemeClr val="tx1"/>
                </a:solidFill>
              </a:rPr>
            </a:br>
            <a:r>
              <a:rPr lang="en-US">
                <a:solidFill>
                  <a:schemeClr val="tx1"/>
                </a:solidFill>
              </a:rPr>
              <a:t>kinh tế, lợi nhuận</a:t>
            </a:r>
          </a:p>
        </p:txBody>
      </p:sp>
      <p:sp>
        <p:nvSpPr>
          <p:cNvPr id="20" name="Rectangle 19">
            <a:extLst>
              <a:ext uri="{FF2B5EF4-FFF2-40B4-BE49-F238E27FC236}">
                <a16:creationId xmlns="" xmlns:a16="http://schemas.microsoft.com/office/drawing/2014/main" id="{034D89CD-AC6E-451F-8B75-292B1CA8949A}"/>
              </a:ext>
            </a:extLst>
          </p:cNvPr>
          <p:cNvSpPr/>
          <p:nvPr/>
        </p:nvSpPr>
        <p:spPr>
          <a:xfrm>
            <a:off x="3200402" y="2265476"/>
            <a:ext cx="5775325" cy="934924"/>
          </a:xfrm>
          <a:prstGeom prst="rect">
            <a:avLst/>
          </a:prstGeom>
          <a:gradFill flip="none" rotWithShape="1">
            <a:gsLst>
              <a:gs pos="0">
                <a:schemeClr val="accent6">
                  <a:lumMod val="60000"/>
                  <a:lumOff val="40000"/>
                </a:schemeClr>
              </a:gs>
              <a:gs pos="100000">
                <a:schemeClr val="accent1">
                  <a:lumMod val="30000"/>
                  <a:lumOff val="70000"/>
                  <a:alpha val="52000"/>
                </a:schemeClr>
              </a:gs>
            </a:gsLst>
            <a:lin ang="10800000" scaled="1"/>
            <a:tileRect/>
          </a:gra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r"/>
            <a:r>
              <a:rPr lang="en-US" b="1">
                <a:solidFill>
                  <a:schemeClr val="tx1"/>
                </a:solidFill>
              </a:rPr>
              <a:t>L4</a:t>
            </a:r>
            <a:r>
              <a:rPr lang="en-US">
                <a:solidFill>
                  <a:schemeClr val="tx1"/>
                </a:solidFill>
              </a:rPr>
              <a:t>: Thành công về </a:t>
            </a:r>
            <a:br>
              <a:rPr lang="en-US">
                <a:solidFill>
                  <a:schemeClr val="tx1"/>
                </a:solidFill>
              </a:rPr>
            </a:br>
            <a:r>
              <a:rPr lang="en-US">
                <a:solidFill>
                  <a:schemeClr val="tx1"/>
                </a:solidFill>
              </a:rPr>
              <a:t>c</a:t>
            </a:r>
            <a:r>
              <a:rPr lang="vi-VN">
                <a:solidFill>
                  <a:schemeClr val="tx1"/>
                </a:solidFill>
              </a:rPr>
              <a:t>ơ</a:t>
            </a:r>
            <a:r>
              <a:rPr lang="en-US">
                <a:solidFill>
                  <a:schemeClr val="tx1"/>
                </a:solidFill>
              </a:rPr>
              <a:t> hội phát triển</a:t>
            </a:r>
          </a:p>
        </p:txBody>
      </p:sp>
      <p:graphicFrame>
        <p:nvGraphicFramePr>
          <p:cNvPr id="2" name="Diagram 1">
            <a:extLst>
              <a:ext uri="{FF2B5EF4-FFF2-40B4-BE49-F238E27FC236}">
                <a16:creationId xmlns="" xmlns:a16="http://schemas.microsoft.com/office/drawing/2014/main" id="{772B3487-AC0B-41C1-8F2B-FF67A185C83D}"/>
              </a:ext>
            </a:extLst>
          </p:cNvPr>
          <p:cNvGraphicFramePr/>
          <p:nvPr>
            <p:extLst>
              <p:ext uri="{D42A27DB-BD31-4B8C-83A1-F6EECF244321}">
                <p14:modId xmlns:p14="http://schemas.microsoft.com/office/powerpoint/2010/main" val="3517078664"/>
              </p:ext>
            </p:extLst>
          </p:nvPr>
        </p:nvGraphicFramePr>
        <p:xfrm>
          <a:off x="152400" y="2209800"/>
          <a:ext cx="6096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 xmlns:a16="http://schemas.microsoft.com/office/drawing/2014/main" id="{07A60CEF-F1F9-43C5-825C-36CE5D82E129}"/>
              </a:ext>
            </a:extLst>
          </p:cNvPr>
          <p:cNvSpPr>
            <a:spLocks noGrp="1"/>
          </p:cNvSpPr>
          <p:nvPr>
            <p:ph type="sldNum" sz="quarter" idx="12"/>
          </p:nvPr>
        </p:nvSpPr>
        <p:spPr/>
        <p:txBody>
          <a:bodyPr/>
          <a:lstStyle/>
          <a:p>
            <a:fld id="{9EA0BE3B-158A-4EDF-80DC-E394A0D1600F}" type="slidenum">
              <a:rPr lang="en-US" smtClean="0"/>
              <a:pPr/>
              <a:t>42</a:t>
            </a:fld>
            <a:endParaRPr lang="en-US" dirty="0"/>
          </a:p>
        </p:txBody>
      </p:sp>
      <p:sp>
        <p:nvSpPr>
          <p:cNvPr id="14338" name="Rectangle 2"/>
          <p:cNvSpPr>
            <a:spLocks noGrp="1" noChangeArrowheads="1"/>
          </p:cNvSpPr>
          <p:nvPr>
            <p:ph type="title"/>
          </p:nvPr>
        </p:nvSpPr>
        <p:spPr/>
        <p:txBody>
          <a:bodyPr>
            <a:normAutofit fontScale="90000"/>
          </a:bodyPr>
          <a:lstStyle/>
          <a:p>
            <a:pPr eaLnBrk="1" hangingPunct="1"/>
            <a:r>
              <a:rPr lang="en-US" altLang="ja-JP" sz="3200" dirty="0" err="1" smtClean="0"/>
              <a:t>Rủi</a:t>
            </a:r>
            <a:r>
              <a:rPr lang="en-US" altLang="ja-JP" sz="3200" dirty="0" smtClean="0"/>
              <a:t> </a:t>
            </a:r>
            <a:r>
              <a:rPr lang="en-US" altLang="ja-JP" sz="3200" dirty="0" err="1" smtClean="0"/>
              <a:t>ro</a:t>
            </a:r>
            <a:r>
              <a:rPr lang="en-US" altLang="ja-JP" sz="3200" dirty="0" smtClean="0"/>
              <a:t> và Chi </a:t>
            </a:r>
            <a:r>
              <a:rPr lang="en-US" altLang="ja-JP" sz="3200" dirty="0" err="1" smtClean="0"/>
              <a:t>phí</a:t>
            </a:r>
            <a:r>
              <a:rPr lang="en-US" altLang="ja-JP" sz="3200" dirty="0" smtClean="0"/>
              <a:t> trong </a:t>
            </a:r>
            <a:r>
              <a:rPr lang="en-US" altLang="ja-JP" sz="3200" dirty="0" err="1" smtClean="0"/>
              <a:t>Vòng</a:t>
            </a:r>
            <a:r>
              <a:rPr lang="en-US" altLang="ja-JP" sz="3200" dirty="0" smtClean="0"/>
              <a:t> </a:t>
            </a:r>
            <a:r>
              <a:rPr lang="en-US" altLang="ja-JP" sz="3200" dirty="0" err="1"/>
              <a:t>đời</a:t>
            </a:r>
            <a:r>
              <a:rPr lang="en-US" altLang="ja-JP" sz="3200" dirty="0"/>
              <a:t> </a:t>
            </a:r>
            <a:r>
              <a:rPr lang="en-US" altLang="ja-JP" sz="3200" dirty="0" err="1"/>
              <a:t>dự</a:t>
            </a:r>
            <a:r>
              <a:rPr lang="en-US" altLang="ja-JP" sz="3200" dirty="0"/>
              <a:t> án</a:t>
            </a:r>
          </a:p>
        </p:txBody>
      </p:sp>
      <p:sp>
        <p:nvSpPr>
          <p:cNvPr id="14339" name="Rectangle 5"/>
          <p:cNvSpPr>
            <a:spLocks noChangeArrowheads="1"/>
          </p:cNvSpPr>
          <p:nvPr/>
        </p:nvSpPr>
        <p:spPr bwMode="auto">
          <a:xfrm>
            <a:off x="609600" y="1482727"/>
            <a:ext cx="7848600" cy="4537075"/>
          </a:xfrm>
          <a:prstGeom prst="rect">
            <a:avLst/>
          </a:prstGeom>
          <a:solidFill>
            <a:schemeClr val="bg1"/>
          </a:solidFill>
          <a:ln w="9525">
            <a:solidFill>
              <a:srgbClr val="003300"/>
            </a:solidFill>
            <a:miter lim="800000"/>
            <a:headEnd/>
            <a:tailEnd/>
          </a:ln>
        </p:spPr>
        <p:txBody>
          <a:bodyPr wrap="none" lIns="90000" tIns="46800" rIns="90000" bIns="46800" anchor="ctr"/>
          <a:lstStyle/>
          <a:p>
            <a:endParaRPr lang="ja-JP" altLang="en-US"/>
          </a:p>
        </p:txBody>
      </p:sp>
      <p:sp>
        <p:nvSpPr>
          <p:cNvPr id="14340" name="Line 6"/>
          <p:cNvSpPr>
            <a:spLocks noChangeShapeType="1"/>
          </p:cNvSpPr>
          <p:nvPr/>
        </p:nvSpPr>
        <p:spPr bwMode="auto">
          <a:xfrm>
            <a:off x="1257300" y="1843088"/>
            <a:ext cx="0" cy="3529012"/>
          </a:xfrm>
          <a:prstGeom prst="line">
            <a:avLst/>
          </a:prstGeom>
          <a:noFill/>
          <a:ln w="9525">
            <a:solidFill>
              <a:srgbClr val="003300"/>
            </a:solidFill>
            <a:round/>
            <a:headEnd/>
            <a:tailEnd/>
          </a:ln>
          <a:extLst>
            <a:ext uri="{909E8E84-426E-40DD-AFC4-6F175D3DCCD1}">
              <a14:hiddenFill xmlns:a14="http://schemas.microsoft.com/office/drawing/2010/main">
                <a:noFill/>
              </a14:hiddenFill>
            </a:ext>
          </a:extLst>
        </p:spPr>
        <p:txBody>
          <a:bodyPr lIns="90000" tIns="46800" rIns="90000" bIns="46800"/>
          <a:lstStyle/>
          <a:p>
            <a:endParaRPr lang="en-US"/>
          </a:p>
        </p:txBody>
      </p:sp>
      <p:sp>
        <p:nvSpPr>
          <p:cNvPr id="14341" name="Line 7"/>
          <p:cNvSpPr>
            <a:spLocks noChangeShapeType="1"/>
          </p:cNvSpPr>
          <p:nvPr/>
        </p:nvSpPr>
        <p:spPr bwMode="auto">
          <a:xfrm>
            <a:off x="1257300" y="5372100"/>
            <a:ext cx="7200900" cy="0"/>
          </a:xfrm>
          <a:prstGeom prst="line">
            <a:avLst/>
          </a:prstGeom>
          <a:noFill/>
          <a:ln w="9525">
            <a:solidFill>
              <a:srgbClr val="003300"/>
            </a:solidFill>
            <a:round/>
            <a:headEnd/>
            <a:tailEnd/>
          </a:ln>
          <a:extLst>
            <a:ext uri="{909E8E84-426E-40DD-AFC4-6F175D3DCCD1}">
              <a14:hiddenFill xmlns:a14="http://schemas.microsoft.com/office/drawing/2010/main">
                <a:noFill/>
              </a14:hiddenFill>
            </a:ext>
          </a:extLst>
        </p:spPr>
        <p:txBody>
          <a:bodyPr lIns="90000" tIns="46800" rIns="90000" bIns="46800"/>
          <a:lstStyle/>
          <a:p>
            <a:endParaRPr lang="en-US"/>
          </a:p>
        </p:txBody>
      </p:sp>
      <p:sp>
        <p:nvSpPr>
          <p:cNvPr id="14342" name="Line 8"/>
          <p:cNvSpPr>
            <a:spLocks noChangeShapeType="1"/>
          </p:cNvSpPr>
          <p:nvPr/>
        </p:nvSpPr>
        <p:spPr bwMode="auto">
          <a:xfrm>
            <a:off x="3994150" y="5372102"/>
            <a:ext cx="0" cy="144463"/>
          </a:xfrm>
          <a:prstGeom prst="line">
            <a:avLst/>
          </a:prstGeom>
          <a:noFill/>
          <a:ln w="9525">
            <a:solidFill>
              <a:srgbClr val="003300"/>
            </a:solidFill>
            <a:round/>
            <a:headEnd/>
            <a:tailEnd/>
          </a:ln>
          <a:extLst>
            <a:ext uri="{909E8E84-426E-40DD-AFC4-6F175D3DCCD1}">
              <a14:hiddenFill xmlns:a14="http://schemas.microsoft.com/office/drawing/2010/main">
                <a:noFill/>
              </a14:hiddenFill>
            </a:ext>
          </a:extLst>
        </p:spPr>
        <p:txBody>
          <a:bodyPr lIns="90000" tIns="46800" rIns="90000" bIns="46800"/>
          <a:lstStyle/>
          <a:p>
            <a:endParaRPr lang="en-US"/>
          </a:p>
        </p:txBody>
      </p:sp>
      <p:sp>
        <p:nvSpPr>
          <p:cNvPr id="14343" name="Line 9"/>
          <p:cNvSpPr>
            <a:spLocks noChangeShapeType="1"/>
          </p:cNvSpPr>
          <p:nvPr/>
        </p:nvSpPr>
        <p:spPr bwMode="auto">
          <a:xfrm>
            <a:off x="6657975" y="5372102"/>
            <a:ext cx="0" cy="144463"/>
          </a:xfrm>
          <a:prstGeom prst="line">
            <a:avLst/>
          </a:prstGeom>
          <a:noFill/>
          <a:ln w="9525">
            <a:solidFill>
              <a:srgbClr val="003300"/>
            </a:solidFill>
            <a:round/>
            <a:headEnd/>
            <a:tailEnd/>
          </a:ln>
          <a:extLst>
            <a:ext uri="{909E8E84-426E-40DD-AFC4-6F175D3DCCD1}">
              <a14:hiddenFill xmlns:a14="http://schemas.microsoft.com/office/drawing/2010/main">
                <a:noFill/>
              </a14:hiddenFill>
            </a:ext>
          </a:extLst>
        </p:spPr>
        <p:txBody>
          <a:bodyPr lIns="90000" tIns="46800" rIns="90000" bIns="46800"/>
          <a:lstStyle/>
          <a:p>
            <a:endParaRPr lang="en-US"/>
          </a:p>
        </p:txBody>
      </p:sp>
      <p:sp>
        <p:nvSpPr>
          <p:cNvPr id="14344" name="Line 10"/>
          <p:cNvSpPr>
            <a:spLocks noChangeShapeType="1"/>
          </p:cNvSpPr>
          <p:nvPr/>
        </p:nvSpPr>
        <p:spPr bwMode="auto">
          <a:xfrm>
            <a:off x="8458200" y="5372102"/>
            <a:ext cx="0" cy="144463"/>
          </a:xfrm>
          <a:prstGeom prst="line">
            <a:avLst/>
          </a:prstGeom>
          <a:noFill/>
          <a:ln w="9525">
            <a:solidFill>
              <a:srgbClr val="003300"/>
            </a:solidFill>
            <a:round/>
            <a:headEnd/>
            <a:tailEnd/>
          </a:ln>
          <a:extLst>
            <a:ext uri="{909E8E84-426E-40DD-AFC4-6F175D3DCCD1}">
              <a14:hiddenFill xmlns:a14="http://schemas.microsoft.com/office/drawing/2010/main">
                <a:noFill/>
              </a14:hiddenFill>
            </a:ext>
          </a:extLst>
        </p:spPr>
        <p:txBody>
          <a:bodyPr lIns="90000" tIns="46800" rIns="90000" bIns="46800"/>
          <a:lstStyle/>
          <a:p>
            <a:endParaRPr lang="en-US"/>
          </a:p>
        </p:txBody>
      </p:sp>
      <p:sp>
        <p:nvSpPr>
          <p:cNvPr id="14345" name="Text Box 11"/>
          <p:cNvSpPr txBox="1">
            <a:spLocks noChangeArrowheads="1"/>
          </p:cNvSpPr>
          <p:nvPr/>
        </p:nvSpPr>
        <p:spPr bwMode="auto">
          <a:xfrm>
            <a:off x="2265365" y="5372100"/>
            <a:ext cx="1728787" cy="648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eaLnBrk="0" hangingPunct="0">
              <a:defRPr kumimoji="1">
                <a:solidFill>
                  <a:schemeClr val="tx1"/>
                </a:solidFill>
                <a:latin typeface="Arial" charset="0"/>
                <a:ea typeface="ＭＳ Ｐゴシック" pitchFamily="50" charset="-128"/>
              </a:defRPr>
            </a:lvl1pPr>
            <a:lvl2pPr marL="742950" indent="-285750" eaLnBrk="0" hangingPunct="0">
              <a:defRPr kumimoji="1">
                <a:solidFill>
                  <a:schemeClr val="tx1"/>
                </a:solidFill>
                <a:latin typeface="Arial" charset="0"/>
                <a:ea typeface="ＭＳ Ｐゴシック" pitchFamily="50" charset="-128"/>
              </a:defRPr>
            </a:lvl2pPr>
            <a:lvl3pPr marL="1143000" indent="-228600" eaLnBrk="0" hangingPunct="0">
              <a:defRPr kumimoji="1">
                <a:solidFill>
                  <a:schemeClr val="tx1"/>
                </a:solidFill>
                <a:latin typeface="Arial" charset="0"/>
                <a:ea typeface="ＭＳ Ｐゴシック" pitchFamily="50" charset="-128"/>
              </a:defRPr>
            </a:lvl3pPr>
            <a:lvl4pPr marL="1600200" indent="-228600" eaLnBrk="0" hangingPunct="0">
              <a:defRPr kumimoji="1">
                <a:solidFill>
                  <a:schemeClr val="tx1"/>
                </a:solidFill>
                <a:latin typeface="Arial" charset="0"/>
                <a:ea typeface="ＭＳ Ｐゴシック" pitchFamily="50" charset="-128"/>
              </a:defRPr>
            </a:lvl4pPr>
            <a:lvl5pPr marL="2057400" indent="-228600" eaLnBrk="0" hangingPunct="0">
              <a:defRPr kumimoji="1">
                <a:solidFill>
                  <a:schemeClr val="tx1"/>
                </a:solidFill>
                <a:latin typeface="Arial"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charset="0"/>
                <a:ea typeface="ＭＳ Ｐゴシック" pitchFamily="50" charset="-128"/>
              </a:defRPr>
            </a:lvl9pPr>
          </a:lstStyle>
          <a:p>
            <a:pPr algn="ctr">
              <a:spcBef>
                <a:spcPct val="50000"/>
              </a:spcBef>
            </a:pPr>
            <a:r>
              <a:rPr kumimoji="0" lang="en-US" altLang="ja-JP">
                <a:solidFill>
                  <a:srgbClr val="003300"/>
                </a:solidFill>
              </a:rPr>
              <a:t>Giai đoạn</a:t>
            </a:r>
            <a:br>
              <a:rPr kumimoji="0" lang="en-US" altLang="ja-JP">
                <a:solidFill>
                  <a:srgbClr val="003300"/>
                </a:solidFill>
              </a:rPr>
            </a:br>
            <a:r>
              <a:rPr kumimoji="0" lang="en-US" altLang="ja-JP" b="1">
                <a:solidFill>
                  <a:srgbClr val="003300"/>
                </a:solidFill>
              </a:rPr>
              <a:t>Thiết kế</a:t>
            </a:r>
          </a:p>
        </p:txBody>
      </p:sp>
      <p:sp>
        <p:nvSpPr>
          <p:cNvPr id="14346" name="Text Box 12"/>
          <p:cNvSpPr txBox="1">
            <a:spLocks noChangeArrowheads="1"/>
          </p:cNvSpPr>
          <p:nvPr/>
        </p:nvSpPr>
        <p:spPr bwMode="auto">
          <a:xfrm>
            <a:off x="3994152" y="5372100"/>
            <a:ext cx="2663825" cy="648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eaLnBrk="0" hangingPunct="0">
              <a:defRPr kumimoji="1">
                <a:solidFill>
                  <a:schemeClr val="tx1"/>
                </a:solidFill>
                <a:latin typeface="Arial" charset="0"/>
                <a:ea typeface="ＭＳ Ｐゴシック" pitchFamily="50" charset="-128"/>
              </a:defRPr>
            </a:lvl1pPr>
            <a:lvl2pPr marL="742950" indent="-285750" eaLnBrk="0" hangingPunct="0">
              <a:defRPr kumimoji="1">
                <a:solidFill>
                  <a:schemeClr val="tx1"/>
                </a:solidFill>
                <a:latin typeface="Arial" charset="0"/>
                <a:ea typeface="ＭＳ Ｐゴシック" pitchFamily="50" charset="-128"/>
              </a:defRPr>
            </a:lvl2pPr>
            <a:lvl3pPr marL="1143000" indent="-228600" eaLnBrk="0" hangingPunct="0">
              <a:defRPr kumimoji="1">
                <a:solidFill>
                  <a:schemeClr val="tx1"/>
                </a:solidFill>
                <a:latin typeface="Arial" charset="0"/>
                <a:ea typeface="ＭＳ Ｐゴシック" pitchFamily="50" charset="-128"/>
              </a:defRPr>
            </a:lvl3pPr>
            <a:lvl4pPr marL="1600200" indent="-228600" eaLnBrk="0" hangingPunct="0">
              <a:defRPr kumimoji="1">
                <a:solidFill>
                  <a:schemeClr val="tx1"/>
                </a:solidFill>
                <a:latin typeface="Arial" charset="0"/>
                <a:ea typeface="ＭＳ Ｐゴシック" pitchFamily="50" charset="-128"/>
              </a:defRPr>
            </a:lvl4pPr>
            <a:lvl5pPr marL="2057400" indent="-228600" eaLnBrk="0" hangingPunct="0">
              <a:defRPr kumimoji="1">
                <a:solidFill>
                  <a:schemeClr val="tx1"/>
                </a:solidFill>
                <a:latin typeface="Arial"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charset="0"/>
                <a:ea typeface="ＭＳ Ｐゴシック" pitchFamily="50" charset="-128"/>
              </a:defRPr>
            </a:lvl9pPr>
          </a:lstStyle>
          <a:p>
            <a:pPr algn="ctr">
              <a:spcBef>
                <a:spcPct val="50000"/>
              </a:spcBef>
            </a:pPr>
            <a:r>
              <a:rPr kumimoji="0" lang="en-US" altLang="ja-JP">
                <a:solidFill>
                  <a:srgbClr val="003300"/>
                </a:solidFill>
              </a:rPr>
              <a:t>Giai đoạn</a:t>
            </a:r>
            <a:br>
              <a:rPr kumimoji="0" lang="en-US" altLang="ja-JP">
                <a:solidFill>
                  <a:srgbClr val="003300"/>
                </a:solidFill>
              </a:rPr>
            </a:br>
            <a:r>
              <a:rPr kumimoji="0" lang="en-US" altLang="ja-JP" b="1">
                <a:solidFill>
                  <a:srgbClr val="003300"/>
                </a:solidFill>
              </a:rPr>
              <a:t>Phát triển</a:t>
            </a:r>
          </a:p>
        </p:txBody>
      </p:sp>
      <p:sp>
        <p:nvSpPr>
          <p:cNvPr id="14347" name="Text Box 13"/>
          <p:cNvSpPr txBox="1">
            <a:spLocks noChangeArrowheads="1"/>
          </p:cNvSpPr>
          <p:nvPr/>
        </p:nvSpPr>
        <p:spPr bwMode="auto">
          <a:xfrm>
            <a:off x="6657977" y="5372100"/>
            <a:ext cx="1800225" cy="648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eaLnBrk="0" hangingPunct="0">
              <a:defRPr kumimoji="1">
                <a:solidFill>
                  <a:schemeClr val="tx1"/>
                </a:solidFill>
                <a:latin typeface="Arial" charset="0"/>
                <a:ea typeface="ＭＳ Ｐゴシック" pitchFamily="50" charset="-128"/>
              </a:defRPr>
            </a:lvl1pPr>
            <a:lvl2pPr marL="742950" indent="-285750" eaLnBrk="0" hangingPunct="0">
              <a:defRPr kumimoji="1">
                <a:solidFill>
                  <a:schemeClr val="tx1"/>
                </a:solidFill>
                <a:latin typeface="Arial" charset="0"/>
                <a:ea typeface="ＭＳ Ｐゴシック" pitchFamily="50" charset="-128"/>
              </a:defRPr>
            </a:lvl2pPr>
            <a:lvl3pPr marL="1143000" indent="-228600" eaLnBrk="0" hangingPunct="0">
              <a:defRPr kumimoji="1">
                <a:solidFill>
                  <a:schemeClr val="tx1"/>
                </a:solidFill>
                <a:latin typeface="Arial" charset="0"/>
                <a:ea typeface="ＭＳ Ｐゴシック" pitchFamily="50" charset="-128"/>
              </a:defRPr>
            </a:lvl3pPr>
            <a:lvl4pPr marL="1600200" indent="-228600" eaLnBrk="0" hangingPunct="0">
              <a:defRPr kumimoji="1">
                <a:solidFill>
                  <a:schemeClr val="tx1"/>
                </a:solidFill>
                <a:latin typeface="Arial" charset="0"/>
                <a:ea typeface="ＭＳ Ｐゴシック" pitchFamily="50" charset="-128"/>
              </a:defRPr>
            </a:lvl4pPr>
            <a:lvl5pPr marL="2057400" indent="-228600" eaLnBrk="0" hangingPunct="0">
              <a:defRPr kumimoji="1">
                <a:solidFill>
                  <a:schemeClr val="tx1"/>
                </a:solidFill>
                <a:latin typeface="Arial"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charset="0"/>
                <a:ea typeface="ＭＳ Ｐゴシック" pitchFamily="50" charset="-128"/>
              </a:defRPr>
            </a:lvl9pPr>
          </a:lstStyle>
          <a:p>
            <a:pPr algn="ctr">
              <a:spcBef>
                <a:spcPct val="50000"/>
              </a:spcBef>
            </a:pPr>
            <a:r>
              <a:rPr kumimoji="0" lang="en-US" altLang="ja-JP">
                <a:solidFill>
                  <a:srgbClr val="003300"/>
                </a:solidFill>
              </a:rPr>
              <a:t>Giai đoạn</a:t>
            </a:r>
            <a:br>
              <a:rPr kumimoji="0" lang="en-US" altLang="ja-JP">
                <a:solidFill>
                  <a:srgbClr val="003300"/>
                </a:solidFill>
              </a:rPr>
            </a:br>
            <a:r>
              <a:rPr kumimoji="0" lang="en-US" altLang="ja-JP" b="1">
                <a:solidFill>
                  <a:srgbClr val="003300"/>
                </a:solidFill>
              </a:rPr>
              <a:t>Kiểm thử</a:t>
            </a:r>
          </a:p>
        </p:txBody>
      </p:sp>
      <p:sp>
        <p:nvSpPr>
          <p:cNvPr id="14348" name="Line 14"/>
          <p:cNvSpPr>
            <a:spLocks noChangeShapeType="1"/>
          </p:cNvSpPr>
          <p:nvPr/>
        </p:nvSpPr>
        <p:spPr bwMode="auto">
          <a:xfrm flipV="1">
            <a:off x="3994150" y="1843088"/>
            <a:ext cx="0" cy="3529012"/>
          </a:xfrm>
          <a:prstGeom prst="line">
            <a:avLst/>
          </a:prstGeom>
          <a:noFill/>
          <a:ln w="9525">
            <a:solidFill>
              <a:srgbClr val="003300"/>
            </a:solidFill>
            <a:prstDash val="dash"/>
            <a:round/>
            <a:headEnd/>
            <a:tailEnd/>
          </a:ln>
          <a:extLst>
            <a:ext uri="{909E8E84-426E-40DD-AFC4-6F175D3DCCD1}">
              <a14:hiddenFill xmlns:a14="http://schemas.microsoft.com/office/drawing/2010/main">
                <a:noFill/>
              </a14:hiddenFill>
            </a:ext>
          </a:extLst>
        </p:spPr>
        <p:txBody>
          <a:bodyPr lIns="90000" tIns="46800" rIns="90000" bIns="46800"/>
          <a:lstStyle/>
          <a:p>
            <a:endParaRPr lang="en-US"/>
          </a:p>
        </p:txBody>
      </p:sp>
      <p:sp>
        <p:nvSpPr>
          <p:cNvPr id="14349" name="Line 15"/>
          <p:cNvSpPr>
            <a:spLocks noChangeShapeType="1"/>
          </p:cNvSpPr>
          <p:nvPr/>
        </p:nvSpPr>
        <p:spPr bwMode="auto">
          <a:xfrm flipV="1">
            <a:off x="6657975" y="1843088"/>
            <a:ext cx="0" cy="3529012"/>
          </a:xfrm>
          <a:prstGeom prst="line">
            <a:avLst/>
          </a:prstGeom>
          <a:noFill/>
          <a:ln w="9525">
            <a:solidFill>
              <a:srgbClr val="003300"/>
            </a:solidFill>
            <a:prstDash val="dash"/>
            <a:round/>
            <a:headEnd/>
            <a:tailEnd/>
          </a:ln>
          <a:extLst>
            <a:ext uri="{909E8E84-426E-40DD-AFC4-6F175D3DCCD1}">
              <a14:hiddenFill xmlns:a14="http://schemas.microsoft.com/office/drawing/2010/main">
                <a:noFill/>
              </a14:hiddenFill>
            </a:ext>
          </a:extLst>
        </p:spPr>
        <p:txBody>
          <a:bodyPr lIns="90000" tIns="46800" rIns="90000" bIns="46800"/>
          <a:lstStyle/>
          <a:p>
            <a:endParaRPr lang="en-US"/>
          </a:p>
        </p:txBody>
      </p:sp>
      <p:sp>
        <p:nvSpPr>
          <p:cNvPr id="14350" name="Arc 16"/>
          <p:cNvSpPr>
            <a:spLocks/>
          </p:cNvSpPr>
          <p:nvPr/>
        </p:nvSpPr>
        <p:spPr bwMode="auto">
          <a:xfrm flipV="1">
            <a:off x="1257302" y="1916115"/>
            <a:ext cx="6913563" cy="3095625"/>
          </a:xfrm>
          <a:custGeom>
            <a:avLst/>
            <a:gdLst>
              <a:gd name="T0" fmla="*/ 0 w 20996"/>
              <a:gd name="T1" fmla="*/ 0 h 21600"/>
              <a:gd name="T2" fmla="*/ 2147483647 w 20996"/>
              <a:gd name="T3" fmla="*/ 2147483647 h 21600"/>
              <a:gd name="T4" fmla="*/ 0 w 20996"/>
              <a:gd name="T5" fmla="*/ 2147483647 h 21600"/>
              <a:gd name="T6" fmla="*/ 0 60000 65536"/>
              <a:gd name="T7" fmla="*/ 0 60000 65536"/>
              <a:gd name="T8" fmla="*/ 0 60000 65536"/>
              <a:gd name="T9" fmla="*/ 0 w 20996"/>
              <a:gd name="T10" fmla="*/ 0 h 21600"/>
              <a:gd name="T11" fmla="*/ 20996 w 20996"/>
              <a:gd name="T12" fmla="*/ 21600 h 21600"/>
            </a:gdLst>
            <a:ahLst/>
            <a:cxnLst>
              <a:cxn ang="T6">
                <a:pos x="T0" y="T1"/>
              </a:cxn>
              <a:cxn ang="T7">
                <a:pos x="T2" y="T3"/>
              </a:cxn>
              <a:cxn ang="T8">
                <a:pos x="T4" y="T5"/>
              </a:cxn>
            </a:cxnLst>
            <a:rect l="T9" t="T10" r="T11" b="T12"/>
            <a:pathLst>
              <a:path w="20996" h="21600" fill="none" extrusionOk="0">
                <a:moveTo>
                  <a:pt x="-1" y="0"/>
                </a:moveTo>
                <a:cubicBezTo>
                  <a:pt x="9975" y="0"/>
                  <a:pt x="18653" y="6831"/>
                  <a:pt x="20996" y="16527"/>
                </a:cubicBezTo>
              </a:path>
              <a:path w="20996" h="21600" stroke="0" extrusionOk="0">
                <a:moveTo>
                  <a:pt x="-1" y="0"/>
                </a:moveTo>
                <a:cubicBezTo>
                  <a:pt x="9975" y="0"/>
                  <a:pt x="18653" y="6831"/>
                  <a:pt x="20996" y="16527"/>
                </a:cubicBezTo>
                <a:lnTo>
                  <a:pt x="0" y="21600"/>
                </a:lnTo>
                <a:lnTo>
                  <a:pt x="-1" y="0"/>
                </a:lnTo>
                <a:close/>
              </a:path>
            </a:pathLst>
          </a:custGeom>
          <a:noFill/>
          <a:ln w="28575">
            <a:solidFill>
              <a:srgbClr val="FF00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en-US"/>
          </a:p>
        </p:txBody>
      </p:sp>
      <p:sp>
        <p:nvSpPr>
          <p:cNvPr id="14351" name="Freeform 17"/>
          <p:cNvSpPr>
            <a:spLocks/>
          </p:cNvSpPr>
          <p:nvPr/>
        </p:nvSpPr>
        <p:spPr bwMode="auto">
          <a:xfrm>
            <a:off x="1257300" y="1627190"/>
            <a:ext cx="7131050" cy="3455987"/>
          </a:xfrm>
          <a:custGeom>
            <a:avLst/>
            <a:gdLst>
              <a:gd name="T0" fmla="*/ 0 w 4219"/>
              <a:gd name="T1" fmla="*/ 2147483647 h 2049"/>
              <a:gd name="T2" fmla="*/ 2147483647 w 4219"/>
              <a:gd name="T3" fmla="*/ 2147483647 h 2049"/>
              <a:gd name="T4" fmla="*/ 2147483647 w 4219"/>
              <a:gd name="T5" fmla="*/ 2147483647 h 2049"/>
              <a:gd name="T6" fmla="*/ 2147483647 w 4219"/>
              <a:gd name="T7" fmla="*/ 2147483647 h 2049"/>
              <a:gd name="T8" fmla="*/ 2147483647 w 4219"/>
              <a:gd name="T9" fmla="*/ 2147483647 h 2049"/>
              <a:gd name="T10" fmla="*/ 0 60000 65536"/>
              <a:gd name="T11" fmla="*/ 0 60000 65536"/>
              <a:gd name="T12" fmla="*/ 0 60000 65536"/>
              <a:gd name="T13" fmla="*/ 0 60000 65536"/>
              <a:gd name="T14" fmla="*/ 0 60000 65536"/>
              <a:gd name="T15" fmla="*/ 0 w 4219"/>
              <a:gd name="T16" fmla="*/ 0 h 2049"/>
              <a:gd name="T17" fmla="*/ 4219 w 4219"/>
              <a:gd name="T18" fmla="*/ 2049 h 2049"/>
            </a:gdLst>
            <a:ahLst/>
            <a:cxnLst>
              <a:cxn ang="T10">
                <a:pos x="T0" y="T1"/>
              </a:cxn>
              <a:cxn ang="T11">
                <a:pos x="T2" y="T3"/>
              </a:cxn>
              <a:cxn ang="T12">
                <a:pos x="T4" y="T5"/>
              </a:cxn>
              <a:cxn ang="T13">
                <a:pos x="T6" y="T7"/>
              </a:cxn>
              <a:cxn ang="T14">
                <a:pos x="T8" y="T9"/>
              </a:cxn>
            </a:cxnLst>
            <a:rect l="T15" t="T16" r="T17" b="T18"/>
            <a:pathLst>
              <a:path w="4219" h="2049">
                <a:moveTo>
                  <a:pt x="0" y="144"/>
                </a:moveTo>
                <a:cubicBezTo>
                  <a:pt x="480" y="72"/>
                  <a:pt x="960" y="0"/>
                  <a:pt x="1361" y="189"/>
                </a:cubicBezTo>
                <a:cubicBezTo>
                  <a:pt x="1762" y="378"/>
                  <a:pt x="2034" y="998"/>
                  <a:pt x="2404" y="1278"/>
                </a:cubicBezTo>
                <a:cubicBezTo>
                  <a:pt x="2774" y="1558"/>
                  <a:pt x="3282" y="1740"/>
                  <a:pt x="3584" y="1868"/>
                </a:cubicBezTo>
                <a:cubicBezTo>
                  <a:pt x="3886" y="1996"/>
                  <a:pt x="4121" y="2019"/>
                  <a:pt x="4219" y="2049"/>
                </a:cubicBezTo>
              </a:path>
            </a:pathLst>
          </a:custGeom>
          <a:noFill/>
          <a:ln w="28575" cap="flat" cmpd="sng">
            <a:solidFill>
              <a:srgbClr val="0000FF"/>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lIns="90000" tIns="46800" rIns="90000" bIns="46800"/>
          <a:lstStyle/>
          <a:p>
            <a:endParaRPr lang="en-US"/>
          </a:p>
        </p:txBody>
      </p:sp>
      <p:sp>
        <p:nvSpPr>
          <p:cNvPr id="14352" name="Text Box 18"/>
          <p:cNvSpPr txBox="1">
            <a:spLocks noChangeArrowheads="1"/>
          </p:cNvSpPr>
          <p:nvPr/>
        </p:nvSpPr>
        <p:spPr bwMode="auto">
          <a:xfrm>
            <a:off x="1403352" y="1776415"/>
            <a:ext cx="2087563"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eaLnBrk="0" hangingPunct="0">
              <a:defRPr kumimoji="1">
                <a:solidFill>
                  <a:schemeClr val="tx1"/>
                </a:solidFill>
                <a:latin typeface="Arial" charset="0"/>
                <a:ea typeface="ＭＳ Ｐゴシック" pitchFamily="50" charset="-128"/>
              </a:defRPr>
            </a:lvl1pPr>
            <a:lvl2pPr marL="742950" indent="-285750" eaLnBrk="0" hangingPunct="0">
              <a:defRPr kumimoji="1">
                <a:solidFill>
                  <a:schemeClr val="tx1"/>
                </a:solidFill>
                <a:latin typeface="Arial" charset="0"/>
                <a:ea typeface="ＭＳ Ｐゴシック" pitchFamily="50" charset="-128"/>
              </a:defRPr>
            </a:lvl2pPr>
            <a:lvl3pPr marL="1143000" indent="-228600" eaLnBrk="0" hangingPunct="0">
              <a:defRPr kumimoji="1">
                <a:solidFill>
                  <a:schemeClr val="tx1"/>
                </a:solidFill>
                <a:latin typeface="Arial" charset="0"/>
                <a:ea typeface="ＭＳ Ｐゴシック" pitchFamily="50" charset="-128"/>
              </a:defRPr>
            </a:lvl3pPr>
            <a:lvl4pPr marL="1600200" indent="-228600" eaLnBrk="0" hangingPunct="0">
              <a:defRPr kumimoji="1">
                <a:solidFill>
                  <a:schemeClr val="tx1"/>
                </a:solidFill>
                <a:latin typeface="Arial" charset="0"/>
                <a:ea typeface="ＭＳ Ｐゴシック" pitchFamily="50" charset="-128"/>
              </a:defRPr>
            </a:lvl4pPr>
            <a:lvl5pPr marL="2057400" indent="-228600" eaLnBrk="0" hangingPunct="0">
              <a:defRPr kumimoji="1">
                <a:solidFill>
                  <a:schemeClr val="tx1"/>
                </a:solidFill>
                <a:latin typeface="Arial"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charset="0"/>
                <a:ea typeface="ＭＳ Ｐゴシック" pitchFamily="50" charset="-128"/>
              </a:defRPr>
            </a:lvl9pPr>
          </a:lstStyle>
          <a:p>
            <a:pPr algn="ctr">
              <a:spcBef>
                <a:spcPct val="50000"/>
              </a:spcBef>
            </a:pPr>
            <a:r>
              <a:rPr kumimoji="0" lang="en-US" altLang="ja-JP" sz="2000">
                <a:solidFill>
                  <a:srgbClr val="0000FF"/>
                </a:solidFill>
              </a:rPr>
              <a:t>Rủi ro</a:t>
            </a:r>
          </a:p>
        </p:txBody>
      </p:sp>
      <p:sp>
        <p:nvSpPr>
          <p:cNvPr id="14353" name="Text Box 19"/>
          <p:cNvSpPr txBox="1">
            <a:spLocks noChangeArrowheads="1"/>
          </p:cNvSpPr>
          <p:nvPr/>
        </p:nvSpPr>
        <p:spPr bwMode="auto">
          <a:xfrm>
            <a:off x="1433513" y="4519615"/>
            <a:ext cx="2057400"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eaLnBrk="0" hangingPunct="0">
              <a:defRPr kumimoji="1">
                <a:solidFill>
                  <a:schemeClr val="tx1"/>
                </a:solidFill>
                <a:latin typeface="Arial" charset="0"/>
                <a:ea typeface="ＭＳ Ｐゴシック" pitchFamily="50" charset="-128"/>
              </a:defRPr>
            </a:lvl1pPr>
            <a:lvl2pPr marL="742950" indent="-285750" eaLnBrk="0" hangingPunct="0">
              <a:defRPr kumimoji="1">
                <a:solidFill>
                  <a:schemeClr val="tx1"/>
                </a:solidFill>
                <a:latin typeface="Arial" charset="0"/>
                <a:ea typeface="ＭＳ Ｐゴシック" pitchFamily="50" charset="-128"/>
              </a:defRPr>
            </a:lvl2pPr>
            <a:lvl3pPr marL="1143000" indent="-228600" eaLnBrk="0" hangingPunct="0">
              <a:defRPr kumimoji="1">
                <a:solidFill>
                  <a:schemeClr val="tx1"/>
                </a:solidFill>
                <a:latin typeface="Arial" charset="0"/>
                <a:ea typeface="ＭＳ Ｐゴシック" pitchFamily="50" charset="-128"/>
              </a:defRPr>
            </a:lvl3pPr>
            <a:lvl4pPr marL="1600200" indent="-228600" eaLnBrk="0" hangingPunct="0">
              <a:defRPr kumimoji="1">
                <a:solidFill>
                  <a:schemeClr val="tx1"/>
                </a:solidFill>
                <a:latin typeface="Arial" charset="0"/>
                <a:ea typeface="ＭＳ Ｐゴシック" pitchFamily="50" charset="-128"/>
              </a:defRPr>
            </a:lvl4pPr>
            <a:lvl5pPr marL="2057400" indent="-228600" eaLnBrk="0" hangingPunct="0">
              <a:defRPr kumimoji="1">
                <a:solidFill>
                  <a:schemeClr val="tx1"/>
                </a:solidFill>
                <a:latin typeface="Arial"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charset="0"/>
                <a:ea typeface="ＭＳ Ｐゴシック" pitchFamily="50" charset="-128"/>
              </a:defRPr>
            </a:lvl9pPr>
          </a:lstStyle>
          <a:p>
            <a:pPr>
              <a:spcBef>
                <a:spcPct val="50000"/>
              </a:spcBef>
            </a:pPr>
            <a:r>
              <a:rPr kumimoji="0" lang="en-US" altLang="ja-JP" sz="2000">
                <a:solidFill>
                  <a:srgbClr val="FF3300"/>
                </a:solidFill>
              </a:rPr>
              <a:t>Chi phí thay đổi</a:t>
            </a:r>
          </a:p>
        </p:txBody>
      </p:sp>
      <p:sp>
        <p:nvSpPr>
          <p:cNvPr id="14354" name="Freeform 20"/>
          <p:cNvSpPr>
            <a:spLocks/>
          </p:cNvSpPr>
          <p:nvPr/>
        </p:nvSpPr>
        <p:spPr bwMode="auto">
          <a:xfrm>
            <a:off x="3562350" y="5083175"/>
            <a:ext cx="647700" cy="217488"/>
          </a:xfrm>
          <a:custGeom>
            <a:avLst/>
            <a:gdLst>
              <a:gd name="T0" fmla="*/ 0 w 408"/>
              <a:gd name="T1" fmla="*/ 2147483647 h 137"/>
              <a:gd name="T2" fmla="*/ 2147483647 w 408"/>
              <a:gd name="T3" fmla="*/ 0 h 137"/>
              <a:gd name="T4" fmla="*/ 2147483647 w 408"/>
              <a:gd name="T5" fmla="*/ 2147483647 h 137"/>
              <a:gd name="T6" fmla="*/ 0 60000 65536"/>
              <a:gd name="T7" fmla="*/ 0 60000 65536"/>
              <a:gd name="T8" fmla="*/ 0 60000 65536"/>
              <a:gd name="T9" fmla="*/ 0 w 408"/>
              <a:gd name="T10" fmla="*/ 0 h 137"/>
              <a:gd name="T11" fmla="*/ 408 w 408"/>
              <a:gd name="T12" fmla="*/ 137 h 137"/>
            </a:gdLst>
            <a:ahLst/>
            <a:cxnLst>
              <a:cxn ang="T6">
                <a:pos x="T0" y="T1"/>
              </a:cxn>
              <a:cxn ang="T7">
                <a:pos x="T2" y="T3"/>
              </a:cxn>
              <a:cxn ang="T8">
                <a:pos x="T4" y="T5"/>
              </a:cxn>
            </a:cxnLst>
            <a:rect l="T9" t="T10" r="T11" b="T12"/>
            <a:pathLst>
              <a:path w="408" h="137">
                <a:moveTo>
                  <a:pt x="0" y="137"/>
                </a:moveTo>
                <a:cubicBezTo>
                  <a:pt x="79" y="68"/>
                  <a:pt x="159" y="0"/>
                  <a:pt x="227" y="0"/>
                </a:cubicBezTo>
                <a:cubicBezTo>
                  <a:pt x="295" y="0"/>
                  <a:pt x="378" y="114"/>
                  <a:pt x="408" y="137"/>
                </a:cubicBezTo>
              </a:path>
            </a:pathLst>
          </a:custGeom>
          <a:noFill/>
          <a:ln w="28575" cap="flat" cmpd="sng">
            <a:solidFill>
              <a:srgbClr val="009900"/>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lIns="90000" tIns="46800" rIns="90000" bIns="46800"/>
          <a:lstStyle/>
          <a:p>
            <a:endParaRPr lang="en-US"/>
          </a:p>
        </p:txBody>
      </p:sp>
      <p:sp>
        <p:nvSpPr>
          <p:cNvPr id="14355" name="Text Box 21"/>
          <p:cNvSpPr txBox="1">
            <a:spLocks noChangeArrowheads="1"/>
          </p:cNvSpPr>
          <p:nvPr/>
        </p:nvSpPr>
        <p:spPr bwMode="auto">
          <a:xfrm>
            <a:off x="4138613" y="5011738"/>
            <a:ext cx="1223962" cy="309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eaLnBrk="0" hangingPunct="0">
              <a:defRPr kumimoji="1">
                <a:solidFill>
                  <a:schemeClr val="tx1"/>
                </a:solidFill>
                <a:latin typeface="Arial" charset="0"/>
                <a:ea typeface="ＭＳ Ｐゴシック" pitchFamily="50" charset="-128"/>
              </a:defRPr>
            </a:lvl1pPr>
            <a:lvl2pPr marL="742950" indent="-285750" eaLnBrk="0" hangingPunct="0">
              <a:defRPr kumimoji="1">
                <a:solidFill>
                  <a:schemeClr val="tx1"/>
                </a:solidFill>
                <a:latin typeface="Arial" charset="0"/>
                <a:ea typeface="ＭＳ Ｐゴシック" pitchFamily="50" charset="-128"/>
              </a:defRPr>
            </a:lvl2pPr>
            <a:lvl3pPr marL="1143000" indent="-228600" eaLnBrk="0" hangingPunct="0">
              <a:defRPr kumimoji="1">
                <a:solidFill>
                  <a:schemeClr val="tx1"/>
                </a:solidFill>
                <a:latin typeface="Arial" charset="0"/>
                <a:ea typeface="ＭＳ Ｐゴシック" pitchFamily="50" charset="-128"/>
              </a:defRPr>
            </a:lvl3pPr>
            <a:lvl4pPr marL="1600200" indent="-228600" eaLnBrk="0" hangingPunct="0">
              <a:defRPr kumimoji="1">
                <a:solidFill>
                  <a:schemeClr val="tx1"/>
                </a:solidFill>
                <a:latin typeface="Arial" charset="0"/>
                <a:ea typeface="ＭＳ Ｐゴシック" pitchFamily="50" charset="-128"/>
              </a:defRPr>
            </a:lvl4pPr>
            <a:lvl5pPr marL="2057400" indent="-228600" eaLnBrk="0" hangingPunct="0">
              <a:defRPr kumimoji="1">
                <a:solidFill>
                  <a:schemeClr val="tx1"/>
                </a:solidFill>
                <a:latin typeface="Arial"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charset="0"/>
                <a:ea typeface="ＭＳ Ｐゴシック" pitchFamily="50" charset="-128"/>
              </a:defRPr>
            </a:lvl9pPr>
          </a:lstStyle>
          <a:p>
            <a:pPr>
              <a:spcBef>
                <a:spcPct val="50000"/>
              </a:spcBef>
            </a:pPr>
            <a:r>
              <a:rPr kumimoji="0" lang="en-US" altLang="ja-JP" sz="1400" b="1"/>
              <a:t>Bàn giao</a:t>
            </a:r>
          </a:p>
        </p:txBody>
      </p:sp>
      <p:sp>
        <p:nvSpPr>
          <p:cNvPr id="14356" name="Freeform 22"/>
          <p:cNvSpPr>
            <a:spLocks/>
          </p:cNvSpPr>
          <p:nvPr/>
        </p:nvSpPr>
        <p:spPr bwMode="auto">
          <a:xfrm>
            <a:off x="6299200" y="5083175"/>
            <a:ext cx="647700" cy="217488"/>
          </a:xfrm>
          <a:custGeom>
            <a:avLst/>
            <a:gdLst>
              <a:gd name="T0" fmla="*/ 0 w 408"/>
              <a:gd name="T1" fmla="*/ 2147483647 h 137"/>
              <a:gd name="T2" fmla="*/ 2147483647 w 408"/>
              <a:gd name="T3" fmla="*/ 0 h 137"/>
              <a:gd name="T4" fmla="*/ 2147483647 w 408"/>
              <a:gd name="T5" fmla="*/ 2147483647 h 137"/>
              <a:gd name="T6" fmla="*/ 0 60000 65536"/>
              <a:gd name="T7" fmla="*/ 0 60000 65536"/>
              <a:gd name="T8" fmla="*/ 0 60000 65536"/>
              <a:gd name="T9" fmla="*/ 0 w 408"/>
              <a:gd name="T10" fmla="*/ 0 h 137"/>
              <a:gd name="T11" fmla="*/ 408 w 408"/>
              <a:gd name="T12" fmla="*/ 137 h 137"/>
            </a:gdLst>
            <a:ahLst/>
            <a:cxnLst>
              <a:cxn ang="T6">
                <a:pos x="T0" y="T1"/>
              </a:cxn>
              <a:cxn ang="T7">
                <a:pos x="T2" y="T3"/>
              </a:cxn>
              <a:cxn ang="T8">
                <a:pos x="T4" y="T5"/>
              </a:cxn>
            </a:cxnLst>
            <a:rect l="T9" t="T10" r="T11" b="T12"/>
            <a:pathLst>
              <a:path w="408" h="137">
                <a:moveTo>
                  <a:pt x="0" y="137"/>
                </a:moveTo>
                <a:cubicBezTo>
                  <a:pt x="79" y="68"/>
                  <a:pt x="159" y="0"/>
                  <a:pt x="227" y="0"/>
                </a:cubicBezTo>
                <a:cubicBezTo>
                  <a:pt x="295" y="0"/>
                  <a:pt x="378" y="114"/>
                  <a:pt x="408" y="137"/>
                </a:cubicBezTo>
              </a:path>
            </a:pathLst>
          </a:custGeom>
          <a:noFill/>
          <a:ln w="28575" cap="flat" cmpd="sng">
            <a:solidFill>
              <a:srgbClr val="009900"/>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lIns="90000" tIns="46800" rIns="90000" bIns="46800"/>
          <a:lstStyle/>
          <a:p>
            <a:endParaRPr lang="en-US"/>
          </a:p>
        </p:txBody>
      </p:sp>
      <p:sp>
        <p:nvSpPr>
          <p:cNvPr id="14357" name="Line 32"/>
          <p:cNvSpPr>
            <a:spLocks noChangeShapeType="1"/>
          </p:cNvSpPr>
          <p:nvPr/>
        </p:nvSpPr>
        <p:spPr bwMode="auto">
          <a:xfrm flipV="1">
            <a:off x="2265363" y="1843088"/>
            <a:ext cx="0" cy="3529012"/>
          </a:xfrm>
          <a:prstGeom prst="line">
            <a:avLst/>
          </a:prstGeom>
          <a:noFill/>
          <a:ln w="9525">
            <a:solidFill>
              <a:srgbClr val="003300"/>
            </a:solidFill>
            <a:prstDash val="dash"/>
            <a:round/>
            <a:headEnd/>
            <a:tailEnd/>
          </a:ln>
          <a:extLst>
            <a:ext uri="{909E8E84-426E-40DD-AFC4-6F175D3DCCD1}">
              <a14:hiddenFill xmlns:a14="http://schemas.microsoft.com/office/drawing/2010/main">
                <a:noFill/>
              </a14:hiddenFill>
            </a:ext>
          </a:extLst>
        </p:spPr>
        <p:txBody>
          <a:bodyPr lIns="90000" tIns="46800" rIns="90000" bIns="46800"/>
          <a:lstStyle/>
          <a:p>
            <a:endParaRPr lang="en-US"/>
          </a:p>
        </p:txBody>
      </p:sp>
      <p:sp>
        <p:nvSpPr>
          <p:cNvPr id="14358" name="Freeform 33"/>
          <p:cNvSpPr>
            <a:spLocks/>
          </p:cNvSpPr>
          <p:nvPr/>
        </p:nvSpPr>
        <p:spPr bwMode="auto">
          <a:xfrm>
            <a:off x="1978025" y="5083175"/>
            <a:ext cx="647700" cy="217488"/>
          </a:xfrm>
          <a:custGeom>
            <a:avLst/>
            <a:gdLst>
              <a:gd name="T0" fmla="*/ 0 w 408"/>
              <a:gd name="T1" fmla="*/ 2147483647 h 137"/>
              <a:gd name="T2" fmla="*/ 2147483647 w 408"/>
              <a:gd name="T3" fmla="*/ 0 h 137"/>
              <a:gd name="T4" fmla="*/ 2147483647 w 408"/>
              <a:gd name="T5" fmla="*/ 2147483647 h 137"/>
              <a:gd name="T6" fmla="*/ 0 60000 65536"/>
              <a:gd name="T7" fmla="*/ 0 60000 65536"/>
              <a:gd name="T8" fmla="*/ 0 60000 65536"/>
              <a:gd name="T9" fmla="*/ 0 w 408"/>
              <a:gd name="T10" fmla="*/ 0 h 137"/>
              <a:gd name="T11" fmla="*/ 408 w 408"/>
              <a:gd name="T12" fmla="*/ 137 h 137"/>
            </a:gdLst>
            <a:ahLst/>
            <a:cxnLst>
              <a:cxn ang="T6">
                <a:pos x="T0" y="T1"/>
              </a:cxn>
              <a:cxn ang="T7">
                <a:pos x="T2" y="T3"/>
              </a:cxn>
              <a:cxn ang="T8">
                <a:pos x="T4" y="T5"/>
              </a:cxn>
            </a:cxnLst>
            <a:rect l="T9" t="T10" r="T11" b="T12"/>
            <a:pathLst>
              <a:path w="408" h="137">
                <a:moveTo>
                  <a:pt x="0" y="137"/>
                </a:moveTo>
                <a:cubicBezTo>
                  <a:pt x="79" y="68"/>
                  <a:pt x="159" y="0"/>
                  <a:pt x="227" y="0"/>
                </a:cubicBezTo>
                <a:cubicBezTo>
                  <a:pt x="295" y="0"/>
                  <a:pt x="378" y="114"/>
                  <a:pt x="408" y="137"/>
                </a:cubicBezTo>
              </a:path>
            </a:pathLst>
          </a:custGeom>
          <a:noFill/>
          <a:ln w="28575" cap="flat" cmpd="sng">
            <a:solidFill>
              <a:srgbClr val="009900"/>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lIns="90000" tIns="46800" rIns="90000" bIns="46800"/>
          <a:lstStyle/>
          <a:p>
            <a:endParaRPr lang="en-US"/>
          </a:p>
        </p:txBody>
      </p:sp>
      <p:sp>
        <p:nvSpPr>
          <p:cNvPr id="14359" name="Text Box 34"/>
          <p:cNvSpPr txBox="1">
            <a:spLocks noChangeArrowheads="1"/>
          </p:cNvSpPr>
          <p:nvPr/>
        </p:nvSpPr>
        <p:spPr bwMode="auto">
          <a:xfrm>
            <a:off x="2554288" y="5011738"/>
            <a:ext cx="1223962" cy="309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eaLnBrk="0" hangingPunct="0">
              <a:defRPr kumimoji="1">
                <a:solidFill>
                  <a:schemeClr val="tx1"/>
                </a:solidFill>
                <a:latin typeface="Arial" charset="0"/>
                <a:ea typeface="ＭＳ Ｐゴシック" pitchFamily="50" charset="-128"/>
              </a:defRPr>
            </a:lvl1pPr>
            <a:lvl2pPr marL="742950" indent="-285750" eaLnBrk="0" hangingPunct="0">
              <a:defRPr kumimoji="1">
                <a:solidFill>
                  <a:schemeClr val="tx1"/>
                </a:solidFill>
                <a:latin typeface="Arial" charset="0"/>
                <a:ea typeface="ＭＳ Ｐゴシック" pitchFamily="50" charset="-128"/>
              </a:defRPr>
            </a:lvl2pPr>
            <a:lvl3pPr marL="1143000" indent="-228600" eaLnBrk="0" hangingPunct="0">
              <a:defRPr kumimoji="1">
                <a:solidFill>
                  <a:schemeClr val="tx1"/>
                </a:solidFill>
                <a:latin typeface="Arial" charset="0"/>
                <a:ea typeface="ＭＳ Ｐゴシック" pitchFamily="50" charset="-128"/>
              </a:defRPr>
            </a:lvl3pPr>
            <a:lvl4pPr marL="1600200" indent="-228600" eaLnBrk="0" hangingPunct="0">
              <a:defRPr kumimoji="1">
                <a:solidFill>
                  <a:schemeClr val="tx1"/>
                </a:solidFill>
                <a:latin typeface="Arial" charset="0"/>
                <a:ea typeface="ＭＳ Ｐゴシック" pitchFamily="50" charset="-128"/>
              </a:defRPr>
            </a:lvl4pPr>
            <a:lvl5pPr marL="2057400" indent="-228600" eaLnBrk="0" hangingPunct="0">
              <a:defRPr kumimoji="1">
                <a:solidFill>
                  <a:schemeClr val="tx1"/>
                </a:solidFill>
                <a:latin typeface="Arial"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charset="0"/>
                <a:ea typeface="ＭＳ Ｐゴシック" pitchFamily="50" charset="-128"/>
              </a:defRPr>
            </a:lvl9pPr>
          </a:lstStyle>
          <a:p>
            <a:pPr>
              <a:spcBef>
                <a:spcPct val="50000"/>
              </a:spcBef>
            </a:pPr>
            <a:r>
              <a:rPr kumimoji="0" lang="en-US" altLang="ja-JP" sz="1400" b="1"/>
              <a:t>Bàn giao</a:t>
            </a:r>
          </a:p>
        </p:txBody>
      </p:sp>
      <p:sp>
        <p:nvSpPr>
          <p:cNvPr id="14360" name="Text Box 35"/>
          <p:cNvSpPr txBox="1">
            <a:spLocks noChangeArrowheads="1"/>
          </p:cNvSpPr>
          <p:nvPr/>
        </p:nvSpPr>
        <p:spPr bwMode="auto">
          <a:xfrm>
            <a:off x="1114427" y="5372100"/>
            <a:ext cx="1223963" cy="648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eaLnBrk="0" hangingPunct="0">
              <a:defRPr kumimoji="1">
                <a:solidFill>
                  <a:schemeClr val="tx1"/>
                </a:solidFill>
                <a:latin typeface="Arial" charset="0"/>
                <a:ea typeface="ＭＳ Ｐゴシック" pitchFamily="50" charset="-128"/>
              </a:defRPr>
            </a:lvl1pPr>
            <a:lvl2pPr marL="742950" indent="-285750" eaLnBrk="0" hangingPunct="0">
              <a:defRPr kumimoji="1">
                <a:solidFill>
                  <a:schemeClr val="tx1"/>
                </a:solidFill>
                <a:latin typeface="Arial" charset="0"/>
                <a:ea typeface="ＭＳ Ｐゴシック" pitchFamily="50" charset="-128"/>
              </a:defRPr>
            </a:lvl2pPr>
            <a:lvl3pPr marL="1143000" indent="-228600" eaLnBrk="0" hangingPunct="0">
              <a:defRPr kumimoji="1">
                <a:solidFill>
                  <a:schemeClr val="tx1"/>
                </a:solidFill>
                <a:latin typeface="Arial" charset="0"/>
                <a:ea typeface="ＭＳ Ｐゴシック" pitchFamily="50" charset="-128"/>
              </a:defRPr>
            </a:lvl3pPr>
            <a:lvl4pPr marL="1600200" indent="-228600" eaLnBrk="0" hangingPunct="0">
              <a:defRPr kumimoji="1">
                <a:solidFill>
                  <a:schemeClr val="tx1"/>
                </a:solidFill>
                <a:latin typeface="Arial" charset="0"/>
                <a:ea typeface="ＭＳ Ｐゴシック" pitchFamily="50" charset="-128"/>
              </a:defRPr>
            </a:lvl4pPr>
            <a:lvl5pPr marL="2057400" indent="-228600" eaLnBrk="0" hangingPunct="0">
              <a:defRPr kumimoji="1">
                <a:solidFill>
                  <a:schemeClr val="tx1"/>
                </a:solidFill>
                <a:latin typeface="Arial"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charset="0"/>
                <a:ea typeface="ＭＳ Ｐゴシック" pitchFamily="50" charset="-128"/>
              </a:defRPr>
            </a:lvl9pPr>
          </a:lstStyle>
          <a:p>
            <a:pPr algn="ctr">
              <a:spcBef>
                <a:spcPct val="50000"/>
              </a:spcBef>
            </a:pPr>
            <a:r>
              <a:rPr kumimoji="0" lang="en-US" altLang="ja-JP">
                <a:solidFill>
                  <a:srgbClr val="003300"/>
                </a:solidFill>
              </a:rPr>
              <a:t>Giai đoạn</a:t>
            </a:r>
            <a:br>
              <a:rPr kumimoji="0" lang="en-US" altLang="ja-JP">
                <a:solidFill>
                  <a:srgbClr val="003300"/>
                </a:solidFill>
              </a:rPr>
            </a:br>
            <a:r>
              <a:rPr kumimoji="0" lang="en-US" altLang="ja-JP" b="1">
                <a:solidFill>
                  <a:srgbClr val="003300"/>
                </a:solidFill>
              </a:rPr>
              <a:t>Phân tích</a:t>
            </a:r>
          </a:p>
        </p:txBody>
      </p:sp>
      <p:sp>
        <p:nvSpPr>
          <p:cNvPr id="14361" name="Line 36"/>
          <p:cNvSpPr>
            <a:spLocks noChangeShapeType="1"/>
          </p:cNvSpPr>
          <p:nvPr/>
        </p:nvSpPr>
        <p:spPr bwMode="auto">
          <a:xfrm>
            <a:off x="2265363" y="5372102"/>
            <a:ext cx="0" cy="14446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lIns="90000" tIns="46800" rIns="90000" bIns="46800"/>
          <a:lstStyle/>
          <a:p>
            <a:endParaRPr lang="en-US"/>
          </a:p>
        </p:txBody>
      </p:sp>
      <p:sp>
        <p:nvSpPr>
          <p:cNvPr id="14362" name="Text Box 37"/>
          <p:cNvSpPr txBox="1">
            <a:spLocks noChangeArrowheads="1"/>
          </p:cNvSpPr>
          <p:nvPr/>
        </p:nvSpPr>
        <p:spPr bwMode="auto">
          <a:xfrm>
            <a:off x="6907213" y="5040313"/>
            <a:ext cx="1223962" cy="309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eaLnBrk="0" hangingPunct="0">
              <a:defRPr kumimoji="1">
                <a:solidFill>
                  <a:schemeClr val="tx1"/>
                </a:solidFill>
                <a:latin typeface="Arial" charset="0"/>
                <a:ea typeface="ＭＳ Ｐゴシック" pitchFamily="50" charset="-128"/>
              </a:defRPr>
            </a:lvl1pPr>
            <a:lvl2pPr marL="742950" indent="-285750" eaLnBrk="0" hangingPunct="0">
              <a:defRPr kumimoji="1">
                <a:solidFill>
                  <a:schemeClr val="tx1"/>
                </a:solidFill>
                <a:latin typeface="Arial" charset="0"/>
                <a:ea typeface="ＭＳ Ｐゴシック" pitchFamily="50" charset="-128"/>
              </a:defRPr>
            </a:lvl2pPr>
            <a:lvl3pPr marL="1143000" indent="-228600" eaLnBrk="0" hangingPunct="0">
              <a:defRPr kumimoji="1">
                <a:solidFill>
                  <a:schemeClr val="tx1"/>
                </a:solidFill>
                <a:latin typeface="Arial" charset="0"/>
                <a:ea typeface="ＭＳ Ｐゴシック" pitchFamily="50" charset="-128"/>
              </a:defRPr>
            </a:lvl3pPr>
            <a:lvl4pPr marL="1600200" indent="-228600" eaLnBrk="0" hangingPunct="0">
              <a:defRPr kumimoji="1">
                <a:solidFill>
                  <a:schemeClr val="tx1"/>
                </a:solidFill>
                <a:latin typeface="Arial" charset="0"/>
                <a:ea typeface="ＭＳ Ｐゴシック" pitchFamily="50" charset="-128"/>
              </a:defRPr>
            </a:lvl4pPr>
            <a:lvl5pPr marL="2057400" indent="-228600" eaLnBrk="0" hangingPunct="0">
              <a:defRPr kumimoji="1">
                <a:solidFill>
                  <a:schemeClr val="tx1"/>
                </a:solidFill>
                <a:latin typeface="Arial"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charset="0"/>
                <a:ea typeface="ＭＳ Ｐゴシック" pitchFamily="50" charset="-128"/>
              </a:defRPr>
            </a:lvl9pPr>
          </a:lstStyle>
          <a:p>
            <a:pPr>
              <a:spcBef>
                <a:spcPct val="50000"/>
              </a:spcBef>
            </a:pPr>
            <a:r>
              <a:rPr kumimoji="0" lang="en-US" altLang="ja-JP" sz="1400" b="1"/>
              <a:t>Bàn giao</a:t>
            </a: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 xmlns:a16="http://schemas.microsoft.com/office/drawing/2014/main" id="{75DDD39F-9E66-4CD5-AE3A-F5E08506FF55}"/>
              </a:ext>
            </a:extLst>
          </p:cNvPr>
          <p:cNvSpPr>
            <a:spLocks noGrp="1"/>
          </p:cNvSpPr>
          <p:nvPr>
            <p:ph type="sldNum" sz="quarter" idx="12"/>
          </p:nvPr>
        </p:nvSpPr>
        <p:spPr/>
        <p:txBody>
          <a:bodyPr/>
          <a:lstStyle/>
          <a:p>
            <a:fld id="{9EA0BE3B-158A-4EDF-80DC-E394A0D1600F}" type="slidenum">
              <a:rPr lang="en-US" smtClean="0"/>
              <a:pPr/>
              <a:t>43</a:t>
            </a:fld>
            <a:endParaRPr lang="en-US" dirty="0"/>
          </a:p>
        </p:txBody>
      </p:sp>
      <p:sp>
        <p:nvSpPr>
          <p:cNvPr id="22530" name="Rectangle 2"/>
          <p:cNvSpPr>
            <a:spLocks noGrp="1" noChangeArrowheads="1"/>
          </p:cNvSpPr>
          <p:nvPr>
            <p:ph type="title"/>
          </p:nvPr>
        </p:nvSpPr>
        <p:spPr/>
        <p:txBody>
          <a:bodyPr>
            <a:normAutofit fontScale="90000"/>
          </a:bodyPr>
          <a:lstStyle/>
          <a:p>
            <a:pPr eaLnBrk="1" hangingPunct="1"/>
            <a:r>
              <a:rPr lang="en-US" altLang="ja-JP" sz="3200" dirty="0" smtClean="0"/>
              <a:t>3.2 Framework </a:t>
            </a:r>
            <a:r>
              <a:rPr lang="en-US" altLang="ja-JP" sz="3200" dirty="0"/>
              <a:t>của </a:t>
            </a:r>
            <a:r>
              <a:rPr lang="en-US" altLang="ja-JP" sz="3200" dirty="0" err="1"/>
              <a:t>Quản</a:t>
            </a:r>
            <a:r>
              <a:rPr lang="en-US" altLang="ja-JP" sz="3200" dirty="0"/>
              <a:t> </a:t>
            </a:r>
            <a:r>
              <a:rPr lang="en-US" altLang="ja-JP" sz="3200" dirty="0" err="1"/>
              <a:t>lý</a:t>
            </a:r>
            <a:r>
              <a:rPr lang="en-US" altLang="ja-JP" sz="3200" dirty="0"/>
              <a:t> </a:t>
            </a:r>
            <a:r>
              <a:rPr lang="en-US" altLang="ja-JP" sz="3200" dirty="0" err="1" smtClean="0"/>
              <a:t>dự</a:t>
            </a:r>
            <a:r>
              <a:rPr lang="en-US" altLang="ja-JP" sz="3200" dirty="0" smtClean="0"/>
              <a:t> án</a:t>
            </a:r>
            <a:endParaRPr lang="en-US" altLang="ja-JP" sz="3200" dirty="0"/>
          </a:p>
        </p:txBody>
      </p:sp>
      <p:sp>
        <p:nvSpPr>
          <p:cNvPr id="22531" name="Rectangle 3"/>
          <p:cNvSpPr>
            <a:spLocks noGrp="1" noChangeArrowheads="1"/>
          </p:cNvSpPr>
          <p:nvPr>
            <p:ph type="body" sz="quarter" idx="13"/>
          </p:nvPr>
        </p:nvSpPr>
        <p:spPr>
          <a:xfrm>
            <a:off x="245963" y="1533385"/>
            <a:ext cx="8674100" cy="4905374"/>
          </a:xfrm>
        </p:spPr>
        <p:txBody>
          <a:bodyPr/>
          <a:lstStyle/>
          <a:p>
            <a:pPr eaLnBrk="1" hangingPunct="1">
              <a:buClr>
                <a:schemeClr val="tx1"/>
              </a:buClr>
              <a:buFont typeface="Wingdings" pitchFamily="2" charset="2"/>
              <a:buChar char="Ø"/>
            </a:pPr>
            <a:r>
              <a:rPr lang="en-US" altLang="ja-JP" sz="2400"/>
              <a:t>Project Management Institute (PMI) xuất bản sách h</a:t>
            </a:r>
            <a:r>
              <a:rPr lang="vi-VN" altLang="ja-JP" sz="2400"/>
              <a:t>ư</a:t>
            </a:r>
            <a:r>
              <a:rPr lang="en-US" altLang="ja-JP" sz="2400"/>
              <a:t>ớng dẫn “Project Management Body of Knowledge (PMBOK)” nh</a:t>
            </a:r>
            <a:r>
              <a:rPr lang="vi-VN" altLang="ja-JP" sz="2400"/>
              <a:t>ư</a:t>
            </a:r>
            <a:r>
              <a:rPr lang="en-US" altLang="ja-JP" sz="2400"/>
              <a:t> là một tiêu chuẩn cho quản lý dự án.</a:t>
            </a:r>
          </a:p>
          <a:p>
            <a:pPr eaLnBrk="1" hangingPunct="1">
              <a:buClr>
                <a:schemeClr val="tx1"/>
              </a:buClr>
              <a:buFont typeface="Wingdings" pitchFamily="2" charset="2"/>
              <a:buChar char="Ø"/>
            </a:pPr>
            <a:endParaRPr lang="en-US" altLang="ja-JP" sz="1400"/>
          </a:p>
          <a:p>
            <a:pPr eaLnBrk="1" hangingPunct="1">
              <a:buClr>
                <a:schemeClr val="tx1"/>
              </a:buClr>
              <a:buFont typeface="Wingdings" pitchFamily="2" charset="2"/>
              <a:buChar char="Ø"/>
            </a:pPr>
            <a:r>
              <a:rPr lang="en-US" altLang="ja-JP" sz="2400"/>
              <a:t>PMBOK sẽ giúp xây dựng framework và ngôn ngữ cho việc quản trị dự án (know What)</a:t>
            </a:r>
          </a:p>
          <a:p>
            <a:pPr eaLnBrk="1" hangingPunct="1">
              <a:buClr>
                <a:schemeClr val="tx1"/>
              </a:buClr>
              <a:buFont typeface="Wingdings" pitchFamily="2" charset="2"/>
              <a:buChar char="Ø"/>
            </a:pPr>
            <a:endParaRPr lang="en-US" altLang="ja-JP" sz="1400"/>
          </a:p>
          <a:p>
            <a:pPr eaLnBrk="1" hangingPunct="1">
              <a:buClr>
                <a:schemeClr val="tx1"/>
              </a:buClr>
              <a:buFont typeface="Wingdings" pitchFamily="2" charset="2"/>
              <a:buChar char="Ø"/>
            </a:pPr>
            <a:r>
              <a:rPr lang="ja-JP" altLang="en-US" sz="2400"/>
              <a:t>P</a:t>
            </a:r>
            <a:r>
              <a:rPr lang="en-US" altLang="ja-JP" sz="2400"/>
              <a:t>MBOK đã trở thành chuẩn toàn cầu về PM </a:t>
            </a:r>
          </a:p>
          <a:p>
            <a:pPr eaLnBrk="1" hangingPunct="1">
              <a:buClr>
                <a:schemeClr val="tx1"/>
              </a:buClr>
              <a:buFont typeface="Wingdings" pitchFamily="2" charset="2"/>
              <a:buChar char="Ø"/>
            </a:pPr>
            <a:endParaRPr lang="en-US" altLang="ja-JP" sz="1400"/>
          </a:p>
          <a:p>
            <a:pPr eaLnBrk="1" hangingPunct="1">
              <a:buClr>
                <a:schemeClr val="tx1"/>
              </a:buClr>
              <a:buFont typeface="Wingdings" pitchFamily="2" charset="2"/>
              <a:buChar char="Ø"/>
            </a:pPr>
            <a:r>
              <a:rPr lang="ja-JP" altLang="en-US" sz="2400"/>
              <a:t>P</a:t>
            </a:r>
            <a:r>
              <a:rPr lang="en-US" altLang="ja-JP" sz="2400"/>
              <a:t>MBOK bao gồm một tập hợp các tiến trình nên tham khảo, áp dụng trong nhiều lĩnh vực công nghiệp khác nhau nh</a:t>
            </a:r>
            <a:r>
              <a:rPr lang="vi-VN" altLang="ja-JP" sz="2400"/>
              <a:t>ư</a:t>
            </a:r>
            <a:r>
              <a:rPr lang="en-US" altLang="ja-JP" sz="2400"/>
              <a:t> xây dựng, y tế, điện tử, IT.</a:t>
            </a:r>
            <a:endParaRPr lang="ja-JP" altLang="ja-JP" sz="2400"/>
          </a:p>
        </p:txBody>
      </p:sp>
      <p:sp>
        <p:nvSpPr>
          <p:cNvPr id="22532" name="Rectangle 5"/>
          <p:cNvSpPr>
            <a:spLocks noChangeArrowheads="1"/>
          </p:cNvSpPr>
          <p:nvPr/>
        </p:nvSpPr>
        <p:spPr bwMode="auto">
          <a:xfrm>
            <a:off x="1143000" y="666751"/>
            <a:ext cx="4776788" cy="523875"/>
          </a:xfrm>
          <a:prstGeom prst="rect">
            <a:avLst/>
          </a:prstGeom>
          <a:noFill/>
          <a:ln>
            <a:noFill/>
          </a:ln>
          <a:effectLst>
            <a:prstShdw prst="shdw13" dist="53882" dir="13500000">
              <a:schemeClr val="bg2">
                <a:alpha val="50000"/>
              </a:scheme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ja-JP" sz="2800"/>
              <a:t>&lt; Framework as a PMBOK &gt;</a:t>
            </a:r>
            <a:endParaRPr lang="ja-JP" altLang="en-US" sz="2800"/>
          </a:p>
        </p:txBody>
      </p:sp>
      <p:pic>
        <p:nvPicPr>
          <p:cNvPr id="4098" name="Picture 2" descr="Related image">
            <a:extLst>
              <a:ext uri="{FF2B5EF4-FFF2-40B4-BE49-F238E27FC236}">
                <a16:creationId xmlns="" xmlns:a16="http://schemas.microsoft.com/office/drawing/2014/main" id="{58164B23-CD54-44E4-82D2-5EB20717561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27838" y="116658"/>
            <a:ext cx="2081085" cy="124534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 xmlns:a16="http://schemas.microsoft.com/office/drawing/2014/main" id="{9DA5ECBE-B3D9-4887-90D6-E3A1E93495F6}"/>
              </a:ext>
            </a:extLst>
          </p:cNvPr>
          <p:cNvSpPr>
            <a:spLocks noGrp="1"/>
          </p:cNvSpPr>
          <p:nvPr>
            <p:ph type="sldNum" sz="quarter" idx="12"/>
          </p:nvPr>
        </p:nvSpPr>
        <p:spPr/>
        <p:txBody>
          <a:bodyPr/>
          <a:lstStyle/>
          <a:p>
            <a:fld id="{9EA0BE3B-158A-4EDF-80DC-E394A0D1600F}" type="slidenum">
              <a:rPr lang="en-US" smtClean="0"/>
              <a:pPr/>
              <a:t>44</a:t>
            </a:fld>
            <a:endParaRPr lang="en-US" dirty="0"/>
          </a:p>
        </p:txBody>
      </p:sp>
      <p:sp>
        <p:nvSpPr>
          <p:cNvPr id="23554" name="Rectangle 2"/>
          <p:cNvSpPr>
            <a:spLocks noGrp="1" noChangeArrowheads="1"/>
          </p:cNvSpPr>
          <p:nvPr>
            <p:ph type="title"/>
          </p:nvPr>
        </p:nvSpPr>
        <p:spPr/>
        <p:txBody>
          <a:bodyPr>
            <a:normAutofit fontScale="90000"/>
          </a:bodyPr>
          <a:lstStyle/>
          <a:p>
            <a:pPr eaLnBrk="1" hangingPunct="1"/>
            <a:r>
              <a:rPr lang="en-US" altLang="ja-JP" sz="3200" dirty="0" smtClean="0"/>
              <a:t>Các </a:t>
            </a:r>
            <a:r>
              <a:rPr lang="en-US" altLang="ja-JP" sz="3200" dirty="0"/>
              <a:t>framework </a:t>
            </a:r>
            <a:r>
              <a:rPr lang="en-US" altLang="ja-JP" sz="3200" dirty="0" err="1"/>
              <a:t>khác</a:t>
            </a:r>
            <a:r>
              <a:rPr lang="en-US" altLang="ja-JP" sz="3200" dirty="0"/>
              <a:t> </a:t>
            </a:r>
            <a:r>
              <a:rPr lang="en-US" altLang="ja-JP" sz="3200" dirty="0" err="1"/>
              <a:t>về</a:t>
            </a:r>
            <a:r>
              <a:rPr lang="en-US" altLang="ja-JP" sz="3200" dirty="0"/>
              <a:t> PM </a:t>
            </a:r>
            <a:r>
              <a:rPr lang="en-US" altLang="ja-JP" sz="3200" dirty="0" err="1"/>
              <a:t>trên</a:t>
            </a:r>
            <a:r>
              <a:rPr lang="en-US" altLang="ja-JP" sz="3200" dirty="0"/>
              <a:t> </a:t>
            </a:r>
            <a:r>
              <a:rPr lang="en-US" altLang="ja-JP" sz="3200" dirty="0" err="1"/>
              <a:t>thế</a:t>
            </a:r>
            <a:r>
              <a:rPr lang="en-US" altLang="ja-JP" sz="3200" dirty="0"/>
              <a:t> </a:t>
            </a:r>
            <a:r>
              <a:rPr lang="en-US" altLang="ja-JP" sz="3200" dirty="0" err="1"/>
              <a:t>giới</a:t>
            </a:r>
            <a:endParaRPr lang="en-US" altLang="ja-JP" sz="3200" dirty="0"/>
          </a:p>
        </p:txBody>
      </p:sp>
      <p:sp>
        <p:nvSpPr>
          <p:cNvPr id="23555" name="Rectangle 3"/>
          <p:cNvSpPr>
            <a:spLocks noGrp="1" noChangeArrowheads="1"/>
          </p:cNvSpPr>
          <p:nvPr>
            <p:ph type="body" sz="quarter" idx="13"/>
          </p:nvPr>
        </p:nvSpPr>
        <p:spPr>
          <a:xfrm>
            <a:off x="234950" y="963168"/>
            <a:ext cx="6286295" cy="5132832"/>
          </a:xfrm>
        </p:spPr>
        <p:txBody>
          <a:bodyPr/>
          <a:lstStyle/>
          <a:p>
            <a:pPr eaLnBrk="1" hangingPunct="1">
              <a:buClr>
                <a:schemeClr val="tx1"/>
              </a:buClr>
              <a:buFont typeface="Wingdings" pitchFamily="2" charset="2"/>
              <a:buChar char="Ø"/>
            </a:pPr>
            <a:r>
              <a:rPr lang="en-US" altLang="ja-JP" sz="2000"/>
              <a:t>PRINCE2 (</a:t>
            </a:r>
            <a:r>
              <a:rPr lang="en-US" altLang="ja-JP" sz="2000" u="sng"/>
              <a:t>Pr</a:t>
            </a:r>
            <a:r>
              <a:rPr lang="en-US" altLang="ja-JP" sz="2000"/>
              <a:t>ojects </a:t>
            </a:r>
            <a:r>
              <a:rPr lang="en-US" altLang="ja-JP" sz="2000" u="sng"/>
              <a:t>in</a:t>
            </a:r>
            <a:r>
              <a:rPr lang="en-US" altLang="ja-JP" sz="2000"/>
              <a:t> </a:t>
            </a:r>
            <a:r>
              <a:rPr lang="en-US" altLang="ja-JP" sz="2000" u="sng"/>
              <a:t>C</a:t>
            </a:r>
            <a:r>
              <a:rPr lang="en-US" altLang="ja-JP" sz="2000"/>
              <a:t>ontrolled </a:t>
            </a:r>
            <a:br>
              <a:rPr lang="en-US" altLang="ja-JP" sz="2000"/>
            </a:br>
            <a:r>
              <a:rPr lang="en-US" altLang="ja-JP" sz="2000" u="sng"/>
              <a:t>E</a:t>
            </a:r>
            <a:r>
              <a:rPr lang="en-US" altLang="ja-JP" sz="2000"/>
              <a:t>nvironments, </a:t>
            </a:r>
            <a:r>
              <a:rPr lang="en-US" altLang="ja-JP" sz="2000" u="sng"/>
              <a:t>2</a:t>
            </a:r>
            <a:r>
              <a:rPr lang="en-US" altLang="ja-JP" sz="2000"/>
              <a:t>nd version) ở Vư</a:t>
            </a:r>
            <a:r>
              <a:rPr lang="vi-VN" altLang="ja-JP" sz="2000"/>
              <a:t>ơ</a:t>
            </a:r>
            <a:r>
              <a:rPr lang="en-US" altLang="ja-JP" sz="2000"/>
              <a:t>ng quốc Anh.</a:t>
            </a:r>
          </a:p>
          <a:p>
            <a:pPr eaLnBrk="1" hangingPunct="1">
              <a:buClr>
                <a:schemeClr val="tx1"/>
              </a:buClr>
              <a:buFont typeface="Wingdings" pitchFamily="2" charset="2"/>
              <a:buNone/>
            </a:pPr>
            <a:endParaRPr lang="en-US" altLang="ja-JP" sz="2000"/>
          </a:p>
          <a:p>
            <a:pPr eaLnBrk="1" hangingPunct="1">
              <a:buClr>
                <a:schemeClr val="tx1"/>
              </a:buClr>
              <a:buFont typeface="Wingdings" pitchFamily="2" charset="2"/>
              <a:buChar char="Ø"/>
            </a:pPr>
            <a:r>
              <a:rPr lang="en-US" altLang="ja-JP" sz="2000"/>
              <a:t>ICB (IPMA Competence Baseline) of International Project Management Association ở châu Âu.</a:t>
            </a:r>
          </a:p>
          <a:p>
            <a:pPr eaLnBrk="1" hangingPunct="1">
              <a:buClr>
                <a:schemeClr val="tx1"/>
              </a:buClr>
              <a:buFont typeface="Wingdings" pitchFamily="2" charset="2"/>
              <a:buChar char="Ø"/>
            </a:pPr>
            <a:endParaRPr lang="en-US" altLang="ja-JP" sz="2000"/>
          </a:p>
          <a:p>
            <a:pPr eaLnBrk="1" hangingPunct="1">
              <a:buClr>
                <a:schemeClr val="tx1"/>
              </a:buClr>
              <a:buFont typeface="Wingdings" pitchFamily="2" charset="2"/>
              <a:buChar char="Ø"/>
            </a:pPr>
            <a:r>
              <a:rPr lang="en-US" altLang="ja-JP" sz="2000"/>
              <a:t>P2M (</a:t>
            </a:r>
            <a:r>
              <a:rPr lang="en-US" altLang="ja-JP" sz="2000" u="sng"/>
              <a:t>P</a:t>
            </a:r>
            <a:r>
              <a:rPr lang="en-US" altLang="ja-JP" sz="2000"/>
              <a:t>roject &amp; </a:t>
            </a:r>
            <a:r>
              <a:rPr lang="en-US" altLang="ja-JP" sz="2000" u="sng"/>
              <a:t>P</a:t>
            </a:r>
            <a:r>
              <a:rPr lang="en-US" altLang="ja-JP" sz="2000"/>
              <a:t>rogram Management for enterprise innovation) ở Nhật Bản</a:t>
            </a:r>
          </a:p>
          <a:p>
            <a:pPr eaLnBrk="1" hangingPunct="1">
              <a:buClr>
                <a:schemeClr val="tx1"/>
              </a:buClr>
              <a:buFont typeface="Wingdings" pitchFamily="2" charset="2"/>
              <a:buChar char="Ø"/>
            </a:pPr>
            <a:endParaRPr lang="en-US" altLang="ja-JP" sz="2000"/>
          </a:p>
          <a:p>
            <a:pPr eaLnBrk="1" hangingPunct="1">
              <a:buClr>
                <a:schemeClr val="tx1"/>
              </a:buClr>
              <a:buFont typeface="Wingdings" pitchFamily="2" charset="2"/>
              <a:buChar char="Ø"/>
            </a:pPr>
            <a:r>
              <a:rPr lang="en-US" altLang="ja-JP" sz="2000"/>
              <a:t>Hiện nay, workgroup, ISO/PC 236 đã thiết lập chuẩn quản trị dự án quốc tế mới, gọi là “ISO 21500.” Hiện đã có phiên bản 2012 </a:t>
            </a:r>
            <a:r>
              <a:rPr lang="en-US" sz="2000">
                <a:hlinkClick r:id="rId3"/>
              </a:rPr>
              <a:t>https://www.iso.org/standard/50003.html?browse=tc</a:t>
            </a:r>
            <a:endParaRPr lang="ja-JP" altLang="ja-JP" sz="2000"/>
          </a:p>
        </p:txBody>
      </p:sp>
      <p:pic>
        <p:nvPicPr>
          <p:cNvPr id="5122" name="Picture 2">
            <a:extLst>
              <a:ext uri="{FF2B5EF4-FFF2-40B4-BE49-F238E27FC236}">
                <a16:creationId xmlns="" xmlns:a16="http://schemas.microsoft.com/office/drawing/2014/main" id="{61F9044B-145F-4370-9CF7-9271B085AE1F}"/>
              </a:ext>
            </a:extLst>
          </p:cNvPr>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238879" y="753037"/>
            <a:ext cx="1410929" cy="967962"/>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Image result for ipma competence baseline">
            <a:extLst>
              <a:ext uri="{FF2B5EF4-FFF2-40B4-BE49-F238E27FC236}">
                <a16:creationId xmlns="" xmlns:a16="http://schemas.microsoft.com/office/drawing/2014/main" id="{AC6EEB72-94F0-42A9-80AE-5152864E1BD6}"/>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080983" y="2091791"/>
            <a:ext cx="1651994" cy="818229"/>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a:extLst>
              <a:ext uri="{FF2B5EF4-FFF2-40B4-BE49-F238E27FC236}">
                <a16:creationId xmlns="" xmlns:a16="http://schemas.microsoft.com/office/drawing/2014/main" id="{EA0268BD-010F-4723-98D2-585150BD2EE1}"/>
              </a:ext>
            </a:extLst>
          </p:cNvPr>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238879" y="3162621"/>
            <a:ext cx="1429306" cy="1301581"/>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a:extLst>
              <a:ext uri="{FF2B5EF4-FFF2-40B4-BE49-F238E27FC236}">
                <a16:creationId xmlns="" xmlns:a16="http://schemas.microsoft.com/office/drawing/2014/main" id="{9C4F6CA7-9FC4-405F-B3AE-B8A2576342BB}"/>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110068" y="4614896"/>
            <a:ext cx="1651994" cy="123899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073CB1BF-8A9A-480D-9532-3BA530351C40}"/>
              </a:ext>
            </a:extLst>
          </p:cNvPr>
          <p:cNvSpPr>
            <a:spLocks noGrp="1"/>
          </p:cNvSpPr>
          <p:nvPr>
            <p:ph type="sldNum" sz="quarter" idx="12"/>
          </p:nvPr>
        </p:nvSpPr>
        <p:spPr/>
        <p:txBody>
          <a:bodyPr/>
          <a:lstStyle/>
          <a:p>
            <a:fld id="{9EA0BE3B-158A-4EDF-80DC-E394A0D1600F}" type="slidenum">
              <a:rPr lang="en-US" smtClean="0"/>
              <a:pPr/>
              <a:t>45</a:t>
            </a:fld>
            <a:endParaRPr lang="en-US" dirty="0"/>
          </a:p>
        </p:txBody>
      </p:sp>
      <p:sp>
        <p:nvSpPr>
          <p:cNvPr id="26626" name="Rectangle 2"/>
          <p:cNvSpPr>
            <a:spLocks noGrp="1" noChangeArrowheads="1"/>
          </p:cNvSpPr>
          <p:nvPr>
            <p:ph type="title"/>
          </p:nvPr>
        </p:nvSpPr>
        <p:spPr/>
        <p:txBody>
          <a:bodyPr>
            <a:normAutofit fontScale="90000"/>
          </a:bodyPr>
          <a:lstStyle/>
          <a:p>
            <a:pPr eaLnBrk="1" hangingPunct="1"/>
            <a:r>
              <a:rPr lang="en-US" altLang="ja-JP" sz="3200" dirty="0" err="1" smtClean="0"/>
              <a:t>Đầu</a:t>
            </a:r>
            <a:r>
              <a:rPr lang="en-US" altLang="ja-JP" sz="3200" dirty="0" smtClean="0"/>
              <a:t> </a:t>
            </a:r>
            <a:r>
              <a:rPr lang="en-US" altLang="ja-JP" sz="3200" dirty="0"/>
              <a:t>vào – Công </a:t>
            </a:r>
            <a:r>
              <a:rPr lang="en-US" altLang="ja-JP" sz="3200" dirty="0" err="1"/>
              <a:t>cụ</a:t>
            </a:r>
            <a:r>
              <a:rPr lang="en-US" altLang="ja-JP" sz="3200" dirty="0"/>
              <a:t> &amp; </a:t>
            </a:r>
            <a:r>
              <a:rPr lang="en-US" altLang="ja-JP" sz="3200" dirty="0" err="1"/>
              <a:t>Kỹ</a:t>
            </a:r>
            <a:r>
              <a:rPr lang="en-US" altLang="ja-JP" sz="3200" dirty="0"/>
              <a:t> </a:t>
            </a:r>
            <a:r>
              <a:rPr lang="en-US" altLang="ja-JP" sz="3200" dirty="0" err="1"/>
              <a:t>thuật</a:t>
            </a:r>
            <a:r>
              <a:rPr lang="en-US" altLang="ja-JP" sz="3200" dirty="0"/>
              <a:t> – </a:t>
            </a:r>
            <a:r>
              <a:rPr lang="en-US" altLang="ja-JP" sz="3200" dirty="0" err="1"/>
              <a:t>Đầu</a:t>
            </a:r>
            <a:r>
              <a:rPr lang="en-US" altLang="ja-JP" sz="3200" dirty="0"/>
              <a:t> </a:t>
            </a:r>
            <a:r>
              <a:rPr lang="en-US" altLang="ja-JP" sz="3200" dirty="0" err="1"/>
              <a:t>ra</a:t>
            </a:r>
            <a:endParaRPr lang="en-US" altLang="ja-JP" sz="3200" dirty="0"/>
          </a:p>
        </p:txBody>
      </p:sp>
      <p:sp>
        <p:nvSpPr>
          <p:cNvPr id="26627" name="Rectangle 3"/>
          <p:cNvSpPr>
            <a:spLocks noGrp="1" noChangeArrowheads="1"/>
          </p:cNvSpPr>
          <p:nvPr>
            <p:ph type="body" sz="quarter" idx="13"/>
          </p:nvPr>
        </p:nvSpPr>
        <p:spPr/>
        <p:txBody>
          <a:bodyPr/>
          <a:lstStyle/>
          <a:p>
            <a:r>
              <a:rPr lang="ja-JP" altLang="en-US"/>
              <a:t>P</a:t>
            </a:r>
            <a:r>
              <a:rPr lang="en-US" altLang="ja-JP"/>
              <a:t>MBOK áp dụng framework tiến trình có tên</a:t>
            </a:r>
          </a:p>
          <a:p>
            <a:pPr algn="ctr">
              <a:buFont typeface="Wingdings" pitchFamily="2" charset="2"/>
              <a:buNone/>
            </a:pPr>
            <a:r>
              <a:rPr lang="ja-JP" altLang="en-US"/>
              <a:t>   </a:t>
            </a:r>
            <a:r>
              <a:rPr lang="ja-JP" altLang="en-US" b="1"/>
              <a:t> </a:t>
            </a:r>
            <a:r>
              <a:rPr lang="ja-JP" altLang="ja-JP" b="1"/>
              <a:t>Input – </a:t>
            </a:r>
            <a:r>
              <a:rPr lang="en-US" altLang="ja-JP" b="1"/>
              <a:t>Tools &amp; Technique</a:t>
            </a:r>
            <a:r>
              <a:rPr lang="ja-JP" altLang="ja-JP" b="1"/>
              <a:t> – Output</a:t>
            </a:r>
            <a:endParaRPr lang="en-US" altLang="ja-JP" b="1"/>
          </a:p>
        </p:txBody>
      </p:sp>
      <p:graphicFrame>
        <p:nvGraphicFramePr>
          <p:cNvPr id="2" name="Diagram 1">
            <a:extLst>
              <a:ext uri="{FF2B5EF4-FFF2-40B4-BE49-F238E27FC236}">
                <a16:creationId xmlns="" xmlns:a16="http://schemas.microsoft.com/office/drawing/2014/main" id="{78A4CA83-C525-4779-A3FE-E226FB052AF8}"/>
              </a:ext>
            </a:extLst>
          </p:cNvPr>
          <p:cNvGraphicFramePr/>
          <p:nvPr>
            <p:extLst/>
          </p:nvPr>
        </p:nvGraphicFramePr>
        <p:xfrm>
          <a:off x="762000" y="2176009"/>
          <a:ext cx="8001000" cy="460216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170" name="Picture 2" descr="Related image">
            <a:extLst>
              <a:ext uri="{FF2B5EF4-FFF2-40B4-BE49-F238E27FC236}">
                <a16:creationId xmlns="" xmlns:a16="http://schemas.microsoft.com/office/drawing/2014/main" id="{C96C768D-B279-4554-BC75-B6FCE704CE09}"/>
              </a:ext>
            </a:extLst>
          </p:cNvPr>
          <p:cNvPicPr>
            <a:picLocks noChangeAspect="1" noChangeArrowheads="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348214" y="4147456"/>
            <a:ext cx="2795786" cy="2289629"/>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a:extLst>
              <a:ext uri="{FF2B5EF4-FFF2-40B4-BE49-F238E27FC236}">
                <a16:creationId xmlns="" xmlns:a16="http://schemas.microsoft.com/office/drawing/2014/main" id="{856B711F-6339-441B-B795-D151286D086E}"/>
              </a:ext>
            </a:extLst>
          </p:cNvPr>
          <p:cNvPicPr>
            <a:picLocks noChangeAspect="1" noChangeArrowheads="1"/>
          </p:cNvPicPr>
          <p:nvPr/>
        </p:nvPicPr>
        <p:blipFill>
          <a:blip r:embed="rId9">
            <a:clrChange>
              <a:clrFrom>
                <a:srgbClr val="FFFFFF"/>
              </a:clrFrom>
              <a:clrTo>
                <a:srgbClr val="FFFFFF">
                  <a:alpha val="0"/>
                </a:srgbClr>
              </a:clrTo>
            </a:clrChange>
            <a:duotone>
              <a:prstClr val="black"/>
              <a:schemeClr val="tx2">
                <a:tint val="45000"/>
                <a:satMod val="400000"/>
              </a:schemeClr>
            </a:duotone>
            <a:extLst>
              <a:ext uri="{BEBA8EAE-BF5A-486C-A8C5-ECC9F3942E4B}">
                <a14:imgProps xmlns:a14="http://schemas.microsoft.com/office/drawing/2010/main">
                  <a14:imgLayer r:embed="rId10">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615950" y="2176009"/>
            <a:ext cx="2102547" cy="18469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0258929"/>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 xmlns:a16="http://schemas.microsoft.com/office/drawing/2014/main" id="{83CDCA27-84DA-4AF0-9865-4D85CA768936}"/>
              </a:ext>
            </a:extLst>
          </p:cNvPr>
          <p:cNvSpPr>
            <a:spLocks noGrp="1"/>
          </p:cNvSpPr>
          <p:nvPr>
            <p:ph type="sldNum" sz="quarter" idx="12"/>
          </p:nvPr>
        </p:nvSpPr>
        <p:spPr/>
        <p:txBody>
          <a:bodyPr/>
          <a:lstStyle/>
          <a:p>
            <a:fld id="{9EA0BE3B-158A-4EDF-80DC-E394A0D1600F}" type="slidenum">
              <a:rPr lang="en-US" smtClean="0"/>
              <a:pPr/>
              <a:t>46</a:t>
            </a:fld>
            <a:endParaRPr lang="en-US" dirty="0"/>
          </a:p>
        </p:txBody>
      </p:sp>
      <p:sp>
        <p:nvSpPr>
          <p:cNvPr id="27650" name="Rectangle 2"/>
          <p:cNvSpPr>
            <a:spLocks noGrp="1" noChangeArrowheads="1"/>
          </p:cNvSpPr>
          <p:nvPr>
            <p:ph type="title"/>
          </p:nvPr>
        </p:nvSpPr>
        <p:spPr/>
        <p:txBody>
          <a:bodyPr>
            <a:normAutofit fontScale="90000"/>
          </a:bodyPr>
          <a:lstStyle/>
          <a:p>
            <a:pPr eaLnBrk="1" hangingPunct="1"/>
            <a:r>
              <a:rPr lang="en-US" altLang="ja-JP" sz="3200" dirty="0" smtClean="0"/>
              <a:t>Framework </a:t>
            </a:r>
            <a:r>
              <a:rPr lang="en-US" altLang="ja-JP" sz="3200" dirty="0"/>
              <a:t>để  “</a:t>
            </a:r>
            <a:r>
              <a:rPr lang="en-US" altLang="ja-JP" sz="3200" dirty="0" err="1"/>
              <a:t>Giải</a:t>
            </a:r>
            <a:r>
              <a:rPr lang="en-US" altLang="ja-JP" sz="3200" dirty="0"/>
              <a:t> </a:t>
            </a:r>
            <a:r>
              <a:rPr lang="en-US" altLang="ja-JP" sz="3200" dirty="0" err="1"/>
              <a:t>quyết</a:t>
            </a:r>
            <a:r>
              <a:rPr lang="en-US" altLang="ja-JP" sz="3200" dirty="0"/>
              <a:t> </a:t>
            </a:r>
            <a:r>
              <a:rPr lang="en-US" altLang="ja-JP" sz="3200" dirty="0" err="1"/>
              <a:t>vấn</a:t>
            </a:r>
            <a:r>
              <a:rPr lang="en-US" altLang="ja-JP" sz="3200" dirty="0"/>
              <a:t> đề”</a:t>
            </a:r>
          </a:p>
        </p:txBody>
      </p:sp>
      <p:sp>
        <p:nvSpPr>
          <p:cNvPr id="27651" name="Rectangle 7"/>
          <p:cNvSpPr>
            <a:spLocks noChangeArrowheads="1"/>
          </p:cNvSpPr>
          <p:nvPr/>
        </p:nvSpPr>
        <p:spPr bwMode="auto">
          <a:xfrm>
            <a:off x="914400" y="990600"/>
            <a:ext cx="5257800" cy="1524000"/>
          </a:xfrm>
          <a:prstGeom prst="rect">
            <a:avLst/>
          </a:prstGeom>
          <a:solidFill>
            <a:schemeClr val="accent1">
              <a:alpha val="30196"/>
            </a:schemeClr>
          </a:solidFill>
          <a:ln w="9525">
            <a:solidFill>
              <a:schemeClr val="tx1"/>
            </a:solidFill>
            <a:miter lim="800000"/>
            <a:headEnd/>
            <a:tailEnd/>
          </a:ln>
        </p:spPr>
        <p:txBody>
          <a:bodyPr wrap="none"/>
          <a:lstStyle/>
          <a:p>
            <a:r>
              <a:rPr lang="en-US" altLang="ja-JP" sz="2400"/>
              <a:t>&lt; Điều kiện ràng buộc&gt;</a:t>
            </a:r>
          </a:p>
        </p:txBody>
      </p:sp>
      <p:sp>
        <p:nvSpPr>
          <p:cNvPr id="27652" name="AutoShape 10"/>
          <p:cNvSpPr>
            <a:spLocks noChangeArrowheads="1"/>
          </p:cNvSpPr>
          <p:nvPr/>
        </p:nvSpPr>
        <p:spPr bwMode="auto">
          <a:xfrm>
            <a:off x="1447800" y="2667000"/>
            <a:ext cx="685800" cy="609600"/>
          </a:xfrm>
          <a:prstGeom prst="downArrow">
            <a:avLst>
              <a:gd name="adj1" fmla="val 50000"/>
              <a:gd name="adj2" fmla="val 25000"/>
            </a:avLst>
          </a:prstGeom>
          <a:solidFill>
            <a:schemeClr val="accent1"/>
          </a:solidFill>
          <a:ln w="9525">
            <a:solidFill>
              <a:schemeClr val="tx1"/>
            </a:solidFill>
            <a:miter lim="800000"/>
            <a:headEnd/>
            <a:tailEnd/>
          </a:ln>
        </p:spPr>
        <p:txBody>
          <a:bodyPr vert="eaVert" wrap="none" anchor="ctr"/>
          <a:lstStyle/>
          <a:p>
            <a:endParaRPr lang="ja-JP" altLang="en-US"/>
          </a:p>
        </p:txBody>
      </p:sp>
      <p:sp>
        <p:nvSpPr>
          <p:cNvPr id="27653" name="AutoShape 11"/>
          <p:cNvSpPr>
            <a:spLocks noChangeArrowheads="1"/>
          </p:cNvSpPr>
          <p:nvPr/>
        </p:nvSpPr>
        <p:spPr bwMode="auto">
          <a:xfrm>
            <a:off x="4419600" y="2667000"/>
            <a:ext cx="685800" cy="609600"/>
          </a:xfrm>
          <a:prstGeom prst="downArrow">
            <a:avLst>
              <a:gd name="adj1" fmla="val 50000"/>
              <a:gd name="adj2" fmla="val 25000"/>
            </a:avLst>
          </a:prstGeom>
          <a:solidFill>
            <a:schemeClr val="accent1"/>
          </a:solidFill>
          <a:ln w="9525">
            <a:solidFill>
              <a:schemeClr val="tx1"/>
            </a:solidFill>
            <a:miter lim="800000"/>
            <a:headEnd/>
            <a:tailEnd/>
          </a:ln>
        </p:spPr>
        <p:txBody>
          <a:bodyPr vert="eaVert" wrap="none" anchor="ctr"/>
          <a:lstStyle/>
          <a:p>
            <a:endParaRPr lang="ja-JP" altLang="en-US"/>
          </a:p>
        </p:txBody>
      </p:sp>
      <p:sp>
        <p:nvSpPr>
          <p:cNvPr id="27654" name="AutoShape 13"/>
          <p:cNvSpPr>
            <a:spLocks noChangeArrowheads="1"/>
          </p:cNvSpPr>
          <p:nvPr/>
        </p:nvSpPr>
        <p:spPr bwMode="auto">
          <a:xfrm>
            <a:off x="2819400" y="4114800"/>
            <a:ext cx="609600" cy="685800"/>
          </a:xfrm>
          <a:prstGeom prst="rightArrow">
            <a:avLst>
              <a:gd name="adj1" fmla="val 50000"/>
              <a:gd name="adj2" fmla="val 25000"/>
            </a:avLst>
          </a:prstGeom>
          <a:solidFill>
            <a:schemeClr val="accent1"/>
          </a:solidFill>
          <a:ln w="9525">
            <a:solidFill>
              <a:schemeClr val="tx1"/>
            </a:solidFill>
            <a:miter lim="800000"/>
            <a:headEnd/>
            <a:tailEnd/>
          </a:ln>
        </p:spPr>
        <p:txBody>
          <a:bodyPr wrap="none" anchor="ctr"/>
          <a:lstStyle/>
          <a:p>
            <a:endParaRPr lang="ja-JP" altLang="en-US"/>
          </a:p>
        </p:txBody>
      </p:sp>
      <p:sp>
        <p:nvSpPr>
          <p:cNvPr id="27655" name="AutoShape 16"/>
          <p:cNvSpPr>
            <a:spLocks noChangeArrowheads="1"/>
          </p:cNvSpPr>
          <p:nvPr/>
        </p:nvSpPr>
        <p:spPr bwMode="auto">
          <a:xfrm>
            <a:off x="7010400" y="1143000"/>
            <a:ext cx="1676400" cy="1524000"/>
          </a:xfrm>
          <a:prstGeom prst="star8">
            <a:avLst>
              <a:gd name="adj" fmla="val 38250"/>
            </a:avLst>
          </a:prstGeom>
          <a:solidFill>
            <a:schemeClr val="accent1">
              <a:alpha val="30196"/>
            </a:schemeClr>
          </a:solidFill>
          <a:ln w="9525">
            <a:solidFill>
              <a:schemeClr val="tx1"/>
            </a:solidFill>
            <a:miter lim="800000"/>
            <a:headEnd/>
            <a:tailEnd/>
          </a:ln>
        </p:spPr>
        <p:txBody>
          <a:bodyPr wrap="none" anchor="ctr"/>
          <a:lstStyle/>
          <a:p>
            <a:pPr algn="ctr"/>
            <a:r>
              <a:rPr lang="en-US" altLang="ja-JP" sz="2000"/>
              <a:t>Đích</a:t>
            </a:r>
            <a:br>
              <a:rPr lang="en-US" altLang="ja-JP" sz="2000"/>
            </a:br>
            <a:r>
              <a:rPr lang="en-US" altLang="ja-JP" sz="2000"/>
              <a:t>Mục tiêu</a:t>
            </a:r>
            <a:br>
              <a:rPr lang="en-US" altLang="ja-JP" sz="2000"/>
            </a:br>
            <a:r>
              <a:rPr lang="en-US" altLang="ja-JP" sz="2000"/>
              <a:t>Kế hoạch</a:t>
            </a:r>
          </a:p>
        </p:txBody>
      </p:sp>
      <p:sp>
        <p:nvSpPr>
          <p:cNvPr id="27656" name="Line 18"/>
          <p:cNvSpPr>
            <a:spLocks noChangeShapeType="1"/>
          </p:cNvSpPr>
          <p:nvPr/>
        </p:nvSpPr>
        <p:spPr bwMode="auto">
          <a:xfrm>
            <a:off x="6553200" y="1295400"/>
            <a:ext cx="43170" cy="5257798"/>
          </a:xfrm>
          <a:prstGeom prst="line">
            <a:avLst/>
          </a:prstGeom>
          <a:noFill/>
          <a:ln w="28575">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sp>
        <p:nvSpPr>
          <p:cNvPr id="27657" name="AutoShape 15"/>
          <p:cNvSpPr>
            <a:spLocks noChangeArrowheads="1"/>
          </p:cNvSpPr>
          <p:nvPr/>
        </p:nvSpPr>
        <p:spPr bwMode="auto">
          <a:xfrm>
            <a:off x="6324600" y="4114800"/>
            <a:ext cx="609600" cy="685800"/>
          </a:xfrm>
          <a:prstGeom prst="rightArrow">
            <a:avLst>
              <a:gd name="adj1" fmla="val 50000"/>
              <a:gd name="adj2" fmla="val 25000"/>
            </a:avLst>
          </a:prstGeom>
          <a:solidFill>
            <a:schemeClr val="accent1"/>
          </a:solidFill>
          <a:ln w="9525">
            <a:solidFill>
              <a:schemeClr val="tx1"/>
            </a:solidFill>
            <a:miter lim="800000"/>
            <a:headEnd/>
            <a:tailEnd/>
          </a:ln>
        </p:spPr>
        <p:txBody>
          <a:bodyPr wrap="none" anchor="ctr"/>
          <a:lstStyle/>
          <a:p>
            <a:endParaRPr lang="ja-JP" altLang="en-US"/>
          </a:p>
        </p:txBody>
      </p:sp>
      <p:sp>
        <p:nvSpPr>
          <p:cNvPr id="27658" name="Line 19"/>
          <p:cNvSpPr>
            <a:spLocks noChangeShapeType="1"/>
          </p:cNvSpPr>
          <p:nvPr/>
        </p:nvSpPr>
        <p:spPr bwMode="auto">
          <a:xfrm flipH="1">
            <a:off x="914400" y="6172200"/>
            <a:ext cx="7620000" cy="0"/>
          </a:xfrm>
          <a:prstGeom prst="line">
            <a:avLst/>
          </a:prstGeom>
          <a:noFill/>
          <a:ln w="3810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7659" name="Text Box 20"/>
          <p:cNvSpPr txBox="1">
            <a:spLocks noChangeArrowheads="1"/>
          </p:cNvSpPr>
          <p:nvPr/>
        </p:nvSpPr>
        <p:spPr bwMode="auto">
          <a:xfrm>
            <a:off x="3903641" y="5804971"/>
            <a:ext cx="2736647" cy="369332"/>
          </a:xfrm>
          <a:prstGeom prst="rect">
            <a:avLst/>
          </a:prstGeom>
          <a:noFill/>
          <a:ln>
            <a:noFill/>
          </a:ln>
          <a:effectLst>
            <a:prstShdw prst="shdw13" dist="53882" dir="13500000">
              <a:schemeClr val="bg2">
                <a:alpha val="50000"/>
              </a:scheme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charset="0"/>
                <a:ea typeface="ＭＳ Ｐゴシック" pitchFamily="50" charset="-128"/>
              </a:defRPr>
            </a:lvl1pPr>
            <a:lvl2pPr marL="742950" indent="-285750" eaLnBrk="0" hangingPunct="0">
              <a:defRPr kumimoji="1">
                <a:solidFill>
                  <a:schemeClr val="tx1"/>
                </a:solidFill>
                <a:latin typeface="Arial" charset="0"/>
                <a:ea typeface="ＭＳ Ｐゴシック" pitchFamily="50" charset="-128"/>
              </a:defRPr>
            </a:lvl2pPr>
            <a:lvl3pPr marL="1143000" indent="-228600" eaLnBrk="0" hangingPunct="0">
              <a:defRPr kumimoji="1">
                <a:solidFill>
                  <a:schemeClr val="tx1"/>
                </a:solidFill>
                <a:latin typeface="Arial" charset="0"/>
                <a:ea typeface="ＭＳ Ｐゴシック" pitchFamily="50" charset="-128"/>
              </a:defRPr>
            </a:lvl3pPr>
            <a:lvl4pPr marL="1600200" indent="-228600" eaLnBrk="0" hangingPunct="0">
              <a:defRPr kumimoji="1">
                <a:solidFill>
                  <a:schemeClr val="tx1"/>
                </a:solidFill>
                <a:latin typeface="Arial" charset="0"/>
                <a:ea typeface="ＭＳ Ｐゴシック" pitchFamily="50" charset="-128"/>
              </a:defRPr>
            </a:lvl4pPr>
            <a:lvl5pPr marL="2057400" indent="-228600" eaLnBrk="0" hangingPunct="0">
              <a:defRPr kumimoji="1">
                <a:solidFill>
                  <a:schemeClr val="tx1"/>
                </a:solidFill>
                <a:latin typeface="Arial"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charset="0"/>
                <a:ea typeface="ＭＳ Ｐゴシック" pitchFamily="50" charset="-128"/>
              </a:defRPr>
            </a:lvl9pPr>
          </a:lstStyle>
          <a:p>
            <a:pPr eaLnBrk="1" hangingPunct="1"/>
            <a:r>
              <a:rPr lang="en-US" altLang="ja-JP"/>
              <a:t>Quá khứ (Nguyên nhân) </a:t>
            </a:r>
          </a:p>
        </p:txBody>
      </p:sp>
      <p:sp>
        <p:nvSpPr>
          <p:cNvPr id="27660" name="Text Box 21"/>
          <p:cNvSpPr txBox="1">
            <a:spLocks noChangeArrowheads="1"/>
          </p:cNvSpPr>
          <p:nvPr/>
        </p:nvSpPr>
        <p:spPr bwMode="auto">
          <a:xfrm>
            <a:off x="6629402" y="5791200"/>
            <a:ext cx="2121093" cy="369332"/>
          </a:xfrm>
          <a:prstGeom prst="rect">
            <a:avLst/>
          </a:prstGeom>
          <a:noFill/>
          <a:ln>
            <a:noFill/>
          </a:ln>
          <a:effectLst>
            <a:prstShdw prst="shdw13" dist="53882" dir="13500000">
              <a:schemeClr val="bg2">
                <a:alpha val="50000"/>
              </a:scheme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charset="0"/>
                <a:ea typeface="ＭＳ Ｐゴシック" pitchFamily="50" charset="-128"/>
              </a:defRPr>
            </a:lvl1pPr>
            <a:lvl2pPr marL="742950" indent="-285750" eaLnBrk="0" hangingPunct="0">
              <a:defRPr kumimoji="1">
                <a:solidFill>
                  <a:schemeClr val="tx1"/>
                </a:solidFill>
                <a:latin typeface="Arial" charset="0"/>
                <a:ea typeface="ＭＳ Ｐゴシック" pitchFamily="50" charset="-128"/>
              </a:defRPr>
            </a:lvl2pPr>
            <a:lvl3pPr marL="1143000" indent="-228600" eaLnBrk="0" hangingPunct="0">
              <a:defRPr kumimoji="1">
                <a:solidFill>
                  <a:schemeClr val="tx1"/>
                </a:solidFill>
                <a:latin typeface="Arial" charset="0"/>
                <a:ea typeface="ＭＳ Ｐゴシック" pitchFamily="50" charset="-128"/>
              </a:defRPr>
            </a:lvl3pPr>
            <a:lvl4pPr marL="1600200" indent="-228600" eaLnBrk="0" hangingPunct="0">
              <a:defRPr kumimoji="1">
                <a:solidFill>
                  <a:schemeClr val="tx1"/>
                </a:solidFill>
                <a:latin typeface="Arial" charset="0"/>
                <a:ea typeface="ＭＳ Ｐゴシック" pitchFamily="50" charset="-128"/>
              </a:defRPr>
            </a:lvl4pPr>
            <a:lvl5pPr marL="2057400" indent="-228600" eaLnBrk="0" hangingPunct="0">
              <a:defRPr kumimoji="1">
                <a:solidFill>
                  <a:schemeClr val="tx1"/>
                </a:solidFill>
                <a:latin typeface="Arial"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charset="0"/>
                <a:ea typeface="ＭＳ Ｐゴシック" pitchFamily="50" charset="-128"/>
              </a:defRPr>
            </a:lvl9pPr>
          </a:lstStyle>
          <a:p>
            <a:pPr eaLnBrk="1" hangingPunct="1"/>
            <a:r>
              <a:rPr lang="en-US" altLang="ja-JP"/>
              <a:t>Hiện tại (Hậu quả) </a:t>
            </a:r>
          </a:p>
        </p:txBody>
      </p:sp>
      <p:sp>
        <p:nvSpPr>
          <p:cNvPr id="27661" name="Line 22"/>
          <p:cNvSpPr>
            <a:spLocks noChangeShapeType="1"/>
          </p:cNvSpPr>
          <p:nvPr/>
        </p:nvSpPr>
        <p:spPr bwMode="auto">
          <a:xfrm>
            <a:off x="1066800" y="1981200"/>
            <a:ext cx="4876800" cy="0"/>
          </a:xfrm>
          <a:prstGeom prst="line">
            <a:avLst/>
          </a:prstGeom>
          <a:noFill/>
          <a:ln w="28575">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sp>
        <p:nvSpPr>
          <p:cNvPr id="27662" name="Text Box 23"/>
          <p:cNvSpPr txBox="1">
            <a:spLocks noChangeArrowheads="1"/>
          </p:cNvSpPr>
          <p:nvPr/>
        </p:nvSpPr>
        <p:spPr bwMode="auto">
          <a:xfrm>
            <a:off x="990600" y="1538288"/>
            <a:ext cx="4818370" cy="369332"/>
          </a:xfrm>
          <a:prstGeom prst="rect">
            <a:avLst/>
          </a:prstGeom>
          <a:noFill/>
          <a:ln>
            <a:noFill/>
          </a:ln>
          <a:effectLst>
            <a:prstShdw prst="shdw13" dist="53882" dir="13500000">
              <a:schemeClr val="bg2">
                <a:alpha val="50000"/>
              </a:scheme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charset="0"/>
                <a:ea typeface="ＭＳ Ｐゴシック" pitchFamily="50" charset="-128"/>
              </a:defRPr>
            </a:lvl1pPr>
            <a:lvl2pPr marL="742950" indent="-285750" eaLnBrk="0" hangingPunct="0">
              <a:defRPr kumimoji="1">
                <a:solidFill>
                  <a:schemeClr val="tx1"/>
                </a:solidFill>
                <a:latin typeface="Arial" charset="0"/>
                <a:ea typeface="ＭＳ Ｐゴシック" pitchFamily="50" charset="-128"/>
              </a:defRPr>
            </a:lvl2pPr>
            <a:lvl3pPr marL="1143000" indent="-228600" eaLnBrk="0" hangingPunct="0">
              <a:defRPr kumimoji="1">
                <a:solidFill>
                  <a:schemeClr val="tx1"/>
                </a:solidFill>
                <a:latin typeface="Arial" charset="0"/>
                <a:ea typeface="ＭＳ Ｐゴシック" pitchFamily="50" charset="-128"/>
              </a:defRPr>
            </a:lvl3pPr>
            <a:lvl4pPr marL="1600200" indent="-228600" eaLnBrk="0" hangingPunct="0">
              <a:defRPr kumimoji="1">
                <a:solidFill>
                  <a:schemeClr val="tx1"/>
                </a:solidFill>
                <a:latin typeface="Arial" charset="0"/>
                <a:ea typeface="ＭＳ Ｐゴシック" pitchFamily="50" charset="-128"/>
              </a:defRPr>
            </a:lvl4pPr>
            <a:lvl5pPr marL="2057400" indent="-228600" eaLnBrk="0" hangingPunct="0">
              <a:defRPr kumimoji="1">
                <a:solidFill>
                  <a:schemeClr val="tx1"/>
                </a:solidFill>
                <a:latin typeface="Arial"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charset="0"/>
                <a:ea typeface="ＭＳ Ｐゴシック" pitchFamily="50" charset="-128"/>
              </a:defRPr>
            </a:lvl9pPr>
          </a:lstStyle>
          <a:p>
            <a:pPr eaLnBrk="1" hangingPunct="1"/>
            <a:r>
              <a:rPr lang="en-US" altLang="ja-JP"/>
              <a:t>Thảm họa tự nhiên, Suy thoái, etc (Tuyệt đối)</a:t>
            </a:r>
          </a:p>
        </p:txBody>
      </p:sp>
      <p:sp>
        <p:nvSpPr>
          <p:cNvPr id="27663" name="Text Box 24"/>
          <p:cNvSpPr txBox="1">
            <a:spLocks noChangeArrowheads="1"/>
          </p:cNvSpPr>
          <p:nvPr/>
        </p:nvSpPr>
        <p:spPr bwMode="auto">
          <a:xfrm>
            <a:off x="990602" y="2071688"/>
            <a:ext cx="5333511" cy="369332"/>
          </a:xfrm>
          <a:prstGeom prst="rect">
            <a:avLst/>
          </a:prstGeom>
          <a:noFill/>
          <a:ln>
            <a:noFill/>
          </a:ln>
          <a:effectLst>
            <a:prstShdw prst="shdw13" dist="53882" dir="13500000">
              <a:schemeClr val="bg2">
                <a:alpha val="50000"/>
              </a:scheme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charset="0"/>
                <a:ea typeface="ＭＳ Ｐゴシック" pitchFamily="50" charset="-128"/>
              </a:defRPr>
            </a:lvl1pPr>
            <a:lvl2pPr marL="742950" indent="-285750" eaLnBrk="0" hangingPunct="0">
              <a:defRPr kumimoji="1">
                <a:solidFill>
                  <a:schemeClr val="tx1"/>
                </a:solidFill>
                <a:latin typeface="Arial" charset="0"/>
                <a:ea typeface="ＭＳ Ｐゴシック" pitchFamily="50" charset="-128"/>
              </a:defRPr>
            </a:lvl2pPr>
            <a:lvl3pPr marL="1143000" indent="-228600" eaLnBrk="0" hangingPunct="0">
              <a:defRPr kumimoji="1">
                <a:solidFill>
                  <a:schemeClr val="tx1"/>
                </a:solidFill>
                <a:latin typeface="Arial" charset="0"/>
                <a:ea typeface="ＭＳ Ｐゴシック" pitchFamily="50" charset="-128"/>
              </a:defRPr>
            </a:lvl3pPr>
            <a:lvl4pPr marL="1600200" indent="-228600" eaLnBrk="0" hangingPunct="0">
              <a:defRPr kumimoji="1">
                <a:solidFill>
                  <a:schemeClr val="tx1"/>
                </a:solidFill>
                <a:latin typeface="Arial" charset="0"/>
                <a:ea typeface="ＭＳ Ｐゴシック" pitchFamily="50" charset="-128"/>
              </a:defRPr>
            </a:lvl4pPr>
            <a:lvl5pPr marL="2057400" indent="-228600" eaLnBrk="0" hangingPunct="0">
              <a:defRPr kumimoji="1">
                <a:solidFill>
                  <a:schemeClr val="tx1"/>
                </a:solidFill>
                <a:latin typeface="Arial"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charset="0"/>
                <a:ea typeface="ＭＳ Ｐゴシック" pitchFamily="50" charset="-128"/>
              </a:defRPr>
            </a:lvl9pPr>
          </a:lstStyle>
          <a:p>
            <a:pPr eaLnBrk="1" hangingPunct="1"/>
            <a:r>
              <a:rPr lang="en-US" altLang="ja-JP"/>
              <a:t>Luật, Kinh phí giới hạn, Deadline, etc (T</a:t>
            </a:r>
            <a:r>
              <a:rPr lang="vi-VN" altLang="ja-JP"/>
              <a:t>ư</a:t>
            </a:r>
            <a:r>
              <a:rPr lang="en-US" altLang="ja-JP"/>
              <a:t>ơng đối)</a:t>
            </a:r>
          </a:p>
        </p:txBody>
      </p:sp>
      <p:sp>
        <p:nvSpPr>
          <p:cNvPr id="27664" name="AutoShape 25"/>
          <p:cNvSpPr>
            <a:spLocks noChangeArrowheads="1"/>
          </p:cNvSpPr>
          <p:nvPr/>
        </p:nvSpPr>
        <p:spPr bwMode="auto">
          <a:xfrm>
            <a:off x="7493000" y="2819400"/>
            <a:ext cx="685800" cy="990600"/>
          </a:xfrm>
          <a:prstGeom prst="upDownArrow">
            <a:avLst>
              <a:gd name="adj1" fmla="val 50000"/>
              <a:gd name="adj2" fmla="val 28889"/>
            </a:avLst>
          </a:prstGeom>
          <a:solidFill>
            <a:srgbClr val="FF3300">
              <a:alpha val="7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eaVert" wrap="none" anchor="ctr"/>
          <a:lstStyle/>
          <a:p>
            <a:pPr algn="ctr"/>
            <a:endParaRPr lang="ja-JP" altLang="en-US" sz="2400"/>
          </a:p>
        </p:txBody>
      </p:sp>
      <p:sp>
        <p:nvSpPr>
          <p:cNvPr id="27665" name="Text Box 27"/>
          <p:cNvSpPr txBox="1">
            <a:spLocks noChangeArrowheads="1"/>
          </p:cNvSpPr>
          <p:nvPr/>
        </p:nvSpPr>
        <p:spPr bwMode="auto">
          <a:xfrm>
            <a:off x="7337207" y="3076545"/>
            <a:ext cx="997389" cy="400110"/>
          </a:xfrm>
          <a:prstGeom prst="rect">
            <a:avLst/>
          </a:prstGeom>
          <a:noFill/>
          <a:ln>
            <a:noFill/>
          </a:ln>
          <a:effectLst>
            <a:prstShdw prst="shdw13" dist="53882" dir="13500000">
              <a:schemeClr val="bg2">
                <a:alpha val="50000"/>
              </a:scheme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charset="0"/>
                <a:ea typeface="ＭＳ Ｐゴシック" pitchFamily="50" charset="-128"/>
              </a:defRPr>
            </a:lvl1pPr>
            <a:lvl2pPr marL="742950" indent="-285750" eaLnBrk="0" hangingPunct="0">
              <a:defRPr kumimoji="1">
                <a:solidFill>
                  <a:schemeClr val="tx1"/>
                </a:solidFill>
                <a:latin typeface="Arial" charset="0"/>
                <a:ea typeface="ＭＳ Ｐゴシック" pitchFamily="50" charset="-128"/>
              </a:defRPr>
            </a:lvl2pPr>
            <a:lvl3pPr marL="1143000" indent="-228600" eaLnBrk="0" hangingPunct="0">
              <a:defRPr kumimoji="1">
                <a:solidFill>
                  <a:schemeClr val="tx1"/>
                </a:solidFill>
                <a:latin typeface="Arial" charset="0"/>
                <a:ea typeface="ＭＳ Ｐゴシック" pitchFamily="50" charset="-128"/>
              </a:defRPr>
            </a:lvl3pPr>
            <a:lvl4pPr marL="1600200" indent="-228600" eaLnBrk="0" hangingPunct="0">
              <a:defRPr kumimoji="1">
                <a:solidFill>
                  <a:schemeClr val="tx1"/>
                </a:solidFill>
                <a:latin typeface="Arial" charset="0"/>
                <a:ea typeface="ＭＳ Ｐゴシック" pitchFamily="50" charset="-128"/>
              </a:defRPr>
            </a:lvl4pPr>
            <a:lvl5pPr marL="2057400" indent="-228600" eaLnBrk="0" hangingPunct="0">
              <a:defRPr kumimoji="1">
                <a:solidFill>
                  <a:schemeClr val="tx1"/>
                </a:solidFill>
                <a:latin typeface="Arial"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charset="0"/>
                <a:ea typeface="ＭＳ Ｐゴシック" pitchFamily="50" charset="-128"/>
              </a:defRPr>
            </a:lvl9pPr>
          </a:lstStyle>
          <a:p>
            <a:pPr eaLnBrk="1" hangingPunct="1"/>
            <a:r>
              <a:rPr lang="en-US" altLang="ja-JP" sz="2000"/>
              <a:t>Vấn đề</a:t>
            </a:r>
          </a:p>
        </p:txBody>
      </p:sp>
      <p:sp>
        <p:nvSpPr>
          <p:cNvPr id="27666" name="AutoShape 28"/>
          <p:cNvSpPr>
            <a:spLocks noChangeArrowheads="1"/>
          </p:cNvSpPr>
          <p:nvPr/>
        </p:nvSpPr>
        <p:spPr bwMode="auto">
          <a:xfrm>
            <a:off x="914400" y="3352800"/>
            <a:ext cx="1828800" cy="2209800"/>
          </a:xfrm>
          <a:prstGeom prst="roundRect">
            <a:avLst>
              <a:gd name="adj" fmla="val 16667"/>
            </a:avLst>
          </a:prstGeom>
          <a:solidFill>
            <a:schemeClr val="accent1">
              <a:alpha val="30196"/>
            </a:schemeClr>
          </a:solidFill>
          <a:ln w="9525">
            <a:solidFill>
              <a:schemeClr val="tx1"/>
            </a:solidFill>
            <a:round/>
            <a:headEnd/>
            <a:tailEnd/>
          </a:ln>
        </p:spPr>
        <p:txBody>
          <a:bodyPr wrap="none" anchor="ctr"/>
          <a:lstStyle/>
          <a:p>
            <a:r>
              <a:rPr lang="en-US" altLang="ja-JP" sz="2000"/>
              <a:t>&lt; Đầu vào &gt;</a:t>
            </a:r>
            <a:br>
              <a:rPr lang="en-US" altLang="ja-JP" sz="2000"/>
            </a:br>
            <a:r>
              <a:rPr lang="en-US" altLang="ja-JP"/>
              <a:t>- Nhân sự</a:t>
            </a:r>
          </a:p>
          <a:p>
            <a:pPr>
              <a:buFontTx/>
              <a:buChar char="-"/>
            </a:pPr>
            <a:r>
              <a:rPr lang="en-US" altLang="ja-JP"/>
              <a:t> Sản phẩm</a:t>
            </a:r>
          </a:p>
          <a:p>
            <a:pPr>
              <a:buFontTx/>
              <a:buChar char="-"/>
            </a:pPr>
            <a:r>
              <a:rPr lang="en-US" altLang="ja-JP"/>
              <a:t> Kinh phí</a:t>
            </a:r>
          </a:p>
          <a:p>
            <a:pPr>
              <a:buFontTx/>
              <a:buChar char="-"/>
            </a:pPr>
            <a:r>
              <a:rPr lang="en-US" altLang="ja-JP"/>
              <a:t> Thông tin</a:t>
            </a:r>
          </a:p>
          <a:p>
            <a:r>
              <a:rPr lang="en-US" altLang="ja-JP"/>
              <a:t>  etc..</a:t>
            </a:r>
          </a:p>
          <a:p>
            <a:endParaRPr lang="ja-JP" altLang="en-US" sz="1600"/>
          </a:p>
        </p:txBody>
      </p:sp>
      <p:sp>
        <p:nvSpPr>
          <p:cNvPr id="27667" name="AutoShape 30"/>
          <p:cNvSpPr>
            <a:spLocks noChangeArrowheads="1"/>
          </p:cNvSpPr>
          <p:nvPr/>
        </p:nvSpPr>
        <p:spPr bwMode="auto">
          <a:xfrm>
            <a:off x="3530600" y="3352800"/>
            <a:ext cx="2667000" cy="2209800"/>
          </a:xfrm>
          <a:prstGeom prst="roundRect">
            <a:avLst>
              <a:gd name="adj" fmla="val 16667"/>
            </a:avLst>
          </a:prstGeom>
          <a:solidFill>
            <a:schemeClr val="accent1">
              <a:alpha val="30196"/>
            </a:schemeClr>
          </a:solidFill>
          <a:ln w="9525">
            <a:solidFill>
              <a:schemeClr val="tx1"/>
            </a:solidFill>
            <a:round/>
            <a:headEnd/>
            <a:tailEnd/>
          </a:ln>
        </p:spPr>
        <p:txBody>
          <a:bodyPr wrap="none" anchor="ctr"/>
          <a:lstStyle/>
          <a:p>
            <a:r>
              <a:rPr lang="en-US" altLang="ja-JP" sz="2000"/>
              <a:t>&lt; Tiến trình &gt;</a:t>
            </a:r>
            <a:br>
              <a:rPr lang="en-US" altLang="ja-JP" sz="2000"/>
            </a:br>
            <a:r>
              <a:rPr lang="en-US" altLang="ja-JP"/>
              <a:t>- Cách quản lý</a:t>
            </a:r>
          </a:p>
          <a:p>
            <a:pPr>
              <a:buFontTx/>
              <a:buChar char="-"/>
            </a:pPr>
            <a:r>
              <a:rPr lang="en-US" altLang="ja-JP"/>
              <a:t> Thực hiện thế nào</a:t>
            </a:r>
          </a:p>
          <a:p>
            <a:pPr>
              <a:buFontTx/>
              <a:buChar char="-"/>
            </a:pPr>
            <a:r>
              <a:rPr lang="en-US" altLang="ja-JP"/>
              <a:t> Lập lịch</a:t>
            </a:r>
          </a:p>
          <a:p>
            <a:pPr>
              <a:buFontTx/>
              <a:buChar char="-"/>
            </a:pPr>
            <a:r>
              <a:rPr lang="en-US" altLang="ja-JP"/>
              <a:t> Trình tự của nhiệm vụ</a:t>
            </a:r>
          </a:p>
          <a:p>
            <a:r>
              <a:rPr lang="en-US" altLang="ja-JP"/>
              <a:t> etc..</a:t>
            </a:r>
            <a:endParaRPr lang="en-US" altLang="ja-JP" sz="2000"/>
          </a:p>
          <a:p>
            <a:endParaRPr lang="ja-JP" altLang="en-US" sz="1600"/>
          </a:p>
        </p:txBody>
      </p:sp>
      <p:sp>
        <p:nvSpPr>
          <p:cNvPr id="27668" name="AutoShape 31"/>
          <p:cNvSpPr>
            <a:spLocks noChangeArrowheads="1"/>
          </p:cNvSpPr>
          <p:nvPr/>
        </p:nvSpPr>
        <p:spPr bwMode="auto">
          <a:xfrm>
            <a:off x="7086600" y="4038600"/>
            <a:ext cx="1524000" cy="762000"/>
          </a:xfrm>
          <a:prstGeom prst="roundRect">
            <a:avLst>
              <a:gd name="adj" fmla="val 16667"/>
            </a:avLst>
          </a:prstGeom>
          <a:solidFill>
            <a:schemeClr val="accent1">
              <a:alpha val="30196"/>
            </a:schemeClr>
          </a:solidFill>
          <a:ln w="9525">
            <a:solidFill>
              <a:schemeClr val="tx1"/>
            </a:solidFill>
            <a:round/>
            <a:headEnd/>
            <a:tailEnd/>
          </a:ln>
        </p:spPr>
        <p:txBody>
          <a:bodyPr wrap="none" anchor="ctr"/>
          <a:lstStyle/>
          <a:p>
            <a:pPr algn="ctr"/>
            <a:r>
              <a:rPr lang="en-US" altLang="ja-JP" sz="2000"/>
              <a:t>Đầu ra</a:t>
            </a:r>
          </a:p>
        </p:txBody>
      </p:sp>
    </p:spTree>
    <p:extLst>
      <p:ext uri="{BB962C8B-B14F-4D97-AF65-F5344CB8AC3E}">
        <p14:creationId xmlns:p14="http://schemas.microsoft.com/office/powerpoint/2010/main" val="59888351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 xmlns:a16="http://schemas.microsoft.com/office/drawing/2014/main" id="{09132E22-D5F4-4694-9764-E7D3B8632D3F}"/>
              </a:ext>
            </a:extLst>
          </p:cNvPr>
          <p:cNvSpPr>
            <a:spLocks noGrp="1"/>
          </p:cNvSpPr>
          <p:nvPr>
            <p:ph type="sldNum" sz="quarter" idx="12"/>
          </p:nvPr>
        </p:nvSpPr>
        <p:spPr/>
        <p:txBody>
          <a:bodyPr/>
          <a:lstStyle/>
          <a:p>
            <a:fld id="{9EA0BE3B-158A-4EDF-80DC-E394A0D1600F}" type="slidenum">
              <a:rPr lang="en-US" smtClean="0"/>
              <a:pPr/>
              <a:t>47</a:t>
            </a:fld>
            <a:endParaRPr lang="en-US" dirty="0"/>
          </a:p>
        </p:txBody>
      </p:sp>
      <p:sp>
        <p:nvSpPr>
          <p:cNvPr id="28674" name="Rectangle 2"/>
          <p:cNvSpPr>
            <a:spLocks noGrp="1" noChangeArrowheads="1"/>
          </p:cNvSpPr>
          <p:nvPr>
            <p:ph type="title"/>
          </p:nvPr>
        </p:nvSpPr>
        <p:spPr/>
        <p:txBody>
          <a:bodyPr>
            <a:normAutofit fontScale="90000"/>
          </a:bodyPr>
          <a:lstStyle/>
          <a:p>
            <a:pPr eaLnBrk="1" hangingPunct="1"/>
            <a:r>
              <a:rPr lang="en-US" altLang="ja-JP" sz="3200"/>
              <a:t>Bài tập</a:t>
            </a:r>
          </a:p>
        </p:txBody>
      </p:sp>
      <p:sp>
        <p:nvSpPr>
          <p:cNvPr id="28675" name="Rectangle 3"/>
          <p:cNvSpPr>
            <a:spLocks noChangeArrowheads="1"/>
          </p:cNvSpPr>
          <p:nvPr/>
        </p:nvSpPr>
        <p:spPr bwMode="auto">
          <a:xfrm>
            <a:off x="914400" y="1143000"/>
            <a:ext cx="5257800" cy="1524000"/>
          </a:xfrm>
          <a:prstGeom prst="rect">
            <a:avLst/>
          </a:prstGeom>
          <a:solidFill>
            <a:schemeClr val="accent1">
              <a:alpha val="30196"/>
            </a:schemeClr>
          </a:solidFill>
          <a:ln w="9525">
            <a:solidFill>
              <a:schemeClr val="tx1"/>
            </a:solidFill>
            <a:miter lim="800000"/>
            <a:headEnd/>
            <a:tailEnd/>
          </a:ln>
        </p:spPr>
        <p:txBody>
          <a:bodyPr wrap="none"/>
          <a:lstStyle/>
          <a:p>
            <a:r>
              <a:rPr lang="en-US" altLang="ja-JP" sz="2400"/>
              <a:t>&lt;Các điều kiện ràng buộc&gt;</a:t>
            </a:r>
            <a:br>
              <a:rPr lang="en-US" altLang="ja-JP" sz="2400"/>
            </a:br>
            <a:r>
              <a:rPr lang="en-US" altLang="ja-JP" sz="2400"/>
              <a:t>lịch quá gấp, nhiều việc, </a:t>
            </a:r>
            <a:br>
              <a:rPr lang="en-US" altLang="ja-JP" sz="2400"/>
            </a:br>
            <a:r>
              <a:rPr lang="en-US" altLang="ja-JP" sz="2400"/>
              <a:t>không có tài nguyên dự trữ etc. </a:t>
            </a:r>
          </a:p>
        </p:txBody>
      </p:sp>
      <p:sp>
        <p:nvSpPr>
          <p:cNvPr id="28676" name="AutoShape 4"/>
          <p:cNvSpPr>
            <a:spLocks noChangeArrowheads="1"/>
          </p:cNvSpPr>
          <p:nvPr/>
        </p:nvSpPr>
        <p:spPr bwMode="auto">
          <a:xfrm>
            <a:off x="1447800" y="2819400"/>
            <a:ext cx="685800" cy="609600"/>
          </a:xfrm>
          <a:prstGeom prst="downArrow">
            <a:avLst>
              <a:gd name="adj1" fmla="val 50000"/>
              <a:gd name="adj2" fmla="val 25000"/>
            </a:avLst>
          </a:prstGeom>
          <a:solidFill>
            <a:schemeClr val="accent1"/>
          </a:solidFill>
          <a:ln w="9525">
            <a:solidFill>
              <a:schemeClr val="tx1"/>
            </a:solidFill>
            <a:miter lim="800000"/>
            <a:headEnd/>
            <a:tailEnd/>
          </a:ln>
        </p:spPr>
        <p:txBody>
          <a:bodyPr vert="eaVert" wrap="none" anchor="ctr"/>
          <a:lstStyle/>
          <a:p>
            <a:endParaRPr lang="ja-JP" altLang="en-US"/>
          </a:p>
        </p:txBody>
      </p:sp>
      <p:sp>
        <p:nvSpPr>
          <p:cNvPr id="28677" name="AutoShape 5"/>
          <p:cNvSpPr>
            <a:spLocks noChangeArrowheads="1"/>
          </p:cNvSpPr>
          <p:nvPr/>
        </p:nvSpPr>
        <p:spPr bwMode="auto">
          <a:xfrm>
            <a:off x="4419600" y="2819400"/>
            <a:ext cx="685800" cy="609600"/>
          </a:xfrm>
          <a:prstGeom prst="downArrow">
            <a:avLst>
              <a:gd name="adj1" fmla="val 50000"/>
              <a:gd name="adj2" fmla="val 25000"/>
            </a:avLst>
          </a:prstGeom>
          <a:solidFill>
            <a:schemeClr val="accent1"/>
          </a:solidFill>
          <a:ln w="9525">
            <a:solidFill>
              <a:schemeClr val="tx1"/>
            </a:solidFill>
            <a:miter lim="800000"/>
            <a:headEnd/>
            <a:tailEnd/>
          </a:ln>
        </p:spPr>
        <p:txBody>
          <a:bodyPr vert="eaVert" wrap="none" anchor="ctr"/>
          <a:lstStyle/>
          <a:p>
            <a:endParaRPr lang="ja-JP" altLang="en-US"/>
          </a:p>
        </p:txBody>
      </p:sp>
      <p:sp>
        <p:nvSpPr>
          <p:cNvPr id="28678" name="AutoShape 6"/>
          <p:cNvSpPr>
            <a:spLocks noChangeArrowheads="1"/>
          </p:cNvSpPr>
          <p:nvPr/>
        </p:nvSpPr>
        <p:spPr bwMode="auto">
          <a:xfrm>
            <a:off x="2819400" y="4267200"/>
            <a:ext cx="609600" cy="685800"/>
          </a:xfrm>
          <a:prstGeom prst="rightArrow">
            <a:avLst>
              <a:gd name="adj1" fmla="val 50000"/>
              <a:gd name="adj2" fmla="val 25000"/>
            </a:avLst>
          </a:prstGeom>
          <a:solidFill>
            <a:schemeClr val="accent1"/>
          </a:solidFill>
          <a:ln w="9525">
            <a:solidFill>
              <a:schemeClr val="tx1"/>
            </a:solidFill>
            <a:miter lim="800000"/>
            <a:headEnd/>
            <a:tailEnd/>
          </a:ln>
        </p:spPr>
        <p:txBody>
          <a:bodyPr wrap="none" anchor="ctr"/>
          <a:lstStyle/>
          <a:p>
            <a:endParaRPr lang="ja-JP" altLang="en-US"/>
          </a:p>
        </p:txBody>
      </p:sp>
      <p:sp>
        <p:nvSpPr>
          <p:cNvPr id="28679" name="AutoShape 7"/>
          <p:cNvSpPr>
            <a:spLocks noChangeArrowheads="1"/>
          </p:cNvSpPr>
          <p:nvPr/>
        </p:nvSpPr>
        <p:spPr bwMode="auto">
          <a:xfrm>
            <a:off x="7010400" y="1295400"/>
            <a:ext cx="1676400" cy="1524000"/>
          </a:xfrm>
          <a:prstGeom prst="star8">
            <a:avLst>
              <a:gd name="adj" fmla="val 38250"/>
            </a:avLst>
          </a:prstGeom>
          <a:solidFill>
            <a:schemeClr val="accent1">
              <a:alpha val="30196"/>
            </a:schemeClr>
          </a:solidFill>
          <a:ln w="9525">
            <a:solidFill>
              <a:schemeClr val="tx1"/>
            </a:solidFill>
            <a:miter lim="800000"/>
            <a:headEnd/>
            <a:tailEnd/>
          </a:ln>
        </p:spPr>
        <p:txBody>
          <a:bodyPr wrap="square" anchor="ctr"/>
          <a:lstStyle/>
          <a:p>
            <a:pPr algn="ctr"/>
            <a:r>
              <a:rPr lang="en-US" altLang="ja-JP" sz="2000"/>
              <a:t>Gửi hàng tới đúng n</a:t>
            </a:r>
            <a:r>
              <a:rPr lang="vi-VN" altLang="ja-JP" sz="2000"/>
              <a:t>ơ</a:t>
            </a:r>
            <a:r>
              <a:rPr lang="en-US" altLang="ja-JP" sz="2000"/>
              <a:t>i</a:t>
            </a:r>
          </a:p>
        </p:txBody>
      </p:sp>
      <p:sp>
        <p:nvSpPr>
          <p:cNvPr id="28680" name="Line 8"/>
          <p:cNvSpPr>
            <a:spLocks noChangeShapeType="1"/>
          </p:cNvSpPr>
          <p:nvPr/>
        </p:nvSpPr>
        <p:spPr bwMode="auto">
          <a:xfrm>
            <a:off x="6553200" y="1143000"/>
            <a:ext cx="0" cy="5334000"/>
          </a:xfrm>
          <a:prstGeom prst="line">
            <a:avLst/>
          </a:prstGeom>
          <a:noFill/>
          <a:ln w="28575">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sp>
        <p:nvSpPr>
          <p:cNvPr id="28681" name="AutoShape 9"/>
          <p:cNvSpPr>
            <a:spLocks noChangeArrowheads="1"/>
          </p:cNvSpPr>
          <p:nvPr/>
        </p:nvSpPr>
        <p:spPr bwMode="auto">
          <a:xfrm>
            <a:off x="6324600" y="4267200"/>
            <a:ext cx="609600" cy="685800"/>
          </a:xfrm>
          <a:prstGeom prst="rightArrow">
            <a:avLst>
              <a:gd name="adj1" fmla="val 50000"/>
              <a:gd name="adj2" fmla="val 25000"/>
            </a:avLst>
          </a:prstGeom>
          <a:solidFill>
            <a:schemeClr val="accent1"/>
          </a:solidFill>
          <a:ln w="9525">
            <a:solidFill>
              <a:schemeClr val="tx1"/>
            </a:solidFill>
            <a:miter lim="800000"/>
            <a:headEnd/>
            <a:tailEnd/>
          </a:ln>
        </p:spPr>
        <p:txBody>
          <a:bodyPr wrap="none" anchor="ctr"/>
          <a:lstStyle/>
          <a:p>
            <a:endParaRPr lang="ja-JP" altLang="en-US"/>
          </a:p>
        </p:txBody>
      </p:sp>
      <p:sp>
        <p:nvSpPr>
          <p:cNvPr id="28682" name="Line 10"/>
          <p:cNvSpPr>
            <a:spLocks noChangeShapeType="1"/>
          </p:cNvSpPr>
          <p:nvPr/>
        </p:nvSpPr>
        <p:spPr bwMode="auto">
          <a:xfrm flipH="1">
            <a:off x="914400" y="6324600"/>
            <a:ext cx="7620000" cy="0"/>
          </a:xfrm>
          <a:prstGeom prst="line">
            <a:avLst/>
          </a:prstGeom>
          <a:noFill/>
          <a:ln w="3810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8685" name="AutoShape 16"/>
          <p:cNvSpPr>
            <a:spLocks noChangeArrowheads="1"/>
          </p:cNvSpPr>
          <p:nvPr/>
        </p:nvSpPr>
        <p:spPr bwMode="auto">
          <a:xfrm>
            <a:off x="7493000" y="2971800"/>
            <a:ext cx="685800" cy="990600"/>
          </a:xfrm>
          <a:prstGeom prst="upDownArrow">
            <a:avLst>
              <a:gd name="adj1" fmla="val 50000"/>
              <a:gd name="adj2" fmla="val 28889"/>
            </a:avLst>
          </a:prstGeom>
          <a:solidFill>
            <a:srgbClr val="FF3300">
              <a:alpha val="7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eaVert" wrap="none" anchor="ctr"/>
          <a:lstStyle/>
          <a:p>
            <a:pPr algn="ctr"/>
            <a:endParaRPr lang="ja-JP" altLang="en-US" sz="2400"/>
          </a:p>
        </p:txBody>
      </p:sp>
      <p:sp>
        <p:nvSpPr>
          <p:cNvPr id="28686" name="Text Box 17"/>
          <p:cNvSpPr txBox="1">
            <a:spLocks noChangeArrowheads="1"/>
          </p:cNvSpPr>
          <p:nvPr/>
        </p:nvSpPr>
        <p:spPr bwMode="auto">
          <a:xfrm>
            <a:off x="7213602" y="3200402"/>
            <a:ext cx="1160895" cy="461665"/>
          </a:xfrm>
          <a:prstGeom prst="rect">
            <a:avLst/>
          </a:prstGeom>
          <a:noFill/>
          <a:ln>
            <a:noFill/>
          </a:ln>
          <a:effectLst>
            <a:prstShdw prst="shdw13" dist="53882" dir="13500000">
              <a:schemeClr val="bg2">
                <a:alpha val="50000"/>
              </a:scheme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charset="0"/>
                <a:ea typeface="ＭＳ Ｐゴシック" pitchFamily="50" charset="-128"/>
              </a:defRPr>
            </a:lvl1pPr>
            <a:lvl2pPr marL="742950" indent="-285750" eaLnBrk="0" hangingPunct="0">
              <a:defRPr kumimoji="1">
                <a:solidFill>
                  <a:schemeClr val="tx1"/>
                </a:solidFill>
                <a:latin typeface="Arial" charset="0"/>
                <a:ea typeface="ＭＳ Ｐゴシック" pitchFamily="50" charset="-128"/>
              </a:defRPr>
            </a:lvl2pPr>
            <a:lvl3pPr marL="1143000" indent="-228600" eaLnBrk="0" hangingPunct="0">
              <a:defRPr kumimoji="1">
                <a:solidFill>
                  <a:schemeClr val="tx1"/>
                </a:solidFill>
                <a:latin typeface="Arial" charset="0"/>
                <a:ea typeface="ＭＳ Ｐゴシック" pitchFamily="50" charset="-128"/>
              </a:defRPr>
            </a:lvl3pPr>
            <a:lvl4pPr marL="1600200" indent="-228600" eaLnBrk="0" hangingPunct="0">
              <a:defRPr kumimoji="1">
                <a:solidFill>
                  <a:schemeClr val="tx1"/>
                </a:solidFill>
                <a:latin typeface="Arial" charset="0"/>
                <a:ea typeface="ＭＳ Ｐゴシック" pitchFamily="50" charset="-128"/>
              </a:defRPr>
            </a:lvl4pPr>
            <a:lvl5pPr marL="2057400" indent="-228600" eaLnBrk="0" hangingPunct="0">
              <a:defRPr kumimoji="1">
                <a:solidFill>
                  <a:schemeClr val="tx1"/>
                </a:solidFill>
                <a:latin typeface="Arial"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charset="0"/>
                <a:ea typeface="ＭＳ Ｐゴシック" pitchFamily="50" charset="-128"/>
              </a:defRPr>
            </a:lvl9pPr>
          </a:lstStyle>
          <a:p>
            <a:pPr eaLnBrk="1" hangingPunct="1"/>
            <a:r>
              <a:rPr lang="en-US" altLang="ja-JP" sz="2400"/>
              <a:t>Vấn đề</a:t>
            </a:r>
          </a:p>
        </p:txBody>
      </p:sp>
      <p:sp>
        <p:nvSpPr>
          <p:cNvPr id="28687" name="AutoShape 18"/>
          <p:cNvSpPr>
            <a:spLocks noChangeArrowheads="1"/>
          </p:cNvSpPr>
          <p:nvPr/>
        </p:nvSpPr>
        <p:spPr bwMode="auto">
          <a:xfrm>
            <a:off x="914400" y="3505200"/>
            <a:ext cx="1828800" cy="2209800"/>
          </a:xfrm>
          <a:prstGeom prst="roundRect">
            <a:avLst>
              <a:gd name="adj" fmla="val 16667"/>
            </a:avLst>
          </a:prstGeom>
          <a:solidFill>
            <a:schemeClr val="accent1">
              <a:alpha val="30196"/>
            </a:schemeClr>
          </a:solidFill>
          <a:ln w="9525">
            <a:solidFill>
              <a:schemeClr val="tx1"/>
            </a:solidFill>
            <a:round/>
            <a:headEnd/>
            <a:tailEnd/>
          </a:ln>
        </p:spPr>
        <p:txBody>
          <a:bodyPr wrap="none" anchor="ctr"/>
          <a:lstStyle/>
          <a:p>
            <a:r>
              <a:rPr lang="en-US" altLang="ja-JP" sz="2400"/>
              <a:t>&lt; Đầu vào &gt;</a:t>
            </a:r>
            <a:br>
              <a:rPr lang="en-US" altLang="ja-JP" sz="2400"/>
            </a:br>
            <a:r>
              <a:rPr lang="en-US" altLang="ja-JP" sz="2000"/>
              <a:t>- 2 nhân viên</a:t>
            </a:r>
          </a:p>
          <a:p>
            <a:r>
              <a:rPr lang="en-US" altLang="ja-JP" sz="2000"/>
              <a:t>- Thông tin </a:t>
            </a:r>
            <a:br>
              <a:rPr lang="en-US" altLang="ja-JP" sz="2000"/>
            </a:br>
            <a:r>
              <a:rPr lang="en-US" altLang="ja-JP" sz="2000"/>
              <a:t>  đặt hàng</a:t>
            </a:r>
          </a:p>
          <a:p>
            <a:endParaRPr lang="en-US" altLang="ja-JP" sz="2000"/>
          </a:p>
          <a:p>
            <a:endParaRPr lang="ja-JP" altLang="en-US"/>
          </a:p>
        </p:txBody>
      </p:sp>
      <p:sp>
        <p:nvSpPr>
          <p:cNvPr id="28688" name="AutoShape 19"/>
          <p:cNvSpPr>
            <a:spLocks noChangeArrowheads="1"/>
          </p:cNvSpPr>
          <p:nvPr/>
        </p:nvSpPr>
        <p:spPr bwMode="auto">
          <a:xfrm>
            <a:off x="3530600" y="3505200"/>
            <a:ext cx="2667000" cy="2209800"/>
          </a:xfrm>
          <a:prstGeom prst="roundRect">
            <a:avLst>
              <a:gd name="adj" fmla="val 16667"/>
            </a:avLst>
          </a:prstGeom>
          <a:solidFill>
            <a:schemeClr val="accent1">
              <a:alpha val="30196"/>
            </a:schemeClr>
          </a:solidFill>
          <a:ln w="9525">
            <a:solidFill>
              <a:schemeClr val="tx1"/>
            </a:solidFill>
            <a:round/>
            <a:headEnd/>
            <a:tailEnd/>
          </a:ln>
        </p:spPr>
        <p:txBody>
          <a:bodyPr wrap="square" anchor="ctr"/>
          <a:lstStyle/>
          <a:p>
            <a:r>
              <a:rPr lang="en-US" altLang="ja-JP" sz="2400"/>
              <a:t>&lt; Tiến trình &gt;</a:t>
            </a:r>
            <a:br>
              <a:rPr lang="en-US" altLang="ja-JP" sz="2400"/>
            </a:br>
            <a:r>
              <a:rPr lang="en-US" altLang="ja-JP" sz="2000"/>
              <a:t>- Gửi hàng tới nơi đã yêu cầu càng sớm càng tốt. Không kiểm tra lại</a:t>
            </a:r>
            <a:endParaRPr lang="en-US" altLang="ja-JP"/>
          </a:p>
          <a:p>
            <a:endParaRPr lang="en-US" altLang="ja-JP" sz="2000"/>
          </a:p>
        </p:txBody>
      </p:sp>
      <p:sp>
        <p:nvSpPr>
          <p:cNvPr id="28689" name="AutoShape 20"/>
          <p:cNvSpPr>
            <a:spLocks noChangeArrowheads="1"/>
          </p:cNvSpPr>
          <p:nvPr/>
        </p:nvSpPr>
        <p:spPr bwMode="auto">
          <a:xfrm>
            <a:off x="7010400" y="4038600"/>
            <a:ext cx="1752600" cy="1295400"/>
          </a:xfrm>
          <a:prstGeom prst="roundRect">
            <a:avLst>
              <a:gd name="adj" fmla="val 16667"/>
            </a:avLst>
          </a:prstGeom>
          <a:solidFill>
            <a:schemeClr val="accent1">
              <a:alpha val="30196"/>
            </a:schemeClr>
          </a:solidFill>
          <a:ln w="9525">
            <a:solidFill>
              <a:schemeClr val="tx1"/>
            </a:solidFill>
            <a:round/>
            <a:headEnd/>
            <a:tailEnd/>
          </a:ln>
        </p:spPr>
        <p:txBody>
          <a:bodyPr wrap="square" anchor="ctr"/>
          <a:lstStyle/>
          <a:p>
            <a:pPr algn="ctr"/>
            <a:r>
              <a:rPr lang="en-US" altLang="ja-JP" sz="2000"/>
              <a:t>Gửi hàng tới địa điểm sai</a:t>
            </a:r>
          </a:p>
        </p:txBody>
      </p:sp>
      <p:sp>
        <p:nvSpPr>
          <p:cNvPr id="18" name="Text Box 20">
            <a:extLst>
              <a:ext uri="{FF2B5EF4-FFF2-40B4-BE49-F238E27FC236}">
                <a16:creationId xmlns="" xmlns:a16="http://schemas.microsoft.com/office/drawing/2014/main" id="{1F5173D7-ABF1-42D3-BC52-F631DB0E0B7C}"/>
              </a:ext>
            </a:extLst>
          </p:cNvPr>
          <p:cNvSpPr txBox="1">
            <a:spLocks noChangeArrowheads="1"/>
          </p:cNvSpPr>
          <p:nvPr/>
        </p:nvSpPr>
        <p:spPr bwMode="auto">
          <a:xfrm>
            <a:off x="3903641" y="5957371"/>
            <a:ext cx="2736647" cy="369332"/>
          </a:xfrm>
          <a:prstGeom prst="rect">
            <a:avLst/>
          </a:prstGeom>
          <a:noFill/>
          <a:ln>
            <a:noFill/>
          </a:ln>
          <a:effectLst>
            <a:prstShdw prst="shdw13" dist="53882" dir="13500000">
              <a:schemeClr val="bg2">
                <a:alpha val="50000"/>
              </a:scheme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charset="0"/>
                <a:ea typeface="ＭＳ Ｐゴシック" pitchFamily="50" charset="-128"/>
              </a:defRPr>
            </a:lvl1pPr>
            <a:lvl2pPr marL="742950" indent="-285750" eaLnBrk="0" hangingPunct="0">
              <a:defRPr kumimoji="1">
                <a:solidFill>
                  <a:schemeClr val="tx1"/>
                </a:solidFill>
                <a:latin typeface="Arial" charset="0"/>
                <a:ea typeface="ＭＳ Ｐゴシック" pitchFamily="50" charset="-128"/>
              </a:defRPr>
            </a:lvl2pPr>
            <a:lvl3pPr marL="1143000" indent="-228600" eaLnBrk="0" hangingPunct="0">
              <a:defRPr kumimoji="1">
                <a:solidFill>
                  <a:schemeClr val="tx1"/>
                </a:solidFill>
                <a:latin typeface="Arial" charset="0"/>
                <a:ea typeface="ＭＳ Ｐゴシック" pitchFamily="50" charset="-128"/>
              </a:defRPr>
            </a:lvl3pPr>
            <a:lvl4pPr marL="1600200" indent="-228600" eaLnBrk="0" hangingPunct="0">
              <a:defRPr kumimoji="1">
                <a:solidFill>
                  <a:schemeClr val="tx1"/>
                </a:solidFill>
                <a:latin typeface="Arial" charset="0"/>
                <a:ea typeface="ＭＳ Ｐゴシック" pitchFamily="50" charset="-128"/>
              </a:defRPr>
            </a:lvl4pPr>
            <a:lvl5pPr marL="2057400" indent="-228600" eaLnBrk="0" hangingPunct="0">
              <a:defRPr kumimoji="1">
                <a:solidFill>
                  <a:schemeClr val="tx1"/>
                </a:solidFill>
                <a:latin typeface="Arial"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charset="0"/>
                <a:ea typeface="ＭＳ Ｐゴシック" pitchFamily="50" charset="-128"/>
              </a:defRPr>
            </a:lvl9pPr>
          </a:lstStyle>
          <a:p>
            <a:pPr eaLnBrk="1" hangingPunct="1"/>
            <a:r>
              <a:rPr lang="en-US" altLang="ja-JP"/>
              <a:t>Quá khứ (Nguyên nhân) </a:t>
            </a:r>
          </a:p>
        </p:txBody>
      </p:sp>
      <p:sp>
        <p:nvSpPr>
          <p:cNvPr id="19" name="Text Box 21">
            <a:extLst>
              <a:ext uri="{FF2B5EF4-FFF2-40B4-BE49-F238E27FC236}">
                <a16:creationId xmlns="" xmlns:a16="http://schemas.microsoft.com/office/drawing/2014/main" id="{3CAA8653-A0D4-4B20-9E26-7D4ECBC7DCEC}"/>
              </a:ext>
            </a:extLst>
          </p:cNvPr>
          <p:cNvSpPr txBox="1">
            <a:spLocks noChangeArrowheads="1"/>
          </p:cNvSpPr>
          <p:nvPr/>
        </p:nvSpPr>
        <p:spPr bwMode="auto">
          <a:xfrm>
            <a:off x="6629402" y="5943600"/>
            <a:ext cx="2121093" cy="369332"/>
          </a:xfrm>
          <a:prstGeom prst="rect">
            <a:avLst/>
          </a:prstGeom>
          <a:noFill/>
          <a:ln>
            <a:noFill/>
          </a:ln>
          <a:effectLst>
            <a:prstShdw prst="shdw13" dist="53882" dir="13500000">
              <a:schemeClr val="bg2">
                <a:alpha val="50000"/>
              </a:scheme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charset="0"/>
                <a:ea typeface="ＭＳ Ｐゴシック" pitchFamily="50" charset="-128"/>
              </a:defRPr>
            </a:lvl1pPr>
            <a:lvl2pPr marL="742950" indent="-285750" eaLnBrk="0" hangingPunct="0">
              <a:defRPr kumimoji="1">
                <a:solidFill>
                  <a:schemeClr val="tx1"/>
                </a:solidFill>
                <a:latin typeface="Arial" charset="0"/>
                <a:ea typeface="ＭＳ Ｐゴシック" pitchFamily="50" charset="-128"/>
              </a:defRPr>
            </a:lvl2pPr>
            <a:lvl3pPr marL="1143000" indent="-228600" eaLnBrk="0" hangingPunct="0">
              <a:defRPr kumimoji="1">
                <a:solidFill>
                  <a:schemeClr val="tx1"/>
                </a:solidFill>
                <a:latin typeface="Arial" charset="0"/>
                <a:ea typeface="ＭＳ Ｐゴシック" pitchFamily="50" charset="-128"/>
              </a:defRPr>
            </a:lvl3pPr>
            <a:lvl4pPr marL="1600200" indent="-228600" eaLnBrk="0" hangingPunct="0">
              <a:defRPr kumimoji="1">
                <a:solidFill>
                  <a:schemeClr val="tx1"/>
                </a:solidFill>
                <a:latin typeface="Arial" charset="0"/>
                <a:ea typeface="ＭＳ Ｐゴシック" pitchFamily="50" charset="-128"/>
              </a:defRPr>
            </a:lvl4pPr>
            <a:lvl5pPr marL="2057400" indent="-228600" eaLnBrk="0" hangingPunct="0">
              <a:defRPr kumimoji="1">
                <a:solidFill>
                  <a:schemeClr val="tx1"/>
                </a:solidFill>
                <a:latin typeface="Arial"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charset="0"/>
                <a:ea typeface="ＭＳ Ｐゴシック" pitchFamily="50" charset="-128"/>
              </a:defRPr>
            </a:lvl9pPr>
          </a:lstStyle>
          <a:p>
            <a:pPr eaLnBrk="1" hangingPunct="1"/>
            <a:r>
              <a:rPr lang="en-US" altLang="ja-JP"/>
              <a:t>Hiện tại (Hậu quả) </a:t>
            </a:r>
          </a:p>
        </p:txBody>
      </p:sp>
    </p:spTree>
    <p:extLst>
      <p:ext uri="{BB962C8B-B14F-4D97-AF65-F5344CB8AC3E}">
        <p14:creationId xmlns:p14="http://schemas.microsoft.com/office/powerpoint/2010/main" val="192288228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 xmlns:a16="http://schemas.microsoft.com/office/drawing/2014/main" id="{6582948D-B01E-4C36-B78E-5B7685F2DE87}"/>
              </a:ext>
            </a:extLst>
          </p:cNvPr>
          <p:cNvSpPr>
            <a:spLocks noGrp="1"/>
          </p:cNvSpPr>
          <p:nvPr>
            <p:ph type="sldNum" sz="quarter" idx="12"/>
          </p:nvPr>
        </p:nvSpPr>
        <p:spPr/>
        <p:txBody>
          <a:bodyPr/>
          <a:lstStyle/>
          <a:p>
            <a:fld id="{9EA0BE3B-158A-4EDF-80DC-E394A0D1600F}" type="slidenum">
              <a:rPr lang="en-US" smtClean="0"/>
              <a:pPr/>
              <a:t>48</a:t>
            </a:fld>
            <a:endParaRPr lang="en-US" dirty="0"/>
          </a:p>
        </p:txBody>
      </p:sp>
      <p:sp>
        <p:nvSpPr>
          <p:cNvPr id="29698" name="Rectangle 2"/>
          <p:cNvSpPr>
            <a:spLocks noGrp="1" noChangeArrowheads="1"/>
          </p:cNvSpPr>
          <p:nvPr>
            <p:ph type="title"/>
          </p:nvPr>
        </p:nvSpPr>
        <p:spPr/>
        <p:txBody>
          <a:bodyPr>
            <a:normAutofit fontScale="90000"/>
          </a:bodyPr>
          <a:lstStyle/>
          <a:p>
            <a:pPr eaLnBrk="1" hangingPunct="1"/>
            <a:r>
              <a:rPr lang="en-US" altLang="ja-JP"/>
              <a:t>PMBOK Các tiến trình nhằm “Giải quyết vấn đề”</a:t>
            </a:r>
          </a:p>
        </p:txBody>
      </p:sp>
      <p:sp>
        <p:nvSpPr>
          <p:cNvPr id="29699" name="AutoShape 4"/>
          <p:cNvSpPr>
            <a:spLocks noChangeArrowheads="1"/>
          </p:cNvSpPr>
          <p:nvPr/>
        </p:nvSpPr>
        <p:spPr bwMode="auto">
          <a:xfrm>
            <a:off x="990600" y="2438400"/>
            <a:ext cx="2057400" cy="3429000"/>
          </a:xfrm>
          <a:prstGeom prst="roundRect">
            <a:avLst>
              <a:gd name="adj" fmla="val 16667"/>
            </a:avLst>
          </a:prstGeom>
          <a:solidFill>
            <a:schemeClr val="accent1">
              <a:alpha val="30196"/>
            </a:schemeClr>
          </a:solidFill>
          <a:ln w="9525">
            <a:solidFill>
              <a:schemeClr val="tx1"/>
            </a:solidFill>
            <a:round/>
            <a:headEnd/>
            <a:tailEnd/>
          </a:ln>
        </p:spPr>
        <p:txBody>
          <a:bodyPr wrap="none" anchorCtr="1"/>
          <a:lstStyle/>
          <a:p>
            <a:pPr algn="ctr"/>
            <a:r>
              <a:rPr lang="en-US" altLang="ja-JP" sz="2000"/>
              <a:t>Đầu vào</a:t>
            </a:r>
          </a:p>
        </p:txBody>
      </p:sp>
      <p:sp>
        <p:nvSpPr>
          <p:cNvPr id="29700" name="AutoShape 7"/>
          <p:cNvSpPr>
            <a:spLocks noChangeArrowheads="1"/>
          </p:cNvSpPr>
          <p:nvPr/>
        </p:nvSpPr>
        <p:spPr bwMode="auto">
          <a:xfrm>
            <a:off x="3733800" y="2438400"/>
            <a:ext cx="2057400" cy="3429000"/>
          </a:xfrm>
          <a:prstGeom prst="roundRect">
            <a:avLst>
              <a:gd name="adj" fmla="val 16667"/>
            </a:avLst>
          </a:prstGeom>
          <a:solidFill>
            <a:schemeClr val="accent1">
              <a:alpha val="30196"/>
            </a:schemeClr>
          </a:solidFill>
          <a:ln w="9525">
            <a:solidFill>
              <a:schemeClr val="tx1"/>
            </a:solidFill>
            <a:round/>
            <a:headEnd/>
            <a:tailEnd/>
          </a:ln>
        </p:spPr>
        <p:txBody>
          <a:bodyPr wrap="square" anchorCtr="1"/>
          <a:lstStyle/>
          <a:p>
            <a:pPr algn="ctr"/>
            <a:r>
              <a:rPr lang="en-US" altLang="ja-JP" sz="2000"/>
              <a:t>Công cụ &amp; </a:t>
            </a:r>
            <a:br>
              <a:rPr lang="en-US" altLang="ja-JP" sz="2000"/>
            </a:br>
            <a:r>
              <a:rPr lang="en-US" altLang="ja-JP" sz="2000"/>
              <a:t>Kỹ thuật</a:t>
            </a:r>
          </a:p>
          <a:p>
            <a:pPr algn="ctr"/>
            <a:endParaRPr lang="en-US" altLang="ja-JP" sz="2000"/>
          </a:p>
          <a:p>
            <a:pPr eaLnBrk="1" hangingPunct="1"/>
            <a:r>
              <a:rPr lang="en-US" altLang="ja-JP" sz="2000"/>
              <a:t>Nếu tiến trình không hiệu quả, đầu ra sẽ tệ hại</a:t>
            </a:r>
          </a:p>
          <a:p>
            <a:pPr algn="ctr"/>
            <a:endParaRPr lang="en-US" altLang="ja-JP" sz="2000"/>
          </a:p>
        </p:txBody>
      </p:sp>
      <p:sp>
        <p:nvSpPr>
          <p:cNvPr id="29701" name="AutoShape 8"/>
          <p:cNvSpPr>
            <a:spLocks noChangeArrowheads="1"/>
          </p:cNvSpPr>
          <p:nvPr/>
        </p:nvSpPr>
        <p:spPr bwMode="auto">
          <a:xfrm>
            <a:off x="6477000" y="2438400"/>
            <a:ext cx="2057400" cy="3429000"/>
          </a:xfrm>
          <a:prstGeom prst="roundRect">
            <a:avLst>
              <a:gd name="adj" fmla="val 16667"/>
            </a:avLst>
          </a:prstGeom>
          <a:solidFill>
            <a:schemeClr val="accent1">
              <a:alpha val="30196"/>
            </a:schemeClr>
          </a:solidFill>
          <a:ln w="9525">
            <a:solidFill>
              <a:schemeClr val="tx1"/>
            </a:solidFill>
            <a:round/>
            <a:headEnd/>
            <a:tailEnd/>
          </a:ln>
        </p:spPr>
        <p:txBody>
          <a:bodyPr wrap="none" anchorCtr="1"/>
          <a:lstStyle/>
          <a:p>
            <a:pPr algn="ctr"/>
            <a:r>
              <a:rPr lang="en-US" altLang="ja-JP" sz="2000"/>
              <a:t>Đầu ra</a:t>
            </a:r>
          </a:p>
        </p:txBody>
      </p:sp>
      <p:sp>
        <p:nvSpPr>
          <p:cNvPr id="29702" name="Line 9"/>
          <p:cNvSpPr>
            <a:spLocks noChangeShapeType="1"/>
          </p:cNvSpPr>
          <p:nvPr/>
        </p:nvSpPr>
        <p:spPr bwMode="auto">
          <a:xfrm>
            <a:off x="990600" y="3200400"/>
            <a:ext cx="2057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703" name="Line 10"/>
          <p:cNvSpPr>
            <a:spLocks noChangeShapeType="1"/>
          </p:cNvSpPr>
          <p:nvPr/>
        </p:nvSpPr>
        <p:spPr bwMode="auto">
          <a:xfrm>
            <a:off x="3733800" y="3200400"/>
            <a:ext cx="2057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704" name="Line 11"/>
          <p:cNvSpPr>
            <a:spLocks noChangeShapeType="1"/>
          </p:cNvSpPr>
          <p:nvPr/>
        </p:nvSpPr>
        <p:spPr bwMode="auto">
          <a:xfrm>
            <a:off x="6477000" y="3200400"/>
            <a:ext cx="2057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705" name="AutoShape 12"/>
          <p:cNvSpPr>
            <a:spLocks noChangeArrowheads="1"/>
          </p:cNvSpPr>
          <p:nvPr/>
        </p:nvSpPr>
        <p:spPr bwMode="auto">
          <a:xfrm>
            <a:off x="3048000" y="3962400"/>
            <a:ext cx="762000" cy="533400"/>
          </a:xfrm>
          <a:prstGeom prst="rightArrow">
            <a:avLst>
              <a:gd name="adj1" fmla="val 50000"/>
              <a:gd name="adj2" fmla="val 35714"/>
            </a:avLst>
          </a:prstGeom>
          <a:solidFill>
            <a:schemeClr val="accent1"/>
          </a:solidFill>
          <a:ln w="9525">
            <a:solidFill>
              <a:schemeClr val="tx1"/>
            </a:solidFill>
            <a:miter lim="800000"/>
            <a:headEnd/>
            <a:tailEnd/>
          </a:ln>
          <a:effectLst>
            <a:prstShdw prst="shdw13" dist="53882" dir="13500000">
              <a:schemeClr val="bg2">
                <a:alpha val="50000"/>
              </a:schemeClr>
            </a:prstShdw>
          </a:effectLst>
        </p:spPr>
        <p:txBody>
          <a:bodyPr wrap="none" anchor="ctr"/>
          <a:lstStyle/>
          <a:p>
            <a:endParaRPr lang="ja-JP" altLang="en-US"/>
          </a:p>
        </p:txBody>
      </p:sp>
      <p:sp>
        <p:nvSpPr>
          <p:cNvPr id="29706" name="Text Box 14"/>
          <p:cNvSpPr txBox="1">
            <a:spLocks noChangeArrowheads="1"/>
          </p:cNvSpPr>
          <p:nvPr/>
        </p:nvSpPr>
        <p:spPr bwMode="auto">
          <a:xfrm>
            <a:off x="1050927" y="3236913"/>
            <a:ext cx="1920875" cy="2154436"/>
          </a:xfrm>
          <a:prstGeom prst="rect">
            <a:avLst/>
          </a:prstGeom>
          <a:noFill/>
          <a:ln>
            <a:noFill/>
          </a:ln>
          <a:effectLst>
            <a:prstShdw prst="shdw13" dist="53882" dir="13500000">
              <a:schemeClr val="bg2">
                <a:alpha val="50000"/>
              </a:scheme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a:solidFill>
                  <a:schemeClr val="tx1"/>
                </a:solidFill>
                <a:latin typeface="Arial" charset="0"/>
                <a:ea typeface="ＭＳ Ｐゴシック" pitchFamily="50" charset="-128"/>
              </a:defRPr>
            </a:lvl1pPr>
            <a:lvl2pPr marL="742950" indent="-285750" eaLnBrk="0" hangingPunct="0">
              <a:defRPr kumimoji="1">
                <a:solidFill>
                  <a:schemeClr val="tx1"/>
                </a:solidFill>
                <a:latin typeface="Arial" charset="0"/>
                <a:ea typeface="ＭＳ Ｐゴシック" pitchFamily="50" charset="-128"/>
              </a:defRPr>
            </a:lvl2pPr>
            <a:lvl3pPr marL="1143000" indent="-228600" eaLnBrk="0" hangingPunct="0">
              <a:defRPr kumimoji="1">
                <a:solidFill>
                  <a:schemeClr val="tx1"/>
                </a:solidFill>
                <a:latin typeface="Arial" charset="0"/>
                <a:ea typeface="ＭＳ Ｐゴシック" pitchFamily="50" charset="-128"/>
              </a:defRPr>
            </a:lvl3pPr>
            <a:lvl4pPr marL="1600200" indent="-228600" eaLnBrk="0" hangingPunct="0">
              <a:defRPr kumimoji="1">
                <a:solidFill>
                  <a:schemeClr val="tx1"/>
                </a:solidFill>
                <a:latin typeface="Arial" charset="0"/>
                <a:ea typeface="ＭＳ Ｐゴシック" pitchFamily="50" charset="-128"/>
              </a:defRPr>
            </a:lvl4pPr>
            <a:lvl5pPr marL="2057400" indent="-228600" eaLnBrk="0" hangingPunct="0">
              <a:defRPr kumimoji="1">
                <a:solidFill>
                  <a:schemeClr val="tx1"/>
                </a:solidFill>
                <a:latin typeface="Arial"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charset="0"/>
                <a:ea typeface="ＭＳ Ｐゴシック" pitchFamily="50" charset="-128"/>
              </a:defRPr>
            </a:lvl9pPr>
          </a:lstStyle>
          <a:p>
            <a:pPr eaLnBrk="1" hangingPunct="1"/>
            <a:r>
              <a:rPr lang="en-US" altLang="ja-JP"/>
              <a:t>Nếu có đầu vào sai, đầu ra sẽ sai với một qui trình đúng.</a:t>
            </a:r>
          </a:p>
          <a:p>
            <a:pPr eaLnBrk="1" hangingPunct="1"/>
            <a:endParaRPr lang="en-US" altLang="ja-JP" sz="800"/>
          </a:p>
          <a:p>
            <a:pPr eaLnBrk="1" hangingPunct="1"/>
            <a:r>
              <a:rPr lang="en-US" altLang="ja-JP"/>
              <a:t>Cf. Garbage in,</a:t>
            </a:r>
            <a:br>
              <a:rPr lang="en-US" altLang="ja-JP"/>
            </a:br>
            <a:r>
              <a:rPr lang="en-US" altLang="ja-JP"/>
              <a:t>      garbage out.</a:t>
            </a:r>
            <a:br>
              <a:rPr lang="en-US" altLang="ja-JP"/>
            </a:br>
            <a:r>
              <a:rPr lang="en-US" altLang="ja-JP"/>
              <a:t>      (GIGO)</a:t>
            </a:r>
          </a:p>
        </p:txBody>
      </p:sp>
      <p:sp>
        <p:nvSpPr>
          <p:cNvPr id="29708" name="Text Box 16"/>
          <p:cNvSpPr txBox="1">
            <a:spLocks noChangeArrowheads="1"/>
          </p:cNvSpPr>
          <p:nvPr/>
        </p:nvSpPr>
        <p:spPr bwMode="auto">
          <a:xfrm>
            <a:off x="6629401" y="3276599"/>
            <a:ext cx="1905000" cy="1477328"/>
          </a:xfrm>
          <a:prstGeom prst="rect">
            <a:avLst/>
          </a:prstGeom>
          <a:noFill/>
          <a:ln>
            <a:noFill/>
          </a:ln>
          <a:effectLst>
            <a:prstShdw prst="shdw13" dist="53882" dir="13500000">
              <a:schemeClr val="bg2">
                <a:alpha val="50000"/>
              </a:scheme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a:solidFill>
                  <a:schemeClr val="tx1"/>
                </a:solidFill>
                <a:latin typeface="Arial" charset="0"/>
                <a:ea typeface="ＭＳ Ｐゴシック" pitchFamily="50" charset="-128"/>
              </a:defRPr>
            </a:lvl1pPr>
            <a:lvl2pPr marL="742950" indent="-285750" eaLnBrk="0" hangingPunct="0">
              <a:defRPr kumimoji="1">
                <a:solidFill>
                  <a:schemeClr val="tx1"/>
                </a:solidFill>
                <a:latin typeface="Arial" charset="0"/>
                <a:ea typeface="ＭＳ Ｐゴシック" pitchFamily="50" charset="-128"/>
              </a:defRPr>
            </a:lvl2pPr>
            <a:lvl3pPr marL="1143000" indent="-228600" eaLnBrk="0" hangingPunct="0">
              <a:defRPr kumimoji="1">
                <a:solidFill>
                  <a:schemeClr val="tx1"/>
                </a:solidFill>
                <a:latin typeface="Arial" charset="0"/>
                <a:ea typeface="ＭＳ Ｐゴシック" pitchFamily="50" charset="-128"/>
              </a:defRPr>
            </a:lvl3pPr>
            <a:lvl4pPr marL="1600200" indent="-228600" eaLnBrk="0" hangingPunct="0">
              <a:defRPr kumimoji="1">
                <a:solidFill>
                  <a:schemeClr val="tx1"/>
                </a:solidFill>
                <a:latin typeface="Arial" charset="0"/>
                <a:ea typeface="ＭＳ Ｐゴシック" pitchFamily="50" charset="-128"/>
              </a:defRPr>
            </a:lvl4pPr>
            <a:lvl5pPr marL="2057400" indent="-228600" eaLnBrk="0" hangingPunct="0">
              <a:defRPr kumimoji="1">
                <a:solidFill>
                  <a:schemeClr val="tx1"/>
                </a:solidFill>
                <a:latin typeface="Arial"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charset="0"/>
                <a:ea typeface="ＭＳ Ｐゴシック" pitchFamily="50" charset="-128"/>
              </a:defRPr>
            </a:lvl9pPr>
          </a:lstStyle>
          <a:p>
            <a:pPr eaLnBrk="1" hangingPunct="1"/>
            <a:r>
              <a:rPr lang="en-US" altLang="ja-JP"/>
              <a:t>Nếu có vài sai lệch giữa đích và đầu ra, bạn sẽ đối mặt với vấn đề</a:t>
            </a:r>
          </a:p>
        </p:txBody>
      </p:sp>
      <p:sp>
        <p:nvSpPr>
          <p:cNvPr id="15" name="角丸四角形 14"/>
          <p:cNvSpPr/>
          <p:nvPr/>
        </p:nvSpPr>
        <p:spPr>
          <a:xfrm>
            <a:off x="1066800" y="990600"/>
            <a:ext cx="4724400" cy="609600"/>
          </a:xfrm>
          <a:prstGeom prst="roundRect">
            <a:avLst/>
          </a:prstGeom>
          <a:solidFill>
            <a:schemeClr val="accent1">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ja-JP" sz="2400">
                <a:solidFill>
                  <a:schemeClr val="tx1"/>
                </a:solidFill>
              </a:rPr>
              <a:t>Điều kiện ràng buộc</a:t>
            </a:r>
            <a:endParaRPr lang="ja-JP" altLang="en-US" sz="2400">
              <a:solidFill>
                <a:schemeClr val="tx1"/>
              </a:solidFill>
            </a:endParaRPr>
          </a:p>
        </p:txBody>
      </p:sp>
      <p:sp>
        <p:nvSpPr>
          <p:cNvPr id="29710" name="AutoShape 16"/>
          <p:cNvSpPr>
            <a:spLocks noChangeArrowheads="1"/>
          </p:cNvSpPr>
          <p:nvPr/>
        </p:nvSpPr>
        <p:spPr bwMode="auto">
          <a:xfrm>
            <a:off x="6934200" y="914400"/>
            <a:ext cx="1219200" cy="838200"/>
          </a:xfrm>
          <a:prstGeom prst="star8">
            <a:avLst>
              <a:gd name="adj" fmla="val 38250"/>
            </a:avLst>
          </a:prstGeom>
          <a:solidFill>
            <a:schemeClr val="accent1">
              <a:alpha val="30196"/>
            </a:schemeClr>
          </a:solidFill>
          <a:ln w="9525">
            <a:solidFill>
              <a:schemeClr val="tx1"/>
            </a:solidFill>
            <a:miter lim="800000"/>
            <a:headEnd/>
            <a:tailEnd/>
          </a:ln>
        </p:spPr>
        <p:txBody>
          <a:bodyPr wrap="none" anchor="ctr"/>
          <a:lstStyle/>
          <a:p>
            <a:pPr algn="ctr"/>
            <a:r>
              <a:rPr lang="en-US" altLang="ja-JP" sz="2400"/>
              <a:t>Đích</a:t>
            </a:r>
          </a:p>
        </p:txBody>
      </p:sp>
      <p:sp>
        <p:nvSpPr>
          <p:cNvPr id="29711" name="Line 18"/>
          <p:cNvSpPr>
            <a:spLocks noChangeShapeType="1"/>
          </p:cNvSpPr>
          <p:nvPr/>
        </p:nvSpPr>
        <p:spPr bwMode="auto">
          <a:xfrm>
            <a:off x="6096000" y="1066800"/>
            <a:ext cx="0" cy="5334000"/>
          </a:xfrm>
          <a:prstGeom prst="line">
            <a:avLst/>
          </a:prstGeom>
          <a:noFill/>
          <a:ln w="28575">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sp>
        <p:nvSpPr>
          <p:cNvPr id="29712" name="AutoShape 25"/>
          <p:cNvSpPr>
            <a:spLocks noChangeArrowheads="1"/>
          </p:cNvSpPr>
          <p:nvPr/>
        </p:nvSpPr>
        <p:spPr bwMode="auto">
          <a:xfrm>
            <a:off x="7261225" y="1828800"/>
            <a:ext cx="508000" cy="533400"/>
          </a:xfrm>
          <a:prstGeom prst="upDownArrow">
            <a:avLst>
              <a:gd name="adj1" fmla="val 50000"/>
              <a:gd name="adj2" fmla="val 28890"/>
            </a:avLst>
          </a:prstGeom>
          <a:solidFill>
            <a:srgbClr val="FF3300">
              <a:alpha val="7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eaVert" wrap="none" anchor="ctr"/>
          <a:lstStyle/>
          <a:p>
            <a:pPr algn="ctr"/>
            <a:endParaRPr lang="ja-JP" altLang="en-US" sz="2400"/>
          </a:p>
        </p:txBody>
      </p:sp>
      <p:sp>
        <p:nvSpPr>
          <p:cNvPr id="29713" name="Text Box 27"/>
          <p:cNvSpPr txBox="1">
            <a:spLocks noChangeArrowheads="1"/>
          </p:cNvSpPr>
          <p:nvPr/>
        </p:nvSpPr>
        <p:spPr bwMode="auto">
          <a:xfrm>
            <a:off x="6934202" y="1885950"/>
            <a:ext cx="997389" cy="400110"/>
          </a:xfrm>
          <a:prstGeom prst="rect">
            <a:avLst/>
          </a:prstGeom>
          <a:noFill/>
          <a:ln>
            <a:noFill/>
          </a:ln>
          <a:effectLst>
            <a:prstShdw prst="shdw13" dist="53882" dir="13500000">
              <a:schemeClr val="bg2">
                <a:alpha val="50000"/>
              </a:scheme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charset="0"/>
                <a:ea typeface="ＭＳ Ｐゴシック" pitchFamily="50" charset="-128"/>
              </a:defRPr>
            </a:lvl1pPr>
            <a:lvl2pPr marL="742950" indent="-285750" eaLnBrk="0" hangingPunct="0">
              <a:defRPr kumimoji="1">
                <a:solidFill>
                  <a:schemeClr val="tx1"/>
                </a:solidFill>
                <a:latin typeface="Arial" charset="0"/>
                <a:ea typeface="ＭＳ Ｐゴシック" pitchFamily="50" charset="-128"/>
              </a:defRPr>
            </a:lvl2pPr>
            <a:lvl3pPr marL="1143000" indent="-228600" eaLnBrk="0" hangingPunct="0">
              <a:defRPr kumimoji="1">
                <a:solidFill>
                  <a:schemeClr val="tx1"/>
                </a:solidFill>
                <a:latin typeface="Arial" charset="0"/>
                <a:ea typeface="ＭＳ Ｐゴシック" pitchFamily="50" charset="-128"/>
              </a:defRPr>
            </a:lvl3pPr>
            <a:lvl4pPr marL="1600200" indent="-228600" eaLnBrk="0" hangingPunct="0">
              <a:defRPr kumimoji="1">
                <a:solidFill>
                  <a:schemeClr val="tx1"/>
                </a:solidFill>
                <a:latin typeface="Arial" charset="0"/>
                <a:ea typeface="ＭＳ Ｐゴシック" pitchFamily="50" charset="-128"/>
              </a:defRPr>
            </a:lvl4pPr>
            <a:lvl5pPr marL="2057400" indent="-228600" eaLnBrk="0" hangingPunct="0">
              <a:defRPr kumimoji="1">
                <a:solidFill>
                  <a:schemeClr val="tx1"/>
                </a:solidFill>
                <a:latin typeface="Arial"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charset="0"/>
                <a:ea typeface="ＭＳ Ｐゴシック" pitchFamily="50" charset="-128"/>
              </a:defRPr>
            </a:lvl9pPr>
          </a:lstStyle>
          <a:p>
            <a:pPr eaLnBrk="1" hangingPunct="1"/>
            <a:r>
              <a:rPr lang="en-US" altLang="ja-JP" sz="2000"/>
              <a:t>Vấn đề</a:t>
            </a:r>
          </a:p>
        </p:txBody>
      </p:sp>
      <p:sp>
        <p:nvSpPr>
          <p:cNvPr id="21" name="下矢印 20"/>
          <p:cNvSpPr/>
          <p:nvPr/>
        </p:nvSpPr>
        <p:spPr>
          <a:xfrm>
            <a:off x="1676400" y="1752600"/>
            <a:ext cx="609600" cy="5334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solidFill>
                <a:srgbClr val="FFFFE1"/>
              </a:solidFill>
            </a:endParaRPr>
          </a:p>
        </p:txBody>
      </p:sp>
      <p:sp>
        <p:nvSpPr>
          <p:cNvPr id="22" name="下矢印 21"/>
          <p:cNvSpPr/>
          <p:nvPr/>
        </p:nvSpPr>
        <p:spPr>
          <a:xfrm>
            <a:off x="4419600" y="1752600"/>
            <a:ext cx="609600" cy="5334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solidFill>
                <a:srgbClr val="FFFFE1"/>
              </a:solidFill>
            </a:endParaRPr>
          </a:p>
        </p:txBody>
      </p:sp>
      <p:sp>
        <p:nvSpPr>
          <p:cNvPr id="29716" name="AutoShape 13"/>
          <p:cNvSpPr>
            <a:spLocks noChangeArrowheads="1"/>
          </p:cNvSpPr>
          <p:nvPr/>
        </p:nvSpPr>
        <p:spPr bwMode="auto">
          <a:xfrm>
            <a:off x="5791200" y="3962400"/>
            <a:ext cx="762000" cy="533400"/>
          </a:xfrm>
          <a:prstGeom prst="rightArrow">
            <a:avLst>
              <a:gd name="adj1" fmla="val 50000"/>
              <a:gd name="adj2" fmla="val 35714"/>
            </a:avLst>
          </a:prstGeom>
          <a:solidFill>
            <a:schemeClr val="accent1"/>
          </a:solidFill>
          <a:ln w="9525">
            <a:solidFill>
              <a:schemeClr val="tx1"/>
            </a:solidFill>
            <a:miter lim="800000"/>
            <a:headEnd/>
            <a:tailEnd/>
          </a:ln>
          <a:effectLst>
            <a:prstShdw prst="shdw13" dist="53882" dir="13500000">
              <a:schemeClr val="bg2">
                <a:alpha val="50000"/>
              </a:schemeClr>
            </a:prstShdw>
          </a:effectLst>
        </p:spPr>
        <p:txBody>
          <a:bodyPr wrap="none" anchor="ctr"/>
          <a:lstStyle/>
          <a:p>
            <a:endParaRPr lang="ja-JP" altLang="en-US"/>
          </a:p>
        </p:txBody>
      </p:sp>
      <p:sp>
        <p:nvSpPr>
          <p:cNvPr id="29717" name="Line 19"/>
          <p:cNvSpPr>
            <a:spLocks noChangeShapeType="1"/>
          </p:cNvSpPr>
          <p:nvPr/>
        </p:nvSpPr>
        <p:spPr bwMode="auto">
          <a:xfrm flipH="1">
            <a:off x="990600" y="6400800"/>
            <a:ext cx="7467600" cy="0"/>
          </a:xfrm>
          <a:prstGeom prst="line">
            <a:avLst/>
          </a:prstGeom>
          <a:noFill/>
          <a:ln w="3810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4" name="Text Box 20">
            <a:extLst>
              <a:ext uri="{FF2B5EF4-FFF2-40B4-BE49-F238E27FC236}">
                <a16:creationId xmlns="" xmlns:a16="http://schemas.microsoft.com/office/drawing/2014/main" id="{63B9DE53-E005-456F-B065-79C929A6DC76}"/>
              </a:ext>
            </a:extLst>
          </p:cNvPr>
          <p:cNvSpPr txBox="1">
            <a:spLocks noChangeArrowheads="1"/>
          </p:cNvSpPr>
          <p:nvPr/>
        </p:nvSpPr>
        <p:spPr bwMode="auto">
          <a:xfrm>
            <a:off x="3359355" y="6076340"/>
            <a:ext cx="2736647" cy="369332"/>
          </a:xfrm>
          <a:prstGeom prst="rect">
            <a:avLst/>
          </a:prstGeom>
          <a:noFill/>
          <a:ln>
            <a:noFill/>
          </a:ln>
          <a:effectLst>
            <a:prstShdw prst="shdw13" dist="53882" dir="13500000">
              <a:schemeClr val="bg2">
                <a:alpha val="50000"/>
              </a:scheme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charset="0"/>
                <a:ea typeface="ＭＳ Ｐゴシック" pitchFamily="50" charset="-128"/>
              </a:defRPr>
            </a:lvl1pPr>
            <a:lvl2pPr marL="742950" indent="-285750" eaLnBrk="0" hangingPunct="0">
              <a:defRPr kumimoji="1">
                <a:solidFill>
                  <a:schemeClr val="tx1"/>
                </a:solidFill>
                <a:latin typeface="Arial" charset="0"/>
                <a:ea typeface="ＭＳ Ｐゴシック" pitchFamily="50" charset="-128"/>
              </a:defRPr>
            </a:lvl2pPr>
            <a:lvl3pPr marL="1143000" indent="-228600" eaLnBrk="0" hangingPunct="0">
              <a:defRPr kumimoji="1">
                <a:solidFill>
                  <a:schemeClr val="tx1"/>
                </a:solidFill>
                <a:latin typeface="Arial" charset="0"/>
                <a:ea typeface="ＭＳ Ｐゴシック" pitchFamily="50" charset="-128"/>
              </a:defRPr>
            </a:lvl3pPr>
            <a:lvl4pPr marL="1600200" indent="-228600" eaLnBrk="0" hangingPunct="0">
              <a:defRPr kumimoji="1">
                <a:solidFill>
                  <a:schemeClr val="tx1"/>
                </a:solidFill>
                <a:latin typeface="Arial" charset="0"/>
                <a:ea typeface="ＭＳ Ｐゴシック" pitchFamily="50" charset="-128"/>
              </a:defRPr>
            </a:lvl4pPr>
            <a:lvl5pPr marL="2057400" indent="-228600" eaLnBrk="0" hangingPunct="0">
              <a:defRPr kumimoji="1">
                <a:solidFill>
                  <a:schemeClr val="tx1"/>
                </a:solidFill>
                <a:latin typeface="Arial"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charset="0"/>
                <a:ea typeface="ＭＳ Ｐゴシック" pitchFamily="50" charset="-128"/>
              </a:defRPr>
            </a:lvl9pPr>
          </a:lstStyle>
          <a:p>
            <a:pPr eaLnBrk="1" hangingPunct="1"/>
            <a:r>
              <a:rPr lang="en-US" altLang="ja-JP"/>
              <a:t>Quá khứ (Nguyên nhân) </a:t>
            </a:r>
          </a:p>
        </p:txBody>
      </p:sp>
      <p:sp>
        <p:nvSpPr>
          <p:cNvPr id="25" name="Text Box 21">
            <a:extLst>
              <a:ext uri="{FF2B5EF4-FFF2-40B4-BE49-F238E27FC236}">
                <a16:creationId xmlns="" xmlns:a16="http://schemas.microsoft.com/office/drawing/2014/main" id="{F7F219BC-6C0A-48A5-952B-BC1F5BEC691D}"/>
              </a:ext>
            </a:extLst>
          </p:cNvPr>
          <p:cNvSpPr txBox="1">
            <a:spLocks noChangeArrowheads="1"/>
          </p:cNvSpPr>
          <p:nvPr/>
        </p:nvSpPr>
        <p:spPr bwMode="auto">
          <a:xfrm>
            <a:off x="6085116" y="6062569"/>
            <a:ext cx="2121093" cy="369332"/>
          </a:xfrm>
          <a:prstGeom prst="rect">
            <a:avLst/>
          </a:prstGeom>
          <a:noFill/>
          <a:ln>
            <a:noFill/>
          </a:ln>
          <a:effectLst>
            <a:prstShdw prst="shdw13" dist="53882" dir="13500000">
              <a:schemeClr val="bg2">
                <a:alpha val="50000"/>
              </a:scheme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charset="0"/>
                <a:ea typeface="ＭＳ Ｐゴシック" pitchFamily="50" charset="-128"/>
              </a:defRPr>
            </a:lvl1pPr>
            <a:lvl2pPr marL="742950" indent="-285750" eaLnBrk="0" hangingPunct="0">
              <a:defRPr kumimoji="1">
                <a:solidFill>
                  <a:schemeClr val="tx1"/>
                </a:solidFill>
                <a:latin typeface="Arial" charset="0"/>
                <a:ea typeface="ＭＳ Ｐゴシック" pitchFamily="50" charset="-128"/>
              </a:defRPr>
            </a:lvl2pPr>
            <a:lvl3pPr marL="1143000" indent="-228600" eaLnBrk="0" hangingPunct="0">
              <a:defRPr kumimoji="1">
                <a:solidFill>
                  <a:schemeClr val="tx1"/>
                </a:solidFill>
                <a:latin typeface="Arial" charset="0"/>
                <a:ea typeface="ＭＳ Ｐゴシック" pitchFamily="50" charset="-128"/>
              </a:defRPr>
            </a:lvl3pPr>
            <a:lvl4pPr marL="1600200" indent="-228600" eaLnBrk="0" hangingPunct="0">
              <a:defRPr kumimoji="1">
                <a:solidFill>
                  <a:schemeClr val="tx1"/>
                </a:solidFill>
                <a:latin typeface="Arial" charset="0"/>
                <a:ea typeface="ＭＳ Ｐゴシック" pitchFamily="50" charset="-128"/>
              </a:defRPr>
            </a:lvl4pPr>
            <a:lvl5pPr marL="2057400" indent="-228600" eaLnBrk="0" hangingPunct="0">
              <a:defRPr kumimoji="1">
                <a:solidFill>
                  <a:schemeClr val="tx1"/>
                </a:solidFill>
                <a:latin typeface="Arial"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charset="0"/>
                <a:ea typeface="ＭＳ Ｐゴシック" pitchFamily="50" charset="-128"/>
              </a:defRPr>
            </a:lvl9pPr>
          </a:lstStyle>
          <a:p>
            <a:pPr eaLnBrk="1" hangingPunct="1"/>
            <a:r>
              <a:rPr lang="en-US" altLang="ja-JP"/>
              <a:t>Hiện tại (Hậu quả) </a:t>
            </a:r>
          </a:p>
        </p:txBody>
      </p:sp>
    </p:spTree>
    <p:extLst>
      <p:ext uri="{BB962C8B-B14F-4D97-AF65-F5344CB8AC3E}">
        <p14:creationId xmlns:p14="http://schemas.microsoft.com/office/powerpoint/2010/main" val="382502369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82071659-8C8D-48C0-AD60-6AFD39A94B0A}"/>
              </a:ext>
            </a:extLst>
          </p:cNvPr>
          <p:cNvSpPr>
            <a:spLocks noGrp="1"/>
          </p:cNvSpPr>
          <p:nvPr>
            <p:ph type="sldNum" sz="quarter" idx="12"/>
          </p:nvPr>
        </p:nvSpPr>
        <p:spPr/>
        <p:txBody>
          <a:bodyPr/>
          <a:lstStyle/>
          <a:p>
            <a:fld id="{9EA0BE3B-158A-4EDF-80DC-E394A0D1600F}" type="slidenum">
              <a:rPr lang="en-US" smtClean="0"/>
              <a:pPr/>
              <a:t>49</a:t>
            </a:fld>
            <a:endParaRPr lang="en-US" dirty="0"/>
          </a:p>
        </p:txBody>
      </p:sp>
      <p:sp>
        <p:nvSpPr>
          <p:cNvPr id="24578" name="Rectangle 2"/>
          <p:cNvSpPr>
            <a:spLocks noGrp="1" noChangeArrowheads="1"/>
          </p:cNvSpPr>
          <p:nvPr>
            <p:ph type="title"/>
          </p:nvPr>
        </p:nvSpPr>
        <p:spPr/>
        <p:txBody>
          <a:bodyPr>
            <a:normAutofit fontScale="90000"/>
          </a:bodyPr>
          <a:lstStyle/>
          <a:p>
            <a:pPr eaLnBrk="1" hangingPunct="1"/>
            <a:r>
              <a:rPr lang="en-US" altLang="ja-JP" sz="3200" dirty="0" smtClean="0"/>
              <a:t>3.3 </a:t>
            </a:r>
            <a:r>
              <a:rPr lang="en-US" altLang="ja-JP" sz="3200" dirty="0" err="1" smtClean="0"/>
              <a:t>Năm</a:t>
            </a:r>
            <a:r>
              <a:rPr lang="en-US" altLang="ja-JP" sz="3200" dirty="0" smtClean="0"/>
              <a:t> </a:t>
            </a:r>
            <a:r>
              <a:rPr lang="en-US" altLang="ja-JP" sz="3200" dirty="0" err="1"/>
              <a:t>nhóm</a:t>
            </a:r>
            <a:r>
              <a:rPr lang="en-US" altLang="ja-JP" sz="3200" dirty="0"/>
              <a:t> </a:t>
            </a:r>
            <a:r>
              <a:rPr lang="en-US" altLang="ja-JP" sz="3200" dirty="0" err="1"/>
              <a:t>tiến</a:t>
            </a:r>
            <a:r>
              <a:rPr lang="en-US" altLang="ja-JP" sz="3200" dirty="0"/>
              <a:t> </a:t>
            </a:r>
            <a:r>
              <a:rPr lang="en-US" altLang="ja-JP" sz="3200" dirty="0" err="1"/>
              <a:t>trình</a:t>
            </a:r>
            <a:r>
              <a:rPr lang="en-US" altLang="ja-JP" sz="3200" dirty="0"/>
              <a:t> </a:t>
            </a:r>
            <a:r>
              <a:rPr lang="en-US" altLang="ja-JP" sz="3200" dirty="0" err="1"/>
              <a:t>quản</a:t>
            </a:r>
            <a:r>
              <a:rPr lang="en-US" altLang="ja-JP" sz="3200" dirty="0"/>
              <a:t> </a:t>
            </a:r>
            <a:r>
              <a:rPr lang="en-US" altLang="ja-JP" sz="3200" dirty="0" err="1" smtClean="0"/>
              <a:t>lý</a:t>
            </a:r>
            <a:r>
              <a:rPr lang="en-US" altLang="ja-JP" sz="3200" dirty="0" smtClean="0"/>
              <a:t> </a:t>
            </a:r>
            <a:r>
              <a:rPr lang="en-US" altLang="ja-JP" sz="3200" dirty="0" err="1" smtClean="0"/>
              <a:t>dự</a:t>
            </a:r>
            <a:r>
              <a:rPr lang="en-US" altLang="ja-JP" sz="3200" dirty="0" smtClean="0"/>
              <a:t> án</a:t>
            </a:r>
            <a:endParaRPr lang="en-US" altLang="ja-JP" sz="3200" dirty="0"/>
          </a:p>
        </p:txBody>
      </p:sp>
      <p:sp>
        <p:nvSpPr>
          <p:cNvPr id="3" name="Text Placeholder 2">
            <a:extLst>
              <a:ext uri="{FF2B5EF4-FFF2-40B4-BE49-F238E27FC236}">
                <a16:creationId xmlns="" xmlns:a16="http://schemas.microsoft.com/office/drawing/2014/main" id="{468DB8FB-1DE9-4AEB-8439-EAD0B1BE9765}"/>
              </a:ext>
            </a:extLst>
          </p:cNvPr>
          <p:cNvSpPr>
            <a:spLocks noGrp="1"/>
          </p:cNvSpPr>
          <p:nvPr>
            <p:ph type="body" sz="quarter" idx="13"/>
          </p:nvPr>
        </p:nvSpPr>
        <p:spPr/>
        <p:txBody>
          <a:bodyPr/>
          <a:lstStyle/>
          <a:p>
            <a:pPr>
              <a:spcBef>
                <a:spcPct val="20000"/>
              </a:spcBef>
              <a:buClr>
                <a:schemeClr val="folHlink"/>
              </a:buClr>
              <a:buSzPct val="90000"/>
              <a:buFont typeface="Wingdings" pitchFamily="2" charset="2"/>
              <a:buChar char="n"/>
            </a:pPr>
            <a:r>
              <a:rPr lang="ja-JP" altLang="ja-JP"/>
              <a:t>PMBOK(R) </a:t>
            </a:r>
            <a:r>
              <a:rPr lang="en-US" altLang="ja-JP"/>
              <a:t>xếp các tiến trình quản lý dự án vào thành 5 nhóm</a:t>
            </a:r>
            <a:r>
              <a:rPr lang="ja-JP" altLang="ja-JP"/>
              <a:t> </a:t>
            </a:r>
            <a:endParaRPr lang="ja-JP" altLang="en-US"/>
          </a:p>
          <a:p>
            <a:pPr>
              <a:spcBef>
                <a:spcPct val="20000"/>
              </a:spcBef>
              <a:buClr>
                <a:schemeClr val="folHlink"/>
              </a:buClr>
              <a:buSzPct val="90000"/>
              <a:buFont typeface="Wingdings" pitchFamily="2" charset="2"/>
              <a:buChar char="n"/>
            </a:pPr>
            <a:r>
              <a:rPr lang="ja-JP" altLang="ja-JP"/>
              <a:t>Project Management Process Groups (</a:t>
            </a:r>
            <a:r>
              <a:rPr lang="en-US" altLang="ja-JP"/>
              <a:t>hoặc</a:t>
            </a:r>
            <a:r>
              <a:rPr lang="ja-JP" altLang="ja-JP"/>
              <a:t> Process Groups):</a:t>
            </a:r>
          </a:p>
          <a:p>
            <a:pPr eaLnBrk="1" hangingPunct="1"/>
            <a:endParaRPr lang="ja-JP" altLang="en-US"/>
          </a:p>
          <a:p>
            <a:endParaRPr lang="en-US"/>
          </a:p>
        </p:txBody>
      </p:sp>
      <p:pic>
        <p:nvPicPr>
          <p:cNvPr id="17" name="Picture 2">
            <a:extLst>
              <a:ext uri="{FF2B5EF4-FFF2-40B4-BE49-F238E27FC236}">
                <a16:creationId xmlns:a16="http://schemas.microsoft.com/office/drawing/2014/main" xmlns="" id="{B3FAD771-C654-4F15-8D04-DF0AE094B4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6132" y="1984476"/>
            <a:ext cx="6851738" cy="434012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 Introduction </a:t>
            </a:r>
            <a:br>
              <a:rPr lang="en-US" dirty="0"/>
            </a:br>
            <a:endParaRPr lang="en-US" dirty="0"/>
          </a:p>
        </p:txBody>
      </p:sp>
      <p:sp>
        <p:nvSpPr>
          <p:cNvPr id="3" name="Text Placeholder 2"/>
          <p:cNvSpPr>
            <a:spLocks noGrp="1"/>
          </p:cNvSpPr>
          <p:nvPr>
            <p:ph type="body" sz="quarter" idx="13"/>
          </p:nvPr>
        </p:nvSpPr>
        <p:spPr/>
        <p:txBody>
          <a:bodyPr/>
          <a:lstStyle/>
          <a:p>
            <a:r>
              <a:rPr lang="en-US" dirty="0" smtClean="0"/>
              <a:t>1. </a:t>
            </a:r>
            <a:r>
              <a:rPr lang="en-US" dirty="0"/>
              <a:t>Các </a:t>
            </a:r>
            <a:r>
              <a:rPr lang="en-US" dirty="0" err="1"/>
              <a:t>khái</a:t>
            </a:r>
            <a:r>
              <a:rPr lang="en-US" dirty="0"/>
              <a:t> </a:t>
            </a:r>
            <a:r>
              <a:rPr lang="en-US" dirty="0" err="1"/>
              <a:t>niệm</a:t>
            </a:r>
            <a:r>
              <a:rPr lang="en-US" dirty="0"/>
              <a:t> </a:t>
            </a:r>
            <a:r>
              <a:rPr lang="en-US" spc="-10" dirty="0" err="1" smtClean="0"/>
              <a:t>chung</a:t>
            </a:r>
            <a:endParaRPr lang="en-US" spc="-10" dirty="0" smtClean="0"/>
          </a:p>
          <a:p>
            <a:r>
              <a:rPr lang="en-US" dirty="0"/>
              <a:t>2.</a:t>
            </a:r>
            <a:r>
              <a:rPr lang="en-US" spc="-75" dirty="0"/>
              <a:t> </a:t>
            </a:r>
            <a:r>
              <a:rPr lang="en-US" spc="-75" dirty="0" err="1" smtClean="0"/>
              <a:t>Người</a:t>
            </a:r>
            <a:r>
              <a:rPr lang="en-US" spc="-75" dirty="0" smtClean="0"/>
              <a:t> </a:t>
            </a:r>
            <a:r>
              <a:rPr lang="en-US" dirty="0" err="1" smtClean="0"/>
              <a:t>Quản</a:t>
            </a:r>
            <a:r>
              <a:rPr lang="en-US" dirty="0" smtClean="0"/>
              <a:t> </a:t>
            </a:r>
            <a:r>
              <a:rPr lang="en-US" dirty="0" err="1"/>
              <a:t>lý</a:t>
            </a:r>
            <a:r>
              <a:rPr lang="en-US" dirty="0"/>
              <a:t> </a:t>
            </a:r>
            <a:r>
              <a:rPr lang="en-US" dirty="0" err="1"/>
              <a:t>dự</a:t>
            </a:r>
            <a:r>
              <a:rPr lang="en-US" dirty="0"/>
              <a:t> án và </a:t>
            </a:r>
            <a:r>
              <a:rPr lang="en-US" dirty="0" err="1"/>
              <a:t>Đối</a:t>
            </a:r>
            <a:r>
              <a:rPr lang="en-US" dirty="0"/>
              <a:t> </a:t>
            </a:r>
            <a:r>
              <a:rPr lang="en-US" dirty="0" err="1"/>
              <a:t>tác</a:t>
            </a:r>
            <a:endParaRPr lang="en-US" dirty="0" smtClean="0"/>
          </a:p>
          <a:p>
            <a:r>
              <a:rPr lang="en-US" dirty="0"/>
              <a:t>3.</a:t>
            </a:r>
            <a:r>
              <a:rPr lang="en-US" spc="-75" dirty="0"/>
              <a:t> </a:t>
            </a:r>
            <a:r>
              <a:rPr lang="en-US" dirty="0" err="1"/>
              <a:t>Yếu</a:t>
            </a:r>
            <a:r>
              <a:rPr lang="en-US" spc="-65" dirty="0"/>
              <a:t> </a:t>
            </a:r>
            <a:r>
              <a:rPr lang="en-US" dirty="0" err="1"/>
              <a:t>tố</a:t>
            </a:r>
            <a:r>
              <a:rPr lang="en-US" spc="-70" dirty="0"/>
              <a:t> </a:t>
            </a:r>
            <a:r>
              <a:rPr lang="en-US" dirty="0" err="1"/>
              <a:t>quyết</a:t>
            </a:r>
            <a:r>
              <a:rPr lang="en-US" spc="-45" dirty="0"/>
              <a:t> </a:t>
            </a:r>
            <a:r>
              <a:rPr lang="en-US" dirty="0" err="1"/>
              <a:t>định</a:t>
            </a:r>
            <a:r>
              <a:rPr lang="en-US" dirty="0"/>
              <a:t> </a:t>
            </a:r>
          </a:p>
        </p:txBody>
      </p:sp>
      <p:sp>
        <p:nvSpPr>
          <p:cNvPr id="4" name="Slide Number Placeholder 3"/>
          <p:cNvSpPr>
            <a:spLocks noGrp="1"/>
          </p:cNvSpPr>
          <p:nvPr>
            <p:ph type="sldNum" sz="quarter" idx="12"/>
          </p:nvPr>
        </p:nvSpPr>
        <p:spPr/>
        <p:txBody>
          <a:bodyPr/>
          <a:lstStyle/>
          <a:p>
            <a:fld id="{2D3A0710-8AAA-4481-8609-AA8B15C12F3B}" type="slidenum">
              <a:rPr lang="en-US" smtClean="0"/>
              <a:t>5</a:t>
            </a:fld>
            <a:endParaRPr lang="en-US"/>
          </a:p>
        </p:txBody>
      </p:sp>
    </p:spTree>
    <p:extLst>
      <p:ext uri="{BB962C8B-B14F-4D97-AF65-F5344CB8AC3E}">
        <p14:creationId xmlns:p14="http://schemas.microsoft.com/office/powerpoint/2010/main" val="54253474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Flowchart: Alternate Process 50"/>
          <p:cNvSpPr/>
          <p:nvPr/>
        </p:nvSpPr>
        <p:spPr>
          <a:xfrm>
            <a:off x="1993648" y="2060181"/>
            <a:ext cx="5420018" cy="3615793"/>
          </a:xfrm>
          <a:prstGeom prst="flowChartAlternateProcess">
            <a:avLst/>
          </a:prstGeom>
          <a:solidFill>
            <a:schemeClr val="bg2">
              <a:alpha val="30000"/>
            </a:schemeClr>
          </a:solidFill>
          <a:ln>
            <a:solidFill>
              <a:schemeClr val="accent1">
                <a:shade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 name="Text Placeholder 2"/>
          <p:cNvSpPr txBox="1">
            <a:spLocks/>
          </p:cNvSpPr>
          <p:nvPr/>
        </p:nvSpPr>
        <p:spPr>
          <a:xfrm>
            <a:off x="801498" y="1422380"/>
            <a:ext cx="7645365" cy="637842"/>
          </a:xfrm>
          <a:prstGeom prst="rect">
            <a:avLst/>
          </a:prstGeom>
        </p:spPr>
        <p:txBody>
          <a:bodyPr vert="horz" lIns="68580" tIns="34290" rIns="68580" bIns="34290" rtlCol="0">
            <a:normAutofit fontScale="40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lnSpc>
                <a:spcPct val="120000"/>
              </a:lnSpc>
            </a:pPr>
            <a:r>
              <a:rPr lang="vi-VN" sz="2850" dirty="0">
                <a:latin typeface="Calibri (Body)"/>
                <a:ea typeface="Open Sans Light" panose="020B0306030504020204" pitchFamily="34" charset="0"/>
                <a:cs typeface="Open Sans Light" panose="020B0306030504020204" pitchFamily="34" charset="0"/>
              </a:rPr>
              <a:t>Quy trình quản lý dự án phần mềm là quy trình vận dụng những kiến thức, kỹ năng và kỹ thuật công nghệ vào hoạt động của dự án để đạt được mục tiêu của dự án đặt ra</a:t>
            </a:r>
            <a:r>
              <a:rPr lang="en-US" sz="2850" dirty="0">
                <a:latin typeface="Calibri (Body)"/>
                <a:ea typeface="Open Sans Light" panose="020B0306030504020204" pitchFamily="34" charset="0"/>
                <a:cs typeface="Open Sans Light" panose="020B0306030504020204" pitchFamily="34" charset="0"/>
              </a:rPr>
              <a:t> </a:t>
            </a:r>
            <a:r>
              <a:rPr lang="en-US" sz="2850" dirty="0" err="1">
                <a:latin typeface="Calibri (Body)"/>
                <a:ea typeface="Open Sans Light" panose="020B0306030504020204" pitchFamily="34" charset="0"/>
                <a:cs typeface="Open Sans Light" panose="020B0306030504020204" pitchFamily="34" charset="0"/>
              </a:rPr>
              <a:t>bao</a:t>
            </a:r>
            <a:r>
              <a:rPr lang="en-US" sz="2850" dirty="0">
                <a:latin typeface="Calibri (Body)"/>
                <a:ea typeface="Open Sans Light" panose="020B0306030504020204" pitchFamily="34" charset="0"/>
                <a:cs typeface="Open Sans Light" panose="020B0306030504020204" pitchFamily="34" charset="0"/>
              </a:rPr>
              <a:t> </a:t>
            </a:r>
            <a:r>
              <a:rPr lang="en-US" sz="2850" dirty="0" err="1">
                <a:latin typeface="Calibri (Body)"/>
                <a:ea typeface="Open Sans Light" panose="020B0306030504020204" pitchFamily="34" charset="0"/>
                <a:cs typeface="Open Sans Light" panose="020B0306030504020204" pitchFamily="34" charset="0"/>
              </a:rPr>
              <a:t>gồm</a:t>
            </a:r>
            <a:r>
              <a:rPr lang="en-US" sz="2850" dirty="0">
                <a:latin typeface="Calibri (Body)"/>
                <a:ea typeface="Open Sans Light" panose="020B0306030504020204" pitchFamily="34" charset="0"/>
                <a:cs typeface="Open Sans Light" panose="020B0306030504020204" pitchFamily="34" charset="0"/>
              </a:rPr>
              <a:t> </a:t>
            </a:r>
            <a:r>
              <a:rPr lang="en-US" sz="2850" dirty="0">
                <a:solidFill>
                  <a:srgbClr val="00B050"/>
                </a:solidFill>
                <a:latin typeface="Calibri (Body)"/>
                <a:ea typeface="Open Sans Light" panose="020B0306030504020204" pitchFamily="34" charset="0"/>
                <a:cs typeface="Open Sans Light" panose="020B0306030504020204" pitchFamily="34" charset="0"/>
              </a:rPr>
              <a:t>5 </a:t>
            </a:r>
            <a:r>
              <a:rPr lang="en-US" sz="2850" dirty="0" err="1">
                <a:solidFill>
                  <a:srgbClr val="00B050"/>
                </a:solidFill>
                <a:latin typeface="Calibri (Body)"/>
                <a:ea typeface="Open Sans Light" panose="020B0306030504020204" pitchFamily="34" charset="0"/>
                <a:cs typeface="Open Sans Light" panose="020B0306030504020204" pitchFamily="34" charset="0"/>
              </a:rPr>
              <a:t>giai</a:t>
            </a:r>
            <a:r>
              <a:rPr lang="en-US" sz="2850" dirty="0">
                <a:solidFill>
                  <a:srgbClr val="00B050"/>
                </a:solidFill>
                <a:latin typeface="Calibri (Body)"/>
                <a:ea typeface="Open Sans Light" panose="020B0306030504020204" pitchFamily="34" charset="0"/>
                <a:cs typeface="Open Sans Light" panose="020B0306030504020204" pitchFamily="34" charset="0"/>
              </a:rPr>
              <a:t> </a:t>
            </a:r>
            <a:r>
              <a:rPr lang="en-US" sz="2850" dirty="0" err="1">
                <a:solidFill>
                  <a:srgbClr val="00B050"/>
                </a:solidFill>
                <a:latin typeface="Calibri (Body)"/>
                <a:ea typeface="Open Sans Light" panose="020B0306030504020204" pitchFamily="34" charset="0"/>
                <a:cs typeface="Open Sans Light" panose="020B0306030504020204" pitchFamily="34" charset="0"/>
              </a:rPr>
              <a:t>đoạn</a:t>
            </a:r>
            <a:endParaRPr lang="en-US" sz="2850" dirty="0">
              <a:solidFill>
                <a:srgbClr val="00B050"/>
              </a:solidFill>
              <a:latin typeface="Calibri (Body)"/>
              <a:ea typeface="Open Sans Light" panose="020B0306030504020204" pitchFamily="34" charset="0"/>
              <a:cs typeface="Open Sans Light" panose="020B0306030504020204" pitchFamily="34" charset="0"/>
            </a:endParaRPr>
          </a:p>
          <a:p>
            <a:endParaRPr lang="en-US" sz="1050" dirty="0">
              <a:solidFill>
                <a:srgbClr val="90BC33"/>
              </a:solidFill>
              <a:latin typeface="Roboto" panose="02000000000000000000" pitchFamily="2" charset="0"/>
              <a:ea typeface="Roboto" panose="02000000000000000000" pitchFamily="2" charset="0"/>
              <a:cs typeface="Lato" panose="020F0502020204030203" pitchFamily="34" charset="0"/>
            </a:endParaRPr>
          </a:p>
        </p:txBody>
      </p:sp>
      <p:sp>
        <p:nvSpPr>
          <p:cNvPr id="5" name="Rounded Rectangle 4"/>
          <p:cNvSpPr/>
          <p:nvPr/>
        </p:nvSpPr>
        <p:spPr>
          <a:xfrm>
            <a:off x="8577617" y="1128549"/>
            <a:ext cx="357954" cy="246140"/>
          </a:xfrm>
          <a:prstGeom prst="roundRect">
            <a:avLst/>
          </a:prstGeom>
          <a:solidFill>
            <a:schemeClr val="tx2">
              <a:lumMod val="40000"/>
              <a:lumOff val="60000"/>
            </a:schemeClr>
          </a:solidFill>
          <a:ln w="38100">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fld id="{DBBBA498-DA9E-49E0-9B68-36103A5B348F}" type="slidenum">
              <a:rPr lang="id-ID" sz="900">
                <a:solidFill>
                  <a:prstClr val="white"/>
                </a:solidFill>
              </a:rPr>
              <a:pPr algn="ctr"/>
              <a:t>50</a:t>
            </a:fld>
            <a:endParaRPr lang="en-US" sz="900">
              <a:solidFill>
                <a:prstClr val="white"/>
              </a:solidFill>
            </a:endParaRPr>
          </a:p>
        </p:txBody>
      </p:sp>
      <p:sp>
        <p:nvSpPr>
          <p:cNvPr id="7" name="Rectangle 1"/>
          <p:cNvSpPr>
            <a:spLocks/>
          </p:cNvSpPr>
          <p:nvPr/>
        </p:nvSpPr>
        <p:spPr bwMode="auto">
          <a:xfrm>
            <a:off x="1159913" y="4227954"/>
            <a:ext cx="2140849" cy="1171575"/>
          </a:xfrm>
          <a:prstGeom prst="rect">
            <a:avLst/>
          </a:prstGeom>
          <a:solidFill>
            <a:schemeClr val="accent1"/>
          </a:solidFill>
          <a:ln w="25400">
            <a:noFill/>
            <a:miter lim="800000"/>
            <a:headEnd/>
            <a:tailEnd/>
          </a:ln>
        </p:spPr>
        <p:txBody>
          <a:bodyPr lIns="0" tIns="0" rIns="0" bIns="0"/>
          <a:lstStyle/>
          <a:p>
            <a:endParaRPr lang="en-US" sz="1050">
              <a:solidFill>
                <a:prstClr val="black"/>
              </a:solidFill>
            </a:endParaRPr>
          </a:p>
        </p:txBody>
      </p:sp>
      <p:sp>
        <p:nvSpPr>
          <p:cNvPr id="8" name="Freeform 2"/>
          <p:cNvSpPr>
            <a:spLocks/>
          </p:cNvSpPr>
          <p:nvPr/>
        </p:nvSpPr>
        <p:spPr bwMode="auto">
          <a:xfrm>
            <a:off x="2767361" y="4850877"/>
            <a:ext cx="533400" cy="538163"/>
          </a:xfrm>
          <a:custGeom>
            <a:avLst/>
            <a:gdLst>
              <a:gd name="T0" fmla="*/ 0 w 21600"/>
              <a:gd name="T1" fmla="*/ 0 h 21600"/>
              <a:gd name="T2" fmla="*/ 1422400 w 21600"/>
              <a:gd name="T3" fmla="*/ 0 h 21600"/>
              <a:gd name="T4" fmla="*/ 1422400 w 21600"/>
              <a:gd name="T5" fmla="*/ 1435100 h 21600"/>
              <a:gd name="T6" fmla="*/ 0 w 21600"/>
              <a:gd name="T7" fmla="*/ 0 h 21600"/>
              <a:gd name="T8" fmla="*/ 0 w 21600"/>
              <a:gd name="T9" fmla="*/ 0 h 216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600" h="21600">
                <a:moveTo>
                  <a:pt x="0" y="0"/>
                </a:moveTo>
                <a:lnTo>
                  <a:pt x="21600" y="0"/>
                </a:lnTo>
                <a:lnTo>
                  <a:pt x="21600" y="21600"/>
                </a:lnTo>
                <a:lnTo>
                  <a:pt x="0" y="0"/>
                </a:lnTo>
                <a:close/>
                <a:moveTo>
                  <a:pt x="0" y="0"/>
                </a:moveTo>
              </a:path>
            </a:pathLst>
          </a:custGeom>
          <a:solidFill>
            <a:schemeClr val="accent1">
              <a:lumMod val="50000"/>
            </a:schemeClr>
          </a:solidFill>
          <a:ln>
            <a:noFill/>
          </a:ln>
          <a:extLst>
            <a:ext uri="{91240B29-F687-4f45-9708-019B960494DF}">
              <a14:hiddenLine xmlns:a14="http://schemas.microsoft.com/office/drawing/2010/main" xmlns="" w="25400" cap="flat">
                <a:solidFill>
                  <a:schemeClr val="tx1"/>
                </a:solidFill>
                <a:miter lim="800000"/>
                <a:headEnd type="none" w="med" len="med"/>
                <a:tailEnd type="none" w="med" len="med"/>
              </a14:hiddenLine>
            </a:ext>
          </a:extLst>
        </p:spPr>
        <p:txBody>
          <a:bodyPr lIns="0" tIns="0" rIns="0" bIns="0"/>
          <a:lstStyle/>
          <a:p>
            <a:endParaRPr lang="en-US" sz="1050">
              <a:solidFill>
                <a:prstClr val="black"/>
              </a:solidFill>
            </a:endParaRPr>
          </a:p>
        </p:txBody>
      </p:sp>
      <p:sp>
        <p:nvSpPr>
          <p:cNvPr id="9" name="Rectangle 4"/>
          <p:cNvSpPr>
            <a:spLocks/>
          </p:cNvSpPr>
          <p:nvPr/>
        </p:nvSpPr>
        <p:spPr bwMode="auto">
          <a:xfrm>
            <a:off x="2796262" y="3689792"/>
            <a:ext cx="2169332" cy="1171575"/>
          </a:xfrm>
          <a:prstGeom prst="rect">
            <a:avLst/>
          </a:prstGeom>
          <a:solidFill>
            <a:schemeClr val="accent2"/>
          </a:solidFill>
          <a:ln w="25400">
            <a:noFill/>
            <a:miter lim="800000"/>
            <a:headEnd/>
            <a:tailEnd/>
          </a:ln>
        </p:spPr>
        <p:txBody>
          <a:bodyPr lIns="0" tIns="0" rIns="0" bIns="0"/>
          <a:lstStyle/>
          <a:p>
            <a:endParaRPr lang="en-US" sz="1050">
              <a:solidFill>
                <a:prstClr val="black"/>
              </a:solidFill>
            </a:endParaRPr>
          </a:p>
        </p:txBody>
      </p:sp>
      <p:sp>
        <p:nvSpPr>
          <p:cNvPr id="10" name="Freeform 5"/>
          <p:cNvSpPr>
            <a:spLocks/>
          </p:cNvSpPr>
          <p:nvPr/>
        </p:nvSpPr>
        <p:spPr bwMode="auto">
          <a:xfrm>
            <a:off x="4436957" y="4323204"/>
            <a:ext cx="533400" cy="538163"/>
          </a:xfrm>
          <a:custGeom>
            <a:avLst/>
            <a:gdLst>
              <a:gd name="T0" fmla="*/ 0 w 21600"/>
              <a:gd name="T1" fmla="*/ 0 h 21600"/>
              <a:gd name="T2" fmla="*/ 1422400 w 21600"/>
              <a:gd name="T3" fmla="*/ 0 h 21600"/>
              <a:gd name="T4" fmla="*/ 1422400 w 21600"/>
              <a:gd name="T5" fmla="*/ 1435100 h 21600"/>
              <a:gd name="T6" fmla="*/ 0 w 21600"/>
              <a:gd name="T7" fmla="*/ 0 h 21600"/>
              <a:gd name="T8" fmla="*/ 0 w 21600"/>
              <a:gd name="T9" fmla="*/ 0 h 216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600" h="21600">
                <a:moveTo>
                  <a:pt x="0" y="0"/>
                </a:moveTo>
                <a:lnTo>
                  <a:pt x="21600" y="0"/>
                </a:lnTo>
                <a:lnTo>
                  <a:pt x="21600" y="21600"/>
                </a:lnTo>
                <a:lnTo>
                  <a:pt x="0" y="0"/>
                </a:lnTo>
                <a:close/>
                <a:moveTo>
                  <a:pt x="0" y="0"/>
                </a:moveTo>
              </a:path>
            </a:pathLst>
          </a:custGeom>
          <a:solidFill>
            <a:schemeClr val="accent2">
              <a:lumMod val="75000"/>
            </a:schemeClr>
          </a:solidFill>
          <a:ln>
            <a:noFill/>
          </a:ln>
          <a:extLst>
            <a:ext uri="{91240B29-F687-4f45-9708-019B960494DF}">
              <a14:hiddenLine xmlns:a14="http://schemas.microsoft.com/office/drawing/2010/main" xmlns="" w="25400" cap="flat">
                <a:solidFill>
                  <a:schemeClr val="tx1"/>
                </a:solidFill>
                <a:miter lim="800000"/>
                <a:headEnd type="none" w="med" len="med"/>
                <a:tailEnd type="none" w="med" len="med"/>
              </a14:hiddenLine>
            </a:ext>
          </a:extLst>
        </p:spPr>
        <p:txBody>
          <a:bodyPr lIns="0" tIns="0" rIns="0" bIns="0"/>
          <a:lstStyle/>
          <a:p>
            <a:endParaRPr lang="en-US" sz="1050">
              <a:solidFill>
                <a:prstClr val="black"/>
              </a:solidFill>
            </a:endParaRPr>
          </a:p>
        </p:txBody>
      </p:sp>
      <p:sp>
        <p:nvSpPr>
          <p:cNvPr id="11" name="Rectangle 10"/>
          <p:cNvSpPr>
            <a:spLocks/>
          </p:cNvSpPr>
          <p:nvPr/>
        </p:nvSpPr>
        <p:spPr bwMode="auto">
          <a:xfrm>
            <a:off x="4441719" y="3151629"/>
            <a:ext cx="2094529" cy="1171575"/>
          </a:xfrm>
          <a:prstGeom prst="rect">
            <a:avLst/>
          </a:prstGeom>
          <a:solidFill>
            <a:schemeClr val="accent3"/>
          </a:solidFill>
          <a:ln w="25400">
            <a:noFill/>
            <a:miter lim="800000"/>
            <a:headEnd/>
            <a:tailEnd/>
          </a:ln>
        </p:spPr>
        <p:txBody>
          <a:bodyPr lIns="0" tIns="0" rIns="0" bIns="0"/>
          <a:lstStyle/>
          <a:p>
            <a:endParaRPr lang="en-US" sz="1050">
              <a:solidFill>
                <a:prstClr val="black"/>
              </a:solidFill>
            </a:endParaRPr>
          </a:p>
        </p:txBody>
      </p:sp>
      <p:sp>
        <p:nvSpPr>
          <p:cNvPr id="12" name="Freeform 11"/>
          <p:cNvSpPr>
            <a:spLocks/>
          </p:cNvSpPr>
          <p:nvPr/>
        </p:nvSpPr>
        <p:spPr bwMode="auto">
          <a:xfrm>
            <a:off x="6002848" y="3743519"/>
            <a:ext cx="533400" cy="538163"/>
          </a:xfrm>
          <a:custGeom>
            <a:avLst/>
            <a:gdLst>
              <a:gd name="T0" fmla="*/ 0 w 21600"/>
              <a:gd name="T1" fmla="*/ 0 h 21600"/>
              <a:gd name="T2" fmla="*/ 1422400 w 21600"/>
              <a:gd name="T3" fmla="*/ 0 h 21600"/>
              <a:gd name="T4" fmla="*/ 1422400 w 21600"/>
              <a:gd name="T5" fmla="*/ 1435100 h 21600"/>
              <a:gd name="T6" fmla="*/ 0 w 21600"/>
              <a:gd name="T7" fmla="*/ 0 h 21600"/>
              <a:gd name="T8" fmla="*/ 0 w 21600"/>
              <a:gd name="T9" fmla="*/ 0 h 216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600" h="21600">
                <a:moveTo>
                  <a:pt x="0" y="0"/>
                </a:moveTo>
                <a:lnTo>
                  <a:pt x="21600" y="0"/>
                </a:lnTo>
                <a:lnTo>
                  <a:pt x="21600" y="21600"/>
                </a:lnTo>
                <a:lnTo>
                  <a:pt x="0" y="0"/>
                </a:lnTo>
                <a:close/>
                <a:moveTo>
                  <a:pt x="0" y="0"/>
                </a:moveTo>
              </a:path>
            </a:pathLst>
          </a:custGeom>
          <a:solidFill>
            <a:schemeClr val="accent3">
              <a:lumMod val="75000"/>
            </a:schemeClr>
          </a:solidFill>
          <a:ln>
            <a:noFill/>
          </a:ln>
          <a:extLst>
            <a:ext uri="{91240B29-F687-4f45-9708-019B960494DF}">
              <a14:hiddenLine xmlns:a14="http://schemas.microsoft.com/office/drawing/2010/main" xmlns="" w="25400" cap="flat">
                <a:solidFill>
                  <a:schemeClr val="tx1"/>
                </a:solidFill>
                <a:miter lim="800000"/>
                <a:headEnd type="none" w="med" len="med"/>
                <a:tailEnd type="none" w="med" len="med"/>
              </a14:hiddenLine>
            </a:ext>
          </a:extLst>
        </p:spPr>
        <p:txBody>
          <a:bodyPr lIns="0" tIns="0" rIns="0" bIns="0"/>
          <a:lstStyle/>
          <a:p>
            <a:endParaRPr lang="en-US" sz="1050">
              <a:solidFill>
                <a:prstClr val="black"/>
              </a:solidFill>
            </a:endParaRPr>
          </a:p>
        </p:txBody>
      </p:sp>
      <p:sp>
        <p:nvSpPr>
          <p:cNvPr id="15" name="AutoShape 13"/>
          <p:cNvSpPr>
            <a:spLocks/>
          </p:cNvSpPr>
          <p:nvPr/>
        </p:nvSpPr>
        <p:spPr bwMode="auto">
          <a:xfrm>
            <a:off x="6012373" y="2340396"/>
            <a:ext cx="2555158" cy="1671638"/>
          </a:xfrm>
          <a:prstGeom prst="rightArrow">
            <a:avLst>
              <a:gd name="adj1" fmla="val 69463"/>
              <a:gd name="adj2" fmla="val 28319"/>
            </a:avLst>
          </a:prstGeom>
          <a:solidFill>
            <a:schemeClr val="accent5"/>
          </a:solidFill>
          <a:ln w="25400">
            <a:noFill/>
            <a:miter lim="800000"/>
            <a:headEnd/>
            <a:tailEnd/>
          </a:ln>
        </p:spPr>
        <p:txBody>
          <a:bodyPr lIns="0" tIns="0" rIns="0" bIns="0"/>
          <a:lstStyle/>
          <a:p>
            <a:endParaRPr lang="en-US" sz="1050">
              <a:solidFill>
                <a:prstClr val="black"/>
              </a:solidFill>
            </a:endParaRPr>
          </a:p>
        </p:txBody>
      </p:sp>
      <p:sp>
        <p:nvSpPr>
          <p:cNvPr id="20" name="Content Placeholder 2"/>
          <p:cNvSpPr txBox="1">
            <a:spLocks/>
          </p:cNvSpPr>
          <p:nvPr/>
        </p:nvSpPr>
        <p:spPr>
          <a:xfrm>
            <a:off x="2943001" y="3890409"/>
            <a:ext cx="1345799" cy="78254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725" b="1">
                <a:solidFill>
                  <a:prstClr val="white"/>
                </a:solidFill>
                <a:latin typeface="Open Sans" panose="020B0606030504020204" pitchFamily="34" charset="0"/>
                <a:ea typeface="Open Sans" panose="020B0606030504020204" pitchFamily="34" charset="0"/>
                <a:cs typeface="Open Sans" panose="020B0606030504020204" pitchFamily="34" charset="0"/>
              </a:rPr>
              <a:t>Lập kế hoạch dự án</a:t>
            </a:r>
            <a:endParaRPr lang="en-US" sz="1725" dirty="0">
              <a:solidFill>
                <a:prstClr val="white"/>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3" name="Content Placeholder 2"/>
          <p:cNvSpPr txBox="1">
            <a:spLocks/>
          </p:cNvSpPr>
          <p:nvPr/>
        </p:nvSpPr>
        <p:spPr>
          <a:xfrm>
            <a:off x="4514566" y="3400165"/>
            <a:ext cx="1345799" cy="78254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875" b="1" dirty="0">
                <a:solidFill>
                  <a:prstClr val="white"/>
                </a:solidFill>
                <a:latin typeface="Open Sans" panose="020B0606030504020204" pitchFamily="34" charset="0"/>
                <a:ea typeface="Open Sans" panose="020B0606030504020204" pitchFamily="34" charset="0"/>
                <a:cs typeface="Open Sans" panose="020B0606030504020204" pitchFamily="34" charset="0"/>
              </a:rPr>
              <a:t>Triển khai</a:t>
            </a:r>
            <a:endParaRPr lang="en-US" sz="1875" dirty="0">
              <a:solidFill>
                <a:prstClr val="white"/>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1" name="Isosceles Triangle 30"/>
          <p:cNvSpPr/>
          <p:nvPr/>
        </p:nvSpPr>
        <p:spPr>
          <a:xfrm>
            <a:off x="2608105" y="4042797"/>
            <a:ext cx="191408" cy="191408"/>
          </a:xfrm>
          <a:prstGeom prst="triangle">
            <a:avLst>
              <a:gd name="adj" fmla="val 100000"/>
            </a:avLst>
          </a:prstGeom>
          <a:solidFill>
            <a:schemeClr val="accent1"/>
          </a:solidFill>
          <a:ln>
            <a:noFill/>
          </a:ln>
        </p:spPr>
        <p:style>
          <a:lnRef idx="2">
            <a:scrgbClr r="0" g="0" b="0"/>
          </a:lnRef>
          <a:fillRef idx="1">
            <a:scrgbClr r="0" g="0" b="0"/>
          </a:fillRef>
          <a:effectRef idx="0">
            <a:schemeClr val="accent4">
              <a:hueOff val="651056"/>
              <a:satOff val="-5209"/>
              <a:lumOff val="-1814"/>
              <a:alphaOff val="0"/>
            </a:schemeClr>
          </a:effectRef>
          <a:fontRef idx="minor">
            <a:schemeClr val="lt1"/>
          </a:fontRef>
        </p:style>
      </p:sp>
      <p:sp>
        <p:nvSpPr>
          <p:cNvPr id="32" name="Isosceles Triangle 31"/>
          <p:cNvSpPr/>
          <p:nvPr/>
        </p:nvSpPr>
        <p:spPr>
          <a:xfrm>
            <a:off x="4250311" y="3499234"/>
            <a:ext cx="191408" cy="191408"/>
          </a:xfrm>
          <a:prstGeom prst="triangle">
            <a:avLst>
              <a:gd name="adj" fmla="val 100000"/>
            </a:avLst>
          </a:prstGeom>
          <a:solidFill>
            <a:schemeClr val="accent2"/>
          </a:solidFill>
          <a:ln>
            <a:noFill/>
          </a:ln>
        </p:spPr>
        <p:style>
          <a:lnRef idx="2">
            <a:scrgbClr r="0" g="0" b="0"/>
          </a:lnRef>
          <a:fillRef idx="1">
            <a:schemeClr val="accent4">
              <a:hueOff val="1953167"/>
              <a:satOff val="-15628"/>
              <a:lumOff val="-5442"/>
              <a:alphaOff val="0"/>
            </a:schemeClr>
          </a:fillRef>
          <a:effectRef idx="0">
            <a:schemeClr val="accent4">
              <a:hueOff val="1953167"/>
              <a:satOff val="-15628"/>
              <a:lumOff val="-5442"/>
              <a:alphaOff val="0"/>
            </a:schemeClr>
          </a:effectRef>
          <a:fontRef idx="minor">
            <a:schemeClr val="lt1"/>
          </a:fontRef>
        </p:style>
      </p:sp>
      <p:sp>
        <p:nvSpPr>
          <p:cNvPr id="33" name="Isosceles Triangle 32"/>
          <p:cNvSpPr/>
          <p:nvPr/>
        </p:nvSpPr>
        <p:spPr>
          <a:xfrm>
            <a:off x="5813821" y="2967468"/>
            <a:ext cx="191408" cy="191408"/>
          </a:xfrm>
          <a:prstGeom prst="triangle">
            <a:avLst>
              <a:gd name="adj" fmla="val 100000"/>
            </a:avLst>
          </a:prstGeom>
          <a:solidFill>
            <a:schemeClr val="accent3"/>
          </a:solidFill>
          <a:ln>
            <a:noFill/>
          </a:ln>
        </p:spPr>
        <p:style>
          <a:lnRef idx="2">
            <a:scrgbClr r="0" g="0" b="0"/>
          </a:lnRef>
          <a:fillRef idx="1">
            <a:schemeClr val="accent4">
              <a:hueOff val="3255278"/>
              <a:satOff val="-26046"/>
              <a:lumOff val="-9069"/>
              <a:alphaOff val="0"/>
            </a:schemeClr>
          </a:fillRef>
          <a:effectRef idx="0">
            <a:schemeClr val="accent4">
              <a:hueOff val="3255278"/>
              <a:satOff val="-26046"/>
              <a:lumOff val="-9069"/>
              <a:alphaOff val="0"/>
            </a:schemeClr>
          </a:effectRef>
          <a:fontRef idx="minor">
            <a:schemeClr val="lt1"/>
          </a:fontRef>
        </p:style>
      </p:sp>
      <p:sp>
        <p:nvSpPr>
          <p:cNvPr id="35" name="Rectangle 34"/>
          <p:cNvSpPr/>
          <p:nvPr/>
        </p:nvSpPr>
        <p:spPr>
          <a:xfrm>
            <a:off x="4238108" y="2801085"/>
            <a:ext cx="1570654" cy="380873"/>
          </a:xfrm>
          <a:prstGeom prst="rect">
            <a:avLst/>
          </a:prstGeom>
        </p:spPr>
        <p:txBody>
          <a:bodyPr wrap="square">
            <a:spAutoFit/>
          </a:bodyPr>
          <a:lstStyle/>
          <a:p>
            <a:pPr algn="ctr"/>
            <a:r>
              <a:rPr lang="en-US" sz="1875" b="1">
                <a:solidFill>
                  <a:srgbClr val="FA9C00"/>
                </a:solidFill>
                <a:latin typeface="Cumulus" panose="02000503000000000000" pitchFamily="2" charset="2"/>
              </a:rPr>
              <a:t>Executing</a:t>
            </a:r>
            <a:endParaRPr lang="en-US" sz="1875" b="1">
              <a:solidFill>
                <a:srgbClr val="FA9C00"/>
              </a:solidFill>
            </a:endParaRPr>
          </a:p>
        </p:txBody>
      </p:sp>
      <p:sp>
        <p:nvSpPr>
          <p:cNvPr id="36" name="Rectangle 35"/>
          <p:cNvSpPr/>
          <p:nvPr/>
        </p:nvSpPr>
        <p:spPr>
          <a:xfrm>
            <a:off x="5662588" y="2235044"/>
            <a:ext cx="1699554" cy="380873"/>
          </a:xfrm>
          <a:prstGeom prst="rect">
            <a:avLst/>
          </a:prstGeom>
        </p:spPr>
        <p:txBody>
          <a:bodyPr wrap="square">
            <a:spAutoFit/>
          </a:bodyPr>
          <a:lstStyle/>
          <a:p>
            <a:pPr algn="ctr"/>
            <a:r>
              <a:rPr lang="en-US" sz="1875" b="1">
                <a:solidFill>
                  <a:srgbClr val="00B09B"/>
                </a:solidFill>
                <a:latin typeface="Cumulus" panose="02000503000000000000" pitchFamily="2" charset="2"/>
              </a:rPr>
              <a:t>Closing</a:t>
            </a:r>
            <a:endParaRPr lang="en-US" sz="1875" b="1">
              <a:solidFill>
                <a:srgbClr val="00B09B"/>
              </a:solidFill>
            </a:endParaRPr>
          </a:p>
        </p:txBody>
      </p:sp>
      <p:sp>
        <p:nvSpPr>
          <p:cNvPr id="39" name="Rectangle 38"/>
          <p:cNvSpPr/>
          <p:nvPr/>
        </p:nvSpPr>
        <p:spPr>
          <a:xfrm>
            <a:off x="2796262" y="3301470"/>
            <a:ext cx="1075936" cy="380873"/>
          </a:xfrm>
          <a:prstGeom prst="rect">
            <a:avLst/>
          </a:prstGeom>
        </p:spPr>
        <p:txBody>
          <a:bodyPr wrap="none">
            <a:spAutoFit/>
          </a:bodyPr>
          <a:lstStyle/>
          <a:p>
            <a:r>
              <a:rPr lang="en-US" sz="1875" b="1">
                <a:solidFill>
                  <a:srgbClr val="DF361F"/>
                </a:solidFill>
                <a:latin typeface="Cumulus" panose="02000503000000000000" pitchFamily="2" charset="2"/>
              </a:rPr>
              <a:t>Planning</a:t>
            </a:r>
            <a:endParaRPr lang="en-US" sz="1875" b="1">
              <a:solidFill>
                <a:srgbClr val="DF361F"/>
              </a:solidFill>
            </a:endParaRPr>
          </a:p>
        </p:txBody>
      </p:sp>
      <p:sp>
        <p:nvSpPr>
          <p:cNvPr id="48" name="Bent Arrow 47"/>
          <p:cNvSpPr/>
          <p:nvPr/>
        </p:nvSpPr>
        <p:spPr>
          <a:xfrm rot="10800000">
            <a:off x="4970357" y="4309038"/>
            <a:ext cx="1419225" cy="619022"/>
          </a:xfrm>
          <a:prstGeom prst="bentArrow">
            <a:avLst>
              <a:gd name="adj1" fmla="val 25000"/>
              <a:gd name="adj2" fmla="val 35178"/>
              <a:gd name="adj3" fmla="val 25000"/>
              <a:gd name="adj4" fmla="val 43750"/>
            </a:avLst>
          </a:prstGeom>
          <a:solidFill>
            <a:schemeClr val="accent3"/>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black"/>
              </a:solidFill>
            </a:endParaRPr>
          </a:p>
        </p:txBody>
      </p:sp>
      <p:sp>
        <p:nvSpPr>
          <p:cNvPr id="18" name="Title 13"/>
          <p:cNvSpPr txBox="1">
            <a:spLocks/>
          </p:cNvSpPr>
          <p:nvPr/>
        </p:nvSpPr>
        <p:spPr>
          <a:xfrm>
            <a:off x="1418189" y="4348501"/>
            <a:ext cx="1126065" cy="934798"/>
          </a:xfrm>
          <a:prstGeom prst="rect">
            <a:avLst/>
          </a:prstGeom>
        </p:spPr>
        <p:txBody>
          <a:bodyPr vert="horz" lIns="91440" tIns="45720" rIns="91440" bIns="45720" rtlCol="0" anchor="ctr">
            <a:no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pPr algn="ctr"/>
            <a:r>
              <a:rPr lang="en-US" sz="1725" b="1">
                <a:solidFill>
                  <a:prstClr val="white"/>
                </a:solidFill>
                <a:latin typeface="Open Sans" panose="020B0606030504020204" pitchFamily="34" charset="0"/>
                <a:ea typeface="Open Sans" panose="020B0606030504020204" pitchFamily="34" charset="0"/>
                <a:cs typeface="Open Sans" panose="020B0606030504020204" pitchFamily="34" charset="0"/>
              </a:rPr>
              <a:t>Khởi tạo dự án</a:t>
            </a:r>
            <a:endParaRPr lang="en-US" sz="1725" dirty="0">
              <a:solidFill>
                <a:prstClr val="white"/>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8" name="Rectangle 37"/>
          <p:cNvSpPr/>
          <p:nvPr/>
        </p:nvSpPr>
        <p:spPr>
          <a:xfrm>
            <a:off x="1106678" y="3868077"/>
            <a:ext cx="1114408" cy="380873"/>
          </a:xfrm>
          <a:prstGeom prst="rect">
            <a:avLst/>
          </a:prstGeom>
        </p:spPr>
        <p:txBody>
          <a:bodyPr wrap="none">
            <a:spAutoFit/>
          </a:bodyPr>
          <a:lstStyle/>
          <a:p>
            <a:r>
              <a:rPr lang="en-US" sz="1875" b="1">
                <a:solidFill>
                  <a:srgbClr val="6C2B43">
                    <a:lumMod val="60000"/>
                    <a:lumOff val="40000"/>
                  </a:srgbClr>
                </a:solidFill>
                <a:latin typeface="Cumulus" panose="02000503000000000000"/>
                <a:ea typeface="Open Sans" panose="020B0606030504020204" pitchFamily="34" charset="0"/>
                <a:cs typeface="Open Sans" panose="020B0606030504020204" pitchFamily="34" charset="0"/>
              </a:rPr>
              <a:t>Initiating</a:t>
            </a:r>
            <a:endParaRPr lang="en-US" sz="1875" b="1">
              <a:solidFill>
                <a:srgbClr val="6C2B43">
                  <a:lumMod val="60000"/>
                  <a:lumOff val="40000"/>
                </a:srgbClr>
              </a:solidFill>
              <a:latin typeface="Cumulus" panose="02000503000000000000"/>
            </a:endParaRPr>
          </a:p>
        </p:txBody>
      </p:sp>
      <p:sp>
        <p:nvSpPr>
          <p:cNvPr id="52" name="Content Placeholder 2"/>
          <p:cNvSpPr txBox="1">
            <a:spLocks/>
          </p:cNvSpPr>
          <p:nvPr/>
        </p:nvSpPr>
        <p:spPr>
          <a:xfrm>
            <a:off x="6342038" y="2959232"/>
            <a:ext cx="1345799" cy="78254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875" b="1" dirty="0">
                <a:solidFill>
                  <a:prstClr val="white"/>
                </a:solidFill>
                <a:latin typeface="Open Sans" panose="020B0606030504020204" pitchFamily="34" charset="0"/>
                <a:ea typeface="Open Sans" panose="020B0606030504020204" pitchFamily="34" charset="0"/>
                <a:cs typeface="Open Sans" panose="020B0606030504020204" pitchFamily="34" charset="0"/>
              </a:rPr>
              <a:t>Kết thúc</a:t>
            </a:r>
            <a:endParaRPr lang="en-US" sz="1875" dirty="0">
              <a:solidFill>
                <a:prstClr val="white"/>
              </a:solidFill>
              <a:latin typeface="Open Sans" panose="020B0606030504020204" pitchFamily="34" charset="0"/>
              <a:ea typeface="Open Sans" panose="020B0606030504020204" pitchFamily="34" charset="0"/>
              <a:cs typeface="Open Sans" panose="020B0606030504020204" pitchFamily="34" charset="0"/>
            </a:endParaRPr>
          </a:p>
        </p:txBody>
      </p:sp>
      <p:sp>
        <p:nvSpPr>
          <p:cNvPr id="53" name="Content Placeholder 2"/>
          <p:cNvSpPr txBox="1">
            <a:spLocks/>
          </p:cNvSpPr>
          <p:nvPr/>
        </p:nvSpPr>
        <p:spPr>
          <a:xfrm>
            <a:off x="2021476" y="2214453"/>
            <a:ext cx="2807378" cy="78254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875" b="1">
                <a:solidFill>
                  <a:prstClr val="black"/>
                </a:solidFill>
                <a:latin typeface="Open Sans" panose="020B0606030504020204" pitchFamily="34" charset="0"/>
                <a:ea typeface="Open Sans" panose="020B0606030504020204" pitchFamily="34" charset="0"/>
                <a:cs typeface="Open Sans" panose="020B0606030504020204" pitchFamily="34" charset="0"/>
              </a:rPr>
              <a:t>Kiểm tra và giám sát</a:t>
            </a:r>
          </a:p>
          <a:p>
            <a:pPr marL="0" indent="0" algn="ctr">
              <a:buNone/>
            </a:pPr>
            <a:r>
              <a:rPr lang="en-US" sz="1725" b="1">
                <a:solidFill>
                  <a:srgbClr val="00B050"/>
                </a:solidFill>
                <a:latin typeface="Open Sans" panose="020B0606030504020204" pitchFamily="34" charset="0"/>
                <a:ea typeface="Open Sans" panose="020B0606030504020204" pitchFamily="34" charset="0"/>
                <a:cs typeface="Open Sans" panose="020B0606030504020204" pitchFamily="34" charset="0"/>
              </a:rPr>
              <a:t>(Monitoring &amp; Control)</a:t>
            </a:r>
            <a:endParaRPr lang="en-US" sz="1725" dirty="0">
              <a:solidFill>
                <a:srgbClr val="00B05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40" name="Rectangle 39"/>
          <p:cNvSpPr/>
          <p:nvPr/>
        </p:nvSpPr>
        <p:spPr>
          <a:xfrm>
            <a:off x="0" y="5888935"/>
            <a:ext cx="1807513" cy="111815"/>
          </a:xfrm>
          <a:prstGeom prst="rect">
            <a:avLst/>
          </a:prstGeom>
          <a:solidFill>
            <a:srgbClr val="5BA2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75"/>
          </a:p>
        </p:txBody>
      </p:sp>
      <p:sp>
        <p:nvSpPr>
          <p:cNvPr id="41" name="Rectangle 40"/>
          <p:cNvSpPr/>
          <p:nvPr/>
        </p:nvSpPr>
        <p:spPr>
          <a:xfrm>
            <a:off x="1807513" y="5888935"/>
            <a:ext cx="1843440" cy="111815"/>
          </a:xfrm>
          <a:prstGeom prst="rect">
            <a:avLst/>
          </a:prstGeom>
          <a:solidFill>
            <a:srgbClr val="D156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75"/>
          </a:p>
        </p:txBody>
      </p:sp>
      <p:sp>
        <p:nvSpPr>
          <p:cNvPr id="42" name="Rectangle 41"/>
          <p:cNvSpPr/>
          <p:nvPr/>
        </p:nvSpPr>
        <p:spPr>
          <a:xfrm>
            <a:off x="3650953" y="5888935"/>
            <a:ext cx="1843440" cy="111815"/>
          </a:xfrm>
          <a:prstGeom prst="rect">
            <a:avLst/>
          </a:prstGeom>
          <a:solidFill>
            <a:srgbClr val="3848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75"/>
          </a:p>
        </p:txBody>
      </p:sp>
      <p:sp>
        <p:nvSpPr>
          <p:cNvPr id="43" name="Rectangle 42"/>
          <p:cNvSpPr/>
          <p:nvPr/>
        </p:nvSpPr>
        <p:spPr>
          <a:xfrm>
            <a:off x="5494392" y="5888935"/>
            <a:ext cx="1843440" cy="111815"/>
          </a:xfrm>
          <a:prstGeom prst="rect">
            <a:avLst/>
          </a:prstGeom>
          <a:solidFill>
            <a:srgbClr val="E5B0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75"/>
          </a:p>
        </p:txBody>
      </p:sp>
      <p:sp>
        <p:nvSpPr>
          <p:cNvPr id="44" name="Rectangle 43"/>
          <p:cNvSpPr/>
          <p:nvPr/>
        </p:nvSpPr>
        <p:spPr>
          <a:xfrm>
            <a:off x="7337832" y="5888935"/>
            <a:ext cx="1806169" cy="111815"/>
          </a:xfrm>
          <a:prstGeom prst="rect">
            <a:avLst/>
          </a:prstGeom>
          <a:solidFill>
            <a:srgbClr val="47B2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75"/>
          </a:p>
        </p:txBody>
      </p:sp>
      <p:sp>
        <p:nvSpPr>
          <p:cNvPr id="2" name="Title 1"/>
          <p:cNvSpPr>
            <a:spLocks noGrp="1"/>
          </p:cNvSpPr>
          <p:nvPr>
            <p:ph type="title"/>
          </p:nvPr>
        </p:nvSpPr>
        <p:spPr/>
        <p:txBody>
          <a:bodyPr>
            <a:normAutofit fontScale="90000"/>
          </a:bodyPr>
          <a:lstStyle/>
          <a:p>
            <a:r>
              <a:rPr lang="en-US" dirty="0" err="1"/>
              <a:t>Quy</a:t>
            </a:r>
            <a:r>
              <a:rPr lang="en-US" dirty="0"/>
              <a:t> </a:t>
            </a:r>
            <a:r>
              <a:rPr lang="en-US" dirty="0" err="1"/>
              <a:t>trình</a:t>
            </a:r>
            <a:r>
              <a:rPr lang="en-US" dirty="0"/>
              <a:t> </a:t>
            </a:r>
            <a:r>
              <a:rPr lang="en-US" dirty="0" err="1"/>
              <a:t>quản</a:t>
            </a:r>
            <a:r>
              <a:rPr lang="en-US" dirty="0"/>
              <a:t> </a:t>
            </a:r>
            <a:r>
              <a:rPr lang="en-US" dirty="0" err="1"/>
              <a:t>lý</a:t>
            </a:r>
            <a:r>
              <a:rPr lang="en-US" dirty="0"/>
              <a:t> </a:t>
            </a:r>
            <a:r>
              <a:rPr lang="en-US" dirty="0" err="1"/>
              <a:t>dự</a:t>
            </a:r>
            <a:r>
              <a:rPr lang="en-US" dirty="0"/>
              <a:t> án </a:t>
            </a:r>
            <a:r>
              <a:rPr lang="en-US" dirty="0" err="1"/>
              <a:t>phần</a:t>
            </a:r>
            <a:r>
              <a:rPr lang="en-US" dirty="0"/>
              <a:t> </a:t>
            </a:r>
            <a:r>
              <a:rPr lang="en-US" dirty="0" err="1"/>
              <a:t>mềm</a:t>
            </a:r>
            <a:r>
              <a:rPr lang="en-US" dirty="0"/>
              <a:t/>
            </a:r>
            <a:br>
              <a:rPr lang="en-US" dirty="0"/>
            </a:br>
            <a:endParaRPr lang="en-US" dirty="0"/>
          </a:p>
        </p:txBody>
      </p:sp>
    </p:spTree>
    <p:extLst>
      <p:ext uri="{BB962C8B-B14F-4D97-AF65-F5344CB8AC3E}">
        <p14:creationId xmlns:p14="http://schemas.microsoft.com/office/powerpoint/2010/main" val="3173147065"/>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8577617" y="1128549"/>
            <a:ext cx="357954" cy="246140"/>
          </a:xfrm>
          <a:prstGeom prst="roundRect">
            <a:avLst/>
          </a:prstGeom>
          <a:solidFill>
            <a:schemeClr val="tx2">
              <a:lumMod val="40000"/>
              <a:lumOff val="60000"/>
            </a:schemeClr>
          </a:solidFill>
          <a:ln w="38100">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fld id="{DBBBA498-DA9E-49E0-9B68-36103A5B348F}" type="slidenum">
              <a:rPr lang="id-ID" sz="900"/>
              <a:t>51</a:t>
            </a:fld>
            <a:endParaRPr lang="en-US" sz="900"/>
          </a:p>
        </p:txBody>
      </p:sp>
      <p:grpSp>
        <p:nvGrpSpPr>
          <p:cNvPr id="7" name="Group 4"/>
          <p:cNvGrpSpPr>
            <a:grpSpLocks noChangeAspect="1"/>
          </p:cNvGrpSpPr>
          <p:nvPr/>
        </p:nvGrpSpPr>
        <p:grpSpPr bwMode="auto">
          <a:xfrm>
            <a:off x="491518" y="2226679"/>
            <a:ext cx="3298100" cy="3163809"/>
            <a:chOff x="1672" y="-2"/>
            <a:chExt cx="3733" cy="3581"/>
          </a:xfrm>
        </p:grpSpPr>
        <p:sp>
          <p:nvSpPr>
            <p:cNvPr id="8" name="Freeform 5"/>
            <p:cNvSpPr>
              <a:spLocks/>
            </p:cNvSpPr>
            <p:nvPr/>
          </p:nvSpPr>
          <p:spPr bwMode="auto">
            <a:xfrm>
              <a:off x="3155" y="3311"/>
              <a:ext cx="811" cy="268"/>
            </a:xfrm>
            <a:custGeom>
              <a:avLst/>
              <a:gdLst>
                <a:gd name="T0" fmla="*/ 466 w 466"/>
                <a:gd name="T1" fmla="*/ 0 h 154"/>
                <a:gd name="T2" fmla="*/ 233 w 466"/>
                <a:gd name="T3" fmla="*/ 154 h 154"/>
                <a:gd name="T4" fmla="*/ 0 w 466"/>
                <a:gd name="T5" fmla="*/ 0 h 154"/>
                <a:gd name="T6" fmla="*/ 466 w 466"/>
                <a:gd name="T7" fmla="*/ 0 h 154"/>
              </a:gdLst>
              <a:ahLst/>
              <a:cxnLst>
                <a:cxn ang="0">
                  <a:pos x="T0" y="T1"/>
                </a:cxn>
                <a:cxn ang="0">
                  <a:pos x="T2" y="T3"/>
                </a:cxn>
                <a:cxn ang="0">
                  <a:pos x="T4" y="T5"/>
                </a:cxn>
                <a:cxn ang="0">
                  <a:pos x="T6" y="T7"/>
                </a:cxn>
              </a:cxnLst>
              <a:rect l="0" t="0" r="r" b="b"/>
              <a:pathLst>
                <a:path w="466" h="154">
                  <a:moveTo>
                    <a:pt x="466" y="0"/>
                  </a:moveTo>
                  <a:cubicBezTo>
                    <a:pt x="466" y="85"/>
                    <a:pt x="362" y="154"/>
                    <a:pt x="233" y="154"/>
                  </a:cubicBezTo>
                  <a:cubicBezTo>
                    <a:pt x="104" y="154"/>
                    <a:pt x="0" y="85"/>
                    <a:pt x="0" y="0"/>
                  </a:cubicBezTo>
                  <a:cubicBezTo>
                    <a:pt x="230" y="0"/>
                    <a:pt x="227" y="0"/>
                    <a:pt x="466" y="0"/>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9" name="Freeform 6"/>
            <p:cNvSpPr>
              <a:spLocks/>
            </p:cNvSpPr>
            <p:nvPr/>
          </p:nvSpPr>
          <p:spPr bwMode="auto">
            <a:xfrm>
              <a:off x="4555" y="2365"/>
              <a:ext cx="599" cy="443"/>
            </a:xfrm>
            <a:custGeom>
              <a:avLst/>
              <a:gdLst>
                <a:gd name="T0" fmla="*/ 283 w 344"/>
                <a:gd name="T1" fmla="*/ 254 h 254"/>
                <a:gd name="T2" fmla="*/ 255 w 344"/>
                <a:gd name="T3" fmla="*/ 246 h 254"/>
                <a:gd name="T4" fmla="*/ 33 w 344"/>
                <a:gd name="T5" fmla="*/ 106 h 254"/>
                <a:gd name="T6" fmla="*/ 16 w 344"/>
                <a:gd name="T7" fmla="*/ 32 h 254"/>
                <a:gd name="T8" fmla="*/ 89 w 344"/>
                <a:gd name="T9" fmla="*/ 16 h 254"/>
                <a:gd name="T10" fmla="*/ 312 w 344"/>
                <a:gd name="T11" fmla="*/ 156 h 254"/>
                <a:gd name="T12" fmla="*/ 328 w 344"/>
                <a:gd name="T13" fmla="*/ 229 h 254"/>
                <a:gd name="T14" fmla="*/ 283 w 344"/>
                <a:gd name="T15" fmla="*/ 254 h 2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4" h="254">
                  <a:moveTo>
                    <a:pt x="283" y="254"/>
                  </a:moveTo>
                  <a:cubicBezTo>
                    <a:pt x="274" y="254"/>
                    <a:pt x="264" y="251"/>
                    <a:pt x="255" y="246"/>
                  </a:cubicBezTo>
                  <a:cubicBezTo>
                    <a:pt x="33" y="106"/>
                    <a:pt x="33" y="106"/>
                    <a:pt x="33" y="106"/>
                  </a:cubicBezTo>
                  <a:cubicBezTo>
                    <a:pt x="8" y="90"/>
                    <a:pt x="0" y="57"/>
                    <a:pt x="16" y="32"/>
                  </a:cubicBezTo>
                  <a:cubicBezTo>
                    <a:pt x="31" y="8"/>
                    <a:pt x="64" y="0"/>
                    <a:pt x="89" y="16"/>
                  </a:cubicBezTo>
                  <a:cubicBezTo>
                    <a:pt x="312" y="156"/>
                    <a:pt x="312" y="156"/>
                    <a:pt x="312" y="156"/>
                  </a:cubicBezTo>
                  <a:cubicBezTo>
                    <a:pt x="337" y="171"/>
                    <a:pt x="344" y="204"/>
                    <a:pt x="328" y="229"/>
                  </a:cubicBezTo>
                  <a:cubicBezTo>
                    <a:pt x="318" y="245"/>
                    <a:pt x="301" y="254"/>
                    <a:pt x="283" y="254"/>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0" name="Freeform 7"/>
            <p:cNvSpPr>
              <a:spLocks/>
            </p:cNvSpPr>
            <p:nvPr/>
          </p:nvSpPr>
          <p:spPr bwMode="auto">
            <a:xfrm>
              <a:off x="4753" y="1426"/>
              <a:ext cx="652" cy="286"/>
            </a:xfrm>
            <a:custGeom>
              <a:avLst/>
              <a:gdLst>
                <a:gd name="T0" fmla="*/ 58 w 374"/>
                <a:gd name="T1" fmla="*/ 164 h 164"/>
                <a:gd name="T2" fmla="*/ 6 w 374"/>
                <a:gd name="T3" fmla="*/ 121 h 164"/>
                <a:gd name="T4" fmla="*/ 48 w 374"/>
                <a:gd name="T5" fmla="*/ 58 h 164"/>
                <a:gd name="T6" fmla="*/ 305 w 374"/>
                <a:gd name="T7" fmla="*/ 6 h 164"/>
                <a:gd name="T8" fmla="*/ 368 w 374"/>
                <a:gd name="T9" fmla="*/ 48 h 164"/>
                <a:gd name="T10" fmla="*/ 326 w 374"/>
                <a:gd name="T11" fmla="*/ 110 h 164"/>
                <a:gd name="T12" fmla="*/ 69 w 374"/>
                <a:gd name="T13" fmla="*/ 163 h 164"/>
                <a:gd name="T14" fmla="*/ 58 w 374"/>
                <a:gd name="T15" fmla="*/ 164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4" h="164">
                  <a:moveTo>
                    <a:pt x="58" y="164"/>
                  </a:moveTo>
                  <a:cubicBezTo>
                    <a:pt x="33" y="164"/>
                    <a:pt x="11" y="146"/>
                    <a:pt x="6" y="121"/>
                  </a:cubicBezTo>
                  <a:cubicBezTo>
                    <a:pt x="0" y="92"/>
                    <a:pt x="19" y="64"/>
                    <a:pt x="48" y="58"/>
                  </a:cubicBezTo>
                  <a:cubicBezTo>
                    <a:pt x="305" y="6"/>
                    <a:pt x="305" y="6"/>
                    <a:pt x="305" y="6"/>
                  </a:cubicBezTo>
                  <a:cubicBezTo>
                    <a:pt x="334" y="0"/>
                    <a:pt x="362" y="19"/>
                    <a:pt x="368" y="48"/>
                  </a:cubicBezTo>
                  <a:cubicBezTo>
                    <a:pt x="374" y="76"/>
                    <a:pt x="355" y="104"/>
                    <a:pt x="326" y="110"/>
                  </a:cubicBezTo>
                  <a:cubicBezTo>
                    <a:pt x="69" y="163"/>
                    <a:pt x="69" y="163"/>
                    <a:pt x="69" y="163"/>
                  </a:cubicBezTo>
                  <a:cubicBezTo>
                    <a:pt x="65" y="163"/>
                    <a:pt x="62" y="164"/>
                    <a:pt x="58" y="164"/>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1" name="Freeform 8"/>
            <p:cNvSpPr>
              <a:spLocks/>
            </p:cNvSpPr>
            <p:nvPr/>
          </p:nvSpPr>
          <p:spPr bwMode="auto">
            <a:xfrm>
              <a:off x="4294" y="333"/>
              <a:ext cx="463" cy="578"/>
            </a:xfrm>
            <a:custGeom>
              <a:avLst/>
              <a:gdLst>
                <a:gd name="T0" fmla="*/ 60 w 266"/>
                <a:gd name="T1" fmla="*/ 332 h 332"/>
                <a:gd name="T2" fmla="*/ 31 w 266"/>
                <a:gd name="T3" fmla="*/ 324 h 332"/>
                <a:gd name="T4" fmla="*/ 16 w 266"/>
                <a:gd name="T5" fmla="*/ 250 h 332"/>
                <a:gd name="T6" fmla="*/ 161 w 266"/>
                <a:gd name="T7" fmla="*/ 31 h 332"/>
                <a:gd name="T8" fmla="*/ 235 w 266"/>
                <a:gd name="T9" fmla="*/ 16 h 332"/>
                <a:gd name="T10" fmla="*/ 250 w 266"/>
                <a:gd name="T11" fmla="*/ 90 h 332"/>
                <a:gd name="T12" fmla="*/ 105 w 266"/>
                <a:gd name="T13" fmla="*/ 309 h 332"/>
                <a:gd name="T14" fmla="*/ 60 w 266"/>
                <a:gd name="T15" fmla="*/ 332 h 3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6" h="332">
                  <a:moveTo>
                    <a:pt x="60" y="332"/>
                  </a:moveTo>
                  <a:cubicBezTo>
                    <a:pt x="50" y="332"/>
                    <a:pt x="40" y="330"/>
                    <a:pt x="31" y="324"/>
                  </a:cubicBezTo>
                  <a:cubicBezTo>
                    <a:pt x="6" y="307"/>
                    <a:pt x="0" y="274"/>
                    <a:pt x="16" y="250"/>
                  </a:cubicBezTo>
                  <a:cubicBezTo>
                    <a:pt x="161" y="31"/>
                    <a:pt x="161" y="31"/>
                    <a:pt x="161" y="31"/>
                  </a:cubicBezTo>
                  <a:cubicBezTo>
                    <a:pt x="178" y="6"/>
                    <a:pt x="211" y="0"/>
                    <a:pt x="235" y="16"/>
                  </a:cubicBezTo>
                  <a:cubicBezTo>
                    <a:pt x="260" y="32"/>
                    <a:pt x="266" y="65"/>
                    <a:pt x="250" y="90"/>
                  </a:cubicBezTo>
                  <a:cubicBezTo>
                    <a:pt x="105" y="309"/>
                    <a:pt x="105" y="309"/>
                    <a:pt x="105" y="309"/>
                  </a:cubicBezTo>
                  <a:cubicBezTo>
                    <a:pt x="94" y="324"/>
                    <a:pt x="77" y="332"/>
                    <a:pt x="60" y="332"/>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2" name="Freeform 9"/>
            <p:cNvSpPr>
              <a:spLocks/>
            </p:cNvSpPr>
            <p:nvPr/>
          </p:nvSpPr>
          <p:spPr bwMode="auto">
            <a:xfrm>
              <a:off x="3465" y="-2"/>
              <a:ext cx="189" cy="645"/>
            </a:xfrm>
            <a:custGeom>
              <a:avLst/>
              <a:gdLst>
                <a:gd name="T0" fmla="*/ 56 w 109"/>
                <a:gd name="T1" fmla="*/ 370 h 370"/>
                <a:gd name="T2" fmla="*/ 2 w 109"/>
                <a:gd name="T3" fmla="*/ 317 h 370"/>
                <a:gd name="T4" fmla="*/ 0 w 109"/>
                <a:gd name="T5" fmla="*/ 54 h 370"/>
                <a:gd name="T6" fmla="*/ 53 w 109"/>
                <a:gd name="T7" fmla="*/ 0 h 370"/>
                <a:gd name="T8" fmla="*/ 106 w 109"/>
                <a:gd name="T9" fmla="*/ 53 h 370"/>
                <a:gd name="T10" fmla="*/ 109 w 109"/>
                <a:gd name="T11" fmla="*/ 316 h 370"/>
                <a:gd name="T12" fmla="*/ 56 w 109"/>
                <a:gd name="T13" fmla="*/ 370 h 370"/>
                <a:gd name="T14" fmla="*/ 56 w 109"/>
                <a:gd name="T15" fmla="*/ 370 h 3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9" h="370">
                  <a:moveTo>
                    <a:pt x="56" y="370"/>
                  </a:moveTo>
                  <a:cubicBezTo>
                    <a:pt x="26" y="370"/>
                    <a:pt x="3" y="346"/>
                    <a:pt x="2" y="317"/>
                  </a:cubicBezTo>
                  <a:cubicBezTo>
                    <a:pt x="0" y="54"/>
                    <a:pt x="0" y="54"/>
                    <a:pt x="0" y="54"/>
                  </a:cubicBezTo>
                  <a:cubicBezTo>
                    <a:pt x="0" y="25"/>
                    <a:pt x="23" y="1"/>
                    <a:pt x="53" y="0"/>
                  </a:cubicBezTo>
                  <a:cubicBezTo>
                    <a:pt x="82" y="0"/>
                    <a:pt x="106" y="24"/>
                    <a:pt x="106" y="53"/>
                  </a:cubicBezTo>
                  <a:cubicBezTo>
                    <a:pt x="109" y="316"/>
                    <a:pt x="109" y="316"/>
                    <a:pt x="109" y="316"/>
                  </a:cubicBezTo>
                  <a:cubicBezTo>
                    <a:pt x="109" y="345"/>
                    <a:pt x="86" y="369"/>
                    <a:pt x="56" y="370"/>
                  </a:cubicBezTo>
                  <a:cubicBezTo>
                    <a:pt x="56" y="370"/>
                    <a:pt x="56" y="370"/>
                    <a:pt x="56" y="370"/>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3" name="Freeform 10"/>
            <p:cNvSpPr>
              <a:spLocks/>
            </p:cNvSpPr>
            <p:nvPr/>
          </p:nvSpPr>
          <p:spPr bwMode="auto">
            <a:xfrm>
              <a:off x="1923" y="2362"/>
              <a:ext cx="599" cy="442"/>
            </a:xfrm>
            <a:custGeom>
              <a:avLst/>
              <a:gdLst>
                <a:gd name="T0" fmla="*/ 61 w 344"/>
                <a:gd name="T1" fmla="*/ 254 h 254"/>
                <a:gd name="T2" fmla="*/ 16 w 344"/>
                <a:gd name="T3" fmla="*/ 229 h 254"/>
                <a:gd name="T4" fmla="*/ 32 w 344"/>
                <a:gd name="T5" fmla="*/ 156 h 254"/>
                <a:gd name="T6" fmla="*/ 255 w 344"/>
                <a:gd name="T7" fmla="*/ 16 h 254"/>
                <a:gd name="T8" fmla="*/ 328 w 344"/>
                <a:gd name="T9" fmla="*/ 33 h 254"/>
                <a:gd name="T10" fmla="*/ 311 w 344"/>
                <a:gd name="T11" fmla="*/ 106 h 254"/>
                <a:gd name="T12" fmla="*/ 89 w 344"/>
                <a:gd name="T13" fmla="*/ 246 h 254"/>
                <a:gd name="T14" fmla="*/ 61 w 344"/>
                <a:gd name="T15" fmla="*/ 254 h 2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4" h="254">
                  <a:moveTo>
                    <a:pt x="61" y="254"/>
                  </a:moveTo>
                  <a:cubicBezTo>
                    <a:pt x="43" y="254"/>
                    <a:pt x="26" y="245"/>
                    <a:pt x="16" y="229"/>
                  </a:cubicBezTo>
                  <a:cubicBezTo>
                    <a:pt x="0" y="204"/>
                    <a:pt x="7" y="172"/>
                    <a:pt x="32" y="156"/>
                  </a:cubicBezTo>
                  <a:cubicBezTo>
                    <a:pt x="255" y="16"/>
                    <a:pt x="255" y="16"/>
                    <a:pt x="255" y="16"/>
                  </a:cubicBezTo>
                  <a:cubicBezTo>
                    <a:pt x="280" y="0"/>
                    <a:pt x="312" y="8"/>
                    <a:pt x="328" y="33"/>
                  </a:cubicBezTo>
                  <a:cubicBezTo>
                    <a:pt x="344" y="58"/>
                    <a:pt x="336" y="90"/>
                    <a:pt x="311" y="106"/>
                  </a:cubicBezTo>
                  <a:cubicBezTo>
                    <a:pt x="89" y="246"/>
                    <a:pt x="89" y="246"/>
                    <a:pt x="89" y="246"/>
                  </a:cubicBezTo>
                  <a:cubicBezTo>
                    <a:pt x="80" y="252"/>
                    <a:pt x="70" y="254"/>
                    <a:pt x="61" y="254"/>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4" name="Freeform 11"/>
            <p:cNvSpPr>
              <a:spLocks/>
            </p:cNvSpPr>
            <p:nvPr/>
          </p:nvSpPr>
          <p:spPr bwMode="auto">
            <a:xfrm>
              <a:off x="1672" y="1425"/>
              <a:ext cx="652" cy="284"/>
            </a:xfrm>
            <a:custGeom>
              <a:avLst/>
              <a:gdLst>
                <a:gd name="T0" fmla="*/ 316 w 374"/>
                <a:gd name="T1" fmla="*/ 163 h 163"/>
                <a:gd name="T2" fmla="*/ 305 w 374"/>
                <a:gd name="T3" fmla="*/ 162 h 163"/>
                <a:gd name="T4" fmla="*/ 48 w 374"/>
                <a:gd name="T5" fmla="*/ 110 h 163"/>
                <a:gd name="T6" fmla="*/ 6 w 374"/>
                <a:gd name="T7" fmla="*/ 47 h 163"/>
                <a:gd name="T8" fmla="*/ 69 w 374"/>
                <a:gd name="T9" fmla="*/ 5 h 163"/>
                <a:gd name="T10" fmla="*/ 326 w 374"/>
                <a:gd name="T11" fmla="*/ 58 h 163"/>
                <a:gd name="T12" fmla="*/ 368 w 374"/>
                <a:gd name="T13" fmla="*/ 120 h 163"/>
                <a:gd name="T14" fmla="*/ 316 w 374"/>
                <a:gd name="T15" fmla="*/ 163 h 1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4" h="163">
                  <a:moveTo>
                    <a:pt x="316" y="163"/>
                  </a:moveTo>
                  <a:cubicBezTo>
                    <a:pt x="312" y="163"/>
                    <a:pt x="309" y="163"/>
                    <a:pt x="305" y="162"/>
                  </a:cubicBezTo>
                  <a:cubicBezTo>
                    <a:pt x="48" y="110"/>
                    <a:pt x="48" y="110"/>
                    <a:pt x="48" y="110"/>
                  </a:cubicBezTo>
                  <a:cubicBezTo>
                    <a:pt x="19" y="104"/>
                    <a:pt x="0" y="76"/>
                    <a:pt x="6" y="47"/>
                  </a:cubicBezTo>
                  <a:cubicBezTo>
                    <a:pt x="12" y="18"/>
                    <a:pt x="40" y="0"/>
                    <a:pt x="69" y="5"/>
                  </a:cubicBezTo>
                  <a:cubicBezTo>
                    <a:pt x="326" y="58"/>
                    <a:pt x="326" y="58"/>
                    <a:pt x="326" y="58"/>
                  </a:cubicBezTo>
                  <a:cubicBezTo>
                    <a:pt x="355" y="63"/>
                    <a:pt x="374" y="92"/>
                    <a:pt x="368" y="120"/>
                  </a:cubicBezTo>
                  <a:cubicBezTo>
                    <a:pt x="363" y="146"/>
                    <a:pt x="341" y="163"/>
                    <a:pt x="316" y="163"/>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5" name="Freeform 12"/>
            <p:cNvSpPr>
              <a:spLocks/>
            </p:cNvSpPr>
            <p:nvPr/>
          </p:nvSpPr>
          <p:spPr bwMode="auto">
            <a:xfrm>
              <a:off x="2320" y="329"/>
              <a:ext cx="464" cy="580"/>
            </a:xfrm>
            <a:custGeom>
              <a:avLst/>
              <a:gdLst>
                <a:gd name="T0" fmla="*/ 206 w 266"/>
                <a:gd name="T1" fmla="*/ 333 h 333"/>
                <a:gd name="T2" fmla="*/ 161 w 266"/>
                <a:gd name="T3" fmla="*/ 309 h 333"/>
                <a:gd name="T4" fmla="*/ 16 w 266"/>
                <a:gd name="T5" fmla="*/ 90 h 333"/>
                <a:gd name="T6" fmla="*/ 31 w 266"/>
                <a:gd name="T7" fmla="*/ 16 h 333"/>
                <a:gd name="T8" fmla="*/ 105 w 266"/>
                <a:gd name="T9" fmla="*/ 31 h 333"/>
                <a:gd name="T10" fmla="*/ 250 w 266"/>
                <a:gd name="T11" fmla="*/ 250 h 333"/>
                <a:gd name="T12" fmla="*/ 235 w 266"/>
                <a:gd name="T13" fmla="*/ 324 h 333"/>
                <a:gd name="T14" fmla="*/ 206 w 266"/>
                <a:gd name="T15" fmla="*/ 333 h 3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6" h="333">
                  <a:moveTo>
                    <a:pt x="206" y="333"/>
                  </a:moveTo>
                  <a:cubicBezTo>
                    <a:pt x="189" y="333"/>
                    <a:pt x="172" y="324"/>
                    <a:pt x="161" y="309"/>
                  </a:cubicBezTo>
                  <a:cubicBezTo>
                    <a:pt x="16" y="90"/>
                    <a:pt x="16" y="90"/>
                    <a:pt x="16" y="90"/>
                  </a:cubicBezTo>
                  <a:cubicBezTo>
                    <a:pt x="0" y="66"/>
                    <a:pt x="6" y="33"/>
                    <a:pt x="31" y="16"/>
                  </a:cubicBezTo>
                  <a:cubicBezTo>
                    <a:pt x="55" y="0"/>
                    <a:pt x="88" y="7"/>
                    <a:pt x="105" y="31"/>
                  </a:cubicBezTo>
                  <a:cubicBezTo>
                    <a:pt x="250" y="250"/>
                    <a:pt x="250" y="250"/>
                    <a:pt x="250" y="250"/>
                  </a:cubicBezTo>
                  <a:cubicBezTo>
                    <a:pt x="266" y="275"/>
                    <a:pt x="260" y="308"/>
                    <a:pt x="235" y="324"/>
                  </a:cubicBezTo>
                  <a:cubicBezTo>
                    <a:pt x="226" y="330"/>
                    <a:pt x="216" y="333"/>
                    <a:pt x="206" y="333"/>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6" name="Freeform 13"/>
            <p:cNvSpPr>
              <a:spLocks noEditPoints="1"/>
            </p:cNvSpPr>
            <p:nvPr/>
          </p:nvSpPr>
          <p:spPr bwMode="auto">
            <a:xfrm>
              <a:off x="2498" y="817"/>
              <a:ext cx="2100" cy="2567"/>
            </a:xfrm>
            <a:custGeom>
              <a:avLst/>
              <a:gdLst>
                <a:gd name="T0" fmla="*/ 603 w 1206"/>
                <a:gd name="T1" fmla="*/ 0 h 1474"/>
                <a:gd name="T2" fmla="*/ 0 w 1206"/>
                <a:gd name="T3" fmla="*/ 603 h 1474"/>
                <a:gd name="T4" fmla="*/ 95 w 1206"/>
                <a:gd name="T5" fmla="*/ 928 h 1474"/>
                <a:gd name="T6" fmla="*/ 308 w 1206"/>
                <a:gd name="T7" fmla="*/ 1129 h 1474"/>
                <a:gd name="T8" fmla="*/ 308 w 1206"/>
                <a:gd name="T9" fmla="*/ 1329 h 1474"/>
                <a:gd name="T10" fmla="*/ 453 w 1206"/>
                <a:gd name="T11" fmla="*/ 1474 h 1474"/>
                <a:gd name="T12" fmla="*/ 769 w 1206"/>
                <a:gd name="T13" fmla="*/ 1474 h 1474"/>
                <a:gd name="T14" fmla="*/ 914 w 1206"/>
                <a:gd name="T15" fmla="*/ 1329 h 1474"/>
                <a:gd name="T16" fmla="*/ 914 w 1206"/>
                <a:gd name="T17" fmla="*/ 1120 h 1474"/>
                <a:gd name="T18" fmla="*/ 1206 w 1206"/>
                <a:gd name="T19" fmla="*/ 603 h 1474"/>
                <a:gd name="T20" fmla="*/ 603 w 1206"/>
                <a:gd name="T21" fmla="*/ 0 h 1474"/>
                <a:gd name="T22" fmla="*/ 827 w 1206"/>
                <a:gd name="T23" fmla="*/ 1032 h 1474"/>
                <a:gd name="T24" fmla="*/ 795 w 1206"/>
                <a:gd name="T25" fmla="*/ 1085 h 1474"/>
                <a:gd name="T26" fmla="*/ 795 w 1206"/>
                <a:gd name="T27" fmla="*/ 1133 h 1474"/>
                <a:gd name="T28" fmla="*/ 427 w 1206"/>
                <a:gd name="T29" fmla="*/ 1133 h 1474"/>
                <a:gd name="T30" fmla="*/ 427 w 1206"/>
                <a:gd name="T31" fmla="*/ 1093 h 1474"/>
                <a:gd name="T32" fmla="*/ 394 w 1206"/>
                <a:gd name="T33" fmla="*/ 1039 h 1474"/>
                <a:gd name="T34" fmla="*/ 119 w 1206"/>
                <a:gd name="T35" fmla="*/ 603 h 1474"/>
                <a:gd name="T36" fmla="*/ 603 w 1206"/>
                <a:gd name="T37" fmla="*/ 119 h 1474"/>
                <a:gd name="T38" fmla="*/ 1087 w 1206"/>
                <a:gd name="T39" fmla="*/ 603 h 1474"/>
                <a:gd name="T40" fmla="*/ 827 w 1206"/>
                <a:gd name="T41" fmla="*/ 1032 h 14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06" h="1474">
                  <a:moveTo>
                    <a:pt x="603" y="0"/>
                  </a:moveTo>
                  <a:cubicBezTo>
                    <a:pt x="271" y="0"/>
                    <a:pt x="0" y="271"/>
                    <a:pt x="0" y="603"/>
                  </a:cubicBezTo>
                  <a:cubicBezTo>
                    <a:pt x="0" y="719"/>
                    <a:pt x="33" y="831"/>
                    <a:pt x="95" y="928"/>
                  </a:cubicBezTo>
                  <a:cubicBezTo>
                    <a:pt x="149" y="1012"/>
                    <a:pt x="222" y="1081"/>
                    <a:pt x="308" y="1129"/>
                  </a:cubicBezTo>
                  <a:cubicBezTo>
                    <a:pt x="308" y="1329"/>
                    <a:pt x="308" y="1329"/>
                    <a:pt x="308" y="1329"/>
                  </a:cubicBezTo>
                  <a:cubicBezTo>
                    <a:pt x="308" y="1409"/>
                    <a:pt x="373" y="1474"/>
                    <a:pt x="453" y="1474"/>
                  </a:cubicBezTo>
                  <a:cubicBezTo>
                    <a:pt x="769" y="1474"/>
                    <a:pt x="769" y="1474"/>
                    <a:pt x="769" y="1474"/>
                  </a:cubicBezTo>
                  <a:cubicBezTo>
                    <a:pt x="849" y="1474"/>
                    <a:pt x="914" y="1409"/>
                    <a:pt x="914" y="1329"/>
                  </a:cubicBezTo>
                  <a:cubicBezTo>
                    <a:pt x="914" y="1120"/>
                    <a:pt x="914" y="1120"/>
                    <a:pt x="914" y="1120"/>
                  </a:cubicBezTo>
                  <a:cubicBezTo>
                    <a:pt x="1095" y="1011"/>
                    <a:pt x="1206" y="816"/>
                    <a:pt x="1206" y="603"/>
                  </a:cubicBezTo>
                  <a:cubicBezTo>
                    <a:pt x="1206" y="271"/>
                    <a:pt x="936" y="0"/>
                    <a:pt x="603" y="0"/>
                  </a:cubicBezTo>
                  <a:close/>
                  <a:moveTo>
                    <a:pt x="827" y="1032"/>
                  </a:moveTo>
                  <a:cubicBezTo>
                    <a:pt x="807" y="1042"/>
                    <a:pt x="795" y="1063"/>
                    <a:pt x="795" y="1085"/>
                  </a:cubicBezTo>
                  <a:cubicBezTo>
                    <a:pt x="795" y="1133"/>
                    <a:pt x="795" y="1133"/>
                    <a:pt x="795" y="1133"/>
                  </a:cubicBezTo>
                  <a:cubicBezTo>
                    <a:pt x="427" y="1133"/>
                    <a:pt x="427" y="1133"/>
                    <a:pt x="427" y="1133"/>
                  </a:cubicBezTo>
                  <a:cubicBezTo>
                    <a:pt x="427" y="1093"/>
                    <a:pt x="427" y="1093"/>
                    <a:pt x="427" y="1093"/>
                  </a:cubicBezTo>
                  <a:cubicBezTo>
                    <a:pt x="427" y="1070"/>
                    <a:pt x="414" y="1049"/>
                    <a:pt x="394" y="1039"/>
                  </a:cubicBezTo>
                  <a:cubicBezTo>
                    <a:pt x="227" y="959"/>
                    <a:pt x="119" y="788"/>
                    <a:pt x="119" y="603"/>
                  </a:cubicBezTo>
                  <a:cubicBezTo>
                    <a:pt x="119" y="336"/>
                    <a:pt x="336" y="119"/>
                    <a:pt x="603" y="119"/>
                  </a:cubicBezTo>
                  <a:cubicBezTo>
                    <a:pt x="870" y="119"/>
                    <a:pt x="1087" y="336"/>
                    <a:pt x="1087" y="603"/>
                  </a:cubicBezTo>
                  <a:cubicBezTo>
                    <a:pt x="1087" y="784"/>
                    <a:pt x="987" y="948"/>
                    <a:pt x="827" y="1032"/>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7" name="Oval 14"/>
            <p:cNvSpPr>
              <a:spLocks noChangeArrowheads="1"/>
            </p:cNvSpPr>
            <p:nvPr/>
          </p:nvSpPr>
          <p:spPr bwMode="auto">
            <a:xfrm>
              <a:off x="2907" y="1200"/>
              <a:ext cx="1343" cy="1343"/>
            </a:xfrm>
            <a:prstGeom prst="ellipse">
              <a:avLst/>
            </a:prstGeom>
            <a:solidFill>
              <a:srgbClr val="F05C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8" name="Oval 15"/>
            <p:cNvSpPr>
              <a:spLocks noChangeArrowheads="1"/>
            </p:cNvSpPr>
            <p:nvPr/>
          </p:nvSpPr>
          <p:spPr bwMode="auto">
            <a:xfrm>
              <a:off x="3040" y="1334"/>
              <a:ext cx="1076" cy="107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9" name="Oval 16"/>
            <p:cNvSpPr>
              <a:spLocks noChangeArrowheads="1"/>
            </p:cNvSpPr>
            <p:nvPr/>
          </p:nvSpPr>
          <p:spPr bwMode="auto">
            <a:xfrm>
              <a:off x="3155" y="1449"/>
              <a:ext cx="846" cy="846"/>
            </a:xfrm>
            <a:prstGeom prst="ellipse">
              <a:avLst/>
            </a:prstGeom>
            <a:solidFill>
              <a:srgbClr val="F05C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20" name="Oval 17"/>
            <p:cNvSpPr>
              <a:spLocks noChangeArrowheads="1"/>
            </p:cNvSpPr>
            <p:nvPr/>
          </p:nvSpPr>
          <p:spPr bwMode="auto">
            <a:xfrm>
              <a:off x="3280" y="1573"/>
              <a:ext cx="596" cy="59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21" name="Oval 18"/>
            <p:cNvSpPr>
              <a:spLocks noChangeArrowheads="1"/>
            </p:cNvSpPr>
            <p:nvPr/>
          </p:nvSpPr>
          <p:spPr bwMode="auto">
            <a:xfrm>
              <a:off x="3391" y="1684"/>
              <a:ext cx="373" cy="375"/>
            </a:xfrm>
            <a:prstGeom prst="ellipse">
              <a:avLst/>
            </a:prstGeom>
            <a:solidFill>
              <a:srgbClr val="F05C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22" name="Oval 19"/>
            <p:cNvSpPr>
              <a:spLocks noChangeArrowheads="1"/>
            </p:cNvSpPr>
            <p:nvPr/>
          </p:nvSpPr>
          <p:spPr bwMode="auto">
            <a:xfrm>
              <a:off x="3508" y="1803"/>
              <a:ext cx="139" cy="13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23" name="Freeform 20"/>
            <p:cNvSpPr>
              <a:spLocks/>
            </p:cNvSpPr>
            <p:nvPr/>
          </p:nvSpPr>
          <p:spPr bwMode="auto">
            <a:xfrm>
              <a:off x="3578" y="1087"/>
              <a:ext cx="792" cy="794"/>
            </a:xfrm>
            <a:custGeom>
              <a:avLst/>
              <a:gdLst>
                <a:gd name="T0" fmla="*/ 543 w 792"/>
                <a:gd name="T1" fmla="*/ 282 h 794"/>
                <a:gd name="T2" fmla="*/ 627 w 792"/>
                <a:gd name="T3" fmla="*/ 282 h 794"/>
                <a:gd name="T4" fmla="*/ 792 w 792"/>
                <a:gd name="T5" fmla="*/ 116 h 794"/>
                <a:gd name="T6" fmla="*/ 677 w 792"/>
                <a:gd name="T7" fmla="*/ 116 h 794"/>
                <a:gd name="T8" fmla="*/ 674 w 792"/>
                <a:gd name="T9" fmla="*/ 0 h 794"/>
                <a:gd name="T10" fmla="*/ 507 w 792"/>
                <a:gd name="T11" fmla="*/ 165 h 794"/>
                <a:gd name="T12" fmla="*/ 512 w 792"/>
                <a:gd name="T13" fmla="*/ 252 h 794"/>
                <a:gd name="T14" fmla="*/ 0 w 792"/>
                <a:gd name="T15" fmla="*/ 754 h 794"/>
                <a:gd name="T16" fmla="*/ 0 w 792"/>
                <a:gd name="T17" fmla="*/ 794 h 794"/>
                <a:gd name="T18" fmla="*/ 43 w 792"/>
                <a:gd name="T19" fmla="*/ 794 h 794"/>
                <a:gd name="T20" fmla="*/ 543 w 792"/>
                <a:gd name="T21" fmla="*/ 282 h 7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2" h="794">
                  <a:moveTo>
                    <a:pt x="543" y="282"/>
                  </a:moveTo>
                  <a:lnTo>
                    <a:pt x="627" y="282"/>
                  </a:lnTo>
                  <a:lnTo>
                    <a:pt x="792" y="116"/>
                  </a:lnTo>
                  <a:lnTo>
                    <a:pt x="677" y="116"/>
                  </a:lnTo>
                  <a:lnTo>
                    <a:pt x="674" y="0"/>
                  </a:lnTo>
                  <a:lnTo>
                    <a:pt x="507" y="165"/>
                  </a:lnTo>
                  <a:lnTo>
                    <a:pt x="512" y="252"/>
                  </a:lnTo>
                  <a:lnTo>
                    <a:pt x="0" y="754"/>
                  </a:lnTo>
                  <a:lnTo>
                    <a:pt x="0" y="794"/>
                  </a:lnTo>
                  <a:lnTo>
                    <a:pt x="43" y="794"/>
                  </a:lnTo>
                  <a:lnTo>
                    <a:pt x="543" y="282"/>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24" name="Freeform 21"/>
            <p:cNvSpPr>
              <a:spLocks/>
            </p:cNvSpPr>
            <p:nvPr/>
          </p:nvSpPr>
          <p:spPr bwMode="auto">
            <a:xfrm>
              <a:off x="3578" y="1087"/>
              <a:ext cx="792" cy="794"/>
            </a:xfrm>
            <a:custGeom>
              <a:avLst/>
              <a:gdLst>
                <a:gd name="T0" fmla="*/ 543 w 792"/>
                <a:gd name="T1" fmla="*/ 282 h 794"/>
                <a:gd name="T2" fmla="*/ 627 w 792"/>
                <a:gd name="T3" fmla="*/ 282 h 794"/>
                <a:gd name="T4" fmla="*/ 792 w 792"/>
                <a:gd name="T5" fmla="*/ 116 h 794"/>
                <a:gd name="T6" fmla="*/ 677 w 792"/>
                <a:gd name="T7" fmla="*/ 116 h 794"/>
                <a:gd name="T8" fmla="*/ 674 w 792"/>
                <a:gd name="T9" fmla="*/ 0 h 794"/>
                <a:gd name="T10" fmla="*/ 507 w 792"/>
                <a:gd name="T11" fmla="*/ 165 h 794"/>
                <a:gd name="T12" fmla="*/ 512 w 792"/>
                <a:gd name="T13" fmla="*/ 252 h 794"/>
                <a:gd name="T14" fmla="*/ 0 w 792"/>
                <a:gd name="T15" fmla="*/ 754 h 794"/>
                <a:gd name="T16" fmla="*/ 0 w 792"/>
                <a:gd name="T17" fmla="*/ 794 h 794"/>
                <a:gd name="T18" fmla="*/ 43 w 792"/>
                <a:gd name="T19" fmla="*/ 794 h 7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92" h="794">
                  <a:moveTo>
                    <a:pt x="543" y="282"/>
                  </a:moveTo>
                  <a:lnTo>
                    <a:pt x="627" y="282"/>
                  </a:lnTo>
                  <a:lnTo>
                    <a:pt x="792" y="116"/>
                  </a:lnTo>
                  <a:lnTo>
                    <a:pt x="677" y="116"/>
                  </a:lnTo>
                  <a:lnTo>
                    <a:pt x="674" y="0"/>
                  </a:lnTo>
                  <a:lnTo>
                    <a:pt x="507" y="165"/>
                  </a:lnTo>
                  <a:lnTo>
                    <a:pt x="512" y="252"/>
                  </a:lnTo>
                  <a:lnTo>
                    <a:pt x="0" y="754"/>
                  </a:lnTo>
                  <a:lnTo>
                    <a:pt x="0" y="794"/>
                  </a:lnTo>
                  <a:lnTo>
                    <a:pt x="43" y="79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grpSp>
      <p:sp>
        <p:nvSpPr>
          <p:cNvPr id="25" name="Rectangle 24"/>
          <p:cNvSpPr/>
          <p:nvPr/>
        </p:nvSpPr>
        <p:spPr>
          <a:xfrm>
            <a:off x="4436213" y="2659141"/>
            <a:ext cx="4099385" cy="784830"/>
          </a:xfrm>
          <a:prstGeom prst="rect">
            <a:avLst/>
          </a:prstGeom>
        </p:spPr>
        <p:txBody>
          <a:bodyPr wrap="square">
            <a:spAutoFit/>
          </a:bodyPr>
          <a:lstStyle/>
          <a:p>
            <a:pPr algn="just">
              <a:spcAft>
                <a:spcPts val="1125"/>
              </a:spcAft>
            </a:pPr>
            <a:r>
              <a:rPr lang="vi-VN" sz="1500">
                <a:latin typeface="Calibri (Body)"/>
                <a:ea typeface="Open Sans" panose="020B0606030504020204" pitchFamily="34" charset="0"/>
                <a:cs typeface="Open Sans" panose="020B0606030504020204" pitchFamily="34" charset="0"/>
              </a:rPr>
              <a:t>Giai đoạn này thực hiện việc định nghĩa một dự án mới hoặc một phát sinh (hoặc trộn lẫn) mới của một dự</a:t>
            </a:r>
            <a:r>
              <a:rPr lang="en-US" sz="1500">
                <a:latin typeface="Calibri (Body)"/>
                <a:ea typeface="Open Sans" panose="020B0606030504020204" pitchFamily="34" charset="0"/>
                <a:cs typeface="Open Sans" panose="020B0606030504020204" pitchFamily="34" charset="0"/>
              </a:rPr>
              <a:t> án</a:t>
            </a:r>
            <a:r>
              <a:rPr lang="vi-VN" sz="1500">
                <a:latin typeface="Calibri (Body)"/>
                <a:ea typeface="Open Sans" panose="020B0606030504020204" pitchFamily="34" charset="0"/>
                <a:cs typeface="Open Sans" panose="020B0606030504020204" pitchFamily="34" charset="0"/>
              </a:rPr>
              <a:t> có sẵn như:</a:t>
            </a:r>
            <a:endParaRPr lang="en-US" sz="1500" dirty="0">
              <a:latin typeface="Calibri (Body)"/>
              <a:ea typeface="Open Sans" panose="020B0606030504020204" pitchFamily="34" charset="0"/>
              <a:cs typeface="Open Sans" panose="020B0606030504020204" pitchFamily="34" charset="0"/>
            </a:endParaRPr>
          </a:p>
        </p:txBody>
      </p:sp>
      <p:sp>
        <p:nvSpPr>
          <p:cNvPr id="26" name="TextBox 25"/>
          <p:cNvSpPr txBox="1"/>
          <p:nvPr/>
        </p:nvSpPr>
        <p:spPr>
          <a:xfrm>
            <a:off x="4317553" y="2297971"/>
            <a:ext cx="3315331" cy="392415"/>
          </a:xfrm>
          <a:prstGeom prst="rect">
            <a:avLst/>
          </a:prstGeom>
          <a:noFill/>
        </p:spPr>
        <p:txBody>
          <a:bodyPr wrap="none" rtlCol="0">
            <a:spAutoFit/>
          </a:bodyPr>
          <a:lstStyle/>
          <a:p>
            <a:pPr algn="ctr"/>
            <a:r>
              <a:rPr lang="en-US" sz="1950" b="1">
                <a:latin typeface="Calibri Light (Headings)"/>
              </a:rPr>
              <a:t> Khởi tạo dự án (Initiating)</a:t>
            </a:r>
            <a:endParaRPr lang="en-US" sz="1950" b="1" dirty="0">
              <a:solidFill>
                <a:schemeClr val="tx2"/>
              </a:solidFill>
              <a:latin typeface="Calibri Light (Headings)"/>
            </a:endParaRPr>
          </a:p>
        </p:txBody>
      </p:sp>
      <p:grpSp>
        <p:nvGrpSpPr>
          <p:cNvPr id="69" name="Group 68"/>
          <p:cNvGrpSpPr/>
          <p:nvPr/>
        </p:nvGrpSpPr>
        <p:grpSpPr>
          <a:xfrm>
            <a:off x="4116376" y="3549173"/>
            <a:ext cx="5314275" cy="1472767"/>
            <a:chOff x="6153600" y="3784652"/>
            <a:chExt cx="6415727" cy="1703267"/>
          </a:xfrm>
        </p:grpSpPr>
        <p:grpSp>
          <p:nvGrpSpPr>
            <p:cNvPr id="70" name="Group 344"/>
            <p:cNvGrpSpPr/>
            <p:nvPr/>
          </p:nvGrpSpPr>
          <p:grpSpPr>
            <a:xfrm>
              <a:off x="6539727" y="3784652"/>
              <a:ext cx="4119528" cy="427136"/>
              <a:chOff x="4643438" y="2786064"/>
              <a:chExt cx="4119528" cy="427136"/>
            </a:xfrm>
          </p:grpSpPr>
          <p:sp>
            <p:nvSpPr>
              <p:cNvPr id="82" name="Rectangle 81"/>
              <p:cNvSpPr/>
              <p:nvPr/>
            </p:nvSpPr>
            <p:spPr>
              <a:xfrm>
                <a:off x="5072066" y="2786064"/>
                <a:ext cx="3690900" cy="427136"/>
              </a:xfrm>
              <a:prstGeom prst="rect">
                <a:avLst/>
              </a:prstGeom>
            </p:spPr>
            <p:txBody>
              <a:bodyPr wrap="none">
                <a:spAutoFit/>
              </a:bodyPr>
              <a:lstStyle/>
              <a:p>
                <a:r>
                  <a:rPr lang="vi-VN">
                    <a:latin typeface="Calibri(Body)"/>
                    <a:ea typeface="Open Sans" panose="020B0606030504020204" pitchFamily="34" charset="0"/>
                    <a:cs typeface="Calibri" panose="020F0502020204030204" pitchFamily="34" charset="0"/>
                  </a:rPr>
                  <a:t>Xác định yêu cầu của dự án</a:t>
                </a:r>
                <a:endParaRPr lang="en-US" dirty="0">
                  <a:solidFill>
                    <a:schemeClr val="bg1">
                      <a:lumMod val="65000"/>
                    </a:schemeClr>
                  </a:solidFill>
                  <a:latin typeface="Calibri(Body)"/>
                  <a:ea typeface="Open Sans" pitchFamily="34" charset="0"/>
                  <a:cs typeface="Open Sans" pitchFamily="34" charset="0"/>
                </a:endParaRPr>
              </a:p>
            </p:txBody>
          </p:sp>
          <p:grpSp>
            <p:nvGrpSpPr>
              <p:cNvPr id="83" name="Group 332"/>
              <p:cNvGrpSpPr/>
              <p:nvPr/>
            </p:nvGrpSpPr>
            <p:grpSpPr>
              <a:xfrm>
                <a:off x="4643438" y="2786064"/>
                <a:ext cx="288476" cy="288476"/>
                <a:chOff x="4643438" y="2786064"/>
                <a:chExt cx="288476" cy="288476"/>
              </a:xfrm>
            </p:grpSpPr>
            <p:sp>
              <p:nvSpPr>
                <p:cNvPr id="84" name="Oval 83"/>
                <p:cNvSpPr/>
                <p:nvPr/>
              </p:nvSpPr>
              <p:spPr>
                <a:xfrm>
                  <a:off x="4643438" y="2786064"/>
                  <a:ext cx="288476" cy="28847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5" name="Freeform 26"/>
                <p:cNvSpPr>
                  <a:spLocks/>
                </p:cNvSpPr>
                <p:nvPr/>
              </p:nvSpPr>
              <p:spPr bwMode="auto">
                <a:xfrm>
                  <a:off x="4735506" y="2871746"/>
                  <a:ext cx="114518" cy="118766"/>
                </a:xfrm>
                <a:custGeom>
                  <a:avLst/>
                  <a:gdLst>
                    <a:gd name="T0" fmla="*/ 103 w 274"/>
                    <a:gd name="T1" fmla="*/ 284 h 284"/>
                    <a:gd name="T2" fmla="*/ 80 w 274"/>
                    <a:gd name="T3" fmla="*/ 273 h 284"/>
                    <a:gd name="T4" fmla="*/ 9 w 274"/>
                    <a:gd name="T5" fmla="*/ 178 h 284"/>
                    <a:gd name="T6" fmla="*/ 14 w 274"/>
                    <a:gd name="T7" fmla="*/ 139 h 284"/>
                    <a:gd name="T8" fmla="*/ 53 w 274"/>
                    <a:gd name="T9" fmla="*/ 145 h 284"/>
                    <a:gd name="T10" fmla="*/ 100 w 274"/>
                    <a:gd name="T11" fmla="*/ 207 h 284"/>
                    <a:gd name="T12" fmla="*/ 219 w 274"/>
                    <a:gd name="T13" fmla="*/ 17 h 284"/>
                    <a:gd name="T14" fmla="*/ 257 w 274"/>
                    <a:gd name="T15" fmla="*/ 8 h 284"/>
                    <a:gd name="T16" fmla="*/ 266 w 274"/>
                    <a:gd name="T17" fmla="*/ 47 h 284"/>
                    <a:gd name="T18" fmla="*/ 126 w 274"/>
                    <a:gd name="T19" fmla="*/ 271 h 284"/>
                    <a:gd name="T20" fmla="*/ 104 w 274"/>
                    <a:gd name="T21" fmla="*/ 284 h 284"/>
                    <a:gd name="T22" fmla="*/ 103 w 274"/>
                    <a:gd name="T23" fmla="*/ 284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4" h="284">
                      <a:moveTo>
                        <a:pt x="103" y="284"/>
                      </a:moveTo>
                      <a:cubicBezTo>
                        <a:pt x="94" y="284"/>
                        <a:pt x="86" y="280"/>
                        <a:pt x="80" y="273"/>
                      </a:cubicBezTo>
                      <a:cubicBezTo>
                        <a:pt x="9" y="178"/>
                        <a:pt x="9" y="178"/>
                        <a:pt x="9" y="178"/>
                      </a:cubicBezTo>
                      <a:cubicBezTo>
                        <a:pt x="0" y="166"/>
                        <a:pt x="2" y="149"/>
                        <a:pt x="14" y="139"/>
                      </a:cubicBezTo>
                      <a:cubicBezTo>
                        <a:pt x="27" y="130"/>
                        <a:pt x="44" y="133"/>
                        <a:pt x="53" y="145"/>
                      </a:cubicBezTo>
                      <a:cubicBezTo>
                        <a:pt x="100" y="207"/>
                        <a:pt x="100" y="207"/>
                        <a:pt x="100" y="207"/>
                      </a:cubicBezTo>
                      <a:cubicBezTo>
                        <a:pt x="219" y="17"/>
                        <a:pt x="219" y="17"/>
                        <a:pt x="219" y="17"/>
                      </a:cubicBezTo>
                      <a:cubicBezTo>
                        <a:pt x="227" y="4"/>
                        <a:pt x="244" y="0"/>
                        <a:pt x="257" y="8"/>
                      </a:cubicBezTo>
                      <a:cubicBezTo>
                        <a:pt x="270" y="16"/>
                        <a:pt x="274" y="33"/>
                        <a:pt x="266" y="47"/>
                      </a:cubicBezTo>
                      <a:cubicBezTo>
                        <a:pt x="126" y="271"/>
                        <a:pt x="126" y="271"/>
                        <a:pt x="126" y="271"/>
                      </a:cubicBezTo>
                      <a:cubicBezTo>
                        <a:pt x="121" y="279"/>
                        <a:pt x="113" y="283"/>
                        <a:pt x="104" y="284"/>
                      </a:cubicBezTo>
                      <a:cubicBezTo>
                        <a:pt x="104" y="284"/>
                        <a:pt x="103" y="284"/>
                        <a:pt x="103" y="284"/>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1050" dirty="0"/>
                </a:p>
              </p:txBody>
            </p:sp>
          </p:grpSp>
        </p:grpSp>
        <p:grpSp>
          <p:nvGrpSpPr>
            <p:cNvPr id="71" name="Group 347"/>
            <p:cNvGrpSpPr/>
            <p:nvPr/>
          </p:nvGrpSpPr>
          <p:grpSpPr>
            <a:xfrm>
              <a:off x="6153600" y="5060783"/>
              <a:ext cx="6415727" cy="427136"/>
              <a:chOff x="4257311" y="4062195"/>
              <a:chExt cx="6415727" cy="427136"/>
            </a:xfrm>
          </p:grpSpPr>
          <p:sp>
            <p:nvSpPr>
              <p:cNvPr id="80" name="Rectangle 79"/>
              <p:cNvSpPr/>
              <p:nvPr/>
            </p:nvSpPr>
            <p:spPr>
              <a:xfrm>
                <a:off x="4257311" y="4062195"/>
                <a:ext cx="6415727" cy="427136"/>
              </a:xfrm>
              <a:prstGeom prst="rect">
                <a:avLst/>
              </a:prstGeom>
            </p:spPr>
            <p:txBody>
              <a:bodyPr wrap="none">
                <a:spAutoFit/>
              </a:bodyPr>
              <a:lstStyle/>
              <a:p>
                <a:pPr algn="just">
                  <a:spcAft>
                    <a:spcPts val="1125"/>
                  </a:spcAft>
                </a:pPr>
                <a:r>
                  <a:rPr lang="en-US">
                    <a:latin typeface="Calibri(Body)"/>
                    <a:ea typeface="Open Sans" panose="020B0606030504020204" pitchFamily="34" charset="0"/>
                    <a:cs typeface="Calibri" panose="020F0502020204030204" pitchFamily="34" charset="0"/>
                  </a:rPr>
                  <a:t>P</a:t>
                </a:r>
                <a:r>
                  <a:rPr lang="vi-VN">
                    <a:latin typeface="Calibri(Body)"/>
                    <a:ea typeface="Open Sans" panose="020B0606030504020204" pitchFamily="34" charset="0"/>
                    <a:cs typeface="Calibri" panose="020F0502020204030204" pitchFamily="34" charset="0"/>
                  </a:rPr>
                  <a:t>hân công trách nhiệm cho các bộ phận triển khai</a:t>
                </a:r>
                <a:endParaRPr lang="en-US" dirty="0">
                  <a:latin typeface="Calibri(Body)"/>
                  <a:ea typeface="Open Sans" panose="020B0606030504020204" pitchFamily="34" charset="0"/>
                  <a:cs typeface="Calibri" panose="020F0502020204030204" pitchFamily="34" charset="0"/>
                </a:endParaRPr>
              </a:p>
            </p:txBody>
          </p:sp>
          <p:sp>
            <p:nvSpPr>
              <p:cNvPr id="81" name="Oval 80"/>
              <p:cNvSpPr/>
              <p:nvPr/>
            </p:nvSpPr>
            <p:spPr>
              <a:xfrm>
                <a:off x="4643438" y="4071948"/>
                <a:ext cx="288476" cy="28847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grpSp>
          <p:nvGrpSpPr>
            <p:cNvPr id="72" name="Group 346"/>
            <p:cNvGrpSpPr/>
            <p:nvPr/>
          </p:nvGrpSpPr>
          <p:grpSpPr>
            <a:xfrm>
              <a:off x="6539727" y="4623649"/>
              <a:ext cx="4261558" cy="427135"/>
              <a:chOff x="4643438" y="3625061"/>
              <a:chExt cx="4261558" cy="427135"/>
            </a:xfrm>
          </p:grpSpPr>
          <p:sp>
            <p:nvSpPr>
              <p:cNvPr id="76" name="Rectangle 75"/>
              <p:cNvSpPr/>
              <p:nvPr/>
            </p:nvSpPr>
            <p:spPr>
              <a:xfrm>
                <a:off x="5059276" y="3625061"/>
                <a:ext cx="3845720" cy="427135"/>
              </a:xfrm>
              <a:prstGeom prst="rect">
                <a:avLst/>
              </a:prstGeom>
            </p:spPr>
            <p:txBody>
              <a:bodyPr wrap="none">
                <a:spAutoFit/>
              </a:bodyPr>
              <a:lstStyle/>
              <a:p>
                <a:r>
                  <a:rPr lang="en-US">
                    <a:latin typeface="Calibri(Body)"/>
                    <a:ea typeface="Open Sans" panose="020B0606030504020204" pitchFamily="34" charset="0"/>
                    <a:cs typeface="Calibri" panose="020F0502020204030204" pitchFamily="34" charset="0"/>
                  </a:rPr>
                  <a:t>P</a:t>
                </a:r>
                <a:r>
                  <a:rPr lang="vi-VN">
                    <a:latin typeface="Calibri(Body)"/>
                    <a:ea typeface="Open Sans" panose="020B0606030504020204" pitchFamily="34" charset="0"/>
                    <a:cs typeface="Calibri" panose="020F0502020204030204" pitchFamily="34" charset="0"/>
                  </a:rPr>
                  <a:t>hân tích các yêu cầu đầu tư</a:t>
                </a:r>
                <a:endParaRPr lang="en-US" dirty="0">
                  <a:solidFill>
                    <a:schemeClr val="bg1">
                      <a:lumMod val="65000"/>
                    </a:schemeClr>
                  </a:solidFill>
                  <a:latin typeface="Calibri(Body)"/>
                  <a:ea typeface="Open Sans" pitchFamily="34" charset="0"/>
                  <a:cs typeface="Open Sans" pitchFamily="34" charset="0"/>
                </a:endParaRPr>
              </a:p>
            </p:txBody>
          </p:sp>
          <p:grpSp>
            <p:nvGrpSpPr>
              <p:cNvPr id="77" name="Group 341"/>
              <p:cNvGrpSpPr/>
              <p:nvPr/>
            </p:nvGrpSpPr>
            <p:grpSpPr>
              <a:xfrm>
                <a:off x="4643438" y="3686101"/>
                <a:ext cx="288476" cy="288476"/>
                <a:chOff x="4643438" y="3686101"/>
                <a:chExt cx="288476" cy="288476"/>
              </a:xfrm>
            </p:grpSpPr>
            <p:sp>
              <p:nvSpPr>
                <p:cNvPr id="78" name="Oval 77"/>
                <p:cNvSpPr/>
                <p:nvPr/>
              </p:nvSpPr>
              <p:spPr>
                <a:xfrm>
                  <a:off x="4643438" y="3686101"/>
                  <a:ext cx="288476" cy="28847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9" name="Freeform 26"/>
                <p:cNvSpPr>
                  <a:spLocks/>
                </p:cNvSpPr>
                <p:nvPr/>
              </p:nvSpPr>
              <p:spPr bwMode="auto">
                <a:xfrm>
                  <a:off x="4735506" y="3766299"/>
                  <a:ext cx="114518" cy="118766"/>
                </a:xfrm>
                <a:custGeom>
                  <a:avLst/>
                  <a:gdLst>
                    <a:gd name="T0" fmla="*/ 103 w 274"/>
                    <a:gd name="T1" fmla="*/ 284 h 284"/>
                    <a:gd name="T2" fmla="*/ 80 w 274"/>
                    <a:gd name="T3" fmla="*/ 273 h 284"/>
                    <a:gd name="T4" fmla="*/ 9 w 274"/>
                    <a:gd name="T5" fmla="*/ 178 h 284"/>
                    <a:gd name="T6" fmla="*/ 14 w 274"/>
                    <a:gd name="T7" fmla="*/ 139 h 284"/>
                    <a:gd name="T8" fmla="*/ 53 w 274"/>
                    <a:gd name="T9" fmla="*/ 145 h 284"/>
                    <a:gd name="T10" fmla="*/ 100 w 274"/>
                    <a:gd name="T11" fmla="*/ 207 h 284"/>
                    <a:gd name="T12" fmla="*/ 219 w 274"/>
                    <a:gd name="T13" fmla="*/ 17 h 284"/>
                    <a:gd name="T14" fmla="*/ 257 w 274"/>
                    <a:gd name="T15" fmla="*/ 8 h 284"/>
                    <a:gd name="T16" fmla="*/ 266 w 274"/>
                    <a:gd name="T17" fmla="*/ 47 h 284"/>
                    <a:gd name="T18" fmla="*/ 126 w 274"/>
                    <a:gd name="T19" fmla="*/ 271 h 284"/>
                    <a:gd name="T20" fmla="*/ 104 w 274"/>
                    <a:gd name="T21" fmla="*/ 284 h 284"/>
                    <a:gd name="T22" fmla="*/ 103 w 274"/>
                    <a:gd name="T23" fmla="*/ 284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4" h="284">
                      <a:moveTo>
                        <a:pt x="103" y="284"/>
                      </a:moveTo>
                      <a:cubicBezTo>
                        <a:pt x="94" y="284"/>
                        <a:pt x="86" y="280"/>
                        <a:pt x="80" y="273"/>
                      </a:cubicBezTo>
                      <a:cubicBezTo>
                        <a:pt x="9" y="178"/>
                        <a:pt x="9" y="178"/>
                        <a:pt x="9" y="178"/>
                      </a:cubicBezTo>
                      <a:cubicBezTo>
                        <a:pt x="0" y="166"/>
                        <a:pt x="2" y="149"/>
                        <a:pt x="14" y="139"/>
                      </a:cubicBezTo>
                      <a:cubicBezTo>
                        <a:pt x="27" y="130"/>
                        <a:pt x="44" y="133"/>
                        <a:pt x="53" y="145"/>
                      </a:cubicBezTo>
                      <a:cubicBezTo>
                        <a:pt x="100" y="207"/>
                        <a:pt x="100" y="207"/>
                        <a:pt x="100" y="207"/>
                      </a:cubicBezTo>
                      <a:cubicBezTo>
                        <a:pt x="219" y="17"/>
                        <a:pt x="219" y="17"/>
                        <a:pt x="219" y="17"/>
                      </a:cubicBezTo>
                      <a:cubicBezTo>
                        <a:pt x="227" y="4"/>
                        <a:pt x="244" y="0"/>
                        <a:pt x="257" y="8"/>
                      </a:cubicBezTo>
                      <a:cubicBezTo>
                        <a:pt x="270" y="16"/>
                        <a:pt x="274" y="33"/>
                        <a:pt x="266" y="47"/>
                      </a:cubicBezTo>
                      <a:cubicBezTo>
                        <a:pt x="126" y="271"/>
                        <a:pt x="126" y="271"/>
                        <a:pt x="126" y="271"/>
                      </a:cubicBezTo>
                      <a:cubicBezTo>
                        <a:pt x="121" y="279"/>
                        <a:pt x="113" y="283"/>
                        <a:pt x="104" y="284"/>
                      </a:cubicBezTo>
                      <a:cubicBezTo>
                        <a:pt x="104" y="284"/>
                        <a:pt x="103" y="284"/>
                        <a:pt x="103" y="284"/>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1050" dirty="0"/>
                </a:p>
              </p:txBody>
            </p:sp>
          </p:grpSp>
        </p:grpSp>
        <p:grpSp>
          <p:nvGrpSpPr>
            <p:cNvPr id="73" name="Group 345"/>
            <p:cNvGrpSpPr/>
            <p:nvPr/>
          </p:nvGrpSpPr>
          <p:grpSpPr>
            <a:xfrm>
              <a:off x="6539727" y="4213280"/>
              <a:ext cx="3871818" cy="427136"/>
              <a:chOff x="4643438" y="3214692"/>
              <a:chExt cx="3871818" cy="427136"/>
            </a:xfrm>
          </p:grpSpPr>
          <p:sp>
            <p:nvSpPr>
              <p:cNvPr id="74" name="Rectangle 73"/>
              <p:cNvSpPr/>
              <p:nvPr/>
            </p:nvSpPr>
            <p:spPr>
              <a:xfrm>
                <a:off x="5072066" y="3214692"/>
                <a:ext cx="3443190" cy="427136"/>
              </a:xfrm>
              <a:prstGeom prst="rect">
                <a:avLst/>
              </a:prstGeom>
            </p:spPr>
            <p:txBody>
              <a:bodyPr wrap="none">
                <a:spAutoFit/>
              </a:bodyPr>
              <a:lstStyle/>
              <a:p>
                <a:r>
                  <a:rPr lang="en-US">
                    <a:latin typeface="Calibri(Body)"/>
                    <a:ea typeface="Open Sans" panose="020B0606030504020204" pitchFamily="34" charset="0"/>
                    <a:cs typeface="Calibri" panose="020F0502020204030204" pitchFamily="34" charset="0"/>
                  </a:rPr>
                  <a:t>M</a:t>
                </a:r>
                <a:r>
                  <a:rPr lang="vi-VN">
                    <a:latin typeface="Calibri(Body)"/>
                    <a:ea typeface="Open Sans" panose="020B0606030504020204" pitchFamily="34" charset="0"/>
                    <a:cs typeface="Calibri" panose="020F0502020204030204" pitchFamily="34" charset="0"/>
                  </a:rPr>
                  <a:t>ức độ ưu tiên của dự án</a:t>
                </a:r>
                <a:endParaRPr lang="en-US" dirty="0">
                  <a:solidFill>
                    <a:schemeClr val="bg1">
                      <a:lumMod val="65000"/>
                    </a:schemeClr>
                  </a:solidFill>
                  <a:latin typeface="Calibri(Body)"/>
                  <a:ea typeface="Open Sans" pitchFamily="34" charset="0"/>
                  <a:cs typeface="Open Sans" pitchFamily="34" charset="0"/>
                </a:endParaRPr>
              </a:p>
            </p:txBody>
          </p:sp>
          <p:sp>
            <p:nvSpPr>
              <p:cNvPr id="75" name="Oval 74"/>
              <p:cNvSpPr/>
              <p:nvPr/>
            </p:nvSpPr>
            <p:spPr>
              <a:xfrm>
                <a:off x="4643438" y="3214692"/>
                <a:ext cx="288476" cy="28847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grpSp>
      <p:sp>
        <p:nvSpPr>
          <p:cNvPr id="88" name="Freeform 26"/>
          <p:cNvSpPr>
            <a:spLocks/>
          </p:cNvSpPr>
          <p:nvPr/>
        </p:nvSpPr>
        <p:spPr bwMode="auto">
          <a:xfrm>
            <a:off x="4495653" y="4006948"/>
            <a:ext cx="94858" cy="102694"/>
          </a:xfrm>
          <a:custGeom>
            <a:avLst/>
            <a:gdLst>
              <a:gd name="T0" fmla="*/ 103 w 274"/>
              <a:gd name="T1" fmla="*/ 284 h 284"/>
              <a:gd name="T2" fmla="*/ 80 w 274"/>
              <a:gd name="T3" fmla="*/ 273 h 284"/>
              <a:gd name="T4" fmla="*/ 9 w 274"/>
              <a:gd name="T5" fmla="*/ 178 h 284"/>
              <a:gd name="T6" fmla="*/ 14 w 274"/>
              <a:gd name="T7" fmla="*/ 139 h 284"/>
              <a:gd name="T8" fmla="*/ 53 w 274"/>
              <a:gd name="T9" fmla="*/ 145 h 284"/>
              <a:gd name="T10" fmla="*/ 100 w 274"/>
              <a:gd name="T11" fmla="*/ 207 h 284"/>
              <a:gd name="T12" fmla="*/ 219 w 274"/>
              <a:gd name="T13" fmla="*/ 17 h 284"/>
              <a:gd name="T14" fmla="*/ 257 w 274"/>
              <a:gd name="T15" fmla="*/ 8 h 284"/>
              <a:gd name="T16" fmla="*/ 266 w 274"/>
              <a:gd name="T17" fmla="*/ 47 h 284"/>
              <a:gd name="T18" fmla="*/ 126 w 274"/>
              <a:gd name="T19" fmla="*/ 271 h 284"/>
              <a:gd name="T20" fmla="*/ 104 w 274"/>
              <a:gd name="T21" fmla="*/ 284 h 284"/>
              <a:gd name="T22" fmla="*/ 103 w 274"/>
              <a:gd name="T23" fmla="*/ 284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4" h="284">
                <a:moveTo>
                  <a:pt x="103" y="284"/>
                </a:moveTo>
                <a:cubicBezTo>
                  <a:pt x="94" y="284"/>
                  <a:pt x="86" y="280"/>
                  <a:pt x="80" y="273"/>
                </a:cubicBezTo>
                <a:cubicBezTo>
                  <a:pt x="9" y="178"/>
                  <a:pt x="9" y="178"/>
                  <a:pt x="9" y="178"/>
                </a:cubicBezTo>
                <a:cubicBezTo>
                  <a:pt x="0" y="166"/>
                  <a:pt x="2" y="149"/>
                  <a:pt x="14" y="139"/>
                </a:cubicBezTo>
                <a:cubicBezTo>
                  <a:pt x="27" y="130"/>
                  <a:pt x="44" y="133"/>
                  <a:pt x="53" y="145"/>
                </a:cubicBezTo>
                <a:cubicBezTo>
                  <a:pt x="100" y="207"/>
                  <a:pt x="100" y="207"/>
                  <a:pt x="100" y="207"/>
                </a:cubicBezTo>
                <a:cubicBezTo>
                  <a:pt x="219" y="17"/>
                  <a:pt x="219" y="17"/>
                  <a:pt x="219" y="17"/>
                </a:cubicBezTo>
                <a:cubicBezTo>
                  <a:pt x="227" y="4"/>
                  <a:pt x="244" y="0"/>
                  <a:pt x="257" y="8"/>
                </a:cubicBezTo>
                <a:cubicBezTo>
                  <a:pt x="270" y="16"/>
                  <a:pt x="274" y="33"/>
                  <a:pt x="266" y="47"/>
                </a:cubicBezTo>
                <a:cubicBezTo>
                  <a:pt x="126" y="271"/>
                  <a:pt x="126" y="271"/>
                  <a:pt x="126" y="271"/>
                </a:cubicBezTo>
                <a:cubicBezTo>
                  <a:pt x="121" y="279"/>
                  <a:pt x="113" y="283"/>
                  <a:pt x="104" y="284"/>
                </a:cubicBezTo>
                <a:cubicBezTo>
                  <a:pt x="104" y="284"/>
                  <a:pt x="103" y="284"/>
                  <a:pt x="103" y="284"/>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1050" dirty="0"/>
          </a:p>
        </p:txBody>
      </p:sp>
      <p:sp>
        <p:nvSpPr>
          <p:cNvPr id="89" name="Freeform 26"/>
          <p:cNvSpPr>
            <a:spLocks/>
          </p:cNvSpPr>
          <p:nvPr/>
        </p:nvSpPr>
        <p:spPr bwMode="auto">
          <a:xfrm>
            <a:off x="4626775" y="4511055"/>
            <a:ext cx="94858" cy="102694"/>
          </a:xfrm>
          <a:custGeom>
            <a:avLst/>
            <a:gdLst>
              <a:gd name="T0" fmla="*/ 103 w 274"/>
              <a:gd name="T1" fmla="*/ 284 h 284"/>
              <a:gd name="T2" fmla="*/ 80 w 274"/>
              <a:gd name="T3" fmla="*/ 273 h 284"/>
              <a:gd name="T4" fmla="*/ 9 w 274"/>
              <a:gd name="T5" fmla="*/ 178 h 284"/>
              <a:gd name="T6" fmla="*/ 14 w 274"/>
              <a:gd name="T7" fmla="*/ 139 h 284"/>
              <a:gd name="T8" fmla="*/ 53 w 274"/>
              <a:gd name="T9" fmla="*/ 145 h 284"/>
              <a:gd name="T10" fmla="*/ 100 w 274"/>
              <a:gd name="T11" fmla="*/ 207 h 284"/>
              <a:gd name="T12" fmla="*/ 219 w 274"/>
              <a:gd name="T13" fmla="*/ 17 h 284"/>
              <a:gd name="T14" fmla="*/ 257 w 274"/>
              <a:gd name="T15" fmla="*/ 8 h 284"/>
              <a:gd name="T16" fmla="*/ 266 w 274"/>
              <a:gd name="T17" fmla="*/ 47 h 284"/>
              <a:gd name="T18" fmla="*/ 126 w 274"/>
              <a:gd name="T19" fmla="*/ 271 h 284"/>
              <a:gd name="T20" fmla="*/ 104 w 274"/>
              <a:gd name="T21" fmla="*/ 284 h 284"/>
              <a:gd name="T22" fmla="*/ 103 w 274"/>
              <a:gd name="T23" fmla="*/ 284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4" h="284">
                <a:moveTo>
                  <a:pt x="103" y="284"/>
                </a:moveTo>
                <a:cubicBezTo>
                  <a:pt x="94" y="284"/>
                  <a:pt x="86" y="280"/>
                  <a:pt x="80" y="273"/>
                </a:cubicBezTo>
                <a:cubicBezTo>
                  <a:pt x="9" y="178"/>
                  <a:pt x="9" y="178"/>
                  <a:pt x="9" y="178"/>
                </a:cubicBezTo>
                <a:cubicBezTo>
                  <a:pt x="0" y="166"/>
                  <a:pt x="2" y="149"/>
                  <a:pt x="14" y="139"/>
                </a:cubicBezTo>
                <a:cubicBezTo>
                  <a:pt x="27" y="130"/>
                  <a:pt x="44" y="133"/>
                  <a:pt x="53" y="145"/>
                </a:cubicBezTo>
                <a:cubicBezTo>
                  <a:pt x="100" y="207"/>
                  <a:pt x="100" y="207"/>
                  <a:pt x="100" y="207"/>
                </a:cubicBezTo>
                <a:cubicBezTo>
                  <a:pt x="219" y="17"/>
                  <a:pt x="219" y="17"/>
                  <a:pt x="219" y="17"/>
                </a:cubicBezTo>
                <a:cubicBezTo>
                  <a:pt x="227" y="4"/>
                  <a:pt x="244" y="0"/>
                  <a:pt x="257" y="8"/>
                </a:cubicBezTo>
                <a:cubicBezTo>
                  <a:pt x="270" y="16"/>
                  <a:pt x="274" y="33"/>
                  <a:pt x="266" y="47"/>
                </a:cubicBezTo>
                <a:cubicBezTo>
                  <a:pt x="126" y="271"/>
                  <a:pt x="126" y="271"/>
                  <a:pt x="126" y="271"/>
                </a:cubicBezTo>
                <a:cubicBezTo>
                  <a:pt x="121" y="279"/>
                  <a:pt x="113" y="283"/>
                  <a:pt x="104" y="284"/>
                </a:cubicBezTo>
                <a:cubicBezTo>
                  <a:pt x="104" y="284"/>
                  <a:pt x="103" y="284"/>
                  <a:pt x="103" y="284"/>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1050" dirty="0"/>
          </a:p>
        </p:txBody>
      </p:sp>
      <p:sp>
        <p:nvSpPr>
          <p:cNvPr id="90" name="Freeform 26"/>
          <p:cNvSpPr>
            <a:spLocks/>
          </p:cNvSpPr>
          <p:nvPr/>
        </p:nvSpPr>
        <p:spPr bwMode="auto">
          <a:xfrm>
            <a:off x="4741075" y="4625355"/>
            <a:ext cx="94858" cy="102694"/>
          </a:xfrm>
          <a:custGeom>
            <a:avLst/>
            <a:gdLst>
              <a:gd name="T0" fmla="*/ 103 w 274"/>
              <a:gd name="T1" fmla="*/ 284 h 284"/>
              <a:gd name="T2" fmla="*/ 80 w 274"/>
              <a:gd name="T3" fmla="*/ 273 h 284"/>
              <a:gd name="T4" fmla="*/ 9 w 274"/>
              <a:gd name="T5" fmla="*/ 178 h 284"/>
              <a:gd name="T6" fmla="*/ 14 w 274"/>
              <a:gd name="T7" fmla="*/ 139 h 284"/>
              <a:gd name="T8" fmla="*/ 53 w 274"/>
              <a:gd name="T9" fmla="*/ 145 h 284"/>
              <a:gd name="T10" fmla="*/ 100 w 274"/>
              <a:gd name="T11" fmla="*/ 207 h 284"/>
              <a:gd name="T12" fmla="*/ 219 w 274"/>
              <a:gd name="T13" fmla="*/ 17 h 284"/>
              <a:gd name="T14" fmla="*/ 257 w 274"/>
              <a:gd name="T15" fmla="*/ 8 h 284"/>
              <a:gd name="T16" fmla="*/ 266 w 274"/>
              <a:gd name="T17" fmla="*/ 47 h 284"/>
              <a:gd name="T18" fmla="*/ 126 w 274"/>
              <a:gd name="T19" fmla="*/ 271 h 284"/>
              <a:gd name="T20" fmla="*/ 104 w 274"/>
              <a:gd name="T21" fmla="*/ 284 h 284"/>
              <a:gd name="T22" fmla="*/ 103 w 274"/>
              <a:gd name="T23" fmla="*/ 284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4" h="284">
                <a:moveTo>
                  <a:pt x="103" y="284"/>
                </a:moveTo>
                <a:cubicBezTo>
                  <a:pt x="94" y="284"/>
                  <a:pt x="86" y="280"/>
                  <a:pt x="80" y="273"/>
                </a:cubicBezTo>
                <a:cubicBezTo>
                  <a:pt x="9" y="178"/>
                  <a:pt x="9" y="178"/>
                  <a:pt x="9" y="178"/>
                </a:cubicBezTo>
                <a:cubicBezTo>
                  <a:pt x="0" y="166"/>
                  <a:pt x="2" y="149"/>
                  <a:pt x="14" y="139"/>
                </a:cubicBezTo>
                <a:cubicBezTo>
                  <a:pt x="27" y="130"/>
                  <a:pt x="44" y="133"/>
                  <a:pt x="53" y="145"/>
                </a:cubicBezTo>
                <a:cubicBezTo>
                  <a:pt x="100" y="207"/>
                  <a:pt x="100" y="207"/>
                  <a:pt x="100" y="207"/>
                </a:cubicBezTo>
                <a:cubicBezTo>
                  <a:pt x="219" y="17"/>
                  <a:pt x="219" y="17"/>
                  <a:pt x="219" y="17"/>
                </a:cubicBezTo>
                <a:cubicBezTo>
                  <a:pt x="227" y="4"/>
                  <a:pt x="244" y="0"/>
                  <a:pt x="257" y="8"/>
                </a:cubicBezTo>
                <a:cubicBezTo>
                  <a:pt x="270" y="16"/>
                  <a:pt x="274" y="33"/>
                  <a:pt x="266" y="47"/>
                </a:cubicBezTo>
                <a:cubicBezTo>
                  <a:pt x="126" y="271"/>
                  <a:pt x="126" y="271"/>
                  <a:pt x="126" y="271"/>
                </a:cubicBezTo>
                <a:cubicBezTo>
                  <a:pt x="121" y="279"/>
                  <a:pt x="113" y="283"/>
                  <a:pt x="104" y="284"/>
                </a:cubicBezTo>
                <a:cubicBezTo>
                  <a:pt x="104" y="284"/>
                  <a:pt x="103" y="284"/>
                  <a:pt x="103" y="284"/>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1050" dirty="0"/>
          </a:p>
        </p:txBody>
      </p:sp>
      <p:sp>
        <p:nvSpPr>
          <p:cNvPr id="91" name="Freeform 26"/>
          <p:cNvSpPr>
            <a:spLocks/>
          </p:cNvSpPr>
          <p:nvPr/>
        </p:nvSpPr>
        <p:spPr bwMode="auto">
          <a:xfrm>
            <a:off x="4495652" y="4739760"/>
            <a:ext cx="94858" cy="102694"/>
          </a:xfrm>
          <a:custGeom>
            <a:avLst/>
            <a:gdLst>
              <a:gd name="T0" fmla="*/ 103 w 274"/>
              <a:gd name="T1" fmla="*/ 284 h 284"/>
              <a:gd name="T2" fmla="*/ 80 w 274"/>
              <a:gd name="T3" fmla="*/ 273 h 284"/>
              <a:gd name="T4" fmla="*/ 9 w 274"/>
              <a:gd name="T5" fmla="*/ 178 h 284"/>
              <a:gd name="T6" fmla="*/ 14 w 274"/>
              <a:gd name="T7" fmla="*/ 139 h 284"/>
              <a:gd name="T8" fmla="*/ 53 w 274"/>
              <a:gd name="T9" fmla="*/ 145 h 284"/>
              <a:gd name="T10" fmla="*/ 100 w 274"/>
              <a:gd name="T11" fmla="*/ 207 h 284"/>
              <a:gd name="T12" fmla="*/ 219 w 274"/>
              <a:gd name="T13" fmla="*/ 17 h 284"/>
              <a:gd name="T14" fmla="*/ 257 w 274"/>
              <a:gd name="T15" fmla="*/ 8 h 284"/>
              <a:gd name="T16" fmla="*/ 266 w 274"/>
              <a:gd name="T17" fmla="*/ 47 h 284"/>
              <a:gd name="T18" fmla="*/ 126 w 274"/>
              <a:gd name="T19" fmla="*/ 271 h 284"/>
              <a:gd name="T20" fmla="*/ 104 w 274"/>
              <a:gd name="T21" fmla="*/ 284 h 284"/>
              <a:gd name="T22" fmla="*/ 103 w 274"/>
              <a:gd name="T23" fmla="*/ 284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4" h="284">
                <a:moveTo>
                  <a:pt x="103" y="284"/>
                </a:moveTo>
                <a:cubicBezTo>
                  <a:pt x="94" y="284"/>
                  <a:pt x="86" y="280"/>
                  <a:pt x="80" y="273"/>
                </a:cubicBezTo>
                <a:cubicBezTo>
                  <a:pt x="9" y="178"/>
                  <a:pt x="9" y="178"/>
                  <a:pt x="9" y="178"/>
                </a:cubicBezTo>
                <a:cubicBezTo>
                  <a:pt x="0" y="166"/>
                  <a:pt x="2" y="149"/>
                  <a:pt x="14" y="139"/>
                </a:cubicBezTo>
                <a:cubicBezTo>
                  <a:pt x="27" y="130"/>
                  <a:pt x="44" y="133"/>
                  <a:pt x="53" y="145"/>
                </a:cubicBezTo>
                <a:cubicBezTo>
                  <a:pt x="100" y="207"/>
                  <a:pt x="100" y="207"/>
                  <a:pt x="100" y="207"/>
                </a:cubicBezTo>
                <a:cubicBezTo>
                  <a:pt x="219" y="17"/>
                  <a:pt x="219" y="17"/>
                  <a:pt x="219" y="17"/>
                </a:cubicBezTo>
                <a:cubicBezTo>
                  <a:pt x="227" y="4"/>
                  <a:pt x="244" y="0"/>
                  <a:pt x="257" y="8"/>
                </a:cubicBezTo>
                <a:cubicBezTo>
                  <a:pt x="270" y="16"/>
                  <a:pt x="274" y="33"/>
                  <a:pt x="266" y="47"/>
                </a:cubicBezTo>
                <a:cubicBezTo>
                  <a:pt x="126" y="271"/>
                  <a:pt x="126" y="271"/>
                  <a:pt x="126" y="271"/>
                </a:cubicBezTo>
                <a:cubicBezTo>
                  <a:pt x="121" y="279"/>
                  <a:pt x="113" y="283"/>
                  <a:pt x="104" y="284"/>
                </a:cubicBezTo>
                <a:cubicBezTo>
                  <a:pt x="104" y="284"/>
                  <a:pt x="103" y="284"/>
                  <a:pt x="103" y="284"/>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1050" dirty="0"/>
          </a:p>
        </p:txBody>
      </p:sp>
      <p:sp>
        <p:nvSpPr>
          <p:cNvPr id="93" name="Rectangle 92"/>
          <p:cNvSpPr/>
          <p:nvPr/>
        </p:nvSpPr>
        <p:spPr>
          <a:xfrm>
            <a:off x="1807513" y="5888935"/>
            <a:ext cx="1843440" cy="111815"/>
          </a:xfrm>
          <a:prstGeom prst="rect">
            <a:avLst/>
          </a:prstGeom>
          <a:solidFill>
            <a:srgbClr val="D156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75"/>
          </a:p>
        </p:txBody>
      </p:sp>
      <p:sp>
        <p:nvSpPr>
          <p:cNvPr id="94" name="Rectangle 93"/>
          <p:cNvSpPr/>
          <p:nvPr/>
        </p:nvSpPr>
        <p:spPr>
          <a:xfrm>
            <a:off x="3650953" y="5888935"/>
            <a:ext cx="1843440" cy="111815"/>
          </a:xfrm>
          <a:prstGeom prst="rect">
            <a:avLst/>
          </a:prstGeom>
          <a:solidFill>
            <a:srgbClr val="3848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75"/>
          </a:p>
        </p:txBody>
      </p:sp>
      <p:sp>
        <p:nvSpPr>
          <p:cNvPr id="95" name="Rectangle 94"/>
          <p:cNvSpPr/>
          <p:nvPr/>
        </p:nvSpPr>
        <p:spPr>
          <a:xfrm>
            <a:off x="5494392" y="5888935"/>
            <a:ext cx="1843440" cy="111815"/>
          </a:xfrm>
          <a:prstGeom prst="rect">
            <a:avLst/>
          </a:prstGeom>
          <a:solidFill>
            <a:srgbClr val="E5B0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75"/>
          </a:p>
        </p:txBody>
      </p:sp>
      <p:sp>
        <p:nvSpPr>
          <p:cNvPr id="96" name="Rectangle 95"/>
          <p:cNvSpPr/>
          <p:nvPr/>
        </p:nvSpPr>
        <p:spPr>
          <a:xfrm>
            <a:off x="7337832" y="5888935"/>
            <a:ext cx="1806169" cy="111815"/>
          </a:xfrm>
          <a:prstGeom prst="rect">
            <a:avLst/>
          </a:prstGeom>
          <a:solidFill>
            <a:srgbClr val="47B2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75"/>
          </a:p>
        </p:txBody>
      </p:sp>
      <p:sp>
        <p:nvSpPr>
          <p:cNvPr id="97" name="Rectangle 96"/>
          <p:cNvSpPr/>
          <p:nvPr/>
        </p:nvSpPr>
        <p:spPr>
          <a:xfrm>
            <a:off x="0" y="5888935"/>
            <a:ext cx="1807513" cy="111815"/>
          </a:xfrm>
          <a:prstGeom prst="rect">
            <a:avLst/>
          </a:prstGeom>
          <a:solidFill>
            <a:srgbClr val="5BA2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75"/>
          </a:p>
        </p:txBody>
      </p:sp>
      <p:sp>
        <p:nvSpPr>
          <p:cNvPr id="2" name="Title 1"/>
          <p:cNvSpPr>
            <a:spLocks noGrp="1"/>
          </p:cNvSpPr>
          <p:nvPr>
            <p:ph type="title"/>
          </p:nvPr>
        </p:nvSpPr>
        <p:spPr/>
        <p:txBody>
          <a:bodyPr>
            <a:normAutofit fontScale="90000"/>
          </a:bodyPr>
          <a:lstStyle/>
          <a:p>
            <a:r>
              <a:rPr lang="en-US" dirty="0" err="1"/>
              <a:t>Giai</a:t>
            </a:r>
            <a:r>
              <a:rPr lang="en-US" dirty="0"/>
              <a:t> </a:t>
            </a:r>
            <a:r>
              <a:rPr lang="en-US" dirty="0" err="1"/>
              <a:t>đoạn</a:t>
            </a:r>
            <a:r>
              <a:rPr lang="en-US" dirty="0"/>
              <a:t> 1: </a:t>
            </a:r>
            <a:r>
              <a:rPr lang="en-US" dirty="0" err="1"/>
              <a:t>Khởi</a:t>
            </a:r>
            <a:r>
              <a:rPr lang="en-US" dirty="0"/>
              <a:t> </a:t>
            </a:r>
            <a:r>
              <a:rPr lang="en-US" dirty="0" err="1"/>
              <a:t>tạo</a:t>
            </a:r>
            <a:r>
              <a:rPr lang="en-US" dirty="0"/>
              <a:t> </a:t>
            </a:r>
            <a:r>
              <a:rPr lang="en-US" dirty="0" err="1"/>
              <a:t>dự</a:t>
            </a:r>
            <a:r>
              <a:rPr lang="en-US" dirty="0"/>
              <a:t> án</a:t>
            </a:r>
            <a:br>
              <a:rPr lang="en-US" dirty="0"/>
            </a:br>
            <a:endParaRPr lang="en-US" dirty="0"/>
          </a:p>
        </p:txBody>
      </p:sp>
    </p:spTree>
    <p:extLst>
      <p:ext uri="{BB962C8B-B14F-4D97-AF65-F5344CB8AC3E}">
        <p14:creationId xmlns:p14="http://schemas.microsoft.com/office/powerpoint/2010/main" val="4142266290"/>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8577617" y="1128549"/>
            <a:ext cx="357954" cy="246140"/>
          </a:xfrm>
          <a:prstGeom prst="roundRect">
            <a:avLst/>
          </a:prstGeom>
          <a:solidFill>
            <a:schemeClr val="tx2">
              <a:lumMod val="40000"/>
              <a:lumOff val="60000"/>
            </a:schemeClr>
          </a:solidFill>
          <a:ln w="38100">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fld id="{DBBBA498-DA9E-49E0-9B68-36103A5B348F}" type="slidenum">
              <a:rPr lang="id-ID" sz="900"/>
              <a:t>52</a:t>
            </a:fld>
            <a:endParaRPr lang="en-US" sz="900"/>
          </a:p>
        </p:txBody>
      </p:sp>
      <p:grpSp>
        <p:nvGrpSpPr>
          <p:cNvPr id="7" name="Group 4"/>
          <p:cNvGrpSpPr>
            <a:grpSpLocks noChangeAspect="1"/>
          </p:cNvGrpSpPr>
          <p:nvPr/>
        </p:nvGrpSpPr>
        <p:grpSpPr bwMode="auto">
          <a:xfrm flipH="1">
            <a:off x="5108020" y="2241737"/>
            <a:ext cx="3528212" cy="3401405"/>
            <a:chOff x="1612" y="126"/>
            <a:chExt cx="3784" cy="3648"/>
          </a:xfrm>
        </p:grpSpPr>
        <p:sp>
          <p:nvSpPr>
            <p:cNvPr id="8" name="Freeform 5"/>
            <p:cNvSpPr>
              <a:spLocks/>
            </p:cNvSpPr>
            <p:nvPr/>
          </p:nvSpPr>
          <p:spPr bwMode="auto">
            <a:xfrm>
              <a:off x="5046" y="2710"/>
              <a:ext cx="152" cy="285"/>
            </a:xfrm>
            <a:custGeom>
              <a:avLst/>
              <a:gdLst>
                <a:gd name="T0" fmla="*/ 22 w 152"/>
                <a:gd name="T1" fmla="*/ 0 h 285"/>
                <a:gd name="T2" fmla="*/ 0 w 152"/>
                <a:gd name="T3" fmla="*/ 149 h 285"/>
                <a:gd name="T4" fmla="*/ 139 w 152"/>
                <a:gd name="T5" fmla="*/ 285 h 285"/>
                <a:gd name="T6" fmla="*/ 152 w 152"/>
                <a:gd name="T7" fmla="*/ 131 h 285"/>
                <a:gd name="T8" fmla="*/ 22 w 152"/>
                <a:gd name="T9" fmla="*/ 0 h 285"/>
              </a:gdLst>
              <a:ahLst/>
              <a:cxnLst>
                <a:cxn ang="0">
                  <a:pos x="T0" y="T1"/>
                </a:cxn>
                <a:cxn ang="0">
                  <a:pos x="T2" y="T3"/>
                </a:cxn>
                <a:cxn ang="0">
                  <a:pos x="T4" y="T5"/>
                </a:cxn>
                <a:cxn ang="0">
                  <a:pos x="T6" y="T7"/>
                </a:cxn>
                <a:cxn ang="0">
                  <a:pos x="T8" y="T9"/>
                </a:cxn>
              </a:cxnLst>
              <a:rect l="0" t="0" r="r" b="b"/>
              <a:pathLst>
                <a:path w="152" h="285">
                  <a:moveTo>
                    <a:pt x="22" y="0"/>
                  </a:moveTo>
                  <a:lnTo>
                    <a:pt x="0" y="149"/>
                  </a:lnTo>
                  <a:lnTo>
                    <a:pt x="139" y="285"/>
                  </a:lnTo>
                  <a:lnTo>
                    <a:pt x="152" y="131"/>
                  </a:lnTo>
                  <a:lnTo>
                    <a:pt x="22" y="0"/>
                  </a:lnTo>
                  <a:close/>
                </a:path>
              </a:pathLst>
            </a:custGeom>
            <a:solidFill>
              <a:srgbClr val="F34A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9" name="Freeform 6"/>
            <p:cNvSpPr>
              <a:spLocks/>
            </p:cNvSpPr>
            <p:nvPr/>
          </p:nvSpPr>
          <p:spPr bwMode="auto">
            <a:xfrm>
              <a:off x="5046" y="2710"/>
              <a:ext cx="152" cy="285"/>
            </a:xfrm>
            <a:custGeom>
              <a:avLst/>
              <a:gdLst>
                <a:gd name="T0" fmla="*/ 22 w 152"/>
                <a:gd name="T1" fmla="*/ 0 h 285"/>
                <a:gd name="T2" fmla="*/ 0 w 152"/>
                <a:gd name="T3" fmla="*/ 149 h 285"/>
                <a:gd name="T4" fmla="*/ 139 w 152"/>
                <a:gd name="T5" fmla="*/ 285 h 285"/>
                <a:gd name="T6" fmla="*/ 152 w 152"/>
                <a:gd name="T7" fmla="*/ 131 h 285"/>
                <a:gd name="T8" fmla="*/ 22 w 152"/>
                <a:gd name="T9" fmla="*/ 0 h 285"/>
              </a:gdLst>
              <a:ahLst/>
              <a:cxnLst>
                <a:cxn ang="0">
                  <a:pos x="T0" y="T1"/>
                </a:cxn>
                <a:cxn ang="0">
                  <a:pos x="T2" y="T3"/>
                </a:cxn>
                <a:cxn ang="0">
                  <a:pos x="T4" y="T5"/>
                </a:cxn>
                <a:cxn ang="0">
                  <a:pos x="T6" y="T7"/>
                </a:cxn>
                <a:cxn ang="0">
                  <a:pos x="T8" y="T9"/>
                </a:cxn>
              </a:cxnLst>
              <a:rect l="0" t="0" r="r" b="b"/>
              <a:pathLst>
                <a:path w="152" h="285">
                  <a:moveTo>
                    <a:pt x="22" y="0"/>
                  </a:moveTo>
                  <a:lnTo>
                    <a:pt x="0" y="149"/>
                  </a:lnTo>
                  <a:lnTo>
                    <a:pt x="139" y="285"/>
                  </a:lnTo>
                  <a:lnTo>
                    <a:pt x="152" y="131"/>
                  </a:lnTo>
                  <a:lnTo>
                    <a:pt x="2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0" name="Freeform 7"/>
            <p:cNvSpPr>
              <a:spLocks/>
            </p:cNvSpPr>
            <p:nvPr/>
          </p:nvSpPr>
          <p:spPr bwMode="auto">
            <a:xfrm>
              <a:off x="5110" y="2646"/>
              <a:ext cx="286" cy="152"/>
            </a:xfrm>
            <a:custGeom>
              <a:avLst/>
              <a:gdLst>
                <a:gd name="T0" fmla="*/ 0 w 286"/>
                <a:gd name="T1" fmla="*/ 22 h 152"/>
                <a:gd name="T2" fmla="*/ 150 w 286"/>
                <a:gd name="T3" fmla="*/ 0 h 152"/>
                <a:gd name="T4" fmla="*/ 286 w 286"/>
                <a:gd name="T5" fmla="*/ 139 h 152"/>
                <a:gd name="T6" fmla="*/ 132 w 286"/>
                <a:gd name="T7" fmla="*/ 152 h 152"/>
                <a:gd name="T8" fmla="*/ 0 w 286"/>
                <a:gd name="T9" fmla="*/ 22 h 152"/>
              </a:gdLst>
              <a:ahLst/>
              <a:cxnLst>
                <a:cxn ang="0">
                  <a:pos x="T0" y="T1"/>
                </a:cxn>
                <a:cxn ang="0">
                  <a:pos x="T2" y="T3"/>
                </a:cxn>
                <a:cxn ang="0">
                  <a:pos x="T4" y="T5"/>
                </a:cxn>
                <a:cxn ang="0">
                  <a:pos x="T6" y="T7"/>
                </a:cxn>
                <a:cxn ang="0">
                  <a:pos x="T8" y="T9"/>
                </a:cxn>
              </a:cxnLst>
              <a:rect l="0" t="0" r="r" b="b"/>
              <a:pathLst>
                <a:path w="286" h="152">
                  <a:moveTo>
                    <a:pt x="0" y="22"/>
                  </a:moveTo>
                  <a:lnTo>
                    <a:pt x="150" y="0"/>
                  </a:lnTo>
                  <a:lnTo>
                    <a:pt x="286" y="139"/>
                  </a:lnTo>
                  <a:lnTo>
                    <a:pt x="132" y="152"/>
                  </a:lnTo>
                  <a:lnTo>
                    <a:pt x="0" y="22"/>
                  </a:lnTo>
                  <a:close/>
                </a:path>
              </a:pathLst>
            </a:custGeom>
            <a:solidFill>
              <a:srgbClr val="F34A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1" name="Freeform 8"/>
            <p:cNvSpPr>
              <a:spLocks/>
            </p:cNvSpPr>
            <p:nvPr/>
          </p:nvSpPr>
          <p:spPr bwMode="auto">
            <a:xfrm>
              <a:off x="5110" y="2646"/>
              <a:ext cx="286" cy="152"/>
            </a:xfrm>
            <a:custGeom>
              <a:avLst/>
              <a:gdLst>
                <a:gd name="T0" fmla="*/ 0 w 286"/>
                <a:gd name="T1" fmla="*/ 22 h 152"/>
                <a:gd name="T2" fmla="*/ 150 w 286"/>
                <a:gd name="T3" fmla="*/ 0 h 152"/>
                <a:gd name="T4" fmla="*/ 286 w 286"/>
                <a:gd name="T5" fmla="*/ 139 h 152"/>
                <a:gd name="T6" fmla="*/ 132 w 286"/>
                <a:gd name="T7" fmla="*/ 152 h 152"/>
                <a:gd name="T8" fmla="*/ 0 w 286"/>
                <a:gd name="T9" fmla="*/ 22 h 152"/>
              </a:gdLst>
              <a:ahLst/>
              <a:cxnLst>
                <a:cxn ang="0">
                  <a:pos x="T0" y="T1"/>
                </a:cxn>
                <a:cxn ang="0">
                  <a:pos x="T2" y="T3"/>
                </a:cxn>
                <a:cxn ang="0">
                  <a:pos x="T4" y="T5"/>
                </a:cxn>
                <a:cxn ang="0">
                  <a:pos x="T6" y="T7"/>
                </a:cxn>
                <a:cxn ang="0">
                  <a:pos x="T8" y="T9"/>
                </a:cxn>
              </a:cxnLst>
              <a:rect l="0" t="0" r="r" b="b"/>
              <a:pathLst>
                <a:path w="286" h="152">
                  <a:moveTo>
                    <a:pt x="0" y="22"/>
                  </a:moveTo>
                  <a:lnTo>
                    <a:pt x="150" y="0"/>
                  </a:lnTo>
                  <a:lnTo>
                    <a:pt x="286" y="139"/>
                  </a:lnTo>
                  <a:lnTo>
                    <a:pt x="132" y="152"/>
                  </a:lnTo>
                  <a:lnTo>
                    <a:pt x="0" y="2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2" name="Freeform 9"/>
            <p:cNvSpPr>
              <a:spLocks/>
            </p:cNvSpPr>
            <p:nvPr/>
          </p:nvSpPr>
          <p:spPr bwMode="auto">
            <a:xfrm>
              <a:off x="5147" y="2686"/>
              <a:ext cx="159" cy="24"/>
            </a:xfrm>
            <a:custGeom>
              <a:avLst/>
              <a:gdLst>
                <a:gd name="T0" fmla="*/ 154 w 159"/>
                <a:gd name="T1" fmla="*/ 0 h 24"/>
                <a:gd name="T2" fmla="*/ 0 w 159"/>
                <a:gd name="T3" fmla="*/ 17 h 24"/>
                <a:gd name="T4" fmla="*/ 7 w 159"/>
                <a:gd name="T5" fmla="*/ 24 h 24"/>
                <a:gd name="T6" fmla="*/ 159 w 159"/>
                <a:gd name="T7" fmla="*/ 8 h 24"/>
                <a:gd name="T8" fmla="*/ 154 w 159"/>
                <a:gd name="T9" fmla="*/ 0 h 24"/>
              </a:gdLst>
              <a:ahLst/>
              <a:cxnLst>
                <a:cxn ang="0">
                  <a:pos x="T0" y="T1"/>
                </a:cxn>
                <a:cxn ang="0">
                  <a:pos x="T2" y="T3"/>
                </a:cxn>
                <a:cxn ang="0">
                  <a:pos x="T4" y="T5"/>
                </a:cxn>
                <a:cxn ang="0">
                  <a:pos x="T6" y="T7"/>
                </a:cxn>
                <a:cxn ang="0">
                  <a:pos x="T8" y="T9"/>
                </a:cxn>
              </a:cxnLst>
              <a:rect l="0" t="0" r="r" b="b"/>
              <a:pathLst>
                <a:path w="159" h="24">
                  <a:moveTo>
                    <a:pt x="154" y="0"/>
                  </a:moveTo>
                  <a:lnTo>
                    <a:pt x="0" y="17"/>
                  </a:lnTo>
                  <a:lnTo>
                    <a:pt x="7" y="24"/>
                  </a:lnTo>
                  <a:lnTo>
                    <a:pt x="159" y="8"/>
                  </a:lnTo>
                  <a:lnTo>
                    <a:pt x="154" y="0"/>
                  </a:lnTo>
                  <a:close/>
                </a:path>
              </a:pathLst>
            </a:custGeom>
            <a:solidFill>
              <a:srgbClr val="EA1E1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3" name="Freeform 10"/>
            <p:cNvSpPr>
              <a:spLocks/>
            </p:cNvSpPr>
            <p:nvPr/>
          </p:nvSpPr>
          <p:spPr bwMode="auto">
            <a:xfrm>
              <a:off x="5147" y="2686"/>
              <a:ext cx="159" cy="24"/>
            </a:xfrm>
            <a:custGeom>
              <a:avLst/>
              <a:gdLst>
                <a:gd name="T0" fmla="*/ 154 w 159"/>
                <a:gd name="T1" fmla="*/ 0 h 24"/>
                <a:gd name="T2" fmla="*/ 0 w 159"/>
                <a:gd name="T3" fmla="*/ 17 h 24"/>
                <a:gd name="T4" fmla="*/ 7 w 159"/>
                <a:gd name="T5" fmla="*/ 24 h 24"/>
                <a:gd name="T6" fmla="*/ 159 w 159"/>
                <a:gd name="T7" fmla="*/ 8 h 24"/>
                <a:gd name="T8" fmla="*/ 154 w 159"/>
                <a:gd name="T9" fmla="*/ 0 h 24"/>
              </a:gdLst>
              <a:ahLst/>
              <a:cxnLst>
                <a:cxn ang="0">
                  <a:pos x="T0" y="T1"/>
                </a:cxn>
                <a:cxn ang="0">
                  <a:pos x="T2" y="T3"/>
                </a:cxn>
                <a:cxn ang="0">
                  <a:pos x="T4" y="T5"/>
                </a:cxn>
                <a:cxn ang="0">
                  <a:pos x="T6" y="T7"/>
                </a:cxn>
                <a:cxn ang="0">
                  <a:pos x="T8" y="T9"/>
                </a:cxn>
              </a:cxnLst>
              <a:rect l="0" t="0" r="r" b="b"/>
              <a:pathLst>
                <a:path w="159" h="24">
                  <a:moveTo>
                    <a:pt x="154" y="0"/>
                  </a:moveTo>
                  <a:lnTo>
                    <a:pt x="0" y="17"/>
                  </a:lnTo>
                  <a:lnTo>
                    <a:pt x="7" y="24"/>
                  </a:lnTo>
                  <a:lnTo>
                    <a:pt x="159" y="8"/>
                  </a:lnTo>
                  <a:lnTo>
                    <a:pt x="15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4" name="Freeform 11"/>
            <p:cNvSpPr>
              <a:spLocks/>
            </p:cNvSpPr>
            <p:nvPr/>
          </p:nvSpPr>
          <p:spPr bwMode="auto">
            <a:xfrm>
              <a:off x="4312" y="1914"/>
              <a:ext cx="930" cy="927"/>
            </a:xfrm>
            <a:custGeom>
              <a:avLst/>
              <a:gdLst>
                <a:gd name="T0" fmla="*/ 43 w 507"/>
                <a:gd name="T1" fmla="*/ 17 h 505"/>
                <a:gd name="T2" fmla="*/ 43 w 507"/>
                <a:gd name="T3" fmla="*/ 17 h 505"/>
                <a:gd name="T4" fmla="*/ 0 w 507"/>
                <a:gd name="T5" fmla="*/ 0 h 505"/>
                <a:gd name="T6" fmla="*/ 19 w 507"/>
                <a:gd name="T7" fmla="*/ 43 h 505"/>
                <a:gd name="T8" fmla="*/ 19 w 507"/>
                <a:gd name="T9" fmla="*/ 43 h 505"/>
                <a:gd name="T10" fmla="*/ 483 w 507"/>
                <a:gd name="T11" fmla="*/ 505 h 505"/>
                <a:gd name="T12" fmla="*/ 507 w 507"/>
                <a:gd name="T13" fmla="*/ 482 h 505"/>
                <a:gd name="T14" fmla="*/ 43 w 507"/>
                <a:gd name="T15" fmla="*/ 17 h 5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7" h="505">
                  <a:moveTo>
                    <a:pt x="43" y="17"/>
                  </a:moveTo>
                  <a:cubicBezTo>
                    <a:pt x="43" y="17"/>
                    <a:pt x="43" y="17"/>
                    <a:pt x="43" y="17"/>
                  </a:cubicBezTo>
                  <a:cubicBezTo>
                    <a:pt x="40" y="14"/>
                    <a:pt x="0" y="0"/>
                    <a:pt x="0" y="0"/>
                  </a:cubicBezTo>
                  <a:cubicBezTo>
                    <a:pt x="0" y="0"/>
                    <a:pt x="15" y="40"/>
                    <a:pt x="19" y="43"/>
                  </a:cubicBezTo>
                  <a:cubicBezTo>
                    <a:pt x="19" y="43"/>
                    <a:pt x="19" y="43"/>
                    <a:pt x="19" y="43"/>
                  </a:cubicBezTo>
                  <a:cubicBezTo>
                    <a:pt x="483" y="505"/>
                    <a:pt x="483" y="505"/>
                    <a:pt x="483" y="505"/>
                  </a:cubicBezTo>
                  <a:cubicBezTo>
                    <a:pt x="507" y="482"/>
                    <a:pt x="507" y="482"/>
                    <a:pt x="507" y="482"/>
                  </a:cubicBezTo>
                  <a:cubicBezTo>
                    <a:pt x="43" y="17"/>
                    <a:pt x="43" y="17"/>
                    <a:pt x="43" y="17"/>
                  </a:cubicBezTo>
                </a:path>
              </a:pathLst>
            </a:custGeom>
            <a:solidFill>
              <a:srgbClr val="5D4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5" name="Freeform 12"/>
            <p:cNvSpPr>
              <a:spLocks/>
            </p:cNvSpPr>
            <p:nvPr/>
          </p:nvSpPr>
          <p:spPr bwMode="auto">
            <a:xfrm>
              <a:off x="4963" y="3488"/>
              <a:ext cx="152" cy="286"/>
            </a:xfrm>
            <a:custGeom>
              <a:avLst/>
              <a:gdLst>
                <a:gd name="T0" fmla="*/ 20 w 152"/>
                <a:gd name="T1" fmla="*/ 0 h 286"/>
                <a:gd name="T2" fmla="*/ 0 w 152"/>
                <a:gd name="T3" fmla="*/ 149 h 286"/>
                <a:gd name="T4" fmla="*/ 139 w 152"/>
                <a:gd name="T5" fmla="*/ 286 h 286"/>
                <a:gd name="T6" fmla="*/ 152 w 152"/>
                <a:gd name="T7" fmla="*/ 132 h 286"/>
                <a:gd name="T8" fmla="*/ 20 w 152"/>
                <a:gd name="T9" fmla="*/ 0 h 286"/>
              </a:gdLst>
              <a:ahLst/>
              <a:cxnLst>
                <a:cxn ang="0">
                  <a:pos x="T0" y="T1"/>
                </a:cxn>
                <a:cxn ang="0">
                  <a:pos x="T2" y="T3"/>
                </a:cxn>
                <a:cxn ang="0">
                  <a:pos x="T4" y="T5"/>
                </a:cxn>
                <a:cxn ang="0">
                  <a:pos x="T6" y="T7"/>
                </a:cxn>
                <a:cxn ang="0">
                  <a:pos x="T8" y="T9"/>
                </a:cxn>
              </a:cxnLst>
              <a:rect l="0" t="0" r="r" b="b"/>
              <a:pathLst>
                <a:path w="152" h="286">
                  <a:moveTo>
                    <a:pt x="20" y="0"/>
                  </a:moveTo>
                  <a:lnTo>
                    <a:pt x="0" y="149"/>
                  </a:lnTo>
                  <a:lnTo>
                    <a:pt x="139" y="286"/>
                  </a:lnTo>
                  <a:lnTo>
                    <a:pt x="152" y="132"/>
                  </a:lnTo>
                  <a:lnTo>
                    <a:pt x="20" y="0"/>
                  </a:lnTo>
                  <a:close/>
                </a:path>
              </a:pathLst>
            </a:custGeom>
            <a:solidFill>
              <a:srgbClr val="F34A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6" name="Freeform 13"/>
            <p:cNvSpPr>
              <a:spLocks/>
            </p:cNvSpPr>
            <p:nvPr/>
          </p:nvSpPr>
          <p:spPr bwMode="auto">
            <a:xfrm>
              <a:off x="4963" y="3488"/>
              <a:ext cx="152" cy="286"/>
            </a:xfrm>
            <a:custGeom>
              <a:avLst/>
              <a:gdLst>
                <a:gd name="T0" fmla="*/ 20 w 152"/>
                <a:gd name="T1" fmla="*/ 0 h 286"/>
                <a:gd name="T2" fmla="*/ 0 w 152"/>
                <a:gd name="T3" fmla="*/ 149 h 286"/>
                <a:gd name="T4" fmla="*/ 139 w 152"/>
                <a:gd name="T5" fmla="*/ 286 h 286"/>
                <a:gd name="T6" fmla="*/ 152 w 152"/>
                <a:gd name="T7" fmla="*/ 132 h 286"/>
                <a:gd name="T8" fmla="*/ 20 w 152"/>
                <a:gd name="T9" fmla="*/ 0 h 286"/>
              </a:gdLst>
              <a:ahLst/>
              <a:cxnLst>
                <a:cxn ang="0">
                  <a:pos x="T0" y="T1"/>
                </a:cxn>
                <a:cxn ang="0">
                  <a:pos x="T2" y="T3"/>
                </a:cxn>
                <a:cxn ang="0">
                  <a:pos x="T4" y="T5"/>
                </a:cxn>
                <a:cxn ang="0">
                  <a:pos x="T6" y="T7"/>
                </a:cxn>
                <a:cxn ang="0">
                  <a:pos x="T8" y="T9"/>
                </a:cxn>
              </a:cxnLst>
              <a:rect l="0" t="0" r="r" b="b"/>
              <a:pathLst>
                <a:path w="152" h="286">
                  <a:moveTo>
                    <a:pt x="20" y="0"/>
                  </a:moveTo>
                  <a:lnTo>
                    <a:pt x="0" y="149"/>
                  </a:lnTo>
                  <a:lnTo>
                    <a:pt x="139" y="286"/>
                  </a:lnTo>
                  <a:lnTo>
                    <a:pt x="152" y="132"/>
                  </a:lnTo>
                  <a:lnTo>
                    <a:pt x="2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7" name="Freeform 14"/>
            <p:cNvSpPr>
              <a:spLocks/>
            </p:cNvSpPr>
            <p:nvPr/>
          </p:nvSpPr>
          <p:spPr bwMode="auto">
            <a:xfrm>
              <a:off x="5027" y="3424"/>
              <a:ext cx="285" cy="152"/>
            </a:xfrm>
            <a:custGeom>
              <a:avLst/>
              <a:gdLst>
                <a:gd name="T0" fmla="*/ 0 w 285"/>
                <a:gd name="T1" fmla="*/ 22 h 152"/>
                <a:gd name="T2" fmla="*/ 149 w 285"/>
                <a:gd name="T3" fmla="*/ 0 h 152"/>
                <a:gd name="T4" fmla="*/ 285 w 285"/>
                <a:gd name="T5" fmla="*/ 139 h 152"/>
                <a:gd name="T6" fmla="*/ 131 w 285"/>
                <a:gd name="T7" fmla="*/ 152 h 152"/>
                <a:gd name="T8" fmla="*/ 0 w 285"/>
                <a:gd name="T9" fmla="*/ 22 h 152"/>
              </a:gdLst>
              <a:ahLst/>
              <a:cxnLst>
                <a:cxn ang="0">
                  <a:pos x="T0" y="T1"/>
                </a:cxn>
                <a:cxn ang="0">
                  <a:pos x="T2" y="T3"/>
                </a:cxn>
                <a:cxn ang="0">
                  <a:pos x="T4" y="T5"/>
                </a:cxn>
                <a:cxn ang="0">
                  <a:pos x="T6" y="T7"/>
                </a:cxn>
                <a:cxn ang="0">
                  <a:pos x="T8" y="T9"/>
                </a:cxn>
              </a:cxnLst>
              <a:rect l="0" t="0" r="r" b="b"/>
              <a:pathLst>
                <a:path w="285" h="152">
                  <a:moveTo>
                    <a:pt x="0" y="22"/>
                  </a:moveTo>
                  <a:lnTo>
                    <a:pt x="149" y="0"/>
                  </a:lnTo>
                  <a:lnTo>
                    <a:pt x="285" y="139"/>
                  </a:lnTo>
                  <a:lnTo>
                    <a:pt x="131" y="152"/>
                  </a:lnTo>
                  <a:lnTo>
                    <a:pt x="0" y="22"/>
                  </a:lnTo>
                  <a:close/>
                </a:path>
              </a:pathLst>
            </a:custGeom>
            <a:solidFill>
              <a:srgbClr val="F34A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8" name="Freeform 15"/>
            <p:cNvSpPr>
              <a:spLocks/>
            </p:cNvSpPr>
            <p:nvPr/>
          </p:nvSpPr>
          <p:spPr bwMode="auto">
            <a:xfrm>
              <a:off x="5027" y="3424"/>
              <a:ext cx="285" cy="152"/>
            </a:xfrm>
            <a:custGeom>
              <a:avLst/>
              <a:gdLst>
                <a:gd name="T0" fmla="*/ 0 w 285"/>
                <a:gd name="T1" fmla="*/ 22 h 152"/>
                <a:gd name="T2" fmla="*/ 149 w 285"/>
                <a:gd name="T3" fmla="*/ 0 h 152"/>
                <a:gd name="T4" fmla="*/ 285 w 285"/>
                <a:gd name="T5" fmla="*/ 139 h 152"/>
                <a:gd name="T6" fmla="*/ 131 w 285"/>
                <a:gd name="T7" fmla="*/ 152 h 152"/>
                <a:gd name="T8" fmla="*/ 0 w 285"/>
                <a:gd name="T9" fmla="*/ 22 h 152"/>
              </a:gdLst>
              <a:ahLst/>
              <a:cxnLst>
                <a:cxn ang="0">
                  <a:pos x="T0" y="T1"/>
                </a:cxn>
                <a:cxn ang="0">
                  <a:pos x="T2" y="T3"/>
                </a:cxn>
                <a:cxn ang="0">
                  <a:pos x="T4" y="T5"/>
                </a:cxn>
                <a:cxn ang="0">
                  <a:pos x="T6" y="T7"/>
                </a:cxn>
                <a:cxn ang="0">
                  <a:pos x="T8" y="T9"/>
                </a:cxn>
              </a:cxnLst>
              <a:rect l="0" t="0" r="r" b="b"/>
              <a:pathLst>
                <a:path w="285" h="152">
                  <a:moveTo>
                    <a:pt x="0" y="22"/>
                  </a:moveTo>
                  <a:lnTo>
                    <a:pt x="149" y="0"/>
                  </a:lnTo>
                  <a:lnTo>
                    <a:pt x="285" y="139"/>
                  </a:lnTo>
                  <a:lnTo>
                    <a:pt x="131" y="152"/>
                  </a:lnTo>
                  <a:lnTo>
                    <a:pt x="0" y="2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9" name="Freeform 16"/>
            <p:cNvSpPr>
              <a:spLocks/>
            </p:cNvSpPr>
            <p:nvPr/>
          </p:nvSpPr>
          <p:spPr bwMode="auto">
            <a:xfrm>
              <a:off x="5024" y="3528"/>
              <a:ext cx="1" cy="2"/>
            </a:xfrm>
            <a:custGeom>
              <a:avLst/>
              <a:gdLst>
                <a:gd name="T0" fmla="*/ 0 w 1"/>
                <a:gd name="T1" fmla="*/ 0 h 2"/>
                <a:gd name="T2" fmla="*/ 0 w 1"/>
                <a:gd name="T3" fmla="*/ 0 h 2"/>
                <a:gd name="T4" fmla="*/ 1 w 1"/>
                <a:gd name="T5" fmla="*/ 2 h 2"/>
                <a:gd name="T6" fmla="*/ 0 w 1"/>
                <a:gd name="T7" fmla="*/ 0 h 2"/>
              </a:gdLst>
              <a:ahLst/>
              <a:cxnLst>
                <a:cxn ang="0">
                  <a:pos x="T0" y="T1"/>
                </a:cxn>
                <a:cxn ang="0">
                  <a:pos x="T2" y="T3"/>
                </a:cxn>
                <a:cxn ang="0">
                  <a:pos x="T4" y="T5"/>
                </a:cxn>
                <a:cxn ang="0">
                  <a:pos x="T6" y="T7"/>
                </a:cxn>
              </a:cxnLst>
              <a:rect l="0" t="0" r="r" b="b"/>
              <a:pathLst>
                <a:path w="1" h="2">
                  <a:moveTo>
                    <a:pt x="0" y="0"/>
                  </a:moveTo>
                  <a:lnTo>
                    <a:pt x="0" y="0"/>
                  </a:lnTo>
                  <a:lnTo>
                    <a:pt x="1" y="2"/>
                  </a:lnTo>
                  <a:lnTo>
                    <a:pt x="0" y="0"/>
                  </a:lnTo>
                  <a:close/>
                </a:path>
              </a:pathLst>
            </a:custGeom>
            <a:solidFill>
              <a:srgbClr val="201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20" name="Freeform 17"/>
            <p:cNvSpPr>
              <a:spLocks/>
            </p:cNvSpPr>
            <p:nvPr/>
          </p:nvSpPr>
          <p:spPr bwMode="auto">
            <a:xfrm>
              <a:off x="5024" y="3528"/>
              <a:ext cx="1" cy="2"/>
            </a:xfrm>
            <a:custGeom>
              <a:avLst/>
              <a:gdLst>
                <a:gd name="T0" fmla="*/ 0 w 1"/>
                <a:gd name="T1" fmla="*/ 0 h 2"/>
                <a:gd name="T2" fmla="*/ 0 w 1"/>
                <a:gd name="T3" fmla="*/ 0 h 2"/>
                <a:gd name="T4" fmla="*/ 1 w 1"/>
                <a:gd name="T5" fmla="*/ 2 h 2"/>
                <a:gd name="T6" fmla="*/ 0 w 1"/>
                <a:gd name="T7" fmla="*/ 0 h 2"/>
              </a:gdLst>
              <a:ahLst/>
              <a:cxnLst>
                <a:cxn ang="0">
                  <a:pos x="T0" y="T1"/>
                </a:cxn>
                <a:cxn ang="0">
                  <a:pos x="T2" y="T3"/>
                </a:cxn>
                <a:cxn ang="0">
                  <a:pos x="T4" y="T5"/>
                </a:cxn>
                <a:cxn ang="0">
                  <a:pos x="T6" y="T7"/>
                </a:cxn>
              </a:cxnLst>
              <a:rect l="0" t="0" r="r" b="b"/>
              <a:pathLst>
                <a:path w="1" h="2">
                  <a:moveTo>
                    <a:pt x="0" y="0"/>
                  </a:moveTo>
                  <a:lnTo>
                    <a:pt x="0" y="0"/>
                  </a:lnTo>
                  <a:lnTo>
                    <a:pt x="1" y="2"/>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21" name="Freeform 18"/>
            <p:cNvSpPr>
              <a:spLocks/>
            </p:cNvSpPr>
            <p:nvPr/>
          </p:nvSpPr>
          <p:spPr bwMode="auto">
            <a:xfrm>
              <a:off x="5003" y="3528"/>
              <a:ext cx="26" cy="156"/>
            </a:xfrm>
            <a:custGeom>
              <a:avLst/>
              <a:gdLst>
                <a:gd name="T0" fmla="*/ 21 w 26"/>
                <a:gd name="T1" fmla="*/ 0 h 156"/>
                <a:gd name="T2" fmla="*/ 0 w 26"/>
                <a:gd name="T3" fmla="*/ 149 h 156"/>
                <a:gd name="T4" fmla="*/ 8 w 26"/>
                <a:gd name="T5" fmla="*/ 156 h 156"/>
                <a:gd name="T6" fmla="*/ 26 w 26"/>
                <a:gd name="T7" fmla="*/ 8 h 156"/>
                <a:gd name="T8" fmla="*/ 22 w 26"/>
                <a:gd name="T9" fmla="*/ 2 h 156"/>
                <a:gd name="T10" fmla="*/ 21 w 26"/>
                <a:gd name="T11" fmla="*/ 0 h 156"/>
              </a:gdLst>
              <a:ahLst/>
              <a:cxnLst>
                <a:cxn ang="0">
                  <a:pos x="T0" y="T1"/>
                </a:cxn>
                <a:cxn ang="0">
                  <a:pos x="T2" y="T3"/>
                </a:cxn>
                <a:cxn ang="0">
                  <a:pos x="T4" y="T5"/>
                </a:cxn>
                <a:cxn ang="0">
                  <a:pos x="T6" y="T7"/>
                </a:cxn>
                <a:cxn ang="0">
                  <a:pos x="T8" y="T9"/>
                </a:cxn>
                <a:cxn ang="0">
                  <a:pos x="T10" y="T11"/>
                </a:cxn>
              </a:cxnLst>
              <a:rect l="0" t="0" r="r" b="b"/>
              <a:pathLst>
                <a:path w="26" h="156">
                  <a:moveTo>
                    <a:pt x="21" y="0"/>
                  </a:moveTo>
                  <a:lnTo>
                    <a:pt x="0" y="149"/>
                  </a:lnTo>
                  <a:lnTo>
                    <a:pt x="8" y="156"/>
                  </a:lnTo>
                  <a:lnTo>
                    <a:pt x="26" y="8"/>
                  </a:lnTo>
                  <a:lnTo>
                    <a:pt x="22" y="2"/>
                  </a:lnTo>
                  <a:lnTo>
                    <a:pt x="21" y="0"/>
                  </a:lnTo>
                  <a:close/>
                </a:path>
              </a:pathLst>
            </a:custGeom>
            <a:solidFill>
              <a:srgbClr val="EA1E1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22" name="Freeform 19"/>
            <p:cNvSpPr>
              <a:spLocks/>
            </p:cNvSpPr>
            <p:nvPr/>
          </p:nvSpPr>
          <p:spPr bwMode="auto">
            <a:xfrm>
              <a:off x="5003" y="3528"/>
              <a:ext cx="26" cy="156"/>
            </a:xfrm>
            <a:custGeom>
              <a:avLst/>
              <a:gdLst>
                <a:gd name="T0" fmla="*/ 21 w 26"/>
                <a:gd name="T1" fmla="*/ 0 h 156"/>
                <a:gd name="T2" fmla="*/ 0 w 26"/>
                <a:gd name="T3" fmla="*/ 149 h 156"/>
                <a:gd name="T4" fmla="*/ 8 w 26"/>
                <a:gd name="T5" fmla="*/ 156 h 156"/>
                <a:gd name="T6" fmla="*/ 26 w 26"/>
                <a:gd name="T7" fmla="*/ 8 h 156"/>
                <a:gd name="T8" fmla="*/ 22 w 26"/>
                <a:gd name="T9" fmla="*/ 2 h 156"/>
                <a:gd name="T10" fmla="*/ 21 w 26"/>
                <a:gd name="T11" fmla="*/ 0 h 156"/>
              </a:gdLst>
              <a:ahLst/>
              <a:cxnLst>
                <a:cxn ang="0">
                  <a:pos x="T0" y="T1"/>
                </a:cxn>
                <a:cxn ang="0">
                  <a:pos x="T2" y="T3"/>
                </a:cxn>
                <a:cxn ang="0">
                  <a:pos x="T4" y="T5"/>
                </a:cxn>
                <a:cxn ang="0">
                  <a:pos x="T6" y="T7"/>
                </a:cxn>
                <a:cxn ang="0">
                  <a:pos x="T8" y="T9"/>
                </a:cxn>
                <a:cxn ang="0">
                  <a:pos x="T10" y="T11"/>
                </a:cxn>
              </a:cxnLst>
              <a:rect l="0" t="0" r="r" b="b"/>
              <a:pathLst>
                <a:path w="26" h="156">
                  <a:moveTo>
                    <a:pt x="21" y="0"/>
                  </a:moveTo>
                  <a:lnTo>
                    <a:pt x="0" y="149"/>
                  </a:lnTo>
                  <a:lnTo>
                    <a:pt x="8" y="156"/>
                  </a:lnTo>
                  <a:lnTo>
                    <a:pt x="26" y="8"/>
                  </a:lnTo>
                  <a:lnTo>
                    <a:pt x="22" y="2"/>
                  </a:lnTo>
                  <a:lnTo>
                    <a:pt x="2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23" name="Freeform 20"/>
            <p:cNvSpPr>
              <a:spLocks noEditPoints="1"/>
            </p:cNvSpPr>
            <p:nvPr/>
          </p:nvSpPr>
          <p:spPr bwMode="auto">
            <a:xfrm>
              <a:off x="5047" y="3572"/>
              <a:ext cx="24" cy="156"/>
            </a:xfrm>
            <a:custGeom>
              <a:avLst/>
              <a:gdLst>
                <a:gd name="T0" fmla="*/ 0 w 24"/>
                <a:gd name="T1" fmla="*/ 149 h 156"/>
                <a:gd name="T2" fmla="*/ 0 w 24"/>
                <a:gd name="T3" fmla="*/ 149 h 156"/>
                <a:gd name="T4" fmla="*/ 8 w 24"/>
                <a:gd name="T5" fmla="*/ 156 h 156"/>
                <a:gd name="T6" fmla="*/ 8 w 24"/>
                <a:gd name="T7" fmla="*/ 156 h 156"/>
                <a:gd name="T8" fmla="*/ 0 w 24"/>
                <a:gd name="T9" fmla="*/ 149 h 156"/>
                <a:gd name="T10" fmla="*/ 21 w 24"/>
                <a:gd name="T11" fmla="*/ 0 h 156"/>
                <a:gd name="T12" fmla="*/ 21 w 24"/>
                <a:gd name="T13" fmla="*/ 0 h 156"/>
                <a:gd name="T14" fmla="*/ 24 w 24"/>
                <a:gd name="T15" fmla="*/ 4 h 156"/>
                <a:gd name="T16" fmla="*/ 21 w 24"/>
                <a:gd name="T17" fmla="*/ 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156">
                  <a:moveTo>
                    <a:pt x="0" y="149"/>
                  </a:moveTo>
                  <a:lnTo>
                    <a:pt x="0" y="149"/>
                  </a:lnTo>
                  <a:lnTo>
                    <a:pt x="8" y="156"/>
                  </a:lnTo>
                  <a:lnTo>
                    <a:pt x="8" y="156"/>
                  </a:lnTo>
                  <a:lnTo>
                    <a:pt x="0" y="149"/>
                  </a:lnTo>
                  <a:close/>
                  <a:moveTo>
                    <a:pt x="21" y="0"/>
                  </a:moveTo>
                  <a:lnTo>
                    <a:pt x="21" y="0"/>
                  </a:lnTo>
                  <a:lnTo>
                    <a:pt x="24" y="4"/>
                  </a:lnTo>
                  <a:lnTo>
                    <a:pt x="21" y="0"/>
                  </a:lnTo>
                  <a:close/>
                </a:path>
              </a:pathLst>
            </a:custGeom>
            <a:solidFill>
              <a:srgbClr val="201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24" name="Freeform 21"/>
            <p:cNvSpPr>
              <a:spLocks noEditPoints="1"/>
            </p:cNvSpPr>
            <p:nvPr/>
          </p:nvSpPr>
          <p:spPr bwMode="auto">
            <a:xfrm>
              <a:off x="5047" y="3572"/>
              <a:ext cx="24" cy="156"/>
            </a:xfrm>
            <a:custGeom>
              <a:avLst/>
              <a:gdLst>
                <a:gd name="T0" fmla="*/ 0 w 24"/>
                <a:gd name="T1" fmla="*/ 149 h 156"/>
                <a:gd name="T2" fmla="*/ 0 w 24"/>
                <a:gd name="T3" fmla="*/ 149 h 156"/>
                <a:gd name="T4" fmla="*/ 8 w 24"/>
                <a:gd name="T5" fmla="*/ 156 h 156"/>
                <a:gd name="T6" fmla="*/ 8 w 24"/>
                <a:gd name="T7" fmla="*/ 156 h 156"/>
                <a:gd name="T8" fmla="*/ 0 w 24"/>
                <a:gd name="T9" fmla="*/ 149 h 156"/>
                <a:gd name="T10" fmla="*/ 21 w 24"/>
                <a:gd name="T11" fmla="*/ 0 h 156"/>
                <a:gd name="T12" fmla="*/ 21 w 24"/>
                <a:gd name="T13" fmla="*/ 0 h 156"/>
                <a:gd name="T14" fmla="*/ 24 w 24"/>
                <a:gd name="T15" fmla="*/ 4 h 156"/>
                <a:gd name="T16" fmla="*/ 21 w 24"/>
                <a:gd name="T17" fmla="*/ 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156">
                  <a:moveTo>
                    <a:pt x="0" y="149"/>
                  </a:moveTo>
                  <a:lnTo>
                    <a:pt x="0" y="149"/>
                  </a:lnTo>
                  <a:lnTo>
                    <a:pt x="8" y="156"/>
                  </a:lnTo>
                  <a:lnTo>
                    <a:pt x="8" y="156"/>
                  </a:lnTo>
                  <a:lnTo>
                    <a:pt x="0" y="149"/>
                  </a:lnTo>
                  <a:moveTo>
                    <a:pt x="21" y="0"/>
                  </a:moveTo>
                  <a:lnTo>
                    <a:pt x="21" y="0"/>
                  </a:lnTo>
                  <a:lnTo>
                    <a:pt x="24" y="4"/>
                  </a:lnTo>
                  <a:lnTo>
                    <a:pt x="2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25" name="Freeform 22"/>
            <p:cNvSpPr>
              <a:spLocks/>
            </p:cNvSpPr>
            <p:nvPr/>
          </p:nvSpPr>
          <p:spPr bwMode="auto">
            <a:xfrm>
              <a:off x="5047" y="3572"/>
              <a:ext cx="26" cy="156"/>
            </a:xfrm>
            <a:custGeom>
              <a:avLst/>
              <a:gdLst>
                <a:gd name="T0" fmla="*/ 21 w 26"/>
                <a:gd name="T1" fmla="*/ 0 h 156"/>
                <a:gd name="T2" fmla="*/ 0 w 26"/>
                <a:gd name="T3" fmla="*/ 149 h 156"/>
                <a:gd name="T4" fmla="*/ 8 w 26"/>
                <a:gd name="T5" fmla="*/ 156 h 156"/>
                <a:gd name="T6" fmla="*/ 26 w 26"/>
                <a:gd name="T7" fmla="*/ 8 h 156"/>
                <a:gd name="T8" fmla="*/ 24 w 26"/>
                <a:gd name="T9" fmla="*/ 4 h 156"/>
                <a:gd name="T10" fmla="*/ 21 w 26"/>
                <a:gd name="T11" fmla="*/ 0 h 156"/>
              </a:gdLst>
              <a:ahLst/>
              <a:cxnLst>
                <a:cxn ang="0">
                  <a:pos x="T0" y="T1"/>
                </a:cxn>
                <a:cxn ang="0">
                  <a:pos x="T2" y="T3"/>
                </a:cxn>
                <a:cxn ang="0">
                  <a:pos x="T4" y="T5"/>
                </a:cxn>
                <a:cxn ang="0">
                  <a:pos x="T6" y="T7"/>
                </a:cxn>
                <a:cxn ang="0">
                  <a:pos x="T8" y="T9"/>
                </a:cxn>
                <a:cxn ang="0">
                  <a:pos x="T10" y="T11"/>
                </a:cxn>
              </a:cxnLst>
              <a:rect l="0" t="0" r="r" b="b"/>
              <a:pathLst>
                <a:path w="26" h="156">
                  <a:moveTo>
                    <a:pt x="21" y="0"/>
                  </a:moveTo>
                  <a:lnTo>
                    <a:pt x="0" y="149"/>
                  </a:lnTo>
                  <a:lnTo>
                    <a:pt x="8" y="156"/>
                  </a:lnTo>
                  <a:lnTo>
                    <a:pt x="26" y="8"/>
                  </a:lnTo>
                  <a:lnTo>
                    <a:pt x="24" y="4"/>
                  </a:lnTo>
                  <a:lnTo>
                    <a:pt x="21" y="0"/>
                  </a:lnTo>
                  <a:close/>
                </a:path>
              </a:pathLst>
            </a:custGeom>
            <a:solidFill>
              <a:srgbClr val="EA1E1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26" name="Freeform 23"/>
            <p:cNvSpPr>
              <a:spLocks/>
            </p:cNvSpPr>
            <p:nvPr/>
          </p:nvSpPr>
          <p:spPr bwMode="auto">
            <a:xfrm>
              <a:off x="5047" y="3572"/>
              <a:ext cx="26" cy="156"/>
            </a:xfrm>
            <a:custGeom>
              <a:avLst/>
              <a:gdLst>
                <a:gd name="T0" fmla="*/ 21 w 26"/>
                <a:gd name="T1" fmla="*/ 0 h 156"/>
                <a:gd name="T2" fmla="*/ 0 w 26"/>
                <a:gd name="T3" fmla="*/ 149 h 156"/>
                <a:gd name="T4" fmla="*/ 8 w 26"/>
                <a:gd name="T5" fmla="*/ 156 h 156"/>
                <a:gd name="T6" fmla="*/ 26 w 26"/>
                <a:gd name="T7" fmla="*/ 8 h 156"/>
                <a:gd name="T8" fmla="*/ 24 w 26"/>
                <a:gd name="T9" fmla="*/ 4 h 156"/>
                <a:gd name="T10" fmla="*/ 21 w 26"/>
                <a:gd name="T11" fmla="*/ 0 h 156"/>
              </a:gdLst>
              <a:ahLst/>
              <a:cxnLst>
                <a:cxn ang="0">
                  <a:pos x="T0" y="T1"/>
                </a:cxn>
                <a:cxn ang="0">
                  <a:pos x="T2" y="T3"/>
                </a:cxn>
                <a:cxn ang="0">
                  <a:pos x="T4" y="T5"/>
                </a:cxn>
                <a:cxn ang="0">
                  <a:pos x="T6" y="T7"/>
                </a:cxn>
                <a:cxn ang="0">
                  <a:pos x="T8" y="T9"/>
                </a:cxn>
                <a:cxn ang="0">
                  <a:pos x="T10" y="T11"/>
                </a:cxn>
              </a:cxnLst>
              <a:rect l="0" t="0" r="r" b="b"/>
              <a:pathLst>
                <a:path w="26" h="156">
                  <a:moveTo>
                    <a:pt x="21" y="0"/>
                  </a:moveTo>
                  <a:lnTo>
                    <a:pt x="0" y="149"/>
                  </a:lnTo>
                  <a:lnTo>
                    <a:pt x="8" y="156"/>
                  </a:lnTo>
                  <a:lnTo>
                    <a:pt x="26" y="8"/>
                  </a:lnTo>
                  <a:lnTo>
                    <a:pt x="24" y="4"/>
                  </a:lnTo>
                  <a:lnTo>
                    <a:pt x="2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27" name="Freeform 24"/>
            <p:cNvSpPr>
              <a:spLocks noEditPoints="1"/>
            </p:cNvSpPr>
            <p:nvPr/>
          </p:nvSpPr>
          <p:spPr bwMode="auto">
            <a:xfrm>
              <a:off x="5106" y="3515"/>
              <a:ext cx="163" cy="24"/>
            </a:xfrm>
            <a:custGeom>
              <a:avLst/>
              <a:gdLst>
                <a:gd name="T0" fmla="*/ 7 w 163"/>
                <a:gd name="T1" fmla="*/ 15 h 24"/>
                <a:gd name="T2" fmla="*/ 0 w 163"/>
                <a:gd name="T3" fmla="*/ 17 h 24"/>
                <a:gd name="T4" fmla="*/ 7 w 163"/>
                <a:gd name="T5" fmla="*/ 24 h 24"/>
                <a:gd name="T6" fmla="*/ 15 w 163"/>
                <a:gd name="T7" fmla="*/ 24 h 24"/>
                <a:gd name="T8" fmla="*/ 7 w 163"/>
                <a:gd name="T9" fmla="*/ 15 h 24"/>
                <a:gd name="T10" fmla="*/ 160 w 163"/>
                <a:gd name="T11" fmla="*/ 0 h 24"/>
                <a:gd name="T12" fmla="*/ 160 w 163"/>
                <a:gd name="T13" fmla="*/ 0 h 24"/>
                <a:gd name="T14" fmla="*/ 163 w 163"/>
                <a:gd name="T15" fmla="*/ 4 h 24"/>
                <a:gd name="T16" fmla="*/ 160 w 163"/>
                <a:gd name="T17"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3" h="24">
                  <a:moveTo>
                    <a:pt x="7" y="15"/>
                  </a:moveTo>
                  <a:lnTo>
                    <a:pt x="0" y="17"/>
                  </a:lnTo>
                  <a:lnTo>
                    <a:pt x="7" y="24"/>
                  </a:lnTo>
                  <a:lnTo>
                    <a:pt x="15" y="24"/>
                  </a:lnTo>
                  <a:lnTo>
                    <a:pt x="7" y="15"/>
                  </a:lnTo>
                  <a:close/>
                  <a:moveTo>
                    <a:pt x="160" y="0"/>
                  </a:moveTo>
                  <a:lnTo>
                    <a:pt x="160" y="0"/>
                  </a:lnTo>
                  <a:lnTo>
                    <a:pt x="163" y="4"/>
                  </a:lnTo>
                  <a:lnTo>
                    <a:pt x="160" y="0"/>
                  </a:lnTo>
                  <a:close/>
                </a:path>
              </a:pathLst>
            </a:custGeom>
            <a:solidFill>
              <a:srgbClr val="201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28" name="Freeform 25"/>
            <p:cNvSpPr>
              <a:spLocks noEditPoints="1"/>
            </p:cNvSpPr>
            <p:nvPr/>
          </p:nvSpPr>
          <p:spPr bwMode="auto">
            <a:xfrm>
              <a:off x="5106" y="3515"/>
              <a:ext cx="163" cy="24"/>
            </a:xfrm>
            <a:custGeom>
              <a:avLst/>
              <a:gdLst>
                <a:gd name="T0" fmla="*/ 7 w 163"/>
                <a:gd name="T1" fmla="*/ 15 h 24"/>
                <a:gd name="T2" fmla="*/ 0 w 163"/>
                <a:gd name="T3" fmla="*/ 17 h 24"/>
                <a:gd name="T4" fmla="*/ 7 w 163"/>
                <a:gd name="T5" fmla="*/ 24 h 24"/>
                <a:gd name="T6" fmla="*/ 15 w 163"/>
                <a:gd name="T7" fmla="*/ 24 h 24"/>
                <a:gd name="T8" fmla="*/ 7 w 163"/>
                <a:gd name="T9" fmla="*/ 15 h 24"/>
                <a:gd name="T10" fmla="*/ 160 w 163"/>
                <a:gd name="T11" fmla="*/ 0 h 24"/>
                <a:gd name="T12" fmla="*/ 160 w 163"/>
                <a:gd name="T13" fmla="*/ 0 h 24"/>
                <a:gd name="T14" fmla="*/ 163 w 163"/>
                <a:gd name="T15" fmla="*/ 4 h 24"/>
                <a:gd name="T16" fmla="*/ 160 w 163"/>
                <a:gd name="T17"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3" h="24">
                  <a:moveTo>
                    <a:pt x="7" y="15"/>
                  </a:moveTo>
                  <a:lnTo>
                    <a:pt x="0" y="17"/>
                  </a:lnTo>
                  <a:lnTo>
                    <a:pt x="7" y="24"/>
                  </a:lnTo>
                  <a:lnTo>
                    <a:pt x="15" y="24"/>
                  </a:lnTo>
                  <a:lnTo>
                    <a:pt x="7" y="15"/>
                  </a:lnTo>
                  <a:moveTo>
                    <a:pt x="160" y="0"/>
                  </a:moveTo>
                  <a:lnTo>
                    <a:pt x="160" y="0"/>
                  </a:lnTo>
                  <a:lnTo>
                    <a:pt x="163" y="4"/>
                  </a:lnTo>
                  <a:lnTo>
                    <a:pt x="16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29" name="Freeform 26"/>
            <p:cNvSpPr>
              <a:spLocks/>
            </p:cNvSpPr>
            <p:nvPr/>
          </p:nvSpPr>
          <p:spPr bwMode="auto">
            <a:xfrm>
              <a:off x="5113" y="3515"/>
              <a:ext cx="158" cy="24"/>
            </a:xfrm>
            <a:custGeom>
              <a:avLst/>
              <a:gdLst>
                <a:gd name="T0" fmla="*/ 153 w 158"/>
                <a:gd name="T1" fmla="*/ 0 h 24"/>
                <a:gd name="T2" fmla="*/ 0 w 158"/>
                <a:gd name="T3" fmla="*/ 15 h 24"/>
                <a:gd name="T4" fmla="*/ 8 w 158"/>
                <a:gd name="T5" fmla="*/ 24 h 24"/>
                <a:gd name="T6" fmla="*/ 158 w 158"/>
                <a:gd name="T7" fmla="*/ 6 h 24"/>
                <a:gd name="T8" fmla="*/ 156 w 158"/>
                <a:gd name="T9" fmla="*/ 4 h 24"/>
                <a:gd name="T10" fmla="*/ 153 w 158"/>
                <a:gd name="T11" fmla="*/ 0 h 24"/>
              </a:gdLst>
              <a:ahLst/>
              <a:cxnLst>
                <a:cxn ang="0">
                  <a:pos x="T0" y="T1"/>
                </a:cxn>
                <a:cxn ang="0">
                  <a:pos x="T2" y="T3"/>
                </a:cxn>
                <a:cxn ang="0">
                  <a:pos x="T4" y="T5"/>
                </a:cxn>
                <a:cxn ang="0">
                  <a:pos x="T6" y="T7"/>
                </a:cxn>
                <a:cxn ang="0">
                  <a:pos x="T8" y="T9"/>
                </a:cxn>
                <a:cxn ang="0">
                  <a:pos x="T10" y="T11"/>
                </a:cxn>
              </a:cxnLst>
              <a:rect l="0" t="0" r="r" b="b"/>
              <a:pathLst>
                <a:path w="158" h="24">
                  <a:moveTo>
                    <a:pt x="153" y="0"/>
                  </a:moveTo>
                  <a:lnTo>
                    <a:pt x="0" y="15"/>
                  </a:lnTo>
                  <a:lnTo>
                    <a:pt x="8" y="24"/>
                  </a:lnTo>
                  <a:lnTo>
                    <a:pt x="158" y="6"/>
                  </a:lnTo>
                  <a:lnTo>
                    <a:pt x="156" y="4"/>
                  </a:lnTo>
                  <a:lnTo>
                    <a:pt x="153" y="0"/>
                  </a:lnTo>
                  <a:close/>
                </a:path>
              </a:pathLst>
            </a:custGeom>
            <a:solidFill>
              <a:srgbClr val="EA1E1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30" name="Freeform 27"/>
            <p:cNvSpPr>
              <a:spLocks/>
            </p:cNvSpPr>
            <p:nvPr/>
          </p:nvSpPr>
          <p:spPr bwMode="auto">
            <a:xfrm>
              <a:off x="5113" y="3515"/>
              <a:ext cx="158" cy="24"/>
            </a:xfrm>
            <a:custGeom>
              <a:avLst/>
              <a:gdLst>
                <a:gd name="T0" fmla="*/ 153 w 158"/>
                <a:gd name="T1" fmla="*/ 0 h 24"/>
                <a:gd name="T2" fmla="*/ 0 w 158"/>
                <a:gd name="T3" fmla="*/ 15 h 24"/>
                <a:gd name="T4" fmla="*/ 8 w 158"/>
                <a:gd name="T5" fmla="*/ 24 h 24"/>
                <a:gd name="T6" fmla="*/ 158 w 158"/>
                <a:gd name="T7" fmla="*/ 6 h 24"/>
                <a:gd name="T8" fmla="*/ 156 w 158"/>
                <a:gd name="T9" fmla="*/ 4 h 24"/>
                <a:gd name="T10" fmla="*/ 153 w 158"/>
                <a:gd name="T11" fmla="*/ 0 h 24"/>
              </a:gdLst>
              <a:ahLst/>
              <a:cxnLst>
                <a:cxn ang="0">
                  <a:pos x="T0" y="T1"/>
                </a:cxn>
                <a:cxn ang="0">
                  <a:pos x="T2" y="T3"/>
                </a:cxn>
                <a:cxn ang="0">
                  <a:pos x="T4" y="T5"/>
                </a:cxn>
                <a:cxn ang="0">
                  <a:pos x="T6" y="T7"/>
                </a:cxn>
                <a:cxn ang="0">
                  <a:pos x="T8" y="T9"/>
                </a:cxn>
                <a:cxn ang="0">
                  <a:pos x="T10" y="T11"/>
                </a:cxn>
              </a:cxnLst>
              <a:rect l="0" t="0" r="r" b="b"/>
              <a:pathLst>
                <a:path w="158" h="24">
                  <a:moveTo>
                    <a:pt x="153" y="0"/>
                  </a:moveTo>
                  <a:lnTo>
                    <a:pt x="0" y="15"/>
                  </a:lnTo>
                  <a:lnTo>
                    <a:pt x="8" y="24"/>
                  </a:lnTo>
                  <a:lnTo>
                    <a:pt x="158" y="6"/>
                  </a:lnTo>
                  <a:lnTo>
                    <a:pt x="156" y="4"/>
                  </a:lnTo>
                  <a:lnTo>
                    <a:pt x="15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31" name="Freeform 28"/>
            <p:cNvSpPr>
              <a:spLocks noEditPoints="1"/>
            </p:cNvSpPr>
            <p:nvPr/>
          </p:nvSpPr>
          <p:spPr bwMode="auto">
            <a:xfrm>
              <a:off x="5057" y="3464"/>
              <a:ext cx="161" cy="24"/>
            </a:xfrm>
            <a:custGeom>
              <a:avLst/>
              <a:gdLst>
                <a:gd name="T0" fmla="*/ 5 w 161"/>
                <a:gd name="T1" fmla="*/ 17 h 24"/>
                <a:gd name="T2" fmla="*/ 0 w 161"/>
                <a:gd name="T3" fmla="*/ 17 h 24"/>
                <a:gd name="T4" fmla="*/ 7 w 161"/>
                <a:gd name="T5" fmla="*/ 24 h 24"/>
                <a:gd name="T6" fmla="*/ 12 w 161"/>
                <a:gd name="T7" fmla="*/ 24 h 24"/>
                <a:gd name="T8" fmla="*/ 5 w 161"/>
                <a:gd name="T9" fmla="*/ 17 h 24"/>
                <a:gd name="T10" fmla="*/ 159 w 161"/>
                <a:gd name="T11" fmla="*/ 0 h 24"/>
                <a:gd name="T12" fmla="*/ 159 w 161"/>
                <a:gd name="T13" fmla="*/ 0 h 24"/>
                <a:gd name="T14" fmla="*/ 161 w 161"/>
                <a:gd name="T15" fmla="*/ 2 h 24"/>
                <a:gd name="T16" fmla="*/ 159 w 161"/>
                <a:gd name="T17"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1" h="24">
                  <a:moveTo>
                    <a:pt x="5" y="17"/>
                  </a:moveTo>
                  <a:lnTo>
                    <a:pt x="0" y="17"/>
                  </a:lnTo>
                  <a:lnTo>
                    <a:pt x="7" y="24"/>
                  </a:lnTo>
                  <a:lnTo>
                    <a:pt x="12" y="24"/>
                  </a:lnTo>
                  <a:lnTo>
                    <a:pt x="5" y="17"/>
                  </a:lnTo>
                  <a:close/>
                  <a:moveTo>
                    <a:pt x="159" y="0"/>
                  </a:moveTo>
                  <a:lnTo>
                    <a:pt x="159" y="0"/>
                  </a:lnTo>
                  <a:lnTo>
                    <a:pt x="161" y="2"/>
                  </a:lnTo>
                  <a:lnTo>
                    <a:pt x="159" y="0"/>
                  </a:lnTo>
                  <a:close/>
                </a:path>
              </a:pathLst>
            </a:custGeom>
            <a:solidFill>
              <a:srgbClr val="201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32" name="Freeform 29"/>
            <p:cNvSpPr>
              <a:spLocks noEditPoints="1"/>
            </p:cNvSpPr>
            <p:nvPr/>
          </p:nvSpPr>
          <p:spPr bwMode="auto">
            <a:xfrm>
              <a:off x="5057" y="3464"/>
              <a:ext cx="161" cy="24"/>
            </a:xfrm>
            <a:custGeom>
              <a:avLst/>
              <a:gdLst>
                <a:gd name="T0" fmla="*/ 5 w 161"/>
                <a:gd name="T1" fmla="*/ 17 h 24"/>
                <a:gd name="T2" fmla="*/ 0 w 161"/>
                <a:gd name="T3" fmla="*/ 17 h 24"/>
                <a:gd name="T4" fmla="*/ 7 w 161"/>
                <a:gd name="T5" fmla="*/ 24 h 24"/>
                <a:gd name="T6" fmla="*/ 12 w 161"/>
                <a:gd name="T7" fmla="*/ 24 h 24"/>
                <a:gd name="T8" fmla="*/ 5 w 161"/>
                <a:gd name="T9" fmla="*/ 17 h 24"/>
                <a:gd name="T10" fmla="*/ 159 w 161"/>
                <a:gd name="T11" fmla="*/ 0 h 24"/>
                <a:gd name="T12" fmla="*/ 159 w 161"/>
                <a:gd name="T13" fmla="*/ 0 h 24"/>
                <a:gd name="T14" fmla="*/ 161 w 161"/>
                <a:gd name="T15" fmla="*/ 2 h 24"/>
                <a:gd name="T16" fmla="*/ 159 w 161"/>
                <a:gd name="T17"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1" h="24">
                  <a:moveTo>
                    <a:pt x="5" y="17"/>
                  </a:moveTo>
                  <a:lnTo>
                    <a:pt x="0" y="17"/>
                  </a:lnTo>
                  <a:lnTo>
                    <a:pt x="7" y="24"/>
                  </a:lnTo>
                  <a:lnTo>
                    <a:pt x="12" y="24"/>
                  </a:lnTo>
                  <a:lnTo>
                    <a:pt x="5" y="17"/>
                  </a:lnTo>
                  <a:moveTo>
                    <a:pt x="159" y="0"/>
                  </a:moveTo>
                  <a:lnTo>
                    <a:pt x="159" y="0"/>
                  </a:lnTo>
                  <a:lnTo>
                    <a:pt x="161" y="2"/>
                  </a:lnTo>
                  <a:lnTo>
                    <a:pt x="15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33" name="Freeform 30"/>
            <p:cNvSpPr>
              <a:spLocks/>
            </p:cNvSpPr>
            <p:nvPr/>
          </p:nvSpPr>
          <p:spPr bwMode="auto">
            <a:xfrm>
              <a:off x="5062" y="3464"/>
              <a:ext cx="160" cy="24"/>
            </a:xfrm>
            <a:custGeom>
              <a:avLst/>
              <a:gdLst>
                <a:gd name="T0" fmla="*/ 154 w 160"/>
                <a:gd name="T1" fmla="*/ 0 h 24"/>
                <a:gd name="T2" fmla="*/ 0 w 160"/>
                <a:gd name="T3" fmla="*/ 17 h 24"/>
                <a:gd name="T4" fmla="*/ 7 w 160"/>
                <a:gd name="T5" fmla="*/ 24 h 24"/>
                <a:gd name="T6" fmla="*/ 160 w 160"/>
                <a:gd name="T7" fmla="*/ 7 h 24"/>
                <a:gd name="T8" fmla="*/ 156 w 160"/>
                <a:gd name="T9" fmla="*/ 2 h 24"/>
                <a:gd name="T10" fmla="*/ 154 w 160"/>
                <a:gd name="T11" fmla="*/ 0 h 24"/>
              </a:gdLst>
              <a:ahLst/>
              <a:cxnLst>
                <a:cxn ang="0">
                  <a:pos x="T0" y="T1"/>
                </a:cxn>
                <a:cxn ang="0">
                  <a:pos x="T2" y="T3"/>
                </a:cxn>
                <a:cxn ang="0">
                  <a:pos x="T4" y="T5"/>
                </a:cxn>
                <a:cxn ang="0">
                  <a:pos x="T6" y="T7"/>
                </a:cxn>
                <a:cxn ang="0">
                  <a:pos x="T8" y="T9"/>
                </a:cxn>
                <a:cxn ang="0">
                  <a:pos x="T10" y="T11"/>
                </a:cxn>
              </a:cxnLst>
              <a:rect l="0" t="0" r="r" b="b"/>
              <a:pathLst>
                <a:path w="160" h="24">
                  <a:moveTo>
                    <a:pt x="154" y="0"/>
                  </a:moveTo>
                  <a:lnTo>
                    <a:pt x="0" y="17"/>
                  </a:lnTo>
                  <a:lnTo>
                    <a:pt x="7" y="24"/>
                  </a:lnTo>
                  <a:lnTo>
                    <a:pt x="160" y="7"/>
                  </a:lnTo>
                  <a:lnTo>
                    <a:pt x="156" y="2"/>
                  </a:lnTo>
                  <a:lnTo>
                    <a:pt x="154" y="0"/>
                  </a:lnTo>
                  <a:close/>
                </a:path>
              </a:pathLst>
            </a:custGeom>
            <a:solidFill>
              <a:srgbClr val="EA1E1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34" name="Freeform 31"/>
            <p:cNvSpPr>
              <a:spLocks/>
            </p:cNvSpPr>
            <p:nvPr/>
          </p:nvSpPr>
          <p:spPr bwMode="auto">
            <a:xfrm>
              <a:off x="5062" y="3464"/>
              <a:ext cx="160" cy="24"/>
            </a:xfrm>
            <a:custGeom>
              <a:avLst/>
              <a:gdLst>
                <a:gd name="T0" fmla="*/ 154 w 160"/>
                <a:gd name="T1" fmla="*/ 0 h 24"/>
                <a:gd name="T2" fmla="*/ 0 w 160"/>
                <a:gd name="T3" fmla="*/ 17 h 24"/>
                <a:gd name="T4" fmla="*/ 7 w 160"/>
                <a:gd name="T5" fmla="*/ 24 h 24"/>
                <a:gd name="T6" fmla="*/ 160 w 160"/>
                <a:gd name="T7" fmla="*/ 7 h 24"/>
                <a:gd name="T8" fmla="*/ 156 w 160"/>
                <a:gd name="T9" fmla="*/ 2 h 24"/>
                <a:gd name="T10" fmla="*/ 154 w 160"/>
                <a:gd name="T11" fmla="*/ 0 h 24"/>
              </a:gdLst>
              <a:ahLst/>
              <a:cxnLst>
                <a:cxn ang="0">
                  <a:pos x="T0" y="T1"/>
                </a:cxn>
                <a:cxn ang="0">
                  <a:pos x="T2" y="T3"/>
                </a:cxn>
                <a:cxn ang="0">
                  <a:pos x="T4" y="T5"/>
                </a:cxn>
                <a:cxn ang="0">
                  <a:pos x="T6" y="T7"/>
                </a:cxn>
                <a:cxn ang="0">
                  <a:pos x="T8" y="T9"/>
                </a:cxn>
                <a:cxn ang="0">
                  <a:pos x="T10" y="T11"/>
                </a:cxn>
              </a:cxnLst>
              <a:rect l="0" t="0" r="r" b="b"/>
              <a:pathLst>
                <a:path w="160" h="24">
                  <a:moveTo>
                    <a:pt x="154" y="0"/>
                  </a:moveTo>
                  <a:lnTo>
                    <a:pt x="0" y="17"/>
                  </a:lnTo>
                  <a:lnTo>
                    <a:pt x="7" y="24"/>
                  </a:lnTo>
                  <a:lnTo>
                    <a:pt x="160" y="7"/>
                  </a:lnTo>
                  <a:lnTo>
                    <a:pt x="156" y="2"/>
                  </a:lnTo>
                  <a:lnTo>
                    <a:pt x="15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35" name="Freeform 32"/>
            <p:cNvSpPr>
              <a:spLocks/>
            </p:cNvSpPr>
            <p:nvPr/>
          </p:nvSpPr>
          <p:spPr bwMode="auto">
            <a:xfrm>
              <a:off x="4228" y="2692"/>
              <a:ext cx="930" cy="928"/>
            </a:xfrm>
            <a:custGeom>
              <a:avLst/>
              <a:gdLst>
                <a:gd name="T0" fmla="*/ 44 w 507"/>
                <a:gd name="T1" fmla="*/ 17 h 506"/>
                <a:gd name="T2" fmla="*/ 44 w 507"/>
                <a:gd name="T3" fmla="*/ 17 h 506"/>
                <a:gd name="T4" fmla="*/ 0 w 507"/>
                <a:gd name="T5" fmla="*/ 0 h 506"/>
                <a:gd name="T6" fmla="*/ 20 w 507"/>
                <a:gd name="T7" fmla="*/ 43 h 506"/>
                <a:gd name="T8" fmla="*/ 20 w 507"/>
                <a:gd name="T9" fmla="*/ 43 h 506"/>
                <a:gd name="T10" fmla="*/ 484 w 507"/>
                <a:gd name="T11" fmla="*/ 506 h 506"/>
                <a:gd name="T12" fmla="*/ 507 w 507"/>
                <a:gd name="T13" fmla="*/ 482 h 506"/>
                <a:gd name="T14" fmla="*/ 44 w 507"/>
                <a:gd name="T15" fmla="*/ 17 h 5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7" h="506">
                  <a:moveTo>
                    <a:pt x="44" y="17"/>
                  </a:moveTo>
                  <a:cubicBezTo>
                    <a:pt x="44" y="17"/>
                    <a:pt x="44" y="17"/>
                    <a:pt x="44" y="17"/>
                  </a:cubicBezTo>
                  <a:cubicBezTo>
                    <a:pt x="41" y="14"/>
                    <a:pt x="0" y="0"/>
                    <a:pt x="0" y="0"/>
                  </a:cubicBezTo>
                  <a:cubicBezTo>
                    <a:pt x="0" y="0"/>
                    <a:pt x="16" y="40"/>
                    <a:pt x="20" y="43"/>
                  </a:cubicBezTo>
                  <a:cubicBezTo>
                    <a:pt x="20" y="43"/>
                    <a:pt x="20" y="43"/>
                    <a:pt x="20" y="43"/>
                  </a:cubicBezTo>
                  <a:cubicBezTo>
                    <a:pt x="484" y="506"/>
                    <a:pt x="484" y="506"/>
                    <a:pt x="484" y="506"/>
                  </a:cubicBezTo>
                  <a:cubicBezTo>
                    <a:pt x="507" y="482"/>
                    <a:pt x="507" y="482"/>
                    <a:pt x="507" y="482"/>
                  </a:cubicBezTo>
                  <a:lnTo>
                    <a:pt x="44" y="17"/>
                  </a:lnTo>
                  <a:close/>
                </a:path>
              </a:pathLst>
            </a:custGeom>
            <a:solidFill>
              <a:srgbClr val="5D4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36" name="Freeform 33"/>
            <p:cNvSpPr>
              <a:spLocks/>
            </p:cNvSpPr>
            <p:nvPr/>
          </p:nvSpPr>
          <p:spPr bwMode="auto">
            <a:xfrm>
              <a:off x="5086" y="2751"/>
              <a:ext cx="26" cy="156"/>
            </a:xfrm>
            <a:custGeom>
              <a:avLst/>
              <a:gdLst>
                <a:gd name="T0" fmla="*/ 20 w 26"/>
                <a:gd name="T1" fmla="*/ 0 h 156"/>
                <a:gd name="T2" fmla="*/ 0 w 26"/>
                <a:gd name="T3" fmla="*/ 148 h 156"/>
                <a:gd name="T4" fmla="*/ 7 w 26"/>
                <a:gd name="T5" fmla="*/ 156 h 156"/>
                <a:gd name="T6" fmla="*/ 26 w 26"/>
                <a:gd name="T7" fmla="*/ 7 h 156"/>
                <a:gd name="T8" fmla="*/ 24 w 26"/>
                <a:gd name="T9" fmla="*/ 1 h 156"/>
                <a:gd name="T10" fmla="*/ 20 w 26"/>
                <a:gd name="T11" fmla="*/ 0 h 156"/>
              </a:gdLst>
              <a:ahLst/>
              <a:cxnLst>
                <a:cxn ang="0">
                  <a:pos x="T0" y="T1"/>
                </a:cxn>
                <a:cxn ang="0">
                  <a:pos x="T2" y="T3"/>
                </a:cxn>
                <a:cxn ang="0">
                  <a:pos x="T4" y="T5"/>
                </a:cxn>
                <a:cxn ang="0">
                  <a:pos x="T6" y="T7"/>
                </a:cxn>
                <a:cxn ang="0">
                  <a:pos x="T8" y="T9"/>
                </a:cxn>
                <a:cxn ang="0">
                  <a:pos x="T10" y="T11"/>
                </a:cxn>
              </a:cxnLst>
              <a:rect l="0" t="0" r="r" b="b"/>
              <a:pathLst>
                <a:path w="26" h="156">
                  <a:moveTo>
                    <a:pt x="20" y="0"/>
                  </a:moveTo>
                  <a:lnTo>
                    <a:pt x="0" y="148"/>
                  </a:lnTo>
                  <a:lnTo>
                    <a:pt x="7" y="156"/>
                  </a:lnTo>
                  <a:lnTo>
                    <a:pt x="26" y="7"/>
                  </a:lnTo>
                  <a:lnTo>
                    <a:pt x="24" y="1"/>
                  </a:lnTo>
                  <a:lnTo>
                    <a:pt x="20" y="0"/>
                  </a:lnTo>
                  <a:close/>
                </a:path>
              </a:pathLst>
            </a:custGeom>
            <a:solidFill>
              <a:srgbClr val="EA1E1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37" name="Freeform 34"/>
            <p:cNvSpPr>
              <a:spLocks/>
            </p:cNvSpPr>
            <p:nvPr/>
          </p:nvSpPr>
          <p:spPr bwMode="auto">
            <a:xfrm>
              <a:off x="5086" y="2751"/>
              <a:ext cx="26" cy="156"/>
            </a:xfrm>
            <a:custGeom>
              <a:avLst/>
              <a:gdLst>
                <a:gd name="T0" fmla="*/ 20 w 26"/>
                <a:gd name="T1" fmla="*/ 0 h 156"/>
                <a:gd name="T2" fmla="*/ 0 w 26"/>
                <a:gd name="T3" fmla="*/ 148 h 156"/>
                <a:gd name="T4" fmla="*/ 7 w 26"/>
                <a:gd name="T5" fmla="*/ 156 h 156"/>
                <a:gd name="T6" fmla="*/ 26 w 26"/>
                <a:gd name="T7" fmla="*/ 7 h 156"/>
                <a:gd name="T8" fmla="*/ 24 w 26"/>
                <a:gd name="T9" fmla="*/ 1 h 156"/>
                <a:gd name="T10" fmla="*/ 20 w 26"/>
                <a:gd name="T11" fmla="*/ 0 h 156"/>
              </a:gdLst>
              <a:ahLst/>
              <a:cxnLst>
                <a:cxn ang="0">
                  <a:pos x="T0" y="T1"/>
                </a:cxn>
                <a:cxn ang="0">
                  <a:pos x="T2" y="T3"/>
                </a:cxn>
                <a:cxn ang="0">
                  <a:pos x="T4" y="T5"/>
                </a:cxn>
                <a:cxn ang="0">
                  <a:pos x="T6" y="T7"/>
                </a:cxn>
                <a:cxn ang="0">
                  <a:pos x="T8" y="T9"/>
                </a:cxn>
                <a:cxn ang="0">
                  <a:pos x="T10" y="T11"/>
                </a:cxn>
              </a:cxnLst>
              <a:rect l="0" t="0" r="r" b="b"/>
              <a:pathLst>
                <a:path w="26" h="156">
                  <a:moveTo>
                    <a:pt x="20" y="0"/>
                  </a:moveTo>
                  <a:lnTo>
                    <a:pt x="0" y="148"/>
                  </a:lnTo>
                  <a:lnTo>
                    <a:pt x="7" y="156"/>
                  </a:lnTo>
                  <a:lnTo>
                    <a:pt x="26" y="7"/>
                  </a:lnTo>
                  <a:lnTo>
                    <a:pt x="24" y="1"/>
                  </a:lnTo>
                  <a:lnTo>
                    <a:pt x="2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38" name="Freeform 35"/>
            <p:cNvSpPr>
              <a:spLocks/>
            </p:cNvSpPr>
            <p:nvPr/>
          </p:nvSpPr>
          <p:spPr bwMode="auto">
            <a:xfrm>
              <a:off x="5106" y="2751"/>
              <a:ext cx="4" cy="1"/>
            </a:xfrm>
            <a:custGeom>
              <a:avLst/>
              <a:gdLst>
                <a:gd name="T0" fmla="*/ 0 w 4"/>
                <a:gd name="T1" fmla="*/ 0 h 1"/>
                <a:gd name="T2" fmla="*/ 0 w 4"/>
                <a:gd name="T3" fmla="*/ 0 h 1"/>
                <a:gd name="T4" fmla="*/ 4 w 4"/>
                <a:gd name="T5" fmla="*/ 1 h 1"/>
                <a:gd name="T6" fmla="*/ 0 w 4"/>
                <a:gd name="T7" fmla="*/ 0 h 1"/>
              </a:gdLst>
              <a:ahLst/>
              <a:cxnLst>
                <a:cxn ang="0">
                  <a:pos x="T0" y="T1"/>
                </a:cxn>
                <a:cxn ang="0">
                  <a:pos x="T2" y="T3"/>
                </a:cxn>
                <a:cxn ang="0">
                  <a:pos x="T4" y="T5"/>
                </a:cxn>
                <a:cxn ang="0">
                  <a:pos x="T6" y="T7"/>
                </a:cxn>
              </a:cxnLst>
              <a:rect l="0" t="0" r="r" b="b"/>
              <a:pathLst>
                <a:path w="4" h="1">
                  <a:moveTo>
                    <a:pt x="0" y="0"/>
                  </a:moveTo>
                  <a:lnTo>
                    <a:pt x="0" y="0"/>
                  </a:lnTo>
                  <a:lnTo>
                    <a:pt x="4" y="1"/>
                  </a:lnTo>
                  <a:lnTo>
                    <a:pt x="0" y="0"/>
                  </a:lnTo>
                  <a:close/>
                </a:path>
              </a:pathLst>
            </a:custGeom>
            <a:solidFill>
              <a:srgbClr val="301D0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39" name="Freeform 36"/>
            <p:cNvSpPr>
              <a:spLocks/>
            </p:cNvSpPr>
            <p:nvPr/>
          </p:nvSpPr>
          <p:spPr bwMode="auto">
            <a:xfrm>
              <a:off x="5106" y="2751"/>
              <a:ext cx="4" cy="1"/>
            </a:xfrm>
            <a:custGeom>
              <a:avLst/>
              <a:gdLst>
                <a:gd name="T0" fmla="*/ 0 w 4"/>
                <a:gd name="T1" fmla="*/ 0 h 1"/>
                <a:gd name="T2" fmla="*/ 0 w 4"/>
                <a:gd name="T3" fmla="*/ 0 h 1"/>
                <a:gd name="T4" fmla="*/ 4 w 4"/>
                <a:gd name="T5" fmla="*/ 1 h 1"/>
                <a:gd name="T6" fmla="*/ 0 w 4"/>
                <a:gd name="T7" fmla="*/ 0 h 1"/>
              </a:gdLst>
              <a:ahLst/>
              <a:cxnLst>
                <a:cxn ang="0">
                  <a:pos x="T0" y="T1"/>
                </a:cxn>
                <a:cxn ang="0">
                  <a:pos x="T2" y="T3"/>
                </a:cxn>
                <a:cxn ang="0">
                  <a:pos x="T4" y="T5"/>
                </a:cxn>
                <a:cxn ang="0">
                  <a:pos x="T6" y="T7"/>
                </a:cxn>
              </a:cxnLst>
              <a:rect l="0" t="0" r="r" b="b"/>
              <a:pathLst>
                <a:path w="4" h="1">
                  <a:moveTo>
                    <a:pt x="0" y="0"/>
                  </a:moveTo>
                  <a:lnTo>
                    <a:pt x="0" y="0"/>
                  </a:lnTo>
                  <a:lnTo>
                    <a:pt x="4" y="1"/>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40" name="Freeform 37"/>
            <p:cNvSpPr>
              <a:spLocks/>
            </p:cNvSpPr>
            <p:nvPr/>
          </p:nvSpPr>
          <p:spPr bwMode="auto">
            <a:xfrm>
              <a:off x="5132" y="2943"/>
              <a:ext cx="7" cy="8"/>
            </a:xfrm>
            <a:custGeom>
              <a:avLst/>
              <a:gdLst>
                <a:gd name="T0" fmla="*/ 0 w 7"/>
                <a:gd name="T1" fmla="*/ 0 h 8"/>
                <a:gd name="T2" fmla="*/ 0 w 7"/>
                <a:gd name="T3" fmla="*/ 0 h 8"/>
                <a:gd name="T4" fmla="*/ 7 w 7"/>
                <a:gd name="T5" fmla="*/ 8 h 8"/>
                <a:gd name="T6" fmla="*/ 7 w 7"/>
                <a:gd name="T7" fmla="*/ 8 h 8"/>
                <a:gd name="T8" fmla="*/ 0 w 7"/>
                <a:gd name="T9" fmla="*/ 0 h 8"/>
              </a:gdLst>
              <a:ahLst/>
              <a:cxnLst>
                <a:cxn ang="0">
                  <a:pos x="T0" y="T1"/>
                </a:cxn>
                <a:cxn ang="0">
                  <a:pos x="T2" y="T3"/>
                </a:cxn>
                <a:cxn ang="0">
                  <a:pos x="T4" y="T5"/>
                </a:cxn>
                <a:cxn ang="0">
                  <a:pos x="T6" y="T7"/>
                </a:cxn>
                <a:cxn ang="0">
                  <a:pos x="T8" y="T9"/>
                </a:cxn>
              </a:cxnLst>
              <a:rect l="0" t="0" r="r" b="b"/>
              <a:pathLst>
                <a:path w="7" h="8">
                  <a:moveTo>
                    <a:pt x="0" y="0"/>
                  </a:moveTo>
                  <a:lnTo>
                    <a:pt x="0" y="0"/>
                  </a:lnTo>
                  <a:lnTo>
                    <a:pt x="7" y="8"/>
                  </a:lnTo>
                  <a:lnTo>
                    <a:pt x="7" y="8"/>
                  </a:lnTo>
                  <a:lnTo>
                    <a:pt x="0" y="0"/>
                  </a:lnTo>
                  <a:close/>
                </a:path>
              </a:pathLst>
            </a:custGeom>
            <a:solidFill>
              <a:srgbClr val="201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41" name="Freeform 38"/>
            <p:cNvSpPr>
              <a:spLocks/>
            </p:cNvSpPr>
            <p:nvPr/>
          </p:nvSpPr>
          <p:spPr bwMode="auto">
            <a:xfrm>
              <a:off x="5132" y="2943"/>
              <a:ext cx="7" cy="8"/>
            </a:xfrm>
            <a:custGeom>
              <a:avLst/>
              <a:gdLst>
                <a:gd name="T0" fmla="*/ 0 w 7"/>
                <a:gd name="T1" fmla="*/ 0 h 8"/>
                <a:gd name="T2" fmla="*/ 0 w 7"/>
                <a:gd name="T3" fmla="*/ 0 h 8"/>
                <a:gd name="T4" fmla="*/ 7 w 7"/>
                <a:gd name="T5" fmla="*/ 8 h 8"/>
                <a:gd name="T6" fmla="*/ 7 w 7"/>
                <a:gd name="T7" fmla="*/ 8 h 8"/>
                <a:gd name="T8" fmla="*/ 0 w 7"/>
                <a:gd name="T9" fmla="*/ 0 h 8"/>
              </a:gdLst>
              <a:ahLst/>
              <a:cxnLst>
                <a:cxn ang="0">
                  <a:pos x="T0" y="T1"/>
                </a:cxn>
                <a:cxn ang="0">
                  <a:pos x="T2" y="T3"/>
                </a:cxn>
                <a:cxn ang="0">
                  <a:pos x="T4" y="T5"/>
                </a:cxn>
                <a:cxn ang="0">
                  <a:pos x="T6" y="T7"/>
                </a:cxn>
                <a:cxn ang="0">
                  <a:pos x="T8" y="T9"/>
                </a:cxn>
              </a:cxnLst>
              <a:rect l="0" t="0" r="r" b="b"/>
              <a:pathLst>
                <a:path w="7" h="8">
                  <a:moveTo>
                    <a:pt x="0" y="0"/>
                  </a:moveTo>
                  <a:lnTo>
                    <a:pt x="0" y="0"/>
                  </a:lnTo>
                  <a:lnTo>
                    <a:pt x="7" y="8"/>
                  </a:lnTo>
                  <a:lnTo>
                    <a:pt x="7" y="8"/>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42" name="Freeform 39"/>
            <p:cNvSpPr>
              <a:spLocks/>
            </p:cNvSpPr>
            <p:nvPr/>
          </p:nvSpPr>
          <p:spPr bwMode="auto">
            <a:xfrm>
              <a:off x="5132" y="2795"/>
              <a:ext cx="26" cy="156"/>
            </a:xfrm>
            <a:custGeom>
              <a:avLst/>
              <a:gdLst>
                <a:gd name="T0" fmla="*/ 20 w 26"/>
                <a:gd name="T1" fmla="*/ 0 h 156"/>
                <a:gd name="T2" fmla="*/ 0 w 26"/>
                <a:gd name="T3" fmla="*/ 148 h 156"/>
                <a:gd name="T4" fmla="*/ 7 w 26"/>
                <a:gd name="T5" fmla="*/ 156 h 156"/>
                <a:gd name="T6" fmla="*/ 26 w 26"/>
                <a:gd name="T7" fmla="*/ 7 h 156"/>
                <a:gd name="T8" fmla="*/ 22 w 26"/>
                <a:gd name="T9" fmla="*/ 3 h 156"/>
                <a:gd name="T10" fmla="*/ 20 w 26"/>
                <a:gd name="T11" fmla="*/ 0 h 156"/>
              </a:gdLst>
              <a:ahLst/>
              <a:cxnLst>
                <a:cxn ang="0">
                  <a:pos x="T0" y="T1"/>
                </a:cxn>
                <a:cxn ang="0">
                  <a:pos x="T2" y="T3"/>
                </a:cxn>
                <a:cxn ang="0">
                  <a:pos x="T4" y="T5"/>
                </a:cxn>
                <a:cxn ang="0">
                  <a:pos x="T6" y="T7"/>
                </a:cxn>
                <a:cxn ang="0">
                  <a:pos x="T8" y="T9"/>
                </a:cxn>
                <a:cxn ang="0">
                  <a:pos x="T10" y="T11"/>
                </a:cxn>
              </a:cxnLst>
              <a:rect l="0" t="0" r="r" b="b"/>
              <a:pathLst>
                <a:path w="26" h="156">
                  <a:moveTo>
                    <a:pt x="20" y="0"/>
                  </a:moveTo>
                  <a:lnTo>
                    <a:pt x="0" y="148"/>
                  </a:lnTo>
                  <a:lnTo>
                    <a:pt x="7" y="156"/>
                  </a:lnTo>
                  <a:lnTo>
                    <a:pt x="26" y="7"/>
                  </a:lnTo>
                  <a:lnTo>
                    <a:pt x="22" y="3"/>
                  </a:lnTo>
                  <a:lnTo>
                    <a:pt x="20" y="0"/>
                  </a:lnTo>
                  <a:close/>
                </a:path>
              </a:pathLst>
            </a:custGeom>
            <a:solidFill>
              <a:srgbClr val="EA1E1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43" name="Freeform 40"/>
            <p:cNvSpPr>
              <a:spLocks/>
            </p:cNvSpPr>
            <p:nvPr/>
          </p:nvSpPr>
          <p:spPr bwMode="auto">
            <a:xfrm>
              <a:off x="5132" y="2795"/>
              <a:ext cx="26" cy="156"/>
            </a:xfrm>
            <a:custGeom>
              <a:avLst/>
              <a:gdLst>
                <a:gd name="T0" fmla="*/ 20 w 26"/>
                <a:gd name="T1" fmla="*/ 0 h 156"/>
                <a:gd name="T2" fmla="*/ 0 w 26"/>
                <a:gd name="T3" fmla="*/ 148 h 156"/>
                <a:gd name="T4" fmla="*/ 7 w 26"/>
                <a:gd name="T5" fmla="*/ 156 h 156"/>
                <a:gd name="T6" fmla="*/ 26 w 26"/>
                <a:gd name="T7" fmla="*/ 7 h 156"/>
                <a:gd name="T8" fmla="*/ 22 w 26"/>
                <a:gd name="T9" fmla="*/ 3 h 156"/>
                <a:gd name="T10" fmla="*/ 20 w 26"/>
                <a:gd name="T11" fmla="*/ 0 h 156"/>
              </a:gdLst>
              <a:ahLst/>
              <a:cxnLst>
                <a:cxn ang="0">
                  <a:pos x="T0" y="T1"/>
                </a:cxn>
                <a:cxn ang="0">
                  <a:pos x="T2" y="T3"/>
                </a:cxn>
                <a:cxn ang="0">
                  <a:pos x="T4" y="T5"/>
                </a:cxn>
                <a:cxn ang="0">
                  <a:pos x="T6" y="T7"/>
                </a:cxn>
                <a:cxn ang="0">
                  <a:pos x="T8" y="T9"/>
                </a:cxn>
                <a:cxn ang="0">
                  <a:pos x="T10" y="T11"/>
                </a:cxn>
              </a:cxnLst>
              <a:rect l="0" t="0" r="r" b="b"/>
              <a:pathLst>
                <a:path w="26" h="156">
                  <a:moveTo>
                    <a:pt x="20" y="0"/>
                  </a:moveTo>
                  <a:lnTo>
                    <a:pt x="0" y="148"/>
                  </a:lnTo>
                  <a:lnTo>
                    <a:pt x="7" y="156"/>
                  </a:lnTo>
                  <a:lnTo>
                    <a:pt x="26" y="7"/>
                  </a:lnTo>
                  <a:lnTo>
                    <a:pt x="22" y="3"/>
                  </a:lnTo>
                  <a:lnTo>
                    <a:pt x="2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44" name="Freeform 41"/>
            <p:cNvSpPr>
              <a:spLocks/>
            </p:cNvSpPr>
            <p:nvPr/>
          </p:nvSpPr>
          <p:spPr bwMode="auto">
            <a:xfrm>
              <a:off x="5152" y="2795"/>
              <a:ext cx="2" cy="3"/>
            </a:xfrm>
            <a:custGeom>
              <a:avLst/>
              <a:gdLst>
                <a:gd name="T0" fmla="*/ 0 w 2"/>
                <a:gd name="T1" fmla="*/ 0 h 3"/>
                <a:gd name="T2" fmla="*/ 0 w 2"/>
                <a:gd name="T3" fmla="*/ 0 h 3"/>
                <a:gd name="T4" fmla="*/ 2 w 2"/>
                <a:gd name="T5" fmla="*/ 3 h 3"/>
                <a:gd name="T6" fmla="*/ 0 w 2"/>
                <a:gd name="T7" fmla="*/ 0 h 3"/>
              </a:gdLst>
              <a:ahLst/>
              <a:cxnLst>
                <a:cxn ang="0">
                  <a:pos x="T0" y="T1"/>
                </a:cxn>
                <a:cxn ang="0">
                  <a:pos x="T2" y="T3"/>
                </a:cxn>
                <a:cxn ang="0">
                  <a:pos x="T4" y="T5"/>
                </a:cxn>
                <a:cxn ang="0">
                  <a:pos x="T6" y="T7"/>
                </a:cxn>
              </a:cxnLst>
              <a:rect l="0" t="0" r="r" b="b"/>
              <a:pathLst>
                <a:path w="2" h="3">
                  <a:moveTo>
                    <a:pt x="0" y="0"/>
                  </a:moveTo>
                  <a:lnTo>
                    <a:pt x="0" y="0"/>
                  </a:lnTo>
                  <a:lnTo>
                    <a:pt x="2" y="3"/>
                  </a:lnTo>
                  <a:lnTo>
                    <a:pt x="0" y="0"/>
                  </a:lnTo>
                  <a:close/>
                </a:path>
              </a:pathLst>
            </a:custGeom>
            <a:solidFill>
              <a:srgbClr val="301D0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45" name="Freeform 42"/>
            <p:cNvSpPr>
              <a:spLocks/>
            </p:cNvSpPr>
            <p:nvPr/>
          </p:nvSpPr>
          <p:spPr bwMode="auto">
            <a:xfrm>
              <a:off x="5152" y="2795"/>
              <a:ext cx="2" cy="3"/>
            </a:xfrm>
            <a:custGeom>
              <a:avLst/>
              <a:gdLst>
                <a:gd name="T0" fmla="*/ 0 w 2"/>
                <a:gd name="T1" fmla="*/ 0 h 3"/>
                <a:gd name="T2" fmla="*/ 0 w 2"/>
                <a:gd name="T3" fmla="*/ 0 h 3"/>
                <a:gd name="T4" fmla="*/ 2 w 2"/>
                <a:gd name="T5" fmla="*/ 3 h 3"/>
                <a:gd name="T6" fmla="*/ 0 w 2"/>
                <a:gd name="T7" fmla="*/ 0 h 3"/>
              </a:gdLst>
              <a:ahLst/>
              <a:cxnLst>
                <a:cxn ang="0">
                  <a:pos x="T0" y="T1"/>
                </a:cxn>
                <a:cxn ang="0">
                  <a:pos x="T2" y="T3"/>
                </a:cxn>
                <a:cxn ang="0">
                  <a:pos x="T4" y="T5"/>
                </a:cxn>
                <a:cxn ang="0">
                  <a:pos x="T6" y="T7"/>
                </a:cxn>
              </a:cxnLst>
              <a:rect l="0" t="0" r="r" b="b"/>
              <a:pathLst>
                <a:path w="2" h="3">
                  <a:moveTo>
                    <a:pt x="0" y="0"/>
                  </a:moveTo>
                  <a:lnTo>
                    <a:pt x="0" y="0"/>
                  </a:lnTo>
                  <a:lnTo>
                    <a:pt x="2" y="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46" name="Freeform 43"/>
            <p:cNvSpPr>
              <a:spLocks noEditPoints="1"/>
            </p:cNvSpPr>
            <p:nvPr/>
          </p:nvSpPr>
          <p:spPr bwMode="auto">
            <a:xfrm>
              <a:off x="5196" y="2738"/>
              <a:ext cx="156" cy="24"/>
            </a:xfrm>
            <a:custGeom>
              <a:avLst/>
              <a:gdLst>
                <a:gd name="T0" fmla="*/ 0 w 156"/>
                <a:gd name="T1" fmla="*/ 14 h 24"/>
                <a:gd name="T2" fmla="*/ 0 w 156"/>
                <a:gd name="T3" fmla="*/ 14 h 24"/>
                <a:gd name="T4" fmla="*/ 7 w 156"/>
                <a:gd name="T5" fmla="*/ 24 h 24"/>
                <a:gd name="T6" fmla="*/ 9 w 156"/>
                <a:gd name="T7" fmla="*/ 24 h 24"/>
                <a:gd name="T8" fmla="*/ 0 w 156"/>
                <a:gd name="T9" fmla="*/ 14 h 24"/>
                <a:gd name="T10" fmla="*/ 152 w 156"/>
                <a:gd name="T11" fmla="*/ 0 h 24"/>
                <a:gd name="T12" fmla="*/ 152 w 156"/>
                <a:gd name="T13" fmla="*/ 0 h 24"/>
                <a:gd name="T14" fmla="*/ 156 w 156"/>
                <a:gd name="T15" fmla="*/ 2 h 24"/>
                <a:gd name="T16" fmla="*/ 152 w 156"/>
                <a:gd name="T17"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6" h="24">
                  <a:moveTo>
                    <a:pt x="0" y="14"/>
                  </a:moveTo>
                  <a:lnTo>
                    <a:pt x="0" y="14"/>
                  </a:lnTo>
                  <a:lnTo>
                    <a:pt x="7" y="24"/>
                  </a:lnTo>
                  <a:lnTo>
                    <a:pt x="9" y="24"/>
                  </a:lnTo>
                  <a:lnTo>
                    <a:pt x="0" y="14"/>
                  </a:lnTo>
                  <a:close/>
                  <a:moveTo>
                    <a:pt x="152" y="0"/>
                  </a:moveTo>
                  <a:lnTo>
                    <a:pt x="152" y="0"/>
                  </a:lnTo>
                  <a:lnTo>
                    <a:pt x="156" y="2"/>
                  </a:lnTo>
                  <a:lnTo>
                    <a:pt x="152" y="0"/>
                  </a:lnTo>
                  <a:close/>
                </a:path>
              </a:pathLst>
            </a:custGeom>
            <a:solidFill>
              <a:srgbClr val="201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47" name="Freeform 44"/>
            <p:cNvSpPr>
              <a:spLocks noEditPoints="1"/>
            </p:cNvSpPr>
            <p:nvPr/>
          </p:nvSpPr>
          <p:spPr bwMode="auto">
            <a:xfrm>
              <a:off x="5196" y="2738"/>
              <a:ext cx="156" cy="24"/>
            </a:xfrm>
            <a:custGeom>
              <a:avLst/>
              <a:gdLst>
                <a:gd name="T0" fmla="*/ 0 w 156"/>
                <a:gd name="T1" fmla="*/ 14 h 24"/>
                <a:gd name="T2" fmla="*/ 0 w 156"/>
                <a:gd name="T3" fmla="*/ 14 h 24"/>
                <a:gd name="T4" fmla="*/ 7 w 156"/>
                <a:gd name="T5" fmla="*/ 24 h 24"/>
                <a:gd name="T6" fmla="*/ 9 w 156"/>
                <a:gd name="T7" fmla="*/ 24 h 24"/>
                <a:gd name="T8" fmla="*/ 0 w 156"/>
                <a:gd name="T9" fmla="*/ 14 h 24"/>
                <a:gd name="T10" fmla="*/ 152 w 156"/>
                <a:gd name="T11" fmla="*/ 0 h 24"/>
                <a:gd name="T12" fmla="*/ 152 w 156"/>
                <a:gd name="T13" fmla="*/ 0 h 24"/>
                <a:gd name="T14" fmla="*/ 156 w 156"/>
                <a:gd name="T15" fmla="*/ 2 h 24"/>
                <a:gd name="T16" fmla="*/ 152 w 156"/>
                <a:gd name="T17"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6" h="24">
                  <a:moveTo>
                    <a:pt x="0" y="14"/>
                  </a:moveTo>
                  <a:lnTo>
                    <a:pt x="0" y="14"/>
                  </a:lnTo>
                  <a:lnTo>
                    <a:pt x="7" y="24"/>
                  </a:lnTo>
                  <a:lnTo>
                    <a:pt x="9" y="24"/>
                  </a:lnTo>
                  <a:lnTo>
                    <a:pt x="0" y="14"/>
                  </a:lnTo>
                  <a:moveTo>
                    <a:pt x="152" y="0"/>
                  </a:moveTo>
                  <a:lnTo>
                    <a:pt x="152" y="0"/>
                  </a:lnTo>
                  <a:lnTo>
                    <a:pt x="156" y="2"/>
                  </a:lnTo>
                  <a:lnTo>
                    <a:pt x="15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48" name="Freeform 45"/>
            <p:cNvSpPr>
              <a:spLocks/>
            </p:cNvSpPr>
            <p:nvPr/>
          </p:nvSpPr>
          <p:spPr bwMode="auto">
            <a:xfrm>
              <a:off x="5196" y="2738"/>
              <a:ext cx="160" cy="24"/>
            </a:xfrm>
            <a:custGeom>
              <a:avLst/>
              <a:gdLst>
                <a:gd name="T0" fmla="*/ 152 w 160"/>
                <a:gd name="T1" fmla="*/ 0 h 24"/>
                <a:gd name="T2" fmla="*/ 0 w 160"/>
                <a:gd name="T3" fmla="*/ 14 h 24"/>
                <a:gd name="T4" fmla="*/ 9 w 160"/>
                <a:gd name="T5" fmla="*/ 24 h 24"/>
                <a:gd name="T6" fmla="*/ 160 w 160"/>
                <a:gd name="T7" fmla="*/ 5 h 24"/>
                <a:gd name="T8" fmla="*/ 156 w 160"/>
                <a:gd name="T9" fmla="*/ 2 h 24"/>
                <a:gd name="T10" fmla="*/ 152 w 160"/>
                <a:gd name="T11" fmla="*/ 0 h 24"/>
              </a:gdLst>
              <a:ahLst/>
              <a:cxnLst>
                <a:cxn ang="0">
                  <a:pos x="T0" y="T1"/>
                </a:cxn>
                <a:cxn ang="0">
                  <a:pos x="T2" y="T3"/>
                </a:cxn>
                <a:cxn ang="0">
                  <a:pos x="T4" y="T5"/>
                </a:cxn>
                <a:cxn ang="0">
                  <a:pos x="T6" y="T7"/>
                </a:cxn>
                <a:cxn ang="0">
                  <a:pos x="T8" y="T9"/>
                </a:cxn>
                <a:cxn ang="0">
                  <a:pos x="T10" y="T11"/>
                </a:cxn>
              </a:cxnLst>
              <a:rect l="0" t="0" r="r" b="b"/>
              <a:pathLst>
                <a:path w="160" h="24">
                  <a:moveTo>
                    <a:pt x="152" y="0"/>
                  </a:moveTo>
                  <a:lnTo>
                    <a:pt x="0" y="14"/>
                  </a:lnTo>
                  <a:lnTo>
                    <a:pt x="9" y="24"/>
                  </a:lnTo>
                  <a:lnTo>
                    <a:pt x="160" y="5"/>
                  </a:lnTo>
                  <a:lnTo>
                    <a:pt x="156" y="2"/>
                  </a:lnTo>
                  <a:lnTo>
                    <a:pt x="152" y="0"/>
                  </a:lnTo>
                  <a:close/>
                </a:path>
              </a:pathLst>
            </a:custGeom>
            <a:solidFill>
              <a:srgbClr val="EA1E1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49" name="Freeform 46"/>
            <p:cNvSpPr>
              <a:spLocks/>
            </p:cNvSpPr>
            <p:nvPr/>
          </p:nvSpPr>
          <p:spPr bwMode="auto">
            <a:xfrm>
              <a:off x="5196" y="2738"/>
              <a:ext cx="160" cy="24"/>
            </a:xfrm>
            <a:custGeom>
              <a:avLst/>
              <a:gdLst>
                <a:gd name="T0" fmla="*/ 152 w 160"/>
                <a:gd name="T1" fmla="*/ 0 h 24"/>
                <a:gd name="T2" fmla="*/ 0 w 160"/>
                <a:gd name="T3" fmla="*/ 14 h 24"/>
                <a:gd name="T4" fmla="*/ 9 w 160"/>
                <a:gd name="T5" fmla="*/ 24 h 24"/>
                <a:gd name="T6" fmla="*/ 160 w 160"/>
                <a:gd name="T7" fmla="*/ 5 h 24"/>
                <a:gd name="T8" fmla="*/ 156 w 160"/>
                <a:gd name="T9" fmla="*/ 2 h 24"/>
                <a:gd name="T10" fmla="*/ 152 w 160"/>
                <a:gd name="T11" fmla="*/ 0 h 24"/>
              </a:gdLst>
              <a:ahLst/>
              <a:cxnLst>
                <a:cxn ang="0">
                  <a:pos x="T0" y="T1"/>
                </a:cxn>
                <a:cxn ang="0">
                  <a:pos x="T2" y="T3"/>
                </a:cxn>
                <a:cxn ang="0">
                  <a:pos x="T4" y="T5"/>
                </a:cxn>
                <a:cxn ang="0">
                  <a:pos x="T6" y="T7"/>
                </a:cxn>
                <a:cxn ang="0">
                  <a:pos x="T8" y="T9"/>
                </a:cxn>
                <a:cxn ang="0">
                  <a:pos x="T10" y="T11"/>
                </a:cxn>
              </a:cxnLst>
              <a:rect l="0" t="0" r="r" b="b"/>
              <a:pathLst>
                <a:path w="160" h="24">
                  <a:moveTo>
                    <a:pt x="152" y="0"/>
                  </a:moveTo>
                  <a:lnTo>
                    <a:pt x="0" y="14"/>
                  </a:lnTo>
                  <a:lnTo>
                    <a:pt x="9" y="24"/>
                  </a:lnTo>
                  <a:lnTo>
                    <a:pt x="160" y="5"/>
                  </a:lnTo>
                  <a:lnTo>
                    <a:pt x="156" y="2"/>
                  </a:lnTo>
                  <a:lnTo>
                    <a:pt x="15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50" name="Freeform 47"/>
            <p:cNvSpPr>
              <a:spLocks/>
            </p:cNvSpPr>
            <p:nvPr/>
          </p:nvSpPr>
          <p:spPr bwMode="auto">
            <a:xfrm>
              <a:off x="5191" y="2752"/>
              <a:ext cx="12" cy="10"/>
            </a:xfrm>
            <a:custGeom>
              <a:avLst/>
              <a:gdLst>
                <a:gd name="T0" fmla="*/ 5 w 12"/>
                <a:gd name="T1" fmla="*/ 0 h 10"/>
                <a:gd name="T2" fmla="*/ 0 w 12"/>
                <a:gd name="T3" fmla="*/ 2 h 10"/>
                <a:gd name="T4" fmla="*/ 7 w 12"/>
                <a:gd name="T5" fmla="*/ 10 h 10"/>
                <a:gd name="T6" fmla="*/ 12 w 12"/>
                <a:gd name="T7" fmla="*/ 10 h 10"/>
                <a:gd name="T8" fmla="*/ 5 w 12"/>
                <a:gd name="T9" fmla="*/ 0 h 10"/>
              </a:gdLst>
              <a:ahLst/>
              <a:cxnLst>
                <a:cxn ang="0">
                  <a:pos x="T0" y="T1"/>
                </a:cxn>
                <a:cxn ang="0">
                  <a:pos x="T2" y="T3"/>
                </a:cxn>
                <a:cxn ang="0">
                  <a:pos x="T4" y="T5"/>
                </a:cxn>
                <a:cxn ang="0">
                  <a:pos x="T6" y="T7"/>
                </a:cxn>
                <a:cxn ang="0">
                  <a:pos x="T8" y="T9"/>
                </a:cxn>
              </a:cxnLst>
              <a:rect l="0" t="0" r="r" b="b"/>
              <a:pathLst>
                <a:path w="12" h="10">
                  <a:moveTo>
                    <a:pt x="5" y="0"/>
                  </a:moveTo>
                  <a:lnTo>
                    <a:pt x="0" y="2"/>
                  </a:lnTo>
                  <a:lnTo>
                    <a:pt x="7" y="10"/>
                  </a:lnTo>
                  <a:lnTo>
                    <a:pt x="12" y="10"/>
                  </a:lnTo>
                  <a:lnTo>
                    <a:pt x="5" y="0"/>
                  </a:lnTo>
                  <a:close/>
                </a:path>
              </a:pathLst>
            </a:custGeom>
            <a:solidFill>
              <a:srgbClr val="301D0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51" name="Freeform 48"/>
            <p:cNvSpPr>
              <a:spLocks/>
            </p:cNvSpPr>
            <p:nvPr/>
          </p:nvSpPr>
          <p:spPr bwMode="auto">
            <a:xfrm>
              <a:off x="5191" y="2752"/>
              <a:ext cx="12" cy="10"/>
            </a:xfrm>
            <a:custGeom>
              <a:avLst/>
              <a:gdLst>
                <a:gd name="T0" fmla="*/ 5 w 12"/>
                <a:gd name="T1" fmla="*/ 0 h 10"/>
                <a:gd name="T2" fmla="*/ 0 w 12"/>
                <a:gd name="T3" fmla="*/ 2 h 10"/>
                <a:gd name="T4" fmla="*/ 7 w 12"/>
                <a:gd name="T5" fmla="*/ 10 h 10"/>
                <a:gd name="T6" fmla="*/ 12 w 12"/>
                <a:gd name="T7" fmla="*/ 10 h 10"/>
                <a:gd name="T8" fmla="*/ 5 w 12"/>
                <a:gd name="T9" fmla="*/ 0 h 10"/>
              </a:gdLst>
              <a:ahLst/>
              <a:cxnLst>
                <a:cxn ang="0">
                  <a:pos x="T0" y="T1"/>
                </a:cxn>
                <a:cxn ang="0">
                  <a:pos x="T2" y="T3"/>
                </a:cxn>
                <a:cxn ang="0">
                  <a:pos x="T4" y="T5"/>
                </a:cxn>
                <a:cxn ang="0">
                  <a:pos x="T6" y="T7"/>
                </a:cxn>
                <a:cxn ang="0">
                  <a:pos x="T8" y="T9"/>
                </a:cxn>
              </a:cxnLst>
              <a:rect l="0" t="0" r="r" b="b"/>
              <a:pathLst>
                <a:path w="12" h="10">
                  <a:moveTo>
                    <a:pt x="5" y="0"/>
                  </a:moveTo>
                  <a:lnTo>
                    <a:pt x="0" y="2"/>
                  </a:lnTo>
                  <a:lnTo>
                    <a:pt x="7" y="10"/>
                  </a:lnTo>
                  <a:lnTo>
                    <a:pt x="12" y="10"/>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52" name="Freeform 49"/>
            <p:cNvSpPr>
              <a:spLocks/>
            </p:cNvSpPr>
            <p:nvPr/>
          </p:nvSpPr>
          <p:spPr bwMode="auto">
            <a:xfrm>
              <a:off x="4009" y="3383"/>
              <a:ext cx="152" cy="287"/>
            </a:xfrm>
            <a:custGeom>
              <a:avLst/>
              <a:gdLst>
                <a:gd name="T0" fmla="*/ 22 w 152"/>
                <a:gd name="T1" fmla="*/ 0 h 287"/>
                <a:gd name="T2" fmla="*/ 0 w 152"/>
                <a:gd name="T3" fmla="*/ 149 h 287"/>
                <a:gd name="T4" fmla="*/ 140 w 152"/>
                <a:gd name="T5" fmla="*/ 287 h 287"/>
                <a:gd name="T6" fmla="*/ 152 w 152"/>
                <a:gd name="T7" fmla="*/ 132 h 287"/>
                <a:gd name="T8" fmla="*/ 22 w 152"/>
                <a:gd name="T9" fmla="*/ 0 h 287"/>
              </a:gdLst>
              <a:ahLst/>
              <a:cxnLst>
                <a:cxn ang="0">
                  <a:pos x="T0" y="T1"/>
                </a:cxn>
                <a:cxn ang="0">
                  <a:pos x="T2" y="T3"/>
                </a:cxn>
                <a:cxn ang="0">
                  <a:pos x="T4" y="T5"/>
                </a:cxn>
                <a:cxn ang="0">
                  <a:pos x="T6" y="T7"/>
                </a:cxn>
                <a:cxn ang="0">
                  <a:pos x="T8" y="T9"/>
                </a:cxn>
              </a:cxnLst>
              <a:rect l="0" t="0" r="r" b="b"/>
              <a:pathLst>
                <a:path w="152" h="287">
                  <a:moveTo>
                    <a:pt x="22" y="0"/>
                  </a:moveTo>
                  <a:lnTo>
                    <a:pt x="0" y="149"/>
                  </a:lnTo>
                  <a:lnTo>
                    <a:pt x="140" y="287"/>
                  </a:lnTo>
                  <a:lnTo>
                    <a:pt x="152" y="132"/>
                  </a:lnTo>
                  <a:lnTo>
                    <a:pt x="22" y="0"/>
                  </a:lnTo>
                  <a:close/>
                </a:path>
              </a:pathLst>
            </a:custGeom>
            <a:solidFill>
              <a:srgbClr val="F34A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53" name="Freeform 50"/>
            <p:cNvSpPr>
              <a:spLocks/>
            </p:cNvSpPr>
            <p:nvPr/>
          </p:nvSpPr>
          <p:spPr bwMode="auto">
            <a:xfrm>
              <a:off x="4009" y="3383"/>
              <a:ext cx="152" cy="287"/>
            </a:xfrm>
            <a:custGeom>
              <a:avLst/>
              <a:gdLst>
                <a:gd name="T0" fmla="*/ 22 w 152"/>
                <a:gd name="T1" fmla="*/ 0 h 287"/>
                <a:gd name="T2" fmla="*/ 0 w 152"/>
                <a:gd name="T3" fmla="*/ 149 h 287"/>
                <a:gd name="T4" fmla="*/ 140 w 152"/>
                <a:gd name="T5" fmla="*/ 287 h 287"/>
                <a:gd name="T6" fmla="*/ 152 w 152"/>
                <a:gd name="T7" fmla="*/ 132 h 287"/>
                <a:gd name="T8" fmla="*/ 22 w 152"/>
                <a:gd name="T9" fmla="*/ 0 h 287"/>
              </a:gdLst>
              <a:ahLst/>
              <a:cxnLst>
                <a:cxn ang="0">
                  <a:pos x="T0" y="T1"/>
                </a:cxn>
                <a:cxn ang="0">
                  <a:pos x="T2" y="T3"/>
                </a:cxn>
                <a:cxn ang="0">
                  <a:pos x="T4" y="T5"/>
                </a:cxn>
                <a:cxn ang="0">
                  <a:pos x="T6" y="T7"/>
                </a:cxn>
                <a:cxn ang="0">
                  <a:pos x="T8" y="T9"/>
                </a:cxn>
              </a:cxnLst>
              <a:rect l="0" t="0" r="r" b="b"/>
              <a:pathLst>
                <a:path w="152" h="287">
                  <a:moveTo>
                    <a:pt x="22" y="0"/>
                  </a:moveTo>
                  <a:lnTo>
                    <a:pt x="0" y="149"/>
                  </a:lnTo>
                  <a:lnTo>
                    <a:pt x="140" y="287"/>
                  </a:lnTo>
                  <a:lnTo>
                    <a:pt x="152" y="132"/>
                  </a:lnTo>
                  <a:lnTo>
                    <a:pt x="2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54" name="Freeform 51"/>
            <p:cNvSpPr>
              <a:spLocks/>
            </p:cNvSpPr>
            <p:nvPr/>
          </p:nvSpPr>
          <p:spPr bwMode="auto">
            <a:xfrm>
              <a:off x="4073" y="3319"/>
              <a:ext cx="287" cy="152"/>
            </a:xfrm>
            <a:custGeom>
              <a:avLst/>
              <a:gdLst>
                <a:gd name="T0" fmla="*/ 0 w 287"/>
                <a:gd name="T1" fmla="*/ 22 h 152"/>
                <a:gd name="T2" fmla="*/ 151 w 287"/>
                <a:gd name="T3" fmla="*/ 0 h 152"/>
                <a:gd name="T4" fmla="*/ 287 w 287"/>
                <a:gd name="T5" fmla="*/ 140 h 152"/>
                <a:gd name="T6" fmla="*/ 133 w 287"/>
                <a:gd name="T7" fmla="*/ 152 h 152"/>
                <a:gd name="T8" fmla="*/ 0 w 287"/>
                <a:gd name="T9" fmla="*/ 22 h 152"/>
              </a:gdLst>
              <a:ahLst/>
              <a:cxnLst>
                <a:cxn ang="0">
                  <a:pos x="T0" y="T1"/>
                </a:cxn>
                <a:cxn ang="0">
                  <a:pos x="T2" y="T3"/>
                </a:cxn>
                <a:cxn ang="0">
                  <a:pos x="T4" y="T5"/>
                </a:cxn>
                <a:cxn ang="0">
                  <a:pos x="T6" y="T7"/>
                </a:cxn>
                <a:cxn ang="0">
                  <a:pos x="T8" y="T9"/>
                </a:cxn>
              </a:cxnLst>
              <a:rect l="0" t="0" r="r" b="b"/>
              <a:pathLst>
                <a:path w="287" h="152">
                  <a:moveTo>
                    <a:pt x="0" y="22"/>
                  </a:moveTo>
                  <a:lnTo>
                    <a:pt x="151" y="0"/>
                  </a:lnTo>
                  <a:lnTo>
                    <a:pt x="287" y="140"/>
                  </a:lnTo>
                  <a:lnTo>
                    <a:pt x="133" y="152"/>
                  </a:lnTo>
                  <a:lnTo>
                    <a:pt x="0" y="22"/>
                  </a:lnTo>
                  <a:close/>
                </a:path>
              </a:pathLst>
            </a:custGeom>
            <a:solidFill>
              <a:srgbClr val="F34A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55" name="Freeform 52"/>
            <p:cNvSpPr>
              <a:spLocks/>
            </p:cNvSpPr>
            <p:nvPr/>
          </p:nvSpPr>
          <p:spPr bwMode="auto">
            <a:xfrm>
              <a:off x="4073" y="3319"/>
              <a:ext cx="287" cy="152"/>
            </a:xfrm>
            <a:custGeom>
              <a:avLst/>
              <a:gdLst>
                <a:gd name="T0" fmla="*/ 0 w 287"/>
                <a:gd name="T1" fmla="*/ 22 h 152"/>
                <a:gd name="T2" fmla="*/ 151 w 287"/>
                <a:gd name="T3" fmla="*/ 0 h 152"/>
                <a:gd name="T4" fmla="*/ 287 w 287"/>
                <a:gd name="T5" fmla="*/ 140 h 152"/>
                <a:gd name="T6" fmla="*/ 133 w 287"/>
                <a:gd name="T7" fmla="*/ 152 h 152"/>
                <a:gd name="T8" fmla="*/ 0 w 287"/>
                <a:gd name="T9" fmla="*/ 22 h 152"/>
              </a:gdLst>
              <a:ahLst/>
              <a:cxnLst>
                <a:cxn ang="0">
                  <a:pos x="T0" y="T1"/>
                </a:cxn>
                <a:cxn ang="0">
                  <a:pos x="T2" y="T3"/>
                </a:cxn>
                <a:cxn ang="0">
                  <a:pos x="T4" y="T5"/>
                </a:cxn>
                <a:cxn ang="0">
                  <a:pos x="T6" y="T7"/>
                </a:cxn>
                <a:cxn ang="0">
                  <a:pos x="T8" y="T9"/>
                </a:cxn>
              </a:cxnLst>
              <a:rect l="0" t="0" r="r" b="b"/>
              <a:pathLst>
                <a:path w="287" h="152">
                  <a:moveTo>
                    <a:pt x="0" y="22"/>
                  </a:moveTo>
                  <a:lnTo>
                    <a:pt x="151" y="0"/>
                  </a:lnTo>
                  <a:lnTo>
                    <a:pt x="287" y="140"/>
                  </a:lnTo>
                  <a:lnTo>
                    <a:pt x="133" y="152"/>
                  </a:lnTo>
                  <a:lnTo>
                    <a:pt x="0" y="2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56" name="Freeform 53"/>
            <p:cNvSpPr>
              <a:spLocks/>
            </p:cNvSpPr>
            <p:nvPr/>
          </p:nvSpPr>
          <p:spPr bwMode="auto">
            <a:xfrm>
              <a:off x="4072" y="3424"/>
              <a:ext cx="0" cy="2"/>
            </a:xfrm>
            <a:custGeom>
              <a:avLst/>
              <a:gdLst>
                <a:gd name="T0" fmla="*/ 0 h 2"/>
                <a:gd name="T1" fmla="*/ 0 h 2"/>
                <a:gd name="T2" fmla="*/ 2 h 2"/>
                <a:gd name="T3" fmla="*/ 0 h 2"/>
              </a:gdLst>
              <a:ahLst/>
              <a:cxnLst>
                <a:cxn ang="0">
                  <a:pos x="0" y="T0"/>
                </a:cxn>
                <a:cxn ang="0">
                  <a:pos x="0" y="T1"/>
                </a:cxn>
                <a:cxn ang="0">
                  <a:pos x="0" y="T2"/>
                </a:cxn>
                <a:cxn ang="0">
                  <a:pos x="0" y="T3"/>
                </a:cxn>
              </a:cxnLst>
              <a:rect l="0" t="0" r="r" b="b"/>
              <a:pathLst>
                <a:path h="2">
                  <a:moveTo>
                    <a:pt x="0" y="0"/>
                  </a:moveTo>
                  <a:lnTo>
                    <a:pt x="0" y="0"/>
                  </a:lnTo>
                  <a:lnTo>
                    <a:pt x="0" y="2"/>
                  </a:lnTo>
                  <a:lnTo>
                    <a:pt x="0" y="0"/>
                  </a:lnTo>
                  <a:close/>
                </a:path>
              </a:pathLst>
            </a:custGeom>
            <a:solidFill>
              <a:srgbClr val="201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57" name="Freeform 54"/>
            <p:cNvSpPr>
              <a:spLocks/>
            </p:cNvSpPr>
            <p:nvPr/>
          </p:nvSpPr>
          <p:spPr bwMode="auto">
            <a:xfrm>
              <a:off x="4072" y="3424"/>
              <a:ext cx="0" cy="2"/>
            </a:xfrm>
            <a:custGeom>
              <a:avLst/>
              <a:gdLst>
                <a:gd name="T0" fmla="*/ 0 h 2"/>
                <a:gd name="T1" fmla="*/ 0 h 2"/>
                <a:gd name="T2" fmla="*/ 2 h 2"/>
                <a:gd name="T3" fmla="*/ 0 h 2"/>
              </a:gdLst>
              <a:ahLst/>
              <a:cxnLst>
                <a:cxn ang="0">
                  <a:pos x="0" y="T0"/>
                </a:cxn>
                <a:cxn ang="0">
                  <a:pos x="0" y="T1"/>
                </a:cxn>
                <a:cxn ang="0">
                  <a:pos x="0" y="T2"/>
                </a:cxn>
                <a:cxn ang="0">
                  <a:pos x="0" y="T3"/>
                </a:cxn>
              </a:cxnLst>
              <a:rect l="0" t="0" r="r" b="b"/>
              <a:pathLst>
                <a:path h="2">
                  <a:moveTo>
                    <a:pt x="0" y="0"/>
                  </a:moveTo>
                  <a:lnTo>
                    <a:pt x="0" y="0"/>
                  </a:lnTo>
                  <a:lnTo>
                    <a:pt x="0" y="2"/>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58" name="Freeform 55"/>
            <p:cNvSpPr>
              <a:spLocks/>
            </p:cNvSpPr>
            <p:nvPr/>
          </p:nvSpPr>
          <p:spPr bwMode="auto">
            <a:xfrm>
              <a:off x="4051" y="3424"/>
              <a:ext cx="26" cy="156"/>
            </a:xfrm>
            <a:custGeom>
              <a:avLst/>
              <a:gdLst>
                <a:gd name="T0" fmla="*/ 21 w 26"/>
                <a:gd name="T1" fmla="*/ 0 h 156"/>
                <a:gd name="T2" fmla="*/ 0 w 26"/>
                <a:gd name="T3" fmla="*/ 148 h 156"/>
                <a:gd name="T4" fmla="*/ 8 w 26"/>
                <a:gd name="T5" fmla="*/ 156 h 156"/>
                <a:gd name="T6" fmla="*/ 26 w 26"/>
                <a:gd name="T7" fmla="*/ 7 h 156"/>
                <a:gd name="T8" fmla="*/ 21 w 26"/>
                <a:gd name="T9" fmla="*/ 2 h 156"/>
                <a:gd name="T10" fmla="*/ 21 w 26"/>
                <a:gd name="T11" fmla="*/ 0 h 156"/>
              </a:gdLst>
              <a:ahLst/>
              <a:cxnLst>
                <a:cxn ang="0">
                  <a:pos x="T0" y="T1"/>
                </a:cxn>
                <a:cxn ang="0">
                  <a:pos x="T2" y="T3"/>
                </a:cxn>
                <a:cxn ang="0">
                  <a:pos x="T4" y="T5"/>
                </a:cxn>
                <a:cxn ang="0">
                  <a:pos x="T6" y="T7"/>
                </a:cxn>
                <a:cxn ang="0">
                  <a:pos x="T8" y="T9"/>
                </a:cxn>
                <a:cxn ang="0">
                  <a:pos x="T10" y="T11"/>
                </a:cxn>
              </a:cxnLst>
              <a:rect l="0" t="0" r="r" b="b"/>
              <a:pathLst>
                <a:path w="26" h="156">
                  <a:moveTo>
                    <a:pt x="21" y="0"/>
                  </a:moveTo>
                  <a:lnTo>
                    <a:pt x="0" y="148"/>
                  </a:lnTo>
                  <a:lnTo>
                    <a:pt x="8" y="156"/>
                  </a:lnTo>
                  <a:lnTo>
                    <a:pt x="26" y="7"/>
                  </a:lnTo>
                  <a:lnTo>
                    <a:pt x="21" y="2"/>
                  </a:lnTo>
                  <a:lnTo>
                    <a:pt x="21" y="0"/>
                  </a:lnTo>
                  <a:close/>
                </a:path>
              </a:pathLst>
            </a:custGeom>
            <a:solidFill>
              <a:srgbClr val="EA1E1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59" name="Freeform 56"/>
            <p:cNvSpPr>
              <a:spLocks/>
            </p:cNvSpPr>
            <p:nvPr/>
          </p:nvSpPr>
          <p:spPr bwMode="auto">
            <a:xfrm>
              <a:off x="4051" y="3424"/>
              <a:ext cx="26" cy="156"/>
            </a:xfrm>
            <a:custGeom>
              <a:avLst/>
              <a:gdLst>
                <a:gd name="T0" fmla="*/ 21 w 26"/>
                <a:gd name="T1" fmla="*/ 0 h 156"/>
                <a:gd name="T2" fmla="*/ 0 w 26"/>
                <a:gd name="T3" fmla="*/ 148 h 156"/>
                <a:gd name="T4" fmla="*/ 8 w 26"/>
                <a:gd name="T5" fmla="*/ 156 h 156"/>
                <a:gd name="T6" fmla="*/ 26 w 26"/>
                <a:gd name="T7" fmla="*/ 7 h 156"/>
                <a:gd name="T8" fmla="*/ 21 w 26"/>
                <a:gd name="T9" fmla="*/ 2 h 156"/>
                <a:gd name="T10" fmla="*/ 21 w 26"/>
                <a:gd name="T11" fmla="*/ 0 h 156"/>
              </a:gdLst>
              <a:ahLst/>
              <a:cxnLst>
                <a:cxn ang="0">
                  <a:pos x="T0" y="T1"/>
                </a:cxn>
                <a:cxn ang="0">
                  <a:pos x="T2" y="T3"/>
                </a:cxn>
                <a:cxn ang="0">
                  <a:pos x="T4" y="T5"/>
                </a:cxn>
                <a:cxn ang="0">
                  <a:pos x="T6" y="T7"/>
                </a:cxn>
                <a:cxn ang="0">
                  <a:pos x="T8" y="T9"/>
                </a:cxn>
                <a:cxn ang="0">
                  <a:pos x="T10" y="T11"/>
                </a:cxn>
              </a:cxnLst>
              <a:rect l="0" t="0" r="r" b="b"/>
              <a:pathLst>
                <a:path w="26" h="156">
                  <a:moveTo>
                    <a:pt x="21" y="0"/>
                  </a:moveTo>
                  <a:lnTo>
                    <a:pt x="0" y="148"/>
                  </a:lnTo>
                  <a:lnTo>
                    <a:pt x="8" y="156"/>
                  </a:lnTo>
                  <a:lnTo>
                    <a:pt x="26" y="7"/>
                  </a:lnTo>
                  <a:lnTo>
                    <a:pt x="21" y="2"/>
                  </a:lnTo>
                  <a:lnTo>
                    <a:pt x="2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60" name="Freeform 57"/>
            <p:cNvSpPr>
              <a:spLocks noEditPoints="1"/>
            </p:cNvSpPr>
            <p:nvPr/>
          </p:nvSpPr>
          <p:spPr bwMode="auto">
            <a:xfrm>
              <a:off x="4095" y="3468"/>
              <a:ext cx="22" cy="156"/>
            </a:xfrm>
            <a:custGeom>
              <a:avLst/>
              <a:gdLst>
                <a:gd name="T0" fmla="*/ 0 w 22"/>
                <a:gd name="T1" fmla="*/ 148 h 156"/>
                <a:gd name="T2" fmla="*/ 0 w 22"/>
                <a:gd name="T3" fmla="*/ 148 h 156"/>
                <a:gd name="T4" fmla="*/ 8 w 22"/>
                <a:gd name="T5" fmla="*/ 156 h 156"/>
                <a:gd name="T6" fmla="*/ 8 w 22"/>
                <a:gd name="T7" fmla="*/ 156 h 156"/>
                <a:gd name="T8" fmla="*/ 0 w 22"/>
                <a:gd name="T9" fmla="*/ 148 h 156"/>
                <a:gd name="T10" fmla="*/ 21 w 22"/>
                <a:gd name="T11" fmla="*/ 0 h 156"/>
                <a:gd name="T12" fmla="*/ 21 w 22"/>
                <a:gd name="T13" fmla="*/ 0 h 156"/>
                <a:gd name="T14" fmla="*/ 22 w 22"/>
                <a:gd name="T15" fmla="*/ 3 h 156"/>
                <a:gd name="T16" fmla="*/ 21 w 22"/>
                <a:gd name="T17" fmla="*/ 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 h="156">
                  <a:moveTo>
                    <a:pt x="0" y="148"/>
                  </a:moveTo>
                  <a:lnTo>
                    <a:pt x="0" y="148"/>
                  </a:lnTo>
                  <a:lnTo>
                    <a:pt x="8" y="156"/>
                  </a:lnTo>
                  <a:lnTo>
                    <a:pt x="8" y="156"/>
                  </a:lnTo>
                  <a:lnTo>
                    <a:pt x="0" y="148"/>
                  </a:lnTo>
                  <a:close/>
                  <a:moveTo>
                    <a:pt x="21" y="0"/>
                  </a:moveTo>
                  <a:lnTo>
                    <a:pt x="21" y="0"/>
                  </a:lnTo>
                  <a:lnTo>
                    <a:pt x="22" y="3"/>
                  </a:lnTo>
                  <a:lnTo>
                    <a:pt x="21" y="0"/>
                  </a:lnTo>
                  <a:close/>
                </a:path>
              </a:pathLst>
            </a:custGeom>
            <a:solidFill>
              <a:srgbClr val="201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61" name="Freeform 58"/>
            <p:cNvSpPr>
              <a:spLocks noEditPoints="1"/>
            </p:cNvSpPr>
            <p:nvPr/>
          </p:nvSpPr>
          <p:spPr bwMode="auto">
            <a:xfrm>
              <a:off x="4095" y="3468"/>
              <a:ext cx="22" cy="156"/>
            </a:xfrm>
            <a:custGeom>
              <a:avLst/>
              <a:gdLst>
                <a:gd name="T0" fmla="*/ 0 w 22"/>
                <a:gd name="T1" fmla="*/ 148 h 156"/>
                <a:gd name="T2" fmla="*/ 0 w 22"/>
                <a:gd name="T3" fmla="*/ 148 h 156"/>
                <a:gd name="T4" fmla="*/ 8 w 22"/>
                <a:gd name="T5" fmla="*/ 156 h 156"/>
                <a:gd name="T6" fmla="*/ 8 w 22"/>
                <a:gd name="T7" fmla="*/ 156 h 156"/>
                <a:gd name="T8" fmla="*/ 0 w 22"/>
                <a:gd name="T9" fmla="*/ 148 h 156"/>
                <a:gd name="T10" fmla="*/ 21 w 22"/>
                <a:gd name="T11" fmla="*/ 0 h 156"/>
                <a:gd name="T12" fmla="*/ 21 w 22"/>
                <a:gd name="T13" fmla="*/ 0 h 156"/>
                <a:gd name="T14" fmla="*/ 22 w 22"/>
                <a:gd name="T15" fmla="*/ 3 h 156"/>
                <a:gd name="T16" fmla="*/ 21 w 22"/>
                <a:gd name="T17" fmla="*/ 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 h="156">
                  <a:moveTo>
                    <a:pt x="0" y="148"/>
                  </a:moveTo>
                  <a:lnTo>
                    <a:pt x="0" y="148"/>
                  </a:lnTo>
                  <a:lnTo>
                    <a:pt x="8" y="156"/>
                  </a:lnTo>
                  <a:lnTo>
                    <a:pt x="8" y="156"/>
                  </a:lnTo>
                  <a:lnTo>
                    <a:pt x="0" y="148"/>
                  </a:lnTo>
                  <a:moveTo>
                    <a:pt x="21" y="0"/>
                  </a:moveTo>
                  <a:lnTo>
                    <a:pt x="21" y="0"/>
                  </a:lnTo>
                  <a:lnTo>
                    <a:pt x="22" y="3"/>
                  </a:lnTo>
                  <a:lnTo>
                    <a:pt x="2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62" name="Freeform 59"/>
            <p:cNvSpPr>
              <a:spLocks/>
            </p:cNvSpPr>
            <p:nvPr/>
          </p:nvSpPr>
          <p:spPr bwMode="auto">
            <a:xfrm>
              <a:off x="4095" y="3468"/>
              <a:ext cx="26" cy="156"/>
            </a:xfrm>
            <a:custGeom>
              <a:avLst/>
              <a:gdLst>
                <a:gd name="T0" fmla="*/ 21 w 26"/>
                <a:gd name="T1" fmla="*/ 0 h 156"/>
                <a:gd name="T2" fmla="*/ 0 w 26"/>
                <a:gd name="T3" fmla="*/ 148 h 156"/>
                <a:gd name="T4" fmla="*/ 8 w 26"/>
                <a:gd name="T5" fmla="*/ 156 h 156"/>
                <a:gd name="T6" fmla="*/ 26 w 26"/>
                <a:gd name="T7" fmla="*/ 7 h 156"/>
                <a:gd name="T8" fmla="*/ 22 w 26"/>
                <a:gd name="T9" fmla="*/ 3 h 156"/>
                <a:gd name="T10" fmla="*/ 21 w 26"/>
                <a:gd name="T11" fmla="*/ 0 h 156"/>
              </a:gdLst>
              <a:ahLst/>
              <a:cxnLst>
                <a:cxn ang="0">
                  <a:pos x="T0" y="T1"/>
                </a:cxn>
                <a:cxn ang="0">
                  <a:pos x="T2" y="T3"/>
                </a:cxn>
                <a:cxn ang="0">
                  <a:pos x="T4" y="T5"/>
                </a:cxn>
                <a:cxn ang="0">
                  <a:pos x="T6" y="T7"/>
                </a:cxn>
                <a:cxn ang="0">
                  <a:pos x="T8" y="T9"/>
                </a:cxn>
                <a:cxn ang="0">
                  <a:pos x="T10" y="T11"/>
                </a:cxn>
              </a:cxnLst>
              <a:rect l="0" t="0" r="r" b="b"/>
              <a:pathLst>
                <a:path w="26" h="156">
                  <a:moveTo>
                    <a:pt x="21" y="0"/>
                  </a:moveTo>
                  <a:lnTo>
                    <a:pt x="0" y="148"/>
                  </a:lnTo>
                  <a:lnTo>
                    <a:pt x="8" y="156"/>
                  </a:lnTo>
                  <a:lnTo>
                    <a:pt x="26" y="7"/>
                  </a:lnTo>
                  <a:lnTo>
                    <a:pt x="22" y="3"/>
                  </a:lnTo>
                  <a:lnTo>
                    <a:pt x="21" y="0"/>
                  </a:lnTo>
                  <a:close/>
                </a:path>
              </a:pathLst>
            </a:custGeom>
            <a:solidFill>
              <a:srgbClr val="EA1E1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63" name="Freeform 60"/>
            <p:cNvSpPr>
              <a:spLocks/>
            </p:cNvSpPr>
            <p:nvPr/>
          </p:nvSpPr>
          <p:spPr bwMode="auto">
            <a:xfrm>
              <a:off x="4095" y="3468"/>
              <a:ext cx="26" cy="156"/>
            </a:xfrm>
            <a:custGeom>
              <a:avLst/>
              <a:gdLst>
                <a:gd name="T0" fmla="*/ 21 w 26"/>
                <a:gd name="T1" fmla="*/ 0 h 156"/>
                <a:gd name="T2" fmla="*/ 0 w 26"/>
                <a:gd name="T3" fmla="*/ 148 h 156"/>
                <a:gd name="T4" fmla="*/ 8 w 26"/>
                <a:gd name="T5" fmla="*/ 156 h 156"/>
                <a:gd name="T6" fmla="*/ 26 w 26"/>
                <a:gd name="T7" fmla="*/ 7 h 156"/>
                <a:gd name="T8" fmla="*/ 22 w 26"/>
                <a:gd name="T9" fmla="*/ 3 h 156"/>
                <a:gd name="T10" fmla="*/ 21 w 26"/>
                <a:gd name="T11" fmla="*/ 0 h 156"/>
              </a:gdLst>
              <a:ahLst/>
              <a:cxnLst>
                <a:cxn ang="0">
                  <a:pos x="T0" y="T1"/>
                </a:cxn>
                <a:cxn ang="0">
                  <a:pos x="T2" y="T3"/>
                </a:cxn>
                <a:cxn ang="0">
                  <a:pos x="T4" y="T5"/>
                </a:cxn>
                <a:cxn ang="0">
                  <a:pos x="T6" y="T7"/>
                </a:cxn>
                <a:cxn ang="0">
                  <a:pos x="T8" y="T9"/>
                </a:cxn>
                <a:cxn ang="0">
                  <a:pos x="T10" y="T11"/>
                </a:cxn>
              </a:cxnLst>
              <a:rect l="0" t="0" r="r" b="b"/>
              <a:pathLst>
                <a:path w="26" h="156">
                  <a:moveTo>
                    <a:pt x="21" y="0"/>
                  </a:moveTo>
                  <a:lnTo>
                    <a:pt x="0" y="148"/>
                  </a:lnTo>
                  <a:lnTo>
                    <a:pt x="8" y="156"/>
                  </a:lnTo>
                  <a:lnTo>
                    <a:pt x="26" y="7"/>
                  </a:lnTo>
                  <a:lnTo>
                    <a:pt x="22" y="3"/>
                  </a:lnTo>
                  <a:lnTo>
                    <a:pt x="2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64" name="Freeform 61"/>
            <p:cNvSpPr>
              <a:spLocks noEditPoints="1"/>
            </p:cNvSpPr>
            <p:nvPr/>
          </p:nvSpPr>
          <p:spPr bwMode="auto">
            <a:xfrm>
              <a:off x="4154" y="3411"/>
              <a:ext cx="162" cy="24"/>
            </a:xfrm>
            <a:custGeom>
              <a:avLst/>
              <a:gdLst>
                <a:gd name="T0" fmla="*/ 7 w 162"/>
                <a:gd name="T1" fmla="*/ 16 h 24"/>
                <a:gd name="T2" fmla="*/ 0 w 162"/>
                <a:gd name="T3" fmla="*/ 16 h 24"/>
                <a:gd name="T4" fmla="*/ 7 w 162"/>
                <a:gd name="T5" fmla="*/ 24 h 24"/>
                <a:gd name="T6" fmla="*/ 15 w 162"/>
                <a:gd name="T7" fmla="*/ 24 h 24"/>
                <a:gd name="T8" fmla="*/ 7 w 162"/>
                <a:gd name="T9" fmla="*/ 16 h 24"/>
                <a:gd name="T10" fmla="*/ 160 w 162"/>
                <a:gd name="T11" fmla="*/ 0 h 24"/>
                <a:gd name="T12" fmla="*/ 160 w 162"/>
                <a:gd name="T13" fmla="*/ 0 h 24"/>
                <a:gd name="T14" fmla="*/ 162 w 162"/>
                <a:gd name="T15" fmla="*/ 2 h 24"/>
                <a:gd name="T16" fmla="*/ 160 w 162"/>
                <a:gd name="T17"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2" h="24">
                  <a:moveTo>
                    <a:pt x="7" y="16"/>
                  </a:moveTo>
                  <a:lnTo>
                    <a:pt x="0" y="16"/>
                  </a:lnTo>
                  <a:lnTo>
                    <a:pt x="7" y="24"/>
                  </a:lnTo>
                  <a:lnTo>
                    <a:pt x="15" y="24"/>
                  </a:lnTo>
                  <a:lnTo>
                    <a:pt x="7" y="16"/>
                  </a:lnTo>
                  <a:close/>
                  <a:moveTo>
                    <a:pt x="160" y="0"/>
                  </a:moveTo>
                  <a:lnTo>
                    <a:pt x="160" y="0"/>
                  </a:lnTo>
                  <a:lnTo>
                    <a:pt x="162" y="2"/>
                  </a:lnTo>
                  <a:lnTo>
                    <a:pt x="160" y="0"/>
                  </a:lnTo>
                  <a:close/>
                </a:path>
              </a:pathLst>
            </a:custGeom>
            <a:solidFill>
              <a:srgbClr val="201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65" name="Freeform 62"/>
            <p:cNvSpPr>
              <a:spLocks noEditPoints="1"/>
            </p:cNvSpPr>
            <p:nvPr/>
          </p:nvSpPr>
          <p:spPr bwMode="auto">
            <a:xfrm>
              <a:off x="4154" y="3411"/>
              <a:ext cx="162" cy="24"/>
            </a:xfrm>
            <a:custGeom>
              <a:avLst/>
              <a:gdLst>
                <a:gd name="T0" fmla="*/ 7 w 162"/>
                <a:gd name="T1" fmla="*/ 16 h 24"/>
                <a:gd name="T2" fmla="*/ 0 w 162"/>
                <a:gd name="T3" fmla="*/ 16 h 24"/>
                <a:gd name="T4" fmla="*/ 7 w 162"/>
                <a:gd name="T5" fmla="*/ 24 h 24"/>
                <a:gd name="T6" fmla="*/ 15 w 162"/>
                <a:gd name="T7" fmla="*/ 24 h 24"/>
                <a:gd name="T8" fmla="*/ 7 w 162"/>
                <a:gd name="T9" fmla="*/ 16 h 24"/>
                <a:gd name="T10" fmla="*/ 160 w 162"/>
                <a:gd name="T11" fmla="*/ 0 h 24"/>
                <a:gd name="T12" fmla="*/ 160 w 162"/>
                <a:gd name="T13" fmla="*/ 0 h 24"/>
                <a:gd name="T14" fmla="*/ 162 w 162"/>
                <a:gd name="T15" fmla="*/ 2 h 24"/>
                <a:gd name="T16" fmla="*/ 160 w 162"/>
                <a:gd name="T17"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2" h="24">
                  <a:moveTo>
                    <a:pt x="7" y="16"/>
                  </a:moveTo>
                  <a:lnTo>
                    <a:pt x="0" y="16"/>
                  </a:lnTo>
                  <a:lnTo>
                    <a:pt x="7" y="24"/>
                  </a:lnTo>
                  <a:lnTo>
                    <a:pt x="15" y="24"/>
                  </a:lnTo>
                  <a:lnTo>
                    <a:pt x="7" y="16"/>
                  </a:lnTo>
                  <a:moveTo>
                    <a:pt x="160" y="0"/>
                  </a:moveTo>
                  <a:lnTo>
                    <a:pt x="160" y="0"/>
                  </a:lnTo>
                  <a:lnTo>
                    <a:pt x="162" y="2"/>
                  </a:lnTo>
                  <a:lnTo>
                    <a:pt x="16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66" name="Freeform 63"/>
            <p:cNvSpPr>
              <a:spLocks/>
            </p:cNvSpPr>
            <p:nvPr/>
          </p:nvSpPr>
          <p:spPr bwMode="auto">
            <a:xfrm>
              <a:off x="4161" y="3411"/>
              <a:ext cx="158" cy="24"/>
            </a:xfrm>
            <a:custGeom>
              <a:avLst/>
              <a:gdLst>
                <a:gd name="T0" fmla="*/ 153 w 158"/>
                <a:gd name="T1" fmla="*/ 0 h 24"/>
                <a:gd name="T2" fmla="*/ 0 w 158"/>
                <a:gd name="T3" fmla="*/ 16 h 24"/>
                <a:gd name="T4" fmla="*/ 8 w 158"/>
                <a:gd name="T5" fmla="*/ 24 h 24"/>
                <a:gd name="T6" fmla="*/ 158 w 158"/>
                <a:gd name="T7" fmla="*/ 7 h 24"/>
                <a:gd name="T8" fmla="*/ 155 w 158"/>
                <a:gd name="T9" fmla="*/ 2 h 24"/>
                <a:gd name="T10" fmla="*/ 153 w 158"/>
                <a:gd name="T11" fmla="*/ 0 h 24"/>
              </a:gdLst>
              <a:ahLst/>
              <a:cxnLst>
                <a:cxn ang="0">
                  <a:pos x="T0" y="T1"/>
                </a:cxn>
                <a:cxn ang="0">
                  <a:pos x="T2" y="T3"/>
                </a:cxn>
                <a:cxn ang="0">
                  <a:pos x="T4" y="T5"/>
                </a:cxn>
                <a:cxn ang="0">
                  <a:pos x="T6" y="T7"/>
                </a:cxn>
                <a:cxn ang="0">
                  <a:pos x="T8" y="T9"/>
                </a:cxn>
                <a:cxn ang="0">
                  <a:pos x="T10" y="T11"/>
                </a:cxn>
              </a:cxnLst>
              <a:rect l="0" t="0" r="r" b="b"/>
              <a:pathLst>
                <a:path w="158" h="24">
                  <a:moveTo>
                    <a:pt x="153" y="0"/>
                  </a:moveTo>
                  <a:lnTo>
                    <a:pt x="0" y="16"/>
                  </a:lnTo>
                  <a:lnTo>
                    <a:pt x="8" y="24"/>
                  </a:lnTo>
                  <a:lnTo>
                    <a:pt x="158" y="7"/>
                  </a:lnTo>
                  <a:lnTo>
                    <a:pt x="155" y="2"/>
                  </a:lnTo>
                  <a:lnTo>
                    <a:pt x="153" y="0"/>
                  </a:lnTo>
                  <a:close/>
                </a:path>
              </a:pathLst>
            </a:custGeom>
            <a:solidFill>
              <a:srgbClr val="EA1E1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67" name="Freeform 64"/>
            <p:cNvSpPr>
              <a:spLocks/>
            </p:cNvSpPr>
            <p:nvPr/>
          </p:nvSpPr>
          <p:spPr bwMode="auto">
            <a:xfrm>
              <a:off x="4161" y="3411"/>
              <a:ext cx="158" cy="24"/>
            </a:xfrm>
            <a:custGeom>
              <a:avLst/>
              <a:gdLst>
                <a:gd name="T0" fmla="*/ 153 w 158"/>
                <a:gd name="T1" fmla="*/ 0 h 24"/>
                <a:gd name="T2" fmla="*/ 0 w 158"/>
                <a:gd name="T3" fmla="*/ 16 h 24"/>
                <a:gd name="T4" fmla="*/ 8 w 158"/>
                <a:gd name="T5" fmla="*/ 24 h 24"/>
                <a:gd name="T6" fmla="*/ 158 w 158"/>
                <a:gd name="T7" fmla="*/ 7 h 24"/>
                <a:gd name="T8" fmla="*/ 155 w 158"/>
                <a:gd name="T9" fmla="*/ 2 h 24"/>
                <a:gd name="T10" fmla="*/ 153 w 158"/>
                <a:gd name="T11" fmla="*/ 0 h 24"/>
              </a:gdLst>
              <a:ahLst/>
              <a:cxnLst>
                <a:cxn ang="0">
                  <a:pos x="T0" y="T1"/>
                </a:cxn>
                <a:cxn ang="0">
                  <a:pos x="T2" y="T3"/>
                </a:cxn>
                <a:cxn ang="0">
                  <a:pos x="T4" y="T5"/>
                </a:cxn>
                <a:cxn ang="0">
                  <a:pos x="T6" y="T7"/>
                </a:cxn>
                <a:cxn ang="0">
                  <a:pos x="T8" y="T9"/>
                </a:cxn>
                <a:cxn ang="0">
                  <a:pos x="T10" y="T11"/>
                </a:cxn>
              </a:cxnLst>
              <a:rect l="0" t="0" r="r" b="b"/>
              <a:pathLst>
                <a:path w="158" h="24">
                  <a:moveTo>
                    <a:pt x="153" y="0"/>
                  </a:moveTo>
                  <a:lnTo>
                    <a:pt x="0" y="16"/>
                  </a:lnTo>
                  <a:lnTo>
                    <a:pt x="8" y="24"/>
                  </a:lnTo>
                  <a:lnTo>
                    <a:pt x="158" y="7"/>
                  </a:lnTo>
                  <a:lnTo>
                    <a:pt x="155" y="2"/>
                  </a:lnTo>
                  <a:lnTo>
                    <a:pt x="15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68" name="Freeform 65"/>
            <p:cNvSpPr>
              <a:spLocks noEditPoints="1"/>
            </p:cNvSpPr>
            <p:nvPr/>
          </p:nvSpPr>
          <p:spPr bwMode="auto">
            <a:xfrm>
              <a:off x="4103" y="3361"/>
              <a:ext cx="161" cy="24"/>
            </a:xfrm>
            <a:custGeom>
              <a:avLst/>
              <a:gdLst>
                <a:gd name="T0" fmla="*/ 7 w 161"/>
                <a:gd name="T1" fmla="*/ 15 h 24"/>
                <a:gd name="T2" fmla="*/ 0 w 161"/>
                <a:gd name="T3" fmla="*/ 15 h 24"/>
                <a:gd name="T4" fmla="*/ 9 w 161"/>
                <a:gd name="T5" fmla="*/ 24 h 24"/>
                <a:gd name="T6" fmla="*/ 14 w 161"/>
                <a:gd name="T7" fmla="*/ 22 h 24"/>
                <a:gd name="T8" fmla="*/ 7 w 161"/>
                <a:gd name="T9" fmla="*/ 15 h 24"/>
                <a:gd name="T10" fmla="*/ 161 w 161"/>
                <a:gd name="T11" fmla="*/ 0 h 24"/>
                <a:gd name="T12" fmla="*/ 161 w 161"/>
                <a:gd name="T13" fmla="*/ 0 h 24"/>
                <a:gd name="T14" fmla="*/ 161 w 161"/>
                <a:gd name="T15" fmla="*/ 0 h 24"/>
                <a:gd name="T16" fmla="*/ 161 w 161"/>
                <a:gd name="T17"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1" h="24">
                  <a:moveTo>
                    <a:pt x="7" y="15"/>
                  </a:moveTo>
                  <a:lnTo>
                    <a:pt x="0" y="15"/>
                  </a:lnTo>
                  <a:lnTo>
                    <a:pt x="9" y="24"/>
                  </a:lnTo>
                  <a:lnTo>
                    <a:pt x="14" y="22"/>
                  </a:lnTo>
                  <a:lnTo>
                    <a:pt x="7" y="15"/>
                  </a:lnTo>
                  <a:close/>
                  <a:moveTo>
                    <a:pt x="161" y="0"/>
                  </a:moveTo>
                  <a:lnTo>
                    <a:pt x="161" y="0"/>
                  </a:lnTo>
                  <a:lnTo>
                    <a:pt x="161" y="0"/>
                  </a:lnTo>
                  <a:lnTo>
                    <a:pt x="161" y="0"/>
                  </a:lnTo>
                  <a:close/>
                </a:path>
              </a:pathLst>
            </a:custGeom>
            <a:solidFill>
              <a:srgbClr val="201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69" name="Freeform 66"/>
            <p:cNvSpPr>
              <a:spLocks noEditPoints="1"/>
            </p:cNvSpPr>
            <p:nvPr/>
          </p:nvSpPr>
          <p:spPr bwMode="auto">
            <a:xfrm>
              <a:off x="4103" y="3361"/>
              <a:ext cx="161" cy="24"/>
            </a:xfrm>
            <a:custGeom>
              <a:avLst/>
              <a:gdLst>
                <a:gd name="T0" fmla="*/ 7 w 161"/>
                <a:gd name="T1" fmla="*/ 15 h 24"/>
                <a:gd name="T2" fmla="*/ 0 w 161"/>
                <a:gd name="T3" fmla="*/ 15 h 24"/>
                <a:gd name="T4" fmla="*/ 9 w 161"/>
                <a:gd name="T5" fmla="*/ 24 h 24"/>
                <a:gd name="T6" fmla="*/ 14 w 161"/>
                <a:gd name="T7" fmla="*/ 22 h 24"/>
                <a:gd name="T8" fmla="*/ 7 w 161"/>
                <a:gd name="T9" fmla="*/ 15 h 24"/>
                <a:gd name="T10" fmla="*/ 161 w 161"/>
                <a:gd name="T11" fmla="*/ 0 h 24"/>
                <a:gd name="T12" fmla="*/ 161 w 161"/>
                <a:gd name="T13" fmla="*/ 0 h 24"/>
                <a:gd name="T14" fmla="*/ 161 w 161"/>
                <a:gd name="T15" fmla="*/ 0 h 24"/>
                <a:gd name="T16" fmla="*/ 161 w 161"/>
                <a:gd name="T17"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1" h="24">
                  <a:moveTo>
                    <a:pt x="7" y="15"/>
                  </a:moveTo>
                  <a:lnTo>
                    <a:pt x="0" y="15"/>
                  </a:lnTo>
                  <a:lnTo>
                    <a:pt x="9" y="24"/>
                  </a:lnTo>
                  <a:lnTo>
                    <a:pt x="14" y="22"/>
                  </a:lnTo>
                  <a:lnTo>
                    <a:pt x="7" y="15"/>
                  </a:lnTo>
                  <a:moveTo>
                    <a:pt x="161" y="0"/>
                  </a:moveTo>
                  <a:lnTo>
                    <a:pt x="161" y="0"/>
                  </a:lnTo>
                  <a:lnTo>
                    <a:pt x="161" y="0"/>
                  </a:lnTo>
                  <a:lnTo>
                    <a:pt x="16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70" name="Freeform 67"/>
            <p:cNvSpPr>
              <a:spLocks/>
            </p:cNvSpPr>
            <p:nvPr/>
          </p:nvSpPr>
          <p:spPr bwMode="auto">
            <a:xfrm>
              <a:off x="4110" y="3361"/>
              <a:ext cx="160" cy="22"/>
            </a:xfrm>
            <a:custGeom>
              <a:avLst/>
              <a:gdLst>
                <a:gd name="T0" fmla="*/ 154 w 160"/>
                <a:gd name="T1" fmla="*/ 0 h 22"/>
                <a:gd name="T2" fmla="*/ 0 w 160"/>
                <a:gd name="T3" fmla="*/ 15 h 22"/>
                <a:gd name="T4" fmla="*/ 7 w 160"/>
                <a:gd name="T5" fmla="*/ 22 h 22"/>
                <a:gd name="T6" fmla="*/ 160 w 160"/>
                <a:gd name="T7" fmla="*/ 6 h 22"/>
                <a:gd name="T8" fmla="*/ 154 w 160"/>
                <a:gd name="T9" fmla="*/ 0 h 22"/>
                <a:gd name="T10" fmla="*/ 154 w 160"/>
                <a:gd name="T11" fmla="*/ 0 h 22"/>
              </a:gdLst>
              <a:ahLst/>
              <a:cxnLst>
                <a:cxn ang="0">
                  <a:pos x="T0" y="T1"/>
                </a:cxn>
                <a:cxn ang="0">
                  <a:pos x="T2" y="T3"/>
                </a:cxn>
                <a:cxn ang="0">
                  <a:pos x="T4" y="T5"/>
                </a:cxn>
                <a:cxn ang="0">
                  <a:pos x="T6" y="T7"/>
                </a:cxn>
                <a:cxn ang="0">
                  <a:pos x="T8" y="T9"/>
                </a:cxn>
                <a:cxn ang="0">
                  <a:pos x="T10" y="T11"/>
                </a:cxn>
              </a:cxnLst>
              <a:rect l="0" t="0" r="r" b="b"/>
              <a:pathLst>
                <a:path w="160" h="22">
                  <a:moveTo>
                    <a:pt x="154" y="0"/>
                  </a:moveTo>
                  <a:lnTo>
                    <a:pt x="0" y="15"/>
                  </a:lnTo>
                  <a:lnTo>
                    <a:pt x="7" y="22"/>
                  </a:lnTo>
                  <a:lnTo>
                    <a:pt x="160" y="6"/>
                  </a:lnTo>
                  <a:lnTo>
                    <a:pt x="154" y="0"/>
                  </a:lnTo>
                  <a:lnTo>
                    <a:pt x="154" y="0"/>
                  </a:lnTo>
                  <a:close/>
                </a:path>
              </a:pathLst>
            </a:custGeom>
            <a:solidFill>
              <a:srgbClr val="EA1E1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71" name="Freeform 68"/>
            <p:cNvSpPr>
              <a:spLocks/>
            </p:cNvSpPr>
            <p:nvPr/>
          </p:nvSpPr>
          <p:spPr bwMode="auto">
            <a:xfrm>
              <a:off x="4110" y="3361"/>
              <a:ext cx="160" cy="22"/>
            </a:xfrm>
            <a:custGeom>
              <a:avLst/>
              <a:gdLst>
                <a:gd name="T0" fmla="*/ 154 w 160"/>
                <a:gd name="T1" fmla="*/ 0 h 22"/>
                <a:gd name="T2" fmla="*/ 0 w 160"/>
                <a:gd name="T3" fmla="*/ 15 h 22"/>
                <a:gd name="T4" fmla="*/ 7 w 160"/>
                <a:gd name="T5" fmla="*/ 22 h 22"/>
                <a:gd name="T6" fmla="*/ 160 w 160"/>
                <a:gd name="T7" fmla="*/ 6 h 22"/>
                <a:gd name="T8" fmla="*/ 154 w 160"/>
                <a:gd name="T9" fmla="*/ 0 h 22"/>
                <a:gd name="T10" fmla="*/ 154 w 160"/>
                <a:gd name="T11" fmla="*/ 0 h 22"/>
              </a:gdLst>
              <a:ahLst/>
              <a:cxnLst>
                <a:cxn ang="0">
                  <a:pos x="T0" y="T1"/>
                </a:cxn>
                <a:cxn ang="0">
                  <a:pos x="T2" y="T3"/>
                </a:cxn>
                <a:cxn ang="0">
                  <a:pos x="T4" y="T5"/>
                </a:cxn>
                <a:cxn ang="0">
                  <a:pos x="T6" y="T7"/>
                </a:cxn>
                <a:cxn ang="0">
                  <a:pos x="T8" y="T9"/>
                </a:cxn>
                <a:cxn ang="0">
                  <a:pos x="T10" y="T11"/>
                </a:cxn>
              </a:cxnLst>
              <a:rect l="0" t="0" r="r" b="b"/>
              <a:pathLst>
                <a:path w="160" h="22">
                  <a:moveTo>
                    <a:pt x="154" y="0"/>
                  </a:moveTo>
                  <a:lnTo>
                    <a:pt x="0" y="15"/>
                  </a:lnTo>
                  <a:lnTo>
                    <a:pt x="7" y="22"/>
                  </a:lnTo>
                  <a:lnTo>
                    <a:pt x="160" y="6"/>
                  </a:lnTo>
                  <a:lnTo>
                    <a:pt x="154" y="0"/>
                  </a:lnTo>
                  <a:lnTo>
                    <a:pt x="15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72" name="Freeform 69"/>
            <p:cNvSpPr>
              <a:spLocks/>
            </p:cNvSpPr>
            <p:nvPr/>
          </p:nvSpPr>
          <p:spPr bwMode="auto">
            <a:xfrm>
              <a:off x="3276" y="2587"/>
              <a:ext cx="930" cy="928"/>
            </a:xfrm>
            <a:custGeom>
              <a:avLst/>
              <a:gdLst>
                <a:gd name="T0" fmla="*/ 44 w 507"/>
                <a:gd name="T1" fmla="*/ 18 h 506"/>
                <a:gd name="T2" fmla="*/ 44 w 507"/>
                <a:gd name="T3" fmla="*/ 18 h 506"/>
                <a:gd name="T4" fmla="*/ 0 w 507"/>
                <a:gd name="T5" fmla="*/ 0 h 506"/>
                <a:gd name="T6" fmla="*/ 19 w 507"/>
                <a:gd name="T7" fmla="*/ 44 h 506"/>
                <a:gd name="T8" fmla="*/ 19 w 507"/>
                <a:gd name="T9" fmla="*/ 44 h 506"/>
                <a:gd name="T10" fmla="*/ 483 w 507"/>
                <a:gd name="T11" fmla="*/ 506 h 506"/>
                <a:gd name="T12" fmla="*/ 507 w 507"/>
                <a:gd name="T13" fmla="*/ 482 h 506"/>
                <a:gd name="T14" fmla="*/ 44 w 507"/>
                <a:gd name="T15" fmla="*/ 18 h 5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7" h="506">
                  <a:moveTo>
                    <a:pt x="44" y="18"/>
                  </a:moveTo>
                  <a:cubicBezTo>
                    <a:pt x="44" y="18"/>
                    <a:pt x="44" y="18"/>
                    <a:pt x="44" y="18"/>
                  </a:cubicBezTo>
                  <a:cubicBezTo>
                    <a:pt x="40" y="14"/>
                    <a:pt x="0" y="0"/>
                    <a:pt x="0" y="0"/>
                  </a:cubicBezTo>
                  <a:cubicBezTo>
                    <a:pt x="0" y="0"/>
                    <a:pt x="16" y="40"/>
                    <a:pt x="19" y="44"/>
                  </a:cubicBezTo>
                  <a:cubicBezTo>
                    <a:pt x="19" y="44"/>
                    <a:pt x="19" y="44"/>
                    <a:pt x="19" y="44"/>
                  </a:cubicBezTo>
                  <a:cubicBezTo>
                    <a:pt x="483" y="506"/>
                    <a:pt x="483" y="506"/>
                    <a:pt x="483" y="506"/>
                  </a:cubicBezTo>
                  <a:cubicBezTo>
                    <a:pt x="507" y="482"/>
                    <a:pt x="507" y="482"/>
                    <a:pt x="507" y="482"/>
                  </a:cubicBezTo>
                  <a:lnTo>
                    <a:pt x="44" y="18"/>
                  </a:lnTo>
                  <a:close/>
                </a:path>
              </a:pathLst>
            </a:custGeom>
            <a:solidFill>
              <a:srgbClr val="5D4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73" name="Oval 70"/>
            <p:cNvSpPr>
              <a:spLocks noChangeArrowheads="1"/>
            </p:cNvSpPr>
            <p:nvPr/>
          </p:nvSpPr>
          <p:spPr bwMode="auto">
            <a:xfrm>
              <a:off x="1612" y="126"/>
              <a:ext cx="2311" cy="2309"/>
            </a:xfrm>
            <a:prstGeom prst="ellipse">
              <a:avLst/>
            </a:prstGeom>
            <a:solidFill>
              <a:schemeClr val="accent3">
                <a:lumMod val="40000"/>
                <a:lumOff val="6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74" name="Oval 71"/>
            <p:cNvSpPr>
              <a:spLocks noChangeArrowheads="1"/>
            </p:cNvSpPr>
            <p:nvPr/>
          </p:nvSpPr>
          <p:spPr bwMode="auto">
            <a:xfrm>
              <a:off x="1848" y="363"/>
              <a:ext cx="1838" cy="1836"/>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75" name="Freeform 72"/>
            <p:cNvSpPr>
              <a:spLocks noEditPoints="1"/>
            </p:cNvSpPr>
            <p:nvPr/>
          </p:nvSpPr>
          <p:spPr bwMode="auto">
            <a:xfrm>
              <a:off x="1806" y="319"/>
              <a:ext cx="1923" cy="1924"/>
            </a:xfrm>
            <a:custGeom>
              <a:avLst/>
              <a:gdLst>
                <a:gd name="T0" fmla="*/ 524 w 1048"/>
                <a:gd name="T1" fmla="*/ 0 h 1049"/>
                <a:gd name="T2" fmla="*/ 0 w 1048"/>
                <a:gd name="T3" fmla="*/ 525 h 1049"/>
                <a:gd name="T4" fmla="*/ 506 w 1048"/>
                <a:gd name="T5" fmla="*/ 1049 h 1049"/>
                <a:gd name="T6" fmla="*/ 524 w 1048"/>
                <a:gd name="T7" fmla="*/ 1049 h 1049"/>
                <a:gd name="T8" fmla="*/ 547 w 1048"/>
                <a:gd name="T9" fmla="*/ 1048 h 1049"/>
                <a:gd name="T10" fmla="*/ 1048 w 1048"/>
                <a:gd name="T11" fmla="*/ 525 h 1049"/>
                <a:gd name="T12" fmla="*/ 524 w 1048"/>
                <a:gd name="T13" fmla="*/ 0 h 1049"/>
                <a:gd name="T14" fmla="*/ 547 w 1048"/>
                <a:gd name="T15" fmla="*/ 1001 h 1049"/>
                <a:gd name="T16" fmla="*/ 524 w 1048"/>
                <a:gd name="T17" fmla="*/ 1002 h 1049"/>
                <a:gd name="T18" fmla="*/ 506 w 1048"/>
                <a:gd name="T19" fmla="*/ 1002 h 1049"/>
                <a:gd name="T20" fmla="*/ 47 w 1048"/>
                <a:gd name="T21" fmla="*/ 525 h 1049"/>
                <a:gd name="T22" fmla="*/ 524 w 1048"/>
                <a:gd name="T23" fmla="*/ 47 h 1049"/>
                <a:gd name="T24" fmla="*/ 1002 w 1048"/>
                <a:gd name="T25" fmla="*/ 525 h 1049"/>
                <a:gd name="T26" fmla="*/ 547 w 1048"/>
                <a:gd name="T27" fmla="*/ 1001 h 10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48" h="1049">
                  <a:moveTo>
                    <a:pt x="524" y="0"/>
                  </a:moveTo>
                  <a:cubicBezTo>
                    <a:pt x="235" y="0"/>
                    <a:pt x="0" y="235"/>
                    <a:pt x="0" y="525"/>
                  </a:cubicBezTo>
                  <a:cubicBezTo>
                    <a:pt x="0" y="808"/>
                    <a:pt x="225" y="1039"/>
                    <a:pt x="506" y="1049"/>
                  </a:cubicBezTo>
                  <a:cubicBezTo>
                    <a:pt x="512" y="1049"/>
                    <a:pt x="518" y="1049"/>
                    <a:pt x="524" y="1049"/>
                  </a:cubicBezTo>
                  <a:cubicBezTo>
                    <a:pt x="532" y="1049"/>
                    <a:pt x="539" y="1049"/>
                    <a:pt x="547" y="1048"/>
                  </a:cubicBezTo>
                  <a:cubicBezTo>
                    <a:pt x="826" y="1036"/>
                    <a:pt x="1048" y="806"/>
                    <a:pt x="1048" y="525"/>
                  </a:cubicBezTo>
                  <a:cubicBezTo>
                    <a:pt x="1048" y="235"/>
                    <a:pt x="813" y="0"/>
                    <a:pt x="524" y="0"/>
                  </a:cubicBezTo>
                  <a:moveTo>
                    <a:pt x="547" y="1001"/>
                  </a:moveTo>
                  <a:cubicBezTo>
                    <a:pt x="539" y="1002"/>
                    <a:pt x="532" y="1002"/>
                    <a:pt x="524" y="1002"/>
                  </a:cubicBezTo>
                  <a:cubicBezTo>
                    <a:pt x="518" y="1002"/>
                    <a:pt x="512" y="1002"/>
                    <a:pt x="506" y="1002"/>
                  </a:cubicBezTo>
                  <a:cubicBezTo>
                    <a:pt x="251" y="992"/>
                    <a:pt x="47" y="782"/>
                    <a:pt x="47" y="525"/>
                  </a:cubicBezTo>
                  <a:cubicBezTo>
                    <a:pt x="47" y="261"/>
                    <a:pt x="261" y="47"/>
                    <a:pt x="524" y="47"/>
                  </a:cubicBezTo>
                  <a:cubicBezTo>
                    <a:pt x="788" y="47"/>
                    <a:pt x="1002" y="261"/>
                    <a:pt x="1002" y="525"/>
                  </a:cubicBezTo>
                  <a:cubicBezTo>
                    <a:pt x="1002" y="780"/>
                    <a:pt x="800" y="989"/>
                    <a:pt x="547" y="1001"/>
                  </a:cubicBez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76" name="Freeform 73"/>
            <p:cNvSpPr>
              <a:spLocks noEditPoints="1"/>
            </p:cNvSpPr>
            <p:nvPr/>
          </p:nvSpPr>
          <p:spPr bwMode="auto">
            <a:xfrm>
              <a:off x="2023" y="539"/>
              <a:ext cx="1489" cy="1484"/>
            </a:xfrm>
            <a:custGeom>
              <a:avLst/>
              <a:gdLst>
                <a:gd name="T0" fmla="*/ 406 w 812"/>
                <a:gd name="T1" fmla="*/ 0 h 809"/>
                <a:gd name="T2" fmla="*/ 0 w 812"/>
                <a:gd name="T3" fmla="*/ 405 h 809"/>
                <a:gd name="T4" fmla="*/ 406 w 812"/>
                <a:gd name="T5" fmla="*/ 809 h 809"/>
                <a:gd name="T6" fmla="*/ 812 w 812"/>
                <a:gd name="T7" fmla="*/ 405 h 809"/>
                <a:gd name="T8" fmla="*/ 406 w 812"/>
                <a:gd name="T9" fmla="*/ 0 h 809"/>
                <a:gd name="T10" fmla="*/ 406 w 812"/>
                <a:gd name="T11" fmla="*/ 762 h 809"/>
                <a:gd name="T12" fmla="*/ 47 w 812"/>
                <a:gd name="T13" fmla="*/ 405 h 809"/>
                <a:gd name="T14" fmla="*/ 406 w 812"/>
                <a:gd name="T15" fmla="*/ 47 h 809"/>
                <a:gd name="T16" fmla="*/ 766 w 812"/>
                <a:gd name="T17" fmla="*/ 405 h 809"/>
                <a:gd name="T18" fmla="*/ 406 w 812"/>
                <a:gd name="T19" fmla="*/ 762 h 8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12" h="809">
                  <a:moveTo>
                    <a:pt x="406" y="0"/>
                  </a:moveTo>
                  <a:cubicBezTo>
                    <a:pt x="182" y="0"/>
                    <a:pt x="0" y="182"/>
                    <a:pt x="0" y="405"/>
                  </a:cubicBezTo>
                  <a:cubicBezTo>
                    <a:pt x="0" y="627"/>
                    <a:pt x="182" y="809"/>
                    <a:pt x="406" y="809"/>
                  </a:cubicBezTo>
                  <a:cubicBezTo>
                    <a:pt x="630" y="809"/>
                    <a:pt x="812" y="627"/>
                    <a:pt x="812" y="405"/>
                  </a:cubicBezTo>
                  <a:cubicBezTo>
                    <a:pt x="812" y="182"/>
                    <a:pt x="630" y="0"/>
                    <a:pt x="406" y="0"/>
                  </a:cubicBezTo>
                  <a:moveTo>
                    <a:pt x="406" y="762"/>
                  </a:moveTo>
                  <a:cubicBezTo>
                    <a:pt x="208" y="762"/>
                    <a:pt x="47" y="602"/>
                    <a:pt x="47" y="405"/>
                  </a:cubicBezTo>
                  <a:cubicBezTo>
                    <a:pt x="47" y="207"/>
                    <a:pt x="208" y="47"/>
                    <a:pt x="406" y="47"/>
                  </a:cubicBezTo>
                  <a:cubicBezTo>
                    <a:pt x="604" y="47"/>
                    <a:pt x="766" y="207"/>
                    <a:pt x="766" y="405"/>
                  </a:cubicBezTo>
                  <a:cubicBezTo>
                    <a:pt x="766" y="602"/>
                    <a:pt x="604" y="762"/>
                    <a:pt x="406" y="762"/>
                  </a:cubicBezTo>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77" name="Freeform 74"/>
            <p:cNvSpPr>
              <a:spLocks noEditPoints="1"/>
            </p:cNvSpPr>
            <p:nvPr/>
          </p:nvSpPr>
          <p:spPr bwMode="auto">
            <a:xfrm>
              <a:off x="2239" y="761"/>
              <a:ext cx="1057" cy="1040"/>
            </a:xfrm>
            <a:custGeom>
              <a:avLst/>
              <a:gdLst>
                <a:gd name="T0" fmla="*/ 288 w 576"/>
                <a:gd name="T1" fmla="*/ 0 h 567"/>
                <a:gd name="T2" fmla="*/ 0 w 576"/>
                <a:gd name="T3" fmla="*/ 284 h 567"/>
                <a:gd name="T4" fmla="*/ 288 w 576"/>
                <a:gd name="T5" fmla="*/ 567 h 567"/>
                <a:gd name="T6" fmla="*/ 576 w 576"/>
                <a:gd name="T7" fmla="*/ 284 h 567"/>
                <a:gd name="T8" fmla="*/ 288 w 576"/>
                <a:gd name="T9" fmla="*/ 0 h 567"/>
                <a:gd name="T10" fmla="*/ 288 w 576"/>
                <a:gd name="T11" fmla="*/ 521 h 567"/>
                <a:gd name="T12" fmla="*/ 47 w 576"/>
                <a:gd name="T13" fmla="*/ 284 h 567"/>
                <a:gd name="T14" fmla="*/ 288 w 576"/>
                <a:gd name="T15" fmla="*/ 46 h 567"/>
                <a:gd name="T16" fmla="*/ 529 w 576"/>
                <a:gd name="T17" fmla="*/ 284 h 567"/>
                <a:gd name="T18" fmla="*/ 288 w 576"/>
                <a:gd name="T19" fmla="*/ 521 h 5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6" h="567">
                  <a:moveTo>
                    <a:pt x="288" y="0"/>
                  </a:moveTo>
                  <a:cubicBezTo>
                    <a:pt x="129" y="0"/>
                    <a:pt x="0" y="127"/>
                    <a:pt x="0" y="284"/>
                  </a:cubicBezTo>
                  <a:cubicBezTo>
                    <a:pt x="0" y="440"/>
                    <a:pt x="129" y="567"/>
                    <a:pt x="288" y="567"/>
                  </a:cubicBezTo>
                  <a:cubicBezTo>
                    <a:pt x="447" y="567"/>
                    <a:pt x="576" y="440"/>
                    <a:pt x="576" y="284"/>
                  </a:cubicBezTo>
                  <a:cubicBezTo>
                    <a:pt x="576" y="127"/>
                    <a:pt x="447" y="0"/>
                    <a:pt x="288" y="0"/>
                  </a:cubicBezTo>
                  <a:moveTo>
                    <a:pt x="288" y="521"/>
                  </a:moveTo>
                  <a:cubicBezTo>
                    <a:pt x="155" y="521"/>
                    <a:pt x="47" y="414"/>
                    <a:pt x="47" y="284"/>
                  </a:cubicBezTo>
                  <a:cubicBezTo>
                    <a:pt x="47" y="153"/>
                    <a:pt x="155" y="46"/>
                    <a:pt x="288" y="46"/>
                  </a:cubicBezTo>
                  <a:cubicBezTo>
                    <a:pt x="421" y="46"/>
                    <a:pt x="529" y="153"/>
                    <a:pt x="529" y="284"/>
                  </a:cubicBezTo>
                  <a:cubicBezTo>
                    <a:pt x="529" y="414"/>
                    <a:pt x="421" y="521"/>
                    <a:pt x="288" y="521"/>
                  </a:cubicBezTo>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78" name="Freeform 75"/>
            <p:cNvSpPr>
              <a:spLocks noEditPoints="1"/>
            </p:cNvSpPr>
            <p:nvPr/>
          </p:nvSpPr>
          <p:spPr bwMode="auto">
            <a:xfrm>
              <a:off x="2456" y="981"/>
              <a:ext cx="623" cy="600"/>
            </a:xfrm>
            <a:custGeom>
              <a:avLst/>
              <a:gdLst>
                <a:gd name="T0" fmla="*/ 170 w 340"/>
                <a:gd name="T1" fmla="*/ 0 h 327"/>
                <a:gd name="T2" fmla="*/ 0 w 340"/>
                <a:gd name="T3" fmla="*/ 164 h 327"/>
                <a:gd name="T4" fmla="*/ 170 w 340"/>
                <a:gd name="T5" fmla="*/ 327 h 327"/>
                <a:gd name="T6" fmla="*/ 340 w 340"/>
                <a:gd name="T7" fmla="*/ 164 h 327"/>
                <a:gd name="T8" fmla="*/ 170 w 340"/>
                <a:gd name="T9" fmla="*/ 0 h 327"/>
                <a:gd name="T10" fmla="*/ 170 w 340"/>
                <a:gd name="T11" fmla="*/ 281 h 327"/>
                <a:gd name="T12" fmla="*/ 47 w 340"/>
                <a:gd name="T13" fmla="*/ 164 h 327"/>
                <a:gd name="T14" fmla="*/ 170 w 340"/>
                <a:gd name="T15" fmla="*/ 47 h 327"/>
                <a:gd name="T16" fmla="*/ 293 w 340"/>
                <a:gd name="T17" fmla="*/ 164 h 327"/>
                <a:gd name="T18" fmla="*/ 170 w 340"/>
                <a:gd name="T19" fmla="*/ 281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0" h="327">
                  <a:moveTo>
                    <a:pt x="170" y="0"/>
                  </a:moveTo>
                  <a:cubicBezTo>
                    <a:pt x="76" y="0"/>
                    <a:pt x="0" y="73"/>
                    <a:pt x="0" y="164"/>
                  </a:cubicBezTo>
                  <a:cubicBezTo>
                    <a:pt x="0" y="254"/>
                    <a:pt x="76" y="327"/>
                    <a:pt x="170" y="327"/>
                  </a:cubicBezTo>
                  <a:cubicBezTo>
                    <a:pt x="264" y="327"/>
                    <a:pt x="340" y="254"/>
                    <a:pt x="340" y="164"/>
                  </a:cubicBezTo>
                  <a:cubicBezTo>
                    <a:pt x="340" y="73"/>
                    <a:pt x="264" y="0"/>
                    <a:pt x="170" y="0"/>
                  </a:cubicBezTo>
                  <a:moveTo>
                    <a:pt x="170" y="281"/>
                  </a:moveTo>
                  <a:cubicBezTo>
                    <a:pt x="102" y="281"/>
                    <a:pt x="47" y="228"/>
                    <a:pt x="47" y="164"/>
                  </a:cubicBezTo>
                  <a:cubicBezTo>
                    <a:pt x="47" y="99"/>
                    <a:pt x="102" y="47"/>
                    <a:pt x="170" y="47"/>
                  </a:cubicBezTo>
                  <a:cubicBezTo>
                    <a:pt x="238" y="47"/>
                    <a:pt x="293" y="99"/>
                    <a:pt x="293" y="164"/>
                  </a:cubicBezTo>
                  <a:cubicBezTo>
                    <a:pt x="293" y="228"/>
                    <a:pt x="238" y="281"/>
                    <a:pt x="170" y="281"/>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79" name="Oval 76"/>
            <p:cNvSpPr>
              <a:spLocks noChangeArrowheads="1"/>
            </p:cNvSpPr>
            <p:nvPr/>
          </p:nvSpPr>
          <p:spPr bwMode="auto">
            <a:xfrm>
              <a:off x="2659" y="1168"/>
              <a:ext cx="228" cy="225"/>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80" name="Freeform 77"/>
            <p:cNvSpPr>
              <a:spLocks/>
            </p:cNvSpPr>
            <p:nvPr/>
          </p:nvSpPr>
          <p:spPr bwMode="auto">
            <a:xfrm>
              <a:off x="3450" y="2023"/>
              <a:ext cx="152" cy="284"/>
            </a:xfrm>
            <a:custGeom>
              <a:avLst/>
              <a:gdLst>
                <a:gd name="T0" fmla="*/ 20 w 152"/>
                <a:gd name="T1" fmla="*/ 0 h 284"/>
                <a:gd name="T2" fmla="*/ 0 w 152"/>
                <a:gd name="T3" fmla="*/ 148 h 284"/>
                <a:gd name="T4" fmla="*/ 139 w 152"/>
                <a:gd name="T5" fmla="*/ 284 h 284"/>
                <a:gd name="T6" fmla="*/ 152 w 152"/>
                <a:gd name="T7" fmla="*/ 130 h 284"/>
                <a:gd name="T8" fmla="*/ 20 w 152"/>
                <a:gd name="T9" fmla="*/ 0 h 284"/>
              </a:gdLst>
              <a:ahLst/>
              <a:cxnLst>
                <a:cxn ang="0">
                  <a:pos x="T0" y="T1"/>
                </a:cxn>
                <a:cxn ang="0">
                  <a:pos x="T2" y="T3"/>
                </a:cxn>
                <a:cxn ang="0">
                  <a:pos x="T4" y="T5"/>
                </a:cxn>
                <a:cxn ang="0">
                  <a:pos x="T6" y="T7"/>
                </a:cxn>
                <a:cxn ang="0">
                  <a:pos x="T8" y="T9"/>
                </a:cxn>
              </a:cxnLst>
              <a:rect l="0" t="0" r="r" b="b"/>
              <a:pathLst>
                <a:path w="152" h="284">
                  <a:moveTo>
                    <a:pt x="20" y="0"/>
                  </a:moveTo>
                  <a:lnTo>
                    <a:pt x="0" y="148"/>
                  </a:lnTo>
                  <a:lnTo>
                    <a:pt x="139" y="284"/>
                  </a:lnTo>
                  <a:lnTo>
                    <a:pt x="152" y="130"/>
                  </a:lnTo>
                  <a:lnTo>
                    <a:pt x="20" y="0"/>
                  </a:lnTo>
                  <a:close/>
                </a:path>
              </a:pathLst>
            </a:custGeom>
            <a:solidFill>
              <a:srgbClr val="F34A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81" name="Freeform 78"/>
            <p:cNvSpPr>
              <a:spLocks/>
            </p:cNvSpPr>
            <p:nvPr/>
          </p:nvSpPr>
          <p:spPr bwMode="auto">
            <a:xfrm>
              <a:off x="3450" y="2023"/>
              <a:ext cx="152" cy="284"/>
            </a:xfrm>
            <a:custGeom>
              <a:avLst/>
              <a:gdLst>
                <a:gd name="T0" fmla="*/ 20 w 152"/>
                <a:gd name="T1" fmla="*/ 0 h 284"/>
                <a:gd name="T2" fmla="*/ 0 w 152"/>
                <a:gd name="T3" fmla="*/ 148 h 284"/>
                <a:gd name="T4" fmla="*/ 139 w 152"/>
                <a:gd name="T5" fmla="*/ 284 h 284"/>
                <a:gd name="T6" fmla="*/ 152 w 152"/>
                <a:gd name="T7" fmla="*/ 130 h 284"/>
                <a:gd name="T8" fmla="*/ 20 w 152"/>
                <a:gd name="T9" fmla="*/ 0 h 284"/>
              </a:gdLst>
              <a:ahLst/>
              <a:cxnLst>
                <a:cxn ang="0">
                  <a:pos x="T0" y="T1"/>
                </a:cxn>
                <a:cxn ang="0">
                  <a:pos x="T2" y="T3"/>
                </a:cxn>
                <a:cxn ang="0">
                  <a:pos x="T4" y="T5"/>
                </a:cxn>
                <a:cxn ang="0">
                  <a:pos x="T6" y="T7"/>
                </a:cxn>
                <a:cxn ang="0">
                  <a:pos x="T8" y="T9"/>
                </a:cxn>
              </a:cxnLst>
              <a:rect l="0" t="0" r="r" b="b"/>
              <a:pathLst>
                <a:path w="152" h="284">
                  <a:moveTo>
                    <a:pt x="20" y="0"/>
                  </a:moveTo>
                  <a:lnTo>
                    <a:pt x="0" y="148"/>
                  </a:lnTo>
                  <a:lnTo>
                    <a:pt x="139" y="284"/>
                  </a:lnTo>
                  <a:lnTo>
                    <a:pt x="152" y="130"/>
                  </a:lnTo>
                  <a:lnTo>
                    <a:pt x="2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82" name="Freeform 79"/>
            <p:cNvSpPr>
              <a:spLocks/>
            </p:cNvSpPr>
            <p:nvPr/>
          </p:nvSpPr>
          <p:spPr bwMode="auto">
            <a:xfrm>
              <a:off x="3514" y="1956"/>
              <a:ext cx="284" cy="153"/>
            </a:xfrm>
            <a:custGeom>
              <a:avLst/>
              <a:gdLst>
                <a:gd name="T0" fmla="*/ 0 w 284"/>
                <a:gd name="T1" fmla="*/ 23 h 153"/>
                <a:gd name="T2" fmla="*/ 149 w 284"/>
                <a:gd name="T3" fmla="*/ 0 h 153"/>
                <a:gd name="T4" fmla="*/ 284 w 284"/>
                <a:gd name="T5" fmla="*/ 142 h 153"/>
                <a:gd name="T6" fmla="*/ 130 w 284"/>
                <a:gd name="T7" fmla="*/ 153 h 153"/>
                <a:gd name="T8" fmla="*/ 0 w 284"/>
                <a:gd name="T9" fmla="*/ 23 h 153"/>
              </a:gdLst>
              <a:ahLst/>
              <a:cxnLst>
                <a:cxn ang="0">
                  <a:pos x="T0" y="T1"/>
                </a:cxn>
                <a:cxn ang="0">
                  <a:pos x="T2" y="T3"/>
                </a:cxn>
                <a:cxn ang="0">
                  <a:pos x="T4" y="T5"/>
                </a:cxn>
                <a:cxn ang="0">
                  <a:pos x="T6" y="T7"/>
                </a:cxn>
                <a:cxn ang="0">
                  <a:pos x="T8" y="T9"/>
                </a:cxn>
              </a:cxnLst>
              <a:rect l="0" t="0" r="r" b="b"/>
              <a:pathLst>
                <a:path w="284" h="153">
                  <a:moveTo>
                    <a:pt x="0" y="23"/>
                  </a:moveTo>
                  <a:lnTo>
                    <a:pt x="149" y="0"/>
                  </a:lnTo>
                  <a:lnTo>
                    <a:pt x="284" y="142"/>
                  </a:lnTo>
                  <a:lnTo>
                    <a:pt x="130" y="153"/>
                  </a:lnTo>
                  <a:lnTo>
                    <a:pt x="0" y="23"/>
                  </a:lnTo>
                  <a:close/>
                </a:path>
              </a:pathLst>
            </a:custGeom>
            <a:solidFill>
              <a:srgbClr val="F34A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83" name="Freeform 80"/>
            <p:cNvSpPr>
              <a:spLocks/>
            </p:cNvSpPr>
            <p:nvPr/>
          </p:nvSpPr>
          <p:spPr bwMode="auto">
            <a:xfrm>
              <a:off x="3514" y="1956"/>
              <a:ext cx="284" cy="153"/>
            </a:xfrm>
            <a:custGeom>
              <a:avLst/>
              <a:gdLst>
                <a:gd name="T0" fmla="*/ 0 w 284"/>
                <a:gd name="T1" fmla="*/ 23 h 153"/>
                <a:gd name="T2" fmla="*/ 149 w 284"/>
                <a:gd name="T3" fmla="*/ 0 h 153"/>
                <a:gd name="T4" fmla="*/ 284 w 284"/>
                <a:gd name="T5" fmla="*/ 142 h 153"/>
                <a:gd name="T6" fmla="*/ 130 w 284"/>
                <a:gd name="T7" fmla="*/ 153 h 153"/>
                <a:gd name="T8" fmla="*/ 0 w 284"/>
                <a:gd name="T9" fmla="*/ 23 h 153"/>
              </a:gdLst>
              <a:ahLst/>
              <a:cxnLst>
                <a:cxn ang="0">
                  <a:pos x="T0" y="T1"/>
                </a:cxn>
                <a:cxn ang="0">
                  <a:pos x="T2" y="T3"/>
                </a:cxn>
                <a:cxn ang="0">
                  <a:pos x="T4" y="T5"/>
                </a:cxn>
                <a:cxn ang="0">
                  <a:pos x="T6" y="T7"/>
                </a:cxn>
                <a:cxn ang="0">
                  <a:pos x="T8" y="T9"/>
                </a:cxn>
              </a:cxnLst>
              <a:rect l="0" t="0" r="r" b="b"/>
              <a:pathLst>
                <a:path w="284" h="153">
                  <a:moveTo>
                    <a:pt x="0" y="23"/>
                  </a:moveTo>
                  <a:lnTo>
                    <a:pt x="149" y="0"/>
                  </a:lnTo>
                  <a:lnTo>
                    <a:pt x="284" y="142"/>
                  </a:lnTo>
                  <a:lnTo>
                    <a:pt x="130" y="153"/>
                  </a:lnTo>
                  <a:lnTo>
                    <a:pt x="0" y="2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84" name="Freeform 81"/>
            <p:cNvSpPr>
              <a:spLocks/>
            </p:cNvSpPr>
            <p:nvPr/>
          </p:nvSpPr>
          <p:spPr bwMode="auto">
            <a:xfrm>
              <a:off x="3490" y="2061"/>
              <a:ext cx="26" cy="156"/>
            </a:xfrm>
            <a:custGeom>
              <a:avLst/>
              <a:gdLst>
                <a:gd name="T0" fmla="*/ 20 w 26"/>
                <a:gd name="T1" fmla="*/ 0 h 156"/>
                <a:gd name="T2" fmla="*/ 0 w 26"/>
                <a:gd name="T3" fmla="*/ 149 h 156"/>
                <a:gd name="T4" fmla="*/ 7 w 26"/>
                <a:gd name="T5" fmla="*/ 156 h 156"/>
                <a:gd name="T6" fmla="*/ 26 w 26"/>
                <a:gd name="T7" fmla="*/ 7 h 156"/>
                <a:gd name="T8" fmla="*/ 22 w 26"/>
                <a:gd name="T9" fmla="*/ 4 h 156"/>
                <a:gd name="T10" fmla="*/ 20 w 26"/>
                <a:gd name="T11" fmla="*/ 0 h 156"/>
              </a:gdLst>
              <a:ahLst/>
              <a:cxnLst>
                <a:cxn ang="0">
                  <a:pos x="T0" y="T1"/>
                </a:cxn>
                <a:cxn ang="0">
                  <a:pos x="T2" y="T3"/>
                </a:cxn>
                <a:cxn ang="0">
                  <a:pos x="T4" y="T5"/>
                </a:cxn>
                <a:cxn ang="0">
                  <a:pos x="T6" y="T7"/>
                </a:cxn>
                <a:cxn ang="0">
                  <a:pos x="T8" y="T9"/>
                </a:cxn>
                <a:cxn ang="0">
                  <a:pos x="T10" y="T11"/>
                </a:cxn>
              </a:cxnLst>
              <a:rect l="0" t="0" r="r" b="b"/>
              <a:pathLst>
                <a:path w="26" h="156">
                  <a:moveTo>
                    <a:pt x="20" y="0"/>
                  </a:moveTo>
                  <a:lnTo>
                    <a:pt x="0" y="149"/>
                  </a:lnTo>
                  <a:lnTo>
                    <a:pt x="7" y="156"/>
                  </a:lnTo>
                  <a:lnTo>
                    <a:pt x="26" y="7"/>
                  </a:lnTo>
                  <a:lnTo>
                    <a:pt x="22" y="4"/>
                  </a:lnTo>
                  <a:lnTo>
                    <a:pt x="20" y="0"/>
                  </a:lnTo>
                  <a:close/>
                </a:path>
              </a:pathLst>
            </a:custGeom>
            <a:solidFill>
              <a:srgbClr val="EA1E1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85" name="Freeform 82"/>
            <p:cNvSpPr>
              <a:spLocks/>
            </p:cNvSpPr>
            <p:nvPr/>
          </p:nvSpPr>
          <p:spPr bwMode="auto">
            <a:xfrm>
              <a:off x="3490" y="2061"/>
              <a:ext cx="26" cy="156"/>
            </a:xfrm>
            <a:custGeom>
              <a:avLst/>
              <a:gdLst>
                <a:gd name="T0" fmla="*/ 20 w 26"/>
                <a:gd name="T1" fmla="*/ 0 h 156"/>
                <a:gd name="T2" fmla="*/ 0 w 26"/>
                <a:gd name="T3" fmla="*/ 149 h 156"/>
                <a:gd name="T4" fmla="*/ 7 w 26"/>
                <a:gd name="T5" fmla="*/ 156 h 156"/>
                <a:gd name="T6" fmla="*/ 26 w 26"/>
                <a:gd name="T7" fmla="*/ 7 h 156"/>
                <a:gd name="T8" fmla="*/ 22 w 26"/>
                <a:gd name="T9" fmla="*/ 4 h 156"/>
                <a:gd name="T10" fmla="*/ 20 w 26"/>
                <a:gd name="T11" fmla="*/ 0 h 156"/>
              </a:gdLst>
              <a:ahLst/>
              <a:cxnLst>
                <a:cxn ang="0">
                  <a:pos x="T0" y="T1"/>
                </a:cxn>
                <a:cxn ang="0">
                  <a:pos x="T2" y="T3"/>
                </a:cxn>
                <a:cxn ang="0">
                  <a:pos x="T4" y="T5"/>
                </a:cxn>
                <a:cxn ang="0">
                  <a:pos x="T6" y="T7"/>
                </a:cxn>
                <a:cxn ang="0">
                  <a:pos x="T8" y="T9"/>
                </a:cxn>
                <a:cxn ang="0">
                  <a:pos x="T10" y="T11"/>
                </a:cxn>
              </a:cxnLst>
              <a:rect l="0" t="0" r="r" b="b"/>
              <a:pathLst>
                <a:path w="26" h="156">
                  <a:moveTo>
                    <a:pt x="20" y="0"/>
                  </a:moveTo>
                  <a:lnTo>
                    <a:pt x="0" y="149"/>
                  </a:lnTo>
                  <a:lnTo>
                    <a:pt x="7" y="156"/>
                  </a:lnTo>
                  <a:lnTo>
                    <a:pt x="26" y="7"/>
                  </a:lnTo>
                  <a:lnTo>
                    <a:pt x="22" y="4"/>
                  </a:lnTo>
                  <a:lnTo>
                    <a:pt x="2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86" name="Freeform 83"/>
            <p:cNvSpPr>
              <a:spLocks/>
            </p:cNvSpPr>
            <p:nvPr/>
          </p:nvSpPr>
          <p:spPr bwMode="auto">
            <a:xfrm>
              <a:off x="3534" y="2254"/>
              <a:ext cx="7" cy="7"/>
            </a:xfrm>
            <a:custGeom>
              <a:avLst/>
              <a:gdLst>
                <a:gd name="T0" fmla="*/ 0 w 7"/>
                <a:gd name="T1" fmla="*/ 0 h 7"/>
                <a:gd name="T2" fmla="*/ 0 w 7"/>
                <a:gd name="T3" fmla="*/ 0 h 7"/>
                <a:gd name="T4" fmla="*/ 7 w 7"/>
                <a:gd name="T5" fmla="*/ 7 h 7"/>
                <a:gd name="T6" fmla="*/ 7 w 7"/>
                <a:gd name="T7" fmla="*/ 7 h 7"/>
                <a:gd name="T8" fmla="*/ 0 w 7"/>
                <a:gd name="T9" fmla="*/ 0 h 7"/>
              </a:gdLst>
              <a:ahLst/>
              <a:cxnLst>
                <a:cxn ang="0">
                  <a:pos x="T0" y="T1"/>
                </a:cxn>
                <a:cxn ang="0">
                  <a:pos x="T2" y="T3"/>
                </a:cxn>
                <a:cxn ang="0">
                  <a:pos x="T4" y="T5"/>
                </a:cxn>
                <a:cxn ang="0">
                  <a:pos x="T6" y="T7"/>
                </a:cxn>
                <a:cxn ang="0">
                  <a:pos x="T8" y="T9"/>
                </a:cxn>
              </a:cxnLst>
              <a:rect l="0" t="0" r="r" b="b"/>
              <a:pathLst>
                <a:path w="7" h="7">
                  <a:moveTo>
                    <a:pt x="0" y="0"/>
                  </a:moveTo>
                  <a:lnTo>
                    <a:pt x="0" y="0"/>
                  </a:lnTo>
                  <a:lnTo>
                    <a:pt x="7" y="7"/>
                  </a:lnTo>
                  <a:lnTo>
                    <a:pt x="7" y="7"/>
                  </a:lnTo>
                  <a:lnTo>
                    <a:pt x="0" y="0"/>
                  </a:lnTo>
                  <a:close/>
                </a:path>
              </a:pathLst>
            </a:custGeom>
            <a:solidFill>
              <a:srgbClr val="201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87" name="Freeform 84"/>
            <p:cNvSpPr>
              <a:spLocks/>
            </p:cNvSpPr>
            <p:nvPr/>
          </p:nvSpPr>
          <p:spPr bwMode="auto">
            <a:xfrm>
              <a:off x="3534" y="2254"/>
              <a:ext cx="7" cy="7"/>
            </a:xfrm>
            <a:custGeom>
              <a:avLst/>
              <a:gdLst>
                <a:gd name="T0" fmla="*/ 0 w 7"/>
                <a:gd name="T1" fmla="*/ 0 h 7"/>
                <a:gd name="T2" fmla="*/ 0 w 7"/>
                <a:gd name="T3" fmla="*/ 0 h 7"/>
                <a:gd name="T4" fmla="*/ 7 w 7"/>
                <a:gd name="T5" fmla="*/ 7 h 7"/>
                <a:gd name="T6" fmla="*/ 7 w 7"/>
                <a:gd name="T7" fmla="*/ 7 h 7"/>
                <a:gd name="T8" fmla="*/ 0 w 7"/>
                <a:gd name="T9" fmla="*/ 0 h 7"/>
              </a:gdLst>
              <a:ahLst/>
              <a:cxnLst>
                <a:cxn ang="0">
                  <a:pos x="T0" y="T1"/>
                </a:cxn>
                <a:cxn ang="0">
                  <a:pos x="T2" y="T3"/>
                </a:cxn>
                <a:cxn ang="0">
                  <a:pos x="T4" y="T5"/>
                </a:cxn>
                <a:cxn ang="0">
                  <a:pos x="T6" y="T7"/>
                </a:cxn>
                <a:cxn ang="0">
                  <a:pos x="T8" y="T9"/>
                </a:cxn>
              </a:cxnLst>
              <a:rect l="0" t="0" r="r" b="b"/>
              <a:pathLst>
                <a:path w="7" h="7">
                  <a:moveTo>
                    <a:pt x="0" y="0"/>
                  </a:moveTo>
                  <a:lnTo>
                    <a:pt x="0" y="0"/>
                  </a:lnTo>
                  <a:lnTo>
                    <a:pt x="7" y="7"/>
                  </a:lnTo>
                  <a:lnTo>
                    <a:pt x="7" y="7"/>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88" name="Freeform 85"/>
            <p:cNvSpPr>
              <a:spLocks/>
            </p:cNvSpPr>
            <p:nvPr/>
          </p:nvSpPr>
          <p:spPr bwMode="auto">
            <a:xfrm>
              <a:off x="3534" y="2107"/>
              <a:ext cx="26" cy="154"/>
            </a:xfrm>
            <a:custGeom>
              <a:avLst/>
              <a:gdLst>
                <a:gd name="T0" fmla="*/ 20 w 26"/>
                <a:gd name="T1" fmla="*/ 0 h 154"/>
                <a:gd name="T2" fmla="*/ 0 w 26"/>
                <a:gd name="T3" fmla="*/ 147 h 154"/>
                <a:gd name="T4" fmla="*/ 7 w 26"/>
                <a:gd name="T5" fmla="*/ 154 h 154"/>
                <a:gd name="T6" fmla="*/ 26 w 26"/>
                <a:gd name="T7" fmla="*/ 5 h 154"/>
                <a:gd name="T8" fmla="*/ 24 w 26"/>
                <a:gd name="T9" fmla="*/ 2 h 154"/>
                <a:gd name="T10" fmla="*/ 20 w 26"/>
                <a:gd name="T11" fmla="*/ 0 h 154"/>
              </a:gdLst>
              <a:ahLst/>
              <a:cxnLst>
                <a:cxn ang="0">
                  <a:pos x="T0" y="T1"/>
                </a:cxn>
                <a:cxn ang="0">
                  <a:pos x="T2" y="T3"/>
                </a:cxn>
                <a:cxn ang="0">
                  <a:pos x="T4" y="T5"/>
                </a:cxn>
                <a:cxn ang="0">
                  <a:pos x="T6" y="T7"/>
                </a:cxn>
                <a:cxn ang="0">
                  <a:pos x="T8" y="T9"/>
                </a:cxn>
                <a:cxn ang="0">
                  <a:pos x="T10" y="T11"/>
                </a:cxn>
              </a:cxnLst>
              <a:rect l="0" t="0" r="r" b="b"/>
              <a:pathLst>
                <a:path w="26" h="154">
                  <a:moveTo>
                    <a:pt x="20" y="0"/>
                  </a:moveTo>
                  <a:lnTo>
                    <a:pt x="0" y="147"/>
                  </a:lnTo>
                  <a:lnTo>
                    <a:pt x="7" y="154"/>
                  </a:lnTo>
                  <a:lnTo>
                    <a:pt x="26" y="5"/>
                  </a:lnTo>
                  <a:lnTo>
                    <a:pt x="24" y="2"/>
                  </a:lnTo>
                  <a:lnTo>
                    <a:pt x="20" y="0"/>
                  </a:lnTo>
                  <a:close/>
                </a:path>
              </a:pathLst>
            </a:custGeom>
            <a:solidFill>
              <a:srgbClr val="EA1E1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89" name="Freeform 86"/>
            <p:cNvSpPr>
              <a:spLocks/>
            </p:cNvSpPr>
            <p:nvPr/>
          </p:nvSpPr>
          <p:spPr bwMode="auto">
            <a:xfrm>
              <a:off x="3534" y="2107"/>
              <a:ext cx="26" cy="154"/>
            </a:xfrm>
            <a:custGeom>
              <a:avLst/>
              <a:gdLst>
                <a:gd name="T0" fmla="*/ 20 w 26"/>
                <a:gd name="T1" fmla="*/ 0 h 154"/>
                <a:gd name="T2" fmla="*/ 0 w 26"/>
                <a:gd name="T3" fmla="*/ 147 h 154"/>
                <a:gd name="T4" fmla="*/ 7 w 26"/>
                <a:gd name="T5" fmla="*/ 154 h 154"/>
                <a:gd name="T6" fmla="*/ 26 w 26"/>
                <a:gd name="T7" fmla="*/ 5 h 154"/>
                <a:gd name="T8" fmla="*/ 24 w 26"/>
                <a:gd name="T9" fmla="*/ 2 h 154"/>
                <a:gd name="T10" fmla="*/ 20 w 26"/>
                <a:gd name="T11" fmla="*/ 0 h 154"/>
              </a:gdLst>
              <a:ahLst/>
              <a:cxnLst>
                <a:cxn ang="0">
                  <a:pos x="T0" y="T1"/>
                </a:cxn>
                <a:cxn ang="0">
                  <a:pos x="T2" y="T3"/>
                </a:cxn>
                <a:cxn ang="0">
                  <a:pos x="T4" y="T5"/>
                </a:cxn>
                <a:cxn ang="0">
                  <a:pos x="T6" y="T7"/>
                </a:cxn>
                <a:cxn ang="0">
                  <a:pos x="T8" y="T9"/>
                </a:cxn>
                <a:cxn ang="0">
                  <a:pos x="T10" y="T11"/>
                </a:cxn>
              </a:cxnLst>
              <a:rect l="0" t="0" r="r" b="b"/>
              <a:pathLst>
                <a:path w="26" h="154">
                  <a:moveTo>
                    <a:pt x="20" y="0"/>
                  </a:moveTo>
                  <a:lnTo>
                    <a:pt x="0" y="147"/>
                  </a:lnTo>
                  <a:lnTo>
                    <a:pt x="7" y="154"/>
                  </a:lnTo>
                  <a:lnTo>
                    <a:pt x="26" y="5"/>
                  </a:lnTo>
                  <a:lnTo>
                    <a:pt x="24" y="2"/>
                  </a:lnTo>
                  <a:lnTo>
                    <a:pt x="2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90" name="Freeform 87"/>
            <p:cNvSpPr>
              <a:spLocks/>
            </p:cNvSpPr>
            <p:nvPr/>
          </p:nvSpPr>
          <p:spPr bwMode="auto">
            <a:xfrm>
              <a:off x="3752" y="2048"/>
              <a:ext cx="13" cy="8"/>
            </a:xfrm>
            <a:custGeom>
              <a:avLst/>
              <a:gdLst>
                <a:gd name="T0" fmla="*/ 4 w 13"/>
                <a:gd name="T1" fmla="*/ 0 h 8"/>
                <a:gd name="T2" fmla="*/ 0 w 13"/>
                <a:gd name="T3" fmla="*/ 0 h 8"/>
                <a:gd name="T4" fmla="*/ 6 w 13"/>
                <a:gd name="T5" fmla="*/ 8 h 8"/>
                <a:gd name="T6" fmla="*/ 13 w 13"/>
                <a:gd name="T7" fmla="*/ 6 h 8"/>
                <a:gd name="T8" fmla="*/ 4 w 13"/>
                <a:gd name="T9" fmla="*/ 0 h 8"/>
              </a:gdLst>
              <a:ahLst/>
              <a:cxnLst>
                <a:cxn ang="0">
                  <a:pos x="T0" y="T1"/>
                </a:cxn>
                <a:cxn ang="0">
                  <a:pos x="T2" y="T3"/>
                </a:cxn>
                <a:cxn ang="0">
                  <a:pos x="T4" y="T5"/>
                </a:cxn>
                <a:cxn ang="0">
                  <a:pos x="T6" y="T7"/>
                </a:cxn>
                <a:cxn ang="0">
                  <a:pos x="T8" y="T9"/>
                </a:cxn>
              </a:cxnLst>
              <a:rect l="0" t="0" r="r" b="b"/>
              <a:pathLst>
                <a:path w="13" h="8">
                  <a:moveTo>
                    <a:pt x="4" y="0"/>
                  </a:moveTo>
                  <a:lnTo>
                    <a:pt x="0" y="0"/>
                  </a:lnTo>
                  <a:lnTo>
                    <a:pt x="6" y="8"/>
                  </a:lnTo>
                  <a:lnTo>
                    <a:pt x="13" y="6"/>
                  </a:lnTo>
                  <a:lnTo>
                    <a:pt x="4" y="0"/>
                  </a:lnTo>
                  <a:close/>
                </a:path>
              </a:pathLst>
            </a:custGeom>
            <a:solidFill>
              <a:srgbClr val="201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91" name="Freeform 88"/>
            <p:cNvSpPr>
              <a:spLocks/>
            </p:cNvSpPr>
            <p:nvPr/>
          </p:nvSpPr>
          <p:spPr bwMode="auto">
            <a:xfrm>
              <a:off x="3752" y="2048"/>
              <a:ext cx="13" cy="8"/>
            </a:xfrm>
            <a:custGeom>
              <a:avLst/>
              <a:gdLst>
                <a:gd name="T0" fmla="*/ 4 w 13"/>
                <a:gd name="T1" fmla="*/ 0 h 8"/>
                <a:gd name="T2" fmla="*/ 0 w 13"/>
                <a:gd name="T3" fmla="*/ 0 h 8"/>
                <a:gd name="T4" fmla="*/ 6 w 13"/>
                <a:gd name="T5" fmla="*/ 8 h 8"/>
                <a:gd name="T6" fmla="*/ 13 w 13"/>
                <a:gd name="T7" fmla="*/ 6 h 8"/>
                <a:gd name="T8" fmla="*/ 4 w 13"/>
                <a:gd name="T9" fmla="*/ 0 h 8"/>
              </a:gdLst>
              <a:ahLst/>
              <a:cxnLst>
                <a:cxn ang="0">
                  <a:pos x="T0" y="T1"/>
                </a:cxn>
                <a:cxn ang="0">
                  <a:pos x="T2" y="T3"/>
                </a:cxn>
                <a:cxn ang="0">
                  <a:pos x="T4" y="T5"/>
                </a:cxn>
                <a:cxn ang="0">
                  <a:pos x="T6" y="T7"/>
                </a:cxn>
                <a:cxn ang="0">
                  <a:pos x="T8" y="T9"/>
                </a:cxn>
              </a:cxnLst>
              <a:rect l="0" t="0" r="r" b="b"/>
              <a:pathLst>
                <a:path w="13" h="8">
                  <a:moveTo>
                    <a:pt x="4" y="0"/>
                  </a:moveTo>
                  <a:lnTo>
                    <a:pt x="0" y="0"/>
                  </a:lnTo>
                  <a:lnTo>
                    <a:pt x="6" y="8"/>
                  </a:lnTo>
                  <a:lnTo>
                    <a:pt x="13" y="6"/>
                  </a:lnTo>
                  <a:lnTo>
                    <a:pt x="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92" name="Freeform 89"/>
            <p:cNvSpPr>
              <a:spLocks/>
            </p:cNvSpPr>
            <p:nvPr/>
          </p:nvSpPr>
          <p:spPr bwMode="auto">
            <a:xfrm>
              <a:off x="3600" y="2065"/>
              <a:ext cx="8" cy="7"/>
            </a:xfrm>
            <a:custGeom>
              <a:avLst/>
              <a:gdLst>
                <a:gd name="T0" fmla="*/ 0 w 8"/>
                <a:gd name="T1" fmla="*/ 0 h 7"/>
                <a:gd name="T2" fmla="*/ 0 w 8"/>
                <a:gd name="T3" fmla="*/ 0 h 7"/>
                <a:gd name="T4" fmla="*/ 8 w 8"/>
                <a:gd name="T5" fmla="*/ 7 h 7"/>
                <a:gd name="T6" fmla="*/ 8 w 8"/>
                <a:gd name="T7" fmla="*/ 7 h 7"/>
                <a:gd name="T8" fmla="*/ 0 w 8"/>
                <a:gd name="T9" fmla="*/ 0 h 7"/>
              </a:gdLst>
              <a:ahLst/>
              <a:cxnLst>
                <a:cxn ang="0">
                  <a:pos x="T0" y="T1"/>
                </a:cxn>
                <a:cxn ang="0">
                  <a:pos x="T2" y="T3"/>
                </a:cxn>
                <a:cxn ang="0">
                  <a:pos x="T4" y="T5"/>
                </a:cxn>
                <a:cxn ang="0">
                  <a:pos x="T6" y="T7"/>
                </a:cxn>
                <a:cxn ang="0">
                  <a:pos x="T8" y="T9"/>
                </a:cxn>
              </a:cxnLst>
              <a:rect l="0" t="0" r="r" b="b"/>
              <a:pathLst>
                <a:path w="8" h="7">
                  <a:moveTo>
                    <a:pt x="0" y="0"/>
                  </a:moveTo>
                  <a:lnTo>
                    <a:pt x="0" y="0"/>
                  </a:lnTo>
                  <a:lnTo>
                    <a:pt x="8" y="7"/>
                  </a:lnTo>
                  <a:lnTo>
                    <a:pt x="8" y="7"/>
                  </a:lnTo>
                  <a:lnTo>
                    <a:pt x="0" y="0"/>
                  </a:lnTo>
                  <a:close/>
                </a:path>
              </a:pathLst>
            </a:custGeom>
            <a:solidFill>
              <a:srgbClr val="0049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93" name="Freeform 90"/>
            <p:cNvSpPr>
              <a:spLocks/>
            </p:cNvSpPr>
            <p:nvPr/>
          </p:nvSpPr>
          <p:spPr bwMode="auto">
            <a:xfrm>
              <a:off x="3600" y="2065"/>
              <a:ext cx="8" cy="7"/>
            </a:xfrm>
            <a:custGeom>
              <a:avLst/>
              <a:gdLst>
                <a:gd name="T0" fmla="*/ 0 w 8"/>
                <a:gd name="T1" fmla="*/ 0 h 7"/>
                <a:gd name="T2" fmla="*/ 0 w 8"/>
                <a:gd name="T3" fmla="*/ 0 h 7"/>
                <a:gd name="T4" fmla="*/ 8 w 8"/>
                <a:gd name="T5" fmla="*/ 7 h 7"/>
                <a:gd name="T6" fmla="*/ 8 w 8"/>
                <a:gd name="T7" fmla="*/ 7 h 7"/>
                <a:gd name="T8" fmla="*/ 0 w 8"/>
                <a:gd name="T9" fmla="*/ 0 h 7"/>
              </a:gdLst>
              <a:ahLst/>
              <a:cxnLst>
                <a:cxn ang="0">
                  <a:pos x="T0" y="T1"/>
                </a:cxn>
                <a:cxn ang="0">
                  <a:pos x="T2" y="T3"/>
                </a:cxn>
                <a:cxn ang="0">
                  <a:pos x="T4" y="T5"/>
                </a:cxn>
                <a:cxn ang="0">
                  <a:pos x="T6" y="T7"/>
                </a:cxn>
                <a:cxn ang="0">
                  <a:pos x="T8" y="T9"/>
                </a:cxn>
              </a:cxnLst>
              <a:rect l="0" t="0" r="r" b="b"/>
              <a:pathLst>
                <a:path w="8" h="7">
                  <a:moveTo>
                    <a:pt x="0" y="0"/>
                  </a:moveTo>
                  <a:lnTo>
                    <a:pt x="0" y="0"/>
                  </a:lnTo>
                  <a:lnTo>
                    <a:pt x="8" y="7"/>
                  </a:lnTo>
                  <a:lnTo>
                    <a:pt x="8" y="7"/>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94" name="Freeform 91"/>
            <p:cNvSpPr>
              <a:spLocks/>
            </p:cNvSpPr>
            <p:nvPr/>
          </p:nvSpPr>
          <p:spPr bwMode="auto">
            <a:xfrm>
              <a:off x="3600" y="2048"/>
              <a:ext cx="158" cy="24"/>
            </a:xfrm>
            <a:custGeom>
              <a:avLst/>
              <a:gdLst>
                <a:gd name="T0" fmla="*/ 152 w 158"/>
                <a:gd name="T1" fmla="*/ 0 h 24"/>
                <a:gd name="T2" fmla="*/ 0 w 158"/>
                <a:gd name="T3" fmla="*/ 17 h 24"/>
                <a:gd name="T4" fmla="*/ 8 w 158"/>
                <a:gd name="T5" fmla="*/ 24 h 24"/>
                <a:gd name="T6" fmla="*/ 158 w 158"/>
                <a:gd name="T7" fmla="*/ 8 h 24"/>
                <a:gd name="T8" fmla="*/ 152 w 158"/>
                <a:gd name="T9" fmla="*/ 0 h 24"/>
              </a:gdLst>
              <a:ahLst/>
              <a:cxnLst>
                <a:cxn ang="0">
                  <a:pos x="T0" y="T1"/>
                </a:cxn>
                <a:cxn ang="0">
                  <a:pos x="T2" y="T3"/>
                </a:cxn>
                <a:cxn ang="0">
                  <a:pos x="T4" y="T5"/>
                </a:cxn>
                <a:cxn ang="0">
                  <a:pos x="T6" y="T7"/>
                </a:cxn>
                <a:cxn ang="0">
                  <a:pos x="T8" y="T9"/>
                </a:cxn>
              </a:cxnLst>
              <a:rect l="0" t="0" r="r" b="b"/>
              <a:pathLst>
                <a:path w="158" h="24">
                  <a:moveTo>
                    <a:pt x="152" y="0"/>
                  </a:moveTo>
                  <a:lnTo>
                    <a:pt x="0" y="17"/>
                  </a:lnTo>
                  <a:lnTo>
                    <a:pt x="8" y="24"/>
                  </a:lnTo>
                  <a:lnTo>
                    <a:pt x="158" y="8"/>
                  </a:lnTo>
                  <a:lnTo>
                    <a:pt x="152" y="0"/>
                  </a:lnTo>
                  <a:close/>
                </a:path>
              </a:pathLst>
            </a:custGeom>
            <a:solidFill>
              <a:srgbClr val="EA1E1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95" name="Freeform 92"/>
            <p:cNvSpPr>
              <a:spLocks/>
            </p:cNvSpPr>
            <p:nvPr/>
          </p:nvSpPr>
          <p:spPr bwMode="auto">
            <a:xfrm>
              <a:off x="3600" y="2048"/>
              <a:ext cx="158" cy="24"/>
            </a:xfrm>
            <a:custGeom>
              <a:avLst/>
              <a:gdLst>
                <a:gd name="T0" fmla="*/ 152 w 158"/>
                <a:gd name="T1" fmla="*/ 0 h 24"/>
                <a:gd name="T2" fmla="*/ 0 w 158"/>
                <a:gd name="T3" fmla="*/ 17 h 24"/>
                <a:gd name="T4" fmla="*/ 8 w 158"/>
                <a:gd name="T5" fmla="*/ 24 h 24"/>
                <a:gd name="T6" fmla="*/ 158 w 158"/>
                <a:gd name="T7" fmla="*/ 8 h 24"/>
                <a:gd name="T8" fmla="*/ 152 w 158"/>
                <a:gd name="T9" fmla="*/ 0 h 24"/>
              </a:gdLst>
              <a:ahLst/>
              <a:cxnLst>
                <a:cxn ang="0">
                  <a:pos x="T0" y="T1"/>
                </a:cxn>
                <a:cxn ang="0">
                  <a:pos x="T2" y="T3"/>
                </a:cxn>
                <a:cxn ang="0">
                  <a:pos x="T4" y="T5"/>
                </a:cxn>
                <a:cxn ang="0">
                  <a:pos x="T6" y="T7"/>
                </a:cxn>
                <a:cxn ang="0">
                  <a:pos x="T8" y="T9"/>
                </a:cxn>
              </a:cxnLst>
              <a:rect l="0" t="0" r="r" b="b"/>
              <a:pathLst>
                <a:path w="158" h="24">
                  <a:moveTo>
                    <a:pt x="152" y="0"/>
                  </a:moveTo>
                  <a:lnTo>
                    <a:pt x="0" y="17"/>
                  </a:lnTo>
                  <a:lnTo>
                    <a:pt x="8" y="24"/>
                  </a:lnTo>
                  <a:lnTo>
                    <a:pt x="158" y="8"/>
                  </a:lnTo>
                  <a:lnTo>
                    <a:pt x="15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96" name="Freeform 93"/>
            <p:cNvSpPr>
              <a:spLocks/>
            </p:cNvSpPr>
            <p:nvPr/>
          </p:nvSpPr>
          <p:spPr bwMode="auto">
            <a:xfrm>
              <a:off x="3703" y="1999"/>
              <a:ext cx="11" cy="5"/>
            </a:xfrm>
            <a:custGeom>
              <a:avLst/>
              <a:gdLst>
                <a:gd name="T0" fmla="*/ 4 w 11"/>
                <a:gd name="T1" fmla="*/ 0 h 5"/>
                <a:gd name="T2" fmla="*/ 0 w 11"/>
                <a:gd name="T3" fmla="*/ 0 h 5"/>
                <a:gd name="T4" fmla="*/ 5 w 11"/>
                <a:gd name="T5" fmla="*/ 5 h 5"/>
                <a:gd name="T6" fmla="*/ 11 w 11"/>
                <a:gd name="T7" fmla="*/ 5 h 5"/>
                <a:gd name="T8" fmla="*/ 4 w 11"/>
                <a:gd name="T9" fmla="*/ 0 h 5"/>
              </a:gdLst>
              <a:ahLst/>
              <a:cxnLst>
                <a:cxn ang="0">
                  <a:pos x="T0" y="T1"/>
                </a:cxn>
                <a:cxn ang="0">
                  <a:pos x="T2" y="T3"/>
                </a:cxn>
                <a:cxn ang="0">
                  <a:pos x="T4" y="T5"/>
                </a:cxn>
                <a:cxn ang="0">
                  <a:pos x="T6" y="T7"/>
                </a:cxn>
                <a:cxn ang="0">
                  <a:pos x="T8" y="T9"/>
                </a:cxn>
              </a:cxnLst>
              <a:rect l="0" t="0" r="r" b="b"/>
              <a:pathLst>
                <a:path w="11" h="5">
                  <a:moveTo>
                    <a:pt x="4" y="0"/>
                  </a:moveTo>
                  <a:lnTo>
                    <a:pt x="0" y="0"/>
                  </a:lnTo>
                  <a:lnTo>
                    <a:pt x="5" y="5"/>
                  </a:lnTo>
                  <a:lnTo>
                    <a:pt x="11" y="5"/>
                  </a:lnTo>
                  <a:lnTo>
                    <a:pt x="4" y="0"/>
                  </a:lnTo>
                  <a:close/>
                </a:path>
              </a:pathLst>
            </a:custGeom>
            <a:solidFill>
              <a:srgbClr val="201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97" name="Freeform 94"/>
            <p:cNvSpPr>
              <a:spLocks/>
            </p:cNvSpPr>
            <p:nvPr/>
          </p:nvSpPr>
          <p:spPr bwMode="auto">
            <a:xfrm>
              <a:off x="3703" y="1999"/>
              <a:ext cx="11" cy="5"/>
            </a:xfrm>
            <a:custGeom>
              <a:avLst/>
              <a:gdLst>
                <a:gd name="T0" fmla="*/ 4 w 11"/>
                <a:gd name="T1" fmla="*/ 0 h 5"/>
                <a:gd name="T2" fmla="*/ 0 w 11"/>
                <a:gd name="T3" fmla="*/ 0 h 5"/>
                <a:gd name="T4" fmla="*/ 5 w 11"/>
                <a:gd name="T5" fmla="*/ 5 h 5"/>
                <a:gd name="T6" fmla="*/ 11 w 11"/>
                <a:gd name="T7" fmla="*/ 5 h 5"/>
                <a:gd name="T8" fmla="*/ 4 w 11"/>
                <a:gd name="T9" fmla="*/ 0 h 5"/>
              </a:gdLst>
              <a:ahLst/>
              <a:cxnLst>
                <a:cxn ang="0">
                  <a:pos x="T0" y="T1"/>
                </a:cxn>
                <a:cxn ang="0">
                  <a:pos x="T2" y="T3"/>
                </a:cxn>
                <a:cxn ang="0">
                  <a:pos x="T4" y="T5"/>
                </a:cxn>
                <a:cxn ang="0">
                  <a:pos x="T6" y="T7"/>
                </a:cxn>
                <a:cxn ang="0">
                  <a:pos x="T8" y="T9"/>
                </a:cxn>
              </a:cxnLst>
              <a:rect l="0" t="0" r="r" b="b"/>
              <a:pathLst>
                <a:path w="11" h="5">
                  <a:moveTo>
                    <a:pt x="4" y="0"/>
                  </a:moveTo>
                  <a:lnTo>
                    <a:pt x="0" y="0"/>
                  </a:lnTo>
                  <a:lnTo>
                    <a:pt x="5" y="5"/>
                  </a:lnTo>
                  <a:lnTo>
                    <a:pt x="11" y="5"/>
                  </a:lnTo>
                  <a:lnTo>
                    <a:pt x="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98" name="Freeform 95"/>
            <p:cNvSpPr>
              <a:spLocks/>
            </p:cNvSpPr>
            <p:nvPr/>
          </p:nvSpPr>
          <p:spPr bwMode="auto">
            <a:xfrm>
              <a:off x="3549" y="1999"/>
              <a:ext cx="159" cy="22"/>
            </a:xfrm>
            <a:custGeom>
              <a:avLst/>
              <a:gdLst>
                <a:gd name="T0" fmla="*/ 154 w 159"/>
                <a:gd name="T1" fmla="*/ 0 h 22"/>
                <a:gd name="T2" fmla="*/ 0 w 159"/>
                <a:gd name="T3" fmla="*/ 14 h 22"/>
                <a:gd name="T4" fmla="*/ 7 w 159"/>
                <a:gd name="T5" fmla="*/ 22 h 22"/>
                <a:gd name="T6" fmla="*/ 159 w 159"/>
                <a:gd name="T7" fmla="*/ 5 h 22"/>
                <a:gd name="T8" fmla="*/ 154 w 159"/>
                <a:gd name="T9" fmla="*/ 0 h 22"/>
              </a:gdLst>
              <a:ahLst/>
              <a:cxnLst>
                <a:cxn ang="0">
                  <a:pos x="T0" y="T1"/>
                </a:cxn>
                <a:cxn ang="0">
                  <a:pos x="T2" y="T3"/>
                </a:cxn>
                <a:cxn ang="0">
                  <a:pos x="T4" y="T5"/>
                </a:cxn>
                <a:cxn ang="0">
                  <a:pos x="T6" y="T7"/>
                </a:cxn>
                <a:cxn ang="0">
                  <a:pos x="T8" y="T9"/>
                </a:cxn>
              </a:cxnLst>
              <a:rect l="0" t="0" r="r" b="b"/>
              <a:pathLst>
                <a:path w="159" h="22">
                  <a:moveTo>
                    <a:pt x="154" y="0"/>
                  </a:moveTo>
                  <a:lnTo>
                    <a:pt x="0" y="14"/>
                  </a:lnTo>
                  <a:lnTo>
                    <a:pt x="7" y="22"/>
                  </a:lnTo>
                  <a:lnTo>
                    <a:pt x="159" y="5"/>
                  </a:lnTo>
                  <a:lnTo>
                    <a:pt x="154" y="0"/>
                  </a:lnTo>
                  <a:close/>
                </a:path>
              </a:pathLst>
            </a:custGeom>
            <a:solidFill>
              <a:srgbClr val="EA1E1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99" name="Freeform 96"/>
            <p:cNvSpPr>
              <a:spLocks/>
            </p:cNvSpPr>
            <p:nvPr/>
          </p:nvSpPr>
          <p:spPr bwMode="auto">
            <a:xfrm>
              <a:off x="3549" y="1999"/>
              <a:ext cx="159" cy="22"/>
            </a:xfrm>
            <a:custGeom>
              <a:avLst/>
              <a:gdLst>
                <a:gd name="T0" fmla="*/ 154 w 159"/>
                <a:gd name="T1" fmla="*/ 0 h 22"/>
                <a:gd name="T2" fmla="*/ 0 w 159"/>
                <a:gd name="T3" fmla="*/ 14 h 22"/>
                <a:gd name="T4" fmla="*/ 7 w 159"/>
                <a:gd name="T5" fmla="*/ 22 h 22"/>
                <a:gd name="T6" fmla="*/ 159 w 159"/>
                <a:gd name="T7" fmla="*/ 5 h 22"/>
                <a:gd name="T8" fmla="*/ 154 w 159"/>
                <a:gd name="T9" fmla="*/ 0 h 22"/>
              </a:gdLst>
              <a:ahLst/>
              <a:cxnLst>
                <a:cxn ang="0">
                  <a:pos x="T0" y="T1"/>
                </a:cxn>
                <a:cxn ang="0">
                  <a:pos x="T2" y="T3"/>
                </a:cxn>
                <a:cxn ang="0">
                  <a:pos x="T4" y="T5"/>
                </a:cxn>
                <a:cxn ang="0">
                  <a:pos x="T6" y="T7"/>
                </a:cxn>
                <a:cxn ang="0">
                  <a:pos x="T8" y="T9"/>
                </a:cxn>
              </a:cxnLst>
              <a:rect l="0" t="0" r="r" b="b"/>
              <a:pathLst>
                <a:path w="159" h="22">
                  <a:moveTo>
                    <a:pt x="154" y="0"/>
                  </a:moveTo>
                  <a:lnTo>
                    <a:pt x="0" y="14"/>
                  </a:lnTo>
                  <a:lnTo>
                    <a:pt x="7" y="22"/>
                  </a:lnTo>
                  <a:lnTo>
                    <a:pt x="159" y="5"/>
                  </a:lnTo>
                  <a:lnTo>
                    <a:pt x="15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00" name="Freeform 97"/>
            <p:cNvSpPr>
              <a:spLocks/>
            </p:cNvSpPr>
            <p:nvPr/>
          </p:nvSpPr>
          <p:spPr bwMode="auto">
            <a:xfrm>
              <a:off x="2740" y="1249"/>
              <a:ext cx="904" cy="904"/>
            </a:xfrm>
            <a:custGeom>
              <a:avLst/>
              <a:gdLst>
                <a:gd name="T0" fmla="*/ 30 w 493"/>
                <a:gd name="T1" fmla="*/ 5 h 493"/>
                <a:gd name="T2" fmla="*/ 30 w 493"/>
                <a:gd name="T3" fmla="*/ 5 h 493"/>
                <a:gd name="T4" fmla="*/ 17 w 493"/>
                <a:gd name="T5" fmla="*/ 0 h 493"/>
                <a:gd name="T6" fmla="*/ 0 w 493"/>
                <a:gd name="T7" fmla="*/ 17 h 493"/>
                <a:gd name="T8" fmla="*/ 6 w 493"/>
                <a:gd name="T9" fmla="*/ 31 h 493"/>
                <a:gd name="T10" fmla="*/ 6 w 493"/>
                <a:gd name="T11" fmla="*/ 31 h 493"/>
                <a:gd name="T12" fmla="*/ 470 w 493"/>
                <a:gd name="T13" fmla="*/ 493 h 493"/>
                <a:gd name="T14" fmla="*/ 493 w 493"/>
                <a:gd name="T15" fmla="*/ 469 h 493"/>
                <a:gd name="T16" fmla="*/ 30 w 493"/>
                <a:gd name="T17" fmla="*/ 5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3" h="493">
                  <a:moveTo>
                    <a:pt x="30" y="5"/>
                  </a:moveTo>
                  <a:cubicBezTo>
                    <a:pt x="30" y="5"/>
                    <a:pt x="30" y="5"/>
                    <a:pt x="30" y="5"/>
                  </a:cubicBezTo>
                  <a:cubicBezTo>
                    <a:pt x="27" y="2"/>
                    <a:pt x="22" y="0"/>
                    <a:pt x="17" y="0"/>
                  </a:cubicBezTo>
                  <a:cubicBezTo>
                    <a:pt x="8" y="0"/>
                    <a:pt x="0" y="8"/>
                    <a:pt x="0" y="17"/>
                  </a:cubicBezTo>
                  <a:cubicBezTo>
                    <a:pt x="0" y="23"/>
                    <a:pt x="2" y="28"/>
                    <a:pt x="6" y="31"/>
                  </a:cubicBezTo>
                  <a:cubicBezTo>
                    <a:pt x="6" y="31"/>
                    <a:pt x="6" y="31"/>
                    <a:pt x="6" y="31"/>
                  </a:cubicBezTo>
                  <a:cubicBezTo>
                    <a:pt x="470" y="493"/>
                    <a:pt x="470" y="493"/>
                    <a:pt x="470" y="493"/>
                  </a:cubicBezTo>
                  <a:cubicBezTo>
                    <a:pt x="493" y="469"/>
                    <a:pt x="493" y="469"/>
                    <a:pt x="493" y="469"/>
                  </a:cubicBezTo>
                  <a:cubicBezTo>
                    <a:pt x="30" y="5"/>
                    <a:pt x="30" y="5"/>
                    <a:pt x="30" y="5"/>
                  </a:cubicBezTo>
                </a:path>
              </a:pathLst>
            </a:custGeom>
            <a:solidFill>
              <a:srgbClr val="5D4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01" name="Freeform 98"/>
            <p:cNvSpPr>
              <a:spLocks/>
            </p:cNvSpPr>
            <p:nvPr/>
          </p:nvSpPr>
          <p:spPr bwMode="auto">
            <a:xfrm>
              <a:off x="1924" y="2074"/>
              <a:ext cx="58" cy="59"/>
            </a:xfrm>
            <a:custGeom>
              <a:avLst/>
              <a:gdLst>
                <a:gd name="T0" fmla="*/ 3 w 32"/>
                <a:gd name="T1" fmla="*/ 0 h 32"/>
                <a:gd name="T2" fmla="*/ 0 w 32"/>
                <a:gd name="T3" fmla="*/ 3 h 32"/>
                <a:gd name="T4" fmla="*/ 13 w 32"/>
                <a:gd name="T5" fmla="*/ 17 h 32"/>
                <a:gd name="T6" fmla="*/ 29 w 32"/>
                <a:gd name="T7" fmla="*/ 32 h 32"/>
                <a:gd name="T8" fmla="*/ 32 w 32"/>
                <a:gd name="T9" fmla="*/ 29 h 32"/>
                <a:gd name="T10" fmla="*/ 3 w 32"/>
                <a:gd name="T11" fmla="*/ 0 h 32"/>
              </a:gdLst>
              <a:ahLst/>
              <a:cxnLst>
                <a:cxn ang="0">
                  <a:pos x="T0" y="T1"/>
                </a:cxn>
                <a:cxn ang="0">
                  <a:pos x="T2" y="T3"/>
                </a:cxn>
                <a:cxn ang="0">
                  <a:pos x="T4" y="T5"/>
                </a:cxn>
                <a:cxn ang="0">
                  <a:pos x="T6" y="T7"/>
                </a:cxn>
                <a:cxn ang="0">
                  <a:pos x="T8" y="T9"/>
                </a:cxn>
                <a:cxn ang="0">
                  <a:pos x="T10" y="T11"/>
                </a:cxn>
              </a:cxnLst>
              <a:rect l="0" t="0" r="r" b="b"/>
              <a:pathLst>
                <a:path w="32" h="32">
                  <a:moveTo>
                    <a:pt x="3" y="0"/>
                  </a:moveTo>
                  <a:cubicBezTo>
                    <a:pt x="0" y="3"/>
                    <a:pt x="0" y="3"/>
                    <a:pt x="0" y="3"/>
                  </a:cubicBezTo>
                  <a:cubicBezTo>
                    <a:pt x="4" y="8"/>
                    <a:pt x="8" y="12"/>
                    <a:pt x="13" y="17"/>
                  </a:cubicBezTo>
                  <a:cubicBezTo>
                    <a:pt x="18" y="22"/>
                    <a:pt x="24" y="27"/>
                    <a:pt x="29" y="32"/>
                  </a:cubicBezTo>
                  <a:cubicBezTo>
                    <a:pt x="32" y="29"/>
                    <a:pt x="32" y="29"/>
                    <a:pt x="32" y="29"/>
                  </a:cubicBezTo>
                  <a:cubicBezTo>
                    <a:pt x="22" y="20"/>
                    <a:pt x="12" y="10"/>
                    <a:pt x="3" y="0"/>
                  </a:cubicBezTo>
                </a:path>
              </a:pathLst>
            </a:custGeom>
            <a:solidFill>
              <a:srgbClr val="C9C8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02" name="Freeform 106"/>
            <p:cNvSpPr>
              <a:spLocks/>
            </p:cNvSpPr>
            <p:nvPr/>
          </p:nvSpPr>
          <p:spPr bwMode="auto">
            <a:xfrm>
              <a:off x="2740" y="1267"/>
              <a:ext cx="49" cy="62"/>
            </a:xfrm>
            <a:custGeom>
              <a:avLst/>
              <a:gdLst>
                <a:gd name="T0" fmla="*/ 2 w 27"/>
                <a:gd name="T1" fmla="*/ 0 h 34"/>
                <a:gd name="T2" fmla="*/ 0 w 27"/>
                <a:gd name="T3" fmla="*/ 2 h 34"/>
                <a:gd name="T4" fmla="*/ 0 w 27"/>
                <a:gd name="T5" fmla="*/ 7 h 34"/>
                <a:gd name="T6" fmla="*/ 6 w 27"/>
                <a:gd name="T7" fmla="*/ 21 h 34"/>
                <a:gd name="T8" fmla="*/ 6 w 27"/>
                <a:gd name="T9" fmla="*/ 21 h 34"/>
                <a:gd name="T10" fmla="*/ 19 w 27"/>
                <a:gd name="T11" fmla="*/ 34 h 34"/>
                <a:gd name="T12" fmla="*/ 27 w 27"/>
                <a:gd name="T13" fmla="*/ 25 h 34"/>
                <a:gd name="T14" fmla="*/ 15 w 27"/>
                <a:gd name="T15" fmla="*/ 15 h 34"/>
                <a:gd name="T16" fmla="*/ 2 w 27"/>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34">
                  <a:moveTo>
                    <a:pt x="2" y="0"/>
                  </a:moveTo>
                  <a:cubicBezTo>
                    <a:pt x="0" y="2"/>
                    <a:pt x="0" y="2"/>
                    <a:pt x="0" y="2"/>
                  </a:cubicBezTo>
                  <a:cubicBezTo>
                    <a:pt x="0" y="3"/>
                    <a:pt x="0" y="5"/>
                    <a:pt x="0" y="7"/>
                  </a:cubicBezTo>
                  <a:cubicBezTo>
                    <a:pt x="0" y="13"/>
                    <a:pt x="2" y="18"/>
                    <a:pt x="6" y="21"/>
                  </a:cubicBezTo>
                  <a:cubicBezTo>
                    <a:pt x="6" y="21"/>
                    <a:pt x="6" y="21"/>
                    <a:pt x="6" y="21"/>
                  </a:cubicBezTo>
                  <a:cubicBezTo>
                    <a:pt x="19" y="34"/>
                    <a:pt x="19" y="34"/>
                    <a:pt x="19" y="34"/>
                  </a:cubicBezTo>
                  <a:cubicBezTo>
                    <a:pt x="27" y="25"/>
                    <a:pt x="27" y="25"/>
                    <a:pt x="27" y="25"/>
                  </a:cubicBezTo>
                  <a:cubicBezTo>
                    <a:pt x="15" y="15"/>
                    <a:pt x="15" y="15"/>
                    <a:pt x="15" y="15"/>
                  </a:cubicBezTo>
                  <a:cubicBezTo>
                    <a:pt x="2" y="0"/>
                    <a:pt x="2" y="0"/>
                    <a:pt x="2" y="0"/>
                  </a:cubicBezTo>
                </a:path>
              </a:pathLst>
            </a:custGeom>
            <a:solidFill>
              <a:srgbClr val="5D4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grpSp>
      <p:sp>
        <p:nvSpPr>
          <p:cNvPr id="148" name="Rectangle 147"/>
          <p:cNvSpPr/>
          <p:nvPr/>
        </p:nvSpPr>
        <p:spPr>
          <a:xfrm>
            <a:off x="680831" y="3093364"/>
            <a:ext cx="3940349" cy="1154162"/>
          </a:xfrm>
          <a:prstGeom prst="rect">
            <a:avLst/>
          </a:prstGeom>
        </p:spPr>
        <p:txBody>
          <a:bodyPr wrap="square">
            <a:spAutoFit/>
          </a:bodyPr>
          <a:lstStyle/>
          <a:p>
            <a:pPr algn="just">
              <a:spcAft>
                <a:spcPts val="1125"/>
              </a:spcAft>
            </a:pPr>
            <a:r>
              <a:rPr lang="vi-VN" sz="1725" dirty="0">
                <a:latin typeface="Calibri (Body)"/>
                <a:ea typeface="Open Sans" panose="020B0606030504020204" pitchFamily="34" charset="0"/>
                <a:cs typeface="Open Sans" panose="020B0606030504020204" pitchFamily="34" charset="0"/>
              </a:rPr>
              <a:t>Giai đoạn này yêu cầu thiết lập phạm vi công việc của dự án, điều chỉnh lại mục tiêu và xác định đường đi tới mục tiêu đó.</a:t>
            </a:r>
            <a:endParaRPr lang="en-US" sz="1725" dirty="0">
              <a:latin typeface="Calibri (Body)"/>
              <a:ea typeface="Open Sans" panose="020B0606030504020204" pitchFamily="34" charset="0"/>
              <a:cs typeface="Open Sans" panose="020B0606030504020204" pitchFamily="34" charset="0"/>
            </a:endParaRPr>
          </a:p>
        </p:txBody>
      </p:sp>
      <p:sp>
        <p:nvSpPr>
          <p:cNvPr id="149" name="TextBox 148"/>
          <p:cNvSpPr txBox="1"/>
          <p:nvPr/>
        </p:nvSpPr>
        <p:spPr>
          <a:xfrm>
            <a:off x="663158" y="2669610"/>
            <a:ext cx="3902030" cy="392415"/>
          </a:xfrm>
          <a:prstGeom prst="rect">
            <a:avLst/>
          </a:prstGeom>
          <a:noFill/>
        </p:spPr>
        <p:txBody>
          <a:bodyPr wrap="none" rtlCol="0">
            <a:spAutoFit/>
          </a:bodyPr>
          <a:lstStyle/>
          <a:p>
            <a:pPr algn="ctr"/>
            <a:r>
              <a:rPr lang="en-US" sz="1950" b="1">
                <a:latin typeface="Calibri Light (Headings)"/>
              </a:rPr>
              <a:t> Lập kế hoạch dự án (Planning)</a:t>
            </a:r>
            <a:endParaRPr lang="en-US" sz="1950" b="1" dirty="0">
              <a:solidFill>
                <a:schemeClr val="tx2"/>
              </a:solidFill>
              <a:latin typeface="Calibri Light (Headings)"/>
            </a:endParaRPr>
          </a:p>
        </p:txBody>
      </p:sp>
      <p:sp>
        <p:nvSpPr>
          <p:cNvPr id="150" name="Rectangle 149"/>
          <p:cNvSpPr/>
          <p:nvPr/>
        </p:nvSpPr>
        <p:spPr>
          <a:xfrm>
            <a:off x="1807513" y="5888935"/>
            <a:ext cx="1843440" cy="111815"/>
          </a:xfrm>
          <a:prstGeom prst="rect">
            <a:avLst/>
          </a:prstGeom>
          <a:solidFill>
            <a:srgbClr val="D156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75"/>
          </a:p>
        </p:txBody>
      </p:sp>
      <p:sp>
        <p:nvSpPr>
          <p:cNvPr id="151" name="Rectangle 150"/>
          <p:cNvSpPr/>
          <p:nvPr/>
        </p:nvSpPr>
        <p:spPr>
          <a:xfrm>
            <a:off x="3650953" y="5888935"/>
            <a:ext cx="1843440" cy="111815"/>
          </a:xfrm>
          <a:prstGeom prst="rect">
            <a:avLst/>
          </a:prstGeom>
          <a:solidFill>
            <a:srgbClr val="3848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75"/>
          </a:p>
        </p:txBody>
      </p:sp>
      <p:sp>
        <p:nvSpPr>
          <p:cNvPr id="152" name="Rectangle 151"/>
          <p:cNvSpPr/>
          <p:nvPr/>
        </p:nvSpPr>
        <p:spPr>
          <a:xfrm>
            <a:off x="5494392" y="5888935"/>
            <a:ext cx="1843440" cy="111815"/>
          </a:xfrm>
          <a:prstGeom prst="rect">
            <a:avLst/>
          </a:prstGeom>
          <a:solidFill>
            <a:srgbClr val="E5B0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75"/>
          </a:p>
        </p:txBody>
      </p:sp>
      <p:sp>
        <p:nvSpPr>
          <p:cNvPr id="153" name="Rectangle 152"/>
          <p:cNvSpPr/>
          <p:nvPr/>
        </p:nvSpPr>
        <p:spPr>
          <a:xfrm>
            <a:off x="7337832" y="5888935"/>
            <a:ext cx="1806169" cy="111815"/>
          </a:xfrm>
          <a:prstGeom prst="rect">
            <a:avLst/>
          </a:prstGeom>
          <a:solidFill>
            <a:srgbClr val="47B2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75"/>
          </a:p>
        </p:txBody>
      </p:sp>
      <p:sp>
        <p:nvSpPr>
          <p:cNvPr id="154" name="Rectangle 153"/>
          <p:cNvSpPr/>
          <p:nvPr/>
        </p:nvSpPr>
        <p:spPr>
          <a:xfrm>
            <a:off x="0" y="5888935"/>
            <a:ext cx="1807513" cy="111815"/>
          </a:xfrm>
          <a:prstGeom prst="rect">
            <a:avLst/>
          </a:prstGeom>
          <a:solidFill>
            <a:srgbClr val="5BA2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75"/>
          </a:p>
        </p:txBody>
      </p:sp>
      <p:sp>
        <p:nvSpPr>
          <p:cNvPr id="2" name="Title 1"/>
          <p:cNvSpPr>
            <a:spLocks noGrp="1"/>
          </p:cNvSpPr>
          <p:nvPr>
            <p:ph type="title"/>
          </p:nvPr>
        </p:nvSpPr>
        <p:spPr/>
        <p:txBody>
          <a:bodyPr>
            <a:normAutofit fontScale="90000"/>
          </a:bodyPr>
          <a:lstStyle/>
          <a:p>
            <a:r>
              <a:rPr lang="en-US" dirty="0" err="1"/>
              <a:t>Giai</a:t>
            </a:r>
            <a:r>
              <a:rPr lang="en-US" dirty="0"/>
              <a:t> </a:t>
            </a:r>
            <a:r>
              <a:rPr lang="en-US" dirty="0" err="1"/>
              <a:t>đoạn</a:t>
            </a:r>
            <a:r>
              <a:rPr lang="en-US" dirty="0"/>
              <a:t> 2: </a:t>
            </a:r>
            <a:r>
              <a:rPr lang="en-US" dirty="0" err="1"/>
              <a:t>Lập</a:t>
            </a:r>
            <a:r>
              <a:rPr lang="en-US" dirty="0"/>
              <a:t> kế </a:t>
            </a:r>
            <a:r>
              <a:rPr lang="en-US" dirty="0" err="1"/>
              <a:t>hoạch</a:t>
            </a:r>
            <a:r>
              <a:rPr lang="en-US" dirty="0"/>
              <a:t> </a:t>
            </a:r>
            <a:r>
              <a:rPr lang="en-US" dirty="0" err="1"/>
              <a:t>dự</a:t>
            </a:r>
            <a:r>
              <a:rPr lang="en-US" dirty="0"/>
              <a:t> án</a:t>
            </a:r>
            <a:br>
              <a:rPr lang="en-US" dirty="0"/>
            </a:br>
            <a:endParaRPr lang="en-US" dirty="0"/>
          </a:p>
        </p:txBody>
      </p:sp>
    </p:spTree>
    <p:extLst>
      <p:ext uri="{BB962C8B-B14F-4D97-AF65-F5344CB8AC3E}">
        <p14:creationId xmlns:p14="http://schemas.microsoft.com/office/powerpoint/2010/main" val="4131612391"/>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8462700" y="5686826"/>
            <a:ext cx="381896" cy="164055"/>
            <a:chOff x="11014657" y="6520117"/>
            <a:chExt cx="636494" cy="273425"/>
          </a:xfrm>
        </p:grpSpPr>
        <p:sp>
          <p:nvSpPr>
            <p:cNvPr id="8" name="Rounded Rectangle 7"/>
            <p:cNvSpPr/>
            <p:nvPr/>
          </p:nvSpPr>
          <p:spPr>
            <a:xfrm>
              <a:off x="11382209" y="6524600"/>
              <a:ext cx="268942" cy="268942"/>
            </a:xfrm>
            <a:prstGeom prst="round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a:off x="11014657" y="6520117"/>
              <a:ext cx="268942" cy="268942"/>
            </a:xfrm>
            <a:prstGeom prst="round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Action Button: Back or Previous 3">
              <a:hlinkClick r:id="" action="ppaction://hlinkshowjump?jump=previousslide" highlightClick="1"/>
            </p:cNvPr>
            <p:cNvSpPr/>
            <p:nvPr/>
          </p:nvSpPr>
          <p:spPr>
            <a:xfrm>
              <a:off x="11037194" y="6568224"/>
              <a:ext cx="206063" cy="199622"/>
            </a:xfrm>
            <a:prstGeom prst="actionButtonBackPrevious">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 name="Action Button: Forward or Next 5">
              <a:hlinkClick r:id="" action="ppaction://hlinkshowjump?jump=nextslide" highlightClick="1"/>
            </p:cNvPr>
            <p:cNvSpPr/>
            <p:nvPr/>
          </p:nvSpPr>
          <p:spPr>
            <a:xfrm>
              <a:off x="11429242" y="6568224"/>
              <a:ext cx="218941" cy="199623"/>
            </a:xfrm>
            <a:prstGeom prst="actionButtonForwardNex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94" name="Group 1393"/>
          <p:cNvGrpSpPr/>
          <p:nvPr/>
        </p:nvGrpSpPr>
        <p:grpSpPr>
          <a:xfrm>
            <a:off x="370879" y="1909884"/>
            <a:ext cx="4123135" cy="3857626"/>
            <a:chOff x="494505" y="1403511"/>
            <a:chExt cx="5497513" cy="5143501"/>
          </a:xfrm>
        </p:grpSpPr>
        <p:grpSp>
          <p:nvGrpSpPr>
            <p:cNvPr id="13" name="Group 205"/>
            <p:cNvGrpSpPr>
              <a:grpSpLocks/>
            </p:cNvGrpSpPr>
            <p:nvPr/>
          </p:nvGrpSpPr>
          <p:grpSpPr bwMode="auto">
            <a:xfrm>
              <a:off x="4148930" y="4056224"/>
              <a:ext cx="1670050" cy="1173163"/>
              <a:chOff x="3450" y="1671"/>
              <a:chExt cx="1052" cy="739"/>
            </a:xfrm>
          </p:grpSpPr>
          <p:sp>
            <p:nvSpPr>
              <p:cNvPr id="1180" name="Rectangle 5"/>
              <p:cNvSpPr>
                <a:spLocks noChangeArrowheads="1"/>
              </p:cNvSpPr>
              <p:nvPr/>
            </p:nvSpPr>
            <p:spPr bwMode="auto">
              <a:xfrm>
                <a:off x="3542" y="1671"/>
                <a:ext cx="46" cy="46"/>
              </a:xfrm>
              <a:prstGeom prst="rect">
                <a:avLst/>
              </a:prstGeom>
              <a:solidFill>
                <a:srgbClr val="6C3E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181" name="Freeform 6"/>
              <p:cNvSpPr>
                <a:spLocks noEditPoints="1"/>
              </p:cNvSpPr>
              <p:nvPr/>
            </p:nvSpPr>
            <p:spPr bwMode="auto">
              <a:xfrm>
                <a:off x="3542" y="1671"/>
                <a:ext cx="47" cy="47"/>
              </a:xfrm>
              <a:custGeom>
                <a:avLst/>
                <a:gdLst>
                  <a:gd name="T0" fmla="*/ 24 w 47"/>
                  <a:gd name="T1" fmla="*/ 46 h 47"/>
                  <a:gd name="T2" fmla="*/ 46 w 47"/>
                  <a:gd name="T3" fmla="*/ 46 h 47"/>
                  <a:gd name="T4" fmla="*/ 46 w 47"/>
                  <a:gd name="T5" fmla="*/ 0 h 47"/>
                  <a:gd name="T6" fmla="*/ 24 w 47"/>
                  <a:gd name="T7" fmla="*/ 0 h 47"/>
                  <a:gd name="T8" fmla="*/ 24 w 47"/>
                  <a:gd name="T9" fmla="*/ 0 h 47"/>
                  <a:gd name="T10" fmla="*/ 46 w 47"/>
                  <a:gd name="T11" fmla="*/ 0 h 47"/>
                  <a:gd name="T12" fmla="*/ 47 w 47"/>
                  <a:gd name="T13" fmla="*/ 0 h 47"/>
                  <a:gd name="T14" fmla="*/ 47 w 47"/>
                  <a:gd name="T15" fmla="*/ 0 h 47"/>
                  <a:gd name="T16" fmla="*/ 47 w 47"/>
                  <a:gd name="T17" fmla="*/ 46 h 47"/>
                  <a:gd name="T18" fmla="*/ 47 w 47"/>
                  <a:gd name="T19" fmla="*/ 47 h 47"/>
                  <a:gd name="T20" fmla="*/ 46 w 47"/>
                  <a:gd name="T21" fmla="*/ 47 h 47"/>
                  <a:gd name="T22" fmla="*/ 24 w 47"/>
                  <a:gd name="T23" fmla="*/ 47 h 47"/>
                  <a:gd name="T24" fmla="*/ 24 w 47"/>
                  <a:gd name="T25" fmla="*/ 46 h 47"/>
                  <a:gd name="T26" fmla="*/ 0 w 47"/>
                  <a:gd name="T27" fmla="*/ 46 h 47"/>
                  <a:gd name="T28" fmla="*/ 24 w 47"/>
                  <a:gd name="T29" fmla="*/ 46 h 47"/>
                  <a:gd name="T30" fmla="*/ 24 w 47"/>
                  <a:gd name="T31" fmla="*/ 47 h 47"/>
                  <a:gd name="T32" fmla="*/ 0 w 47"/>
                  <a:gd name="T33" fmla="*/ 47 h 47"/>
                  <a:gd name="T34" fmla="*/ 0 w 47"/>
                  <a:gd name="T35" fmla="*/ 47 h 47"/>
                  <a:gd name="T36" fmla="*/ 0 w 47"/>
                  <a:gd name="T37" fmla="*/ 46 h 47"/>
                  <a:gd name="T38" fmla="*/ 0 w 47"/>
                  <a:gd name="T39" fmla="*/ 0 h 47"/>
                  <a:gd name="T40" fmla="*/ 0 w 47"/>
                  <a:gd name="T41" fmla="*/ 0 h 47"/>
                  <a:gd name="T42" fmla="*/ 0 w 47"/>
                  <a:gd name="T43" fmla="*/ 0 h 47"/>
                  <a:gd name="T44" fmla="*/ 24 w 47"/>
                  <a:gd name="T45" fmla="*/ 0 h 47"/>
                  <a:gd name="T46" fmla="*/ 24 w 47"/>
                  <a:gd name="T47" fmla="*/ 0 h 47"/>
                  <a:gd name="T48" fmla="*/ 0 w 47"/>
                  <a:gd name="T49" fmla="*/ 0 h 47"/>
                  <a:gd name="T50" fmla="*/ 0 w 47"/>
                  <a:gd name="T51" fmla="*/ 4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7">
                    <a:moveTo>
                      <a:pt x="24" y="46"/>
                    </a:moveTo>
                    <a:lnTo>
                      <a:pt x="46" y="46"/>
                    </a:lnTo>
                    <a:lnTo>
                      <a:pt x="46" y="0"/>
                    </a:lnTo>
                    <a:lnTo>
                      <a:pt x="24" y="0"/>
                    </a:lnTo>
                    <a:lnTo>
                      <a:pt x="24" y="0"/>
                    </a:lnTo>
                    <a:lnTo>
                      <a:pt x="46" y="0"/>
                    </a:lnTo>
                    <a:lnTo>
                      <a:pt x="47" y="0"/>
                    </a:lnTo>
                    <a:lnTo>
                      <a:pt x="47" y="0"/>
                    </a:lnTo>
                    <a:lnTo>
                      <a:pt x="47" y="46"/>
                    </a:lnTo>
                    <a:lnTo>
                      <a:pt x="47" y="47"/>
                    </a:lnTo>
                    <a:lnTo>
                      <a:pt x="46" y="47"/>
                    </a:lnTo>
                    <a:lnTo>
                      <a:pt x="24" y="47"/>
                    </a:lnTo>
                    <a:lnTo>
                      <a:pt x="24" y="46"/>
                    </a:lnTo>
                    <a:close/>
                    <a:moveTo>
                      <a:pt x="0" y="46"/>
                    </a:moveTo>
                    <a:lnTo>
                      <a:pt x="24" y="46"/>
                    </a:lnTo>
                    <a:lnTo>
                      <a:pt x="24" y="47"/>
                    </a:lnTo>
                    <a:lnTo>
                      <a:pt x="0" y="47"/>
                    </a:lnTo>
                    <a:lnTo>
                      <a:pt x="0" y="47"/>
                    </a:lnTo>
                    <a:lnTo>
                      <a:pt x="0" y="46"/>
                    </a:lnTo>
                    <a:lnTo>
                      <a:pt x="0" y="0"/>
                    </a:lnTo>
                    <a:lnTo>
                      <a:pt x="0" y="0"/>
                    </a:lnTo>
                    <a:lnTo>
                      <a:pt x="0" y="0"/>
                    </a:lnTo>
                    <a:lnTo>
                      <a:pt x="24" y="0"/>
                    </a:lnTo>
                    <a:lnTo>
                      <a:pt x="24" y="0"/>
                    </a:lnTo>
                    <a:lnTo>
                      <a:pt x="0" y="0"/>
                    </a:lnTo>
                    <a:lnTo>
                      <a:pt x="0" y="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182" name="Rectangle 7"/>
              <p:cNvSpPr>
                <a:spLocks noChangeArrowheads="1"/>
              </p:cNvSpPr>
              <p:nvPr/>
            </p:nvSpPr>
            <p:spPr bwMode="auto">
              <a:xfrm>
                <a:off x="3588" y="1671"/>
                <a:ext cx="47" cy="46"/>
              </a:xfrm>
              <a:prstGeom prst="rect">
                <a:avLst/>
              </a:prstGeom>
              <a:solidFill>
                <a:srgbClr val="6C3E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183" name="Freeform 8"/>
              <p:cNvSpPr>
                <a:spLocks noEditPoints="1"/>
              </p:cNvSpPr>
              <p:nvPr/>
            </p:nvSpPr>
            <p:spPr bwMode="auto">
              <a:xfrm>
                <a:off x="3588" y="1671"/>
                <a:ext cx="47" cy="47"/>
              </a:xfrm>
              <a:custGeom>
                <a:avLst/>
                <a:gdLst>
                  <a:gd name="T0" fmla="*/ 47 w 47"/>
                  <a:gd name="T1" fmla="*/ 47 h 47"/>
                  <a:gd name="T2" fmla="*/ 24 w 47"/>
                  <a:gd name="T3" fmla="*/ 47 h 47"/>
                  <a:gd name="T4" fmla="*/ 24 w 47"/>
                  <a:gd name="T5" fmla="*/ 46 h 47"/>
                  <a:gd name="T6" fmla="*/ 46 w 47"/>
                  <a:gd name="T7" fmla="*/ 46 h 47"/>
                  <a:gd name="T8" fmla="*/ 46 w 47"/>
                  <a:gd name="T9" fmla="*/ 0 h 47"/>
                  <a:gd name="T10" fmla="*/ 24 w 47"/>
                  <a:gd name="T11" fmla="*/ 0 h 47"/>
                  <a:gd name="T12" fmla="*/ 24 w 47"/>
                  <a:gd name="T13" fmla="*/ 0 h 47"/>
                  <a:gd name="T14" fmla="*/ 47 w 47"/>
                  <a:gd name="T15" fmla="*/ 0 h 47"/>
                  <a:gd name="T16" fmla="*/ 47 w 47"/>
                  <a:gd name="T17" fmla="*/ 0 h 47"/>
                  <a:gd name="T18" fmla="*/ 47 w 47"/>
                  <a:gd name="T19" fmla="*/ 0 h 47"/>
                  <a:gd name="T20" fmla="*/ 47 w 47"/>
                  <a:gd name="T21" fmla="*/ 46 h 47"/>
                  <a:gd name="T22" fmla="*/ 47 w 47"/>
                  <a:gd name="T23" fmla="*/ 47 h 47"/>
                  <a:gd name="T24" fmla="*/ 47 w 47"/>
                  <a:gd name="T25" fmla="*/ 47 h 47"/>
                  <a:gd name="T26" fmla="*/ 24 w 47"/>
                  <a:gd name="T27" fmla="*/ 47 h 47"/>
                  <a:gd name="T28" fmla="*/ 0 w 47"/>
                  <a:gd name="T29" fmla="*/ 47 h 47"/>
                  <a:gd name="T30" fmla="*/ 0 w 47"/>
                  <a:gd name="T31" fmla="*/ 47 h 47"/>
                  <a:gd name="T32" fmla="*/ 0 w 47"/>
                  <a:gd name="T33" fmla="*/ 46 h 47"/>
                  <a:gd name="T34" fmla="*/ 0 w 47"/>
                  <a:gd name="T35" fmla="*/ 0 h 47"/>
                  <a:gd name="T36" fmla="*/ 0 w 47"/>
                  <a:gd name="T37" fmla="*/ 0 h 47"/>
                  <a:gd name="T38" fmla="*/ 0 w 47"/>
                  <a:gd name="T39" fmla="*/ 0 h 47"/>
                  <a:gd name="T40" fmla="*/ 24 w 47"/>
                  <a:gd name="T41" fmla="*/ 0 h 47"/>
                  <a:gd name="T42" fmla="*/ 24 w 47"/>
                  <a:gd name="T43" fmla="*/ 0 h 47"/>
                  <a:gd name="T44" fmla="*/ 1 w 47"/>
                  <a:gd name="T45" fmla="*/ 0 h 47"/>
                  <a:gd name="T46" fmla="*/ 1 w 47"/>
                  <a:gd name="T47" fmla="*/ 46 h 47"/>
                  <a:gd name="T48" fmla="*/ 24 w 47"/>
                  <a:gd name="T49" fmla="*/ 46 h 47"/>
                  <a:gd name="T50" fmla="*/ 24 w 47"/>
                  <a:gd name="T51" fmla="*/ 4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7">
                    <a:moveTo>
                      <a:pt x="47" y="47"/>
                    </a:moveTo>
                    <a:lnTo>
                      <a:pt x="24" y="47"/>
                    </a:lnTo>
                    <a:lnTo>
                      <a:pt x="24" y="46"/>
                    </a:lnTo>
                    <a:lnTo>
                      <a:pt x="46" y="46"/>
                    </a:lnTo>
                    <a:lnTo>
                      <a:pt x="46" y="0"/>
                    </a:lnTo>
                    <a:lnTo>
                      <a:pt x="24" y="0"/>
                    </a:lnTo>
                    <a:lnTo>
                      <a:pt x="24" y="0"/>
                    </a:lnTo>
                    <a:lnTo>
                      <a:pt x="47" y="0"/>
                    </a:lnTo>
                    <a:lnTo>
                      <a:pt x="47" y="0"/>
                    </a:lnTo>
                    <a:lnTo>
                      <a:pt x="47" y="0"/>
                    </a:lnTo>
                    <a:lnTo>
                      <a:pt x="47" y="46"/>
                    </a:lnTo>
                    <a:lnTo>
                      <a:pt x="47" y="47"/>
                    </a:lnTo>
                    <a:lnTo>
                      <a:pt x="47" y="47"/>
                    </a:lnTo>
                    <a:close/>
                    <a:moveTo>
                      <a:pt x="24" y="47"/>
                    </a:moveTo>
                    <a:lnTo>
                      <a:pt x="0" y="47"/>
                    </a:lnTo>
                    <a:lnTo>
                      <a:pt x="0" y="47"/>
                    </a:lnTo>
                    <a:lnTo>
                      <a:pt x="0" y="46"/>
                    </a:lnTo>
                    <a:lnTo>
                      <a:pt x="0" y="0"/>
                    </a:lnTo>
                    <a:lnTo>
                      <a:pt x="0" y="0"/>
                    </a:lnTo>
                    <a:lnTo>
                      <a:pt x="0" y="0"/>
                    </a:lnTo>
                    <a:lnTo>
                      <a:pt x="24" y="0"/>
                    </a:lnTo>
                    <a:lnTo>
                      <a:pt x="24" y="0"/>
                    </a:lnTo>
                    <a:lnTo>
                      <a:pt x="1" y="0"/>
                    </a:lnTo>
                    <a:lnTo>
                      <a:pt x="1" y="46"/>
                    </a:lnTo>
                    <a:lnTo>
                      <a:pt x="24" y="46"/>
                    </a:lnTo>
                    <a:lnTo>
                      <a:pt x="24" y="4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184" name="Rectangle 9"/>
              <p:cNvSpPr>
                <a:spLocks noChangeArrowheads="1"/>
              </p:cNvSpPr>
              <p:nvPr/>
            </p:nvSpPr>
            <p:spPr bwMode="auto">
              <a:xfrm>
                <a:off x="3635" y="1671"/>
                <a:ext cx="46" cy="46"/>
              </a:xfrm>
              <a:prstGeom prst="rect">
                <a:avLst/>
              </a:prstGeom>
              <a:solidFill>
                <a:srgbClr val="6C3E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185" name="Freeform 10"/>
              <p:cNvSpPr>
                <a:spLocks noEditPoints="1"/>
              </p:cNvSpPr>
              <p:nvPr/>
            </p:nvSpPr>
            <p:spPr bwMode="auto">
              <a:xfrm>
                <a:off x="3634" y="1671"/>
                <a:ext cx="47" cy="47"/>
              </a:xfrm>
              <a:custGeom>
                <a:avLst/>
                <a:gdLst>
                  <a:gd name="T0" fmla="*/ 23 w 47"/>
                  <a:gd name="T1" fmla="*/ 46 h 47"/>
                  <a:gd name="T2" fmla="*/ 47 w 47"/>
                  <a:gd name="T3" fmla="*/ 46 h 47"/>
                  <a:gd name="T4" fmla="*/ 47 w 47"/>
                  <a:gd name="T5" fmla="*/ 0 h 47"/>
                  <a:gd name="T6" fmla="*/ 23 w 47"/>
                  <a:gd name="T7" fmla="*/ 0 h 47"/>
                  <a:gd name="T8" fmla="*/ 23 w 47"/>
                  <a:gd name="T9" fmla="*/ 0 h 47"/>
                  <a:gd name="T10" fmla="*/ 47 w 47"/>
                  <a:gd name="T11" fmla="*/ 0 h 47"/>
                  <a:gd name="T12" fmla="*/ 47 w 47"/>
                  <a:gd name="T13" fmla="*/ 0 h 47"/>
                  <a:gd name="T14" fmla="*/ 47 w 47"/>
                  <a:gd name="T15" fmla="*/ 0 h 47"/>
                  <a:gd name="T16" fmla="*/ 47 w 47"/>
                  <a:gd name="T17" fmla="*/ 46 h 47"/>
                  <a:gd name="T18" fmla="*/ 47 w 47"/>
                  <a:gd name="T19" fmla="*/ 47 h 47"/>
                  <a:gd name="T20" fmla="*/ 47 w 47"/>
                  <a:gd name="T21" fmla="*/ 47 h 47"/>
                  <a:gd name="T22" fmla="*/ 23 w 47"/>
                  <a:gd name="T23" fmla="*/ 47 h 47"/>
                  <a:gd name="T24" fmla="*/ 23 w 47"/>
                  <a:gd name="T25" fmla="*/ 46 h 47"/>
                  <a:gd name="T26" fmla="*/ 1 w 47"/>
                  <a:gd name="T27" fmla="*/ 46 h 47"/>
                  <a:gd name="T28" fmla="*/ 23 w 47"/>
                  <a:gd name="T29" fmla="*/ 46 h 47"/>
                  <a:gd name="T30" fmla="*/ 23 w 47"/>
                  <a:gd name="T31" fmla="*/ 47 h 47"/>
                  <a:gd name="T32" fmla="*/ 1 w 47"/>
                  <a:gd name="T33" fmla="*/ 47 h 47"/>
                  <a:gd name="T34" fmla="*/ 0 w 47"/>
                  <a:gd name="T35" fmla="*/ 47 h 47"/>
                  <a:gd name="T36" fmla="*/ 0 w 47"/>
                  <a:gd name="T37" fmla="*/ 46 h 47"/>
                  <a:gd name="T38" fmla="*/ 0 w 47"/>
                  <a:gd name="T39" fmla="*/ 0 h 47"/>
                  <a:gd name="T40" fmla="*/ 0 w 47"/>
                  <a:gd name="T41" fmla="*/ 0 h 47"/>
                  <a:gd name="T42" fmla="*/ 1 w 47"/>
                  <a:gd name="T43" fmla="*/ 0 h 47"/>
                  <a:gd name="T44" fmla="*/ 23 w 47"/>
                  <a:gd name="T45" fmla="*/ 0 h 47"/>
                  <a:gd name="T46" fmla="*/ 23 w 47"/>
                  <a:gd name="T47" fmla="*/ 0 h 47"/>
                  <a:gd name="T48" fmla="*/ 1 w 47"/>
                  <a:gd name="T49" fmla="*/ 0 h 47"/>
                  <a:gd name="T50" fmla="*/ 1 w 47"/>
                  <a:gd name="T51" fmla="*/ 4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7">
                    <a:moveTo>
                      <a:pt x="23" y="46"/>
                    </a:moveTo>
                    <a:lnTo>
                      <a:pt x="47" y="46"/>
                    </a:lnTo>
                    <a:lnTo>
                      <a:pt x="47" y="0"/>
                    </a:lnTo>
                    <a:lnTo>
                      <a:pt x="23" y="0"/>
                    </a:lnTo>
                    <a:lnTo>
                      <a:pt x="23" y="0"/>
                    </a:lnTo>
                    <a:lnTo>
                      <a:pt x="47" y="0"/>
                    </a:lnTo>
                    <a:lnTo>
                      <a:pt x="47" y="0"/>
                    </a:lnTo>
                    <a:lnTo>
                      <a:pt x="47" y="0"/>
                    </a:lnTo>
                    <a:lnTo>
                      <a:pt x="47" y="46"/>
                    </a:lnTo>
                    <a:lnTo>
                      <a:pt x="47" y="47"/>
                    </a:lnTo>
                    <a:lnTo>
                      <a:pt x="47" y="47"/>
                    </a:lnTo>
                    <a:lnTo>
                      <a:pt x="23" y="47"/>
                    </a:lnTo>
                    <a:lnTo>
                      <a:pt x="23" y="46"/>
                    </a:lnTo>
                    <a:close/>
                    <a:moveTo>
                      <a:pt x="1" y="46"/>
                    </a:moveTo>
                    <a:lnTo>
                      <a:pt x="23" y="46"/>
                    </a:lnTo>
                    <a:lnTo>
                      <a:pt x="23" y="47"/>
                    </a:lnTo>
                    <a:lnTo>
                      <a:pt x="1" y="47"/>
                    </a:lnTo>
                    <a:lnTo>
                      <a:pt x="0" y="47"/>
                    </a:lnTo>
                    <a:lnTo>
                      <a:pt x="0" y="46"/>
                    </a:lnTo>
                    <a:lnTo>
                      <a:pt x="0" y="0"/>
                    </a:lnTo>
                    <a:lnTo>
                      <a:pt x="0" y="0"/>
                    </a:lnTo>
                    <a:lnTo>
                      <a:pt x="1" y="0"/>
                    </a:lnTo>
                    <a:lnTo>
                      <a:pt x="23" y="0"/>
                    </a:lnTo>
                    <a:lnTo>
                      <a:pt x="23" y="0"/>
                    </a:lnTo>
                    <a:lnTo>
                      <a:pt x="1" y="0"/>
                    </a:lnTo>
                    <a:lnTo>
                      <a:pt x="1" y="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186" name="Rectangle 11"/>
              <p:cNvSpPr>
                <a:spLocks noChangeArrowheads="1"/>
              </p:cNvSpPr>
              <p:nvPr/>
            </p:nvSpPr>
            <p:spPr bwMode="auto">
              <a:xfrm>
                <a:off x="3497" y="1764"/>
                <a:ext cx="45" cy="46"/>
              </a:xfrm>
              <a:prstGeom prst="rect">
                <a:avLst/>
              </a:prstGeom>
              <a:solidFill>
                <a:srgbClr val="ECC4B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187" name="Freeform 12"/>
              <p:cNvSpPr>
                <a:spLocks noEditPoints="1"/>
              </p:cNvSpPr>
              <p:nvPr/>
            </p:nvSpPr>
            <p:spPr bwMode="auto">
              <a:xfrm>
                <a:off x="3495" y="1763"/>
                <a:ext cx="47" cy="47"/>
              </a:xfrm>
              <a:custGeom>
                <a:avLst/>
                <a:gdLst>
                  <a:gd name="T0" fmla="*/ 47 w 47"/>
                  <a:gd name="T1" fmla="*/ 47 h 47"/>
                  <a:gd name="T2" fmla="*/ 24 w 47"/>
                  <a:gd name="T3" fmla="*/ 47 h 47"/>
                  <a:gd name="T4" fmla="*/ 24 w 47"/>
                  <a:gd name="T5" fmla="*/ 47 h 47"/>
                  <a:gd name="T6" fmla="*/ 47 w 47"/>
                  <a:gd name="T7" fmla="*/ 47 h 47"/>
                  <a:gd name="T8" fmla="*/ 47 w 47"/>
                  <a:gd name="T9" fmla="*/ 1 h 47"/>
                  <a:gd name="T10" fmla="*/ 24 w 47"/>
                  <a:gd name="T11" fmla="*/ 1 h 47"/>
                  <a:gd name="T12" fmla="*/ 24 w 47"/>
                  <a:gd name="T13" fmla="*/ 0 h 47"/>
                  <a:gd name="T14" fmla="*/ 47 w 47"/>
                  <a:gd name="T15" fmla="*/ 0 h 47"/>
                  <a:gd name="T16" fmla="*/ 47 w 47"/>
                  <a:gd name="T17" fmla="*/ 0 h 47"/>
                  <a:gd name="T18" fmla="*/ 47 w 47"/>
                  <a:gd name="T19" fmla="*/ 1 h 47"/>
                  <a:gd name="T20" fmla="*/ 47 w 47"/>
                  <a:gd name="T21" fmla="*/ 47 h 47"/>
                  <a:gd name="T22" fmla="*/ 47 w 47"/>
                  <a:gd name="T23" fmla="*/ 47 h 47"/>
                  <a:gd name="T24" fmla="*/ 47 w 47"/>
                  <a:gd name="T25" fmla="*/ 47 h 47"/>
                  <a:gd name="T26" fmla="*/ 24 w 47"/>
                  <a:gd name="T27" fmla="*/ 47 h 47"/>
                  <a:gd name="T28" fmla="*/ 2 w 47"/>
                  <a:gd name="T29" fmla="*/ 47 h 47"/>
                  <a:gd name="T30" fmla="*/ 0 w 47"/>
                  <a:gd name="T31" fmla="*/ 47 h 47"/>
                  <a:gd name="T32" fmla="*/ 0 w 47"/>
                  <a:gd name="T33" fmla="*/ 47 h 47"/>
                  <a:gd name="T34" fmla="*/ 0 w 47"/>
                  <a:gd name="T35" fmla="*/ 1 h 47"/>
                  <a:gd name="T36" fmla="*/ 0 w 47"/>
                  <a:gd name="T37" fmla="*/ 0 h 47"/>
                  <a:gd name="T38" fmla="*/ 2 w 47"/>
                  <a:gd name="T39" fmla="*/ 0 h 47"/>
                  <a:gd name="T40" fmla="*/ 24 w 47"/>
                  <a:gd name="T41" fmla="*/ 0 h 47"/>
                  <a:gd name="T42" fmla="*/ 24 w 47"/>
                  <a:gd name="T43" fmla="*/ 1 h 47"/>
                  <a:gd name="T44" fmla="*/ 2 w 47"/>
                  <a:gd name="T45" fmla="*/ 1 h 47"/>
                  <a:gd name="T46" fmla="*/ 2 w 47"/>
                  <a:gd name="T47" fmla="*/ 47 h 47"/>
                  <a:gd name="T48" fmla="*/ 24 w 47"/>
                  <a:gd name="T49" fmla="*/ 47 h 47"/>
                  <a:gd name="T50" fmla="*/ 24 w 47"/>
                  <a:gd name="T51" fmla="*/ 4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7">
                    <a:moveTo>
                      <a:pt x="47" y="47"/>
                    </a:moveTo>
                    <a:lnTo>
                      <a:pt x="24" y="47"/>
                    </a:lnTo>
                    <a:lnTo>
                      <a:pt x="24" y="47"/>
                    </a:lnTo>
                    <a:lnTo>
                      <a:pt x="47" y="47"/>
                    </a:lnTo>
                    <a:lnTo>
                      <a:pt x="47" y="1"/>
                    </a:lnTo>
                    <a:lnTo>
                      <a:pt x="24" y="1"/>
                    </a:lnTo>
                    <a:lnTo>
                      <a:pt x="24" y="0"/>
                    </a:lnTo>
                    <a:lnTo>
                      <a:pt x="47" y="0"/>
                    </a:lnTo>
                    <a:lnTo>
                      <a:pt x="47" y="0"/>
                    </a:lnTo>
                    <a:lnTo>
                      <a:pt x="47" y="1"/>
                    </a:lnTo>
                    <a:lnTo>
                      <a:pt x="47" y="47"/>
                    </a:lnTo>
                    <a:lnTo>
                      <a:pt x="47" y="47"/>
                    </a:lnTo>
                    <a:lnTo>
                      <a:pt x="47" y="47"/>
                    </a:lnTo>
                    <a:close/>
                    <a:moveTo>
                      <a:pt x="24" y="47"/>
                    </a:moveTo>
                    <a:lnTo>
                      <a:pt x="2" y="47"/>
                    </a:lnTo>
                    <a:lnTo>
                      <a:pt x="0" y="47"/>
                    </a:lnTo>
                    <a:lnTo>
                      <a:pt x="0" y="47"/>
                    </a:lnTo>
                    <a:lnTo>
                      <a:pt x="0" y="1"/>
                    </a:lnTo>
                    <a:lnTo>
                      <a:pt x="0" y="0"/>
                    </a:lnTo>
                    <a:lnTo>
                      <a:pt x="2" y="0"/>
                    </a:lnTo>
                    <a:lnTo>
                      <a:pt x="24" y="0"/>
                    </a:lnTo>
                    <a:lnTo>
                      <a:pt x="24" y="1"/>
                    </a:lnTo>
                    <a:lnTo>
                      <a:pt x="2" y="1"/>
                    </a:lnTo>
                    <a:lnTo>
                      <a:pt x="2" y="47"/>
                    </a:lnTo>
                    <a:lnTo>
                      <a:pt x="24" y="47"/>
                    </a:lnTo>
                    <a:lnTo>
                      <a:pt x="24" y="4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188" name="Rectangle 13"/>
              <p:cNvSpPr>
                <a:spLocks noChangeArrowheads="1"/>
              </p:cNvSpPr>
              <p:nvPr/>
            </p:nvSpPr>
            <p:spPr bwMode="auto">
              <a:xfrm>
                <a:off x="3542" y="1764"/>
                <a:ext cx="46" cy="46"/>
              </a:xfrm>
              <a:prstGeom prst="rect">
                <a:avLst/>
              </a:prstGeom>
              <a:solidFill>
                <a:srgbClr val="ECC4B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189" name="Freeform 14"/>
              <p:cNvSpPr>
                <a:spLocks noEditPoints="1"/>
              </p:cNvSpPr>
              <p:nvPr/>
            </p:nvSpPr>
            <p:spPr bwMode="auto">
              <a:xfrm>
                <a:off x="3542" y="1763"/>
                <a:ext cx="47" cy="47"/>
              </a:xfrm>
              <a:custGeom>
                <a:avLst/>
                <a:gdLst>
                  <a:gd name="T0" fmla="*/ 24 w 47"/>
                  <a:gd name="T1" fmla="*/ 47 h 47"/>
                  <a:gd name="T2" fmla="*/ 46 w 47"/>
                  <a:gd name="T3" fmla="*/ 47 h 47"/>
                  <a:gd name="T4" fmla="*/ 46 w 47"/>
                  <a:gd name="T5" fmla="*/ 1 h 47"/>
                  <a:gd name="T6" fmla="*/ 24 w 47"/>
                  <a:gd name="T7" fmla="*/ 1 h 47"/>
                  <a:gd name="T8" fmla="*/ 24 w 47"/>
                  <a:gd name="T9" fmla="*/ 0 h 47"/>
                  <a:gd name="T10" fmla="*/ 46 w 47"/>
                  <a:gd name="T11" fmla="*/ 0 h 47"/>
                  <a:gd name="T12" fmla="*/ 47 w 47"/>
                  <a:gd name="T13" fmla="*/ 0 h 47"/>
                  <a:gd name="T14" fmla="*/ 47 w 47"/>
                  <a:gd name="T15" fmla="*/ 1 h 47"/>
                  <a:gd name="T16" fmla="*/ 47 w 47"/>
                  <a:gd name="T17" fmla="*/ 47 h 47"/>
                  <a:gd name="T18" fmla="*/ 47 w 47"/>
                  <a:gd name="T19" fmla="*/ 47 h 47"/>
                  <a:gd name="T20" fmla="*/ 46 w 47"/>
                  <a:gd name="T21" fmla="*/ 47 h 47"/>
                  <a:gd name="T22" fmla="*/ 24 w 47"/>
                  <a:gd name="T23" fmla="*/ 47 h 47"/>
                  <a:gd name="T24" fmla="*/ 24 w 47"/>
                  <a:gd name="T25" fmla="*/ 47 h 47"/>
                  <a:gd name="T26" fmla="*/ 0 w 47"/>
                  <a:gd name="T27" fmla="*/ 47 h 47"/>
                  <a:gd name="T28" fmla="*/ 24 w 47"/>
                  <a:gd name="T29" fmla="*/ 47 h 47"/>
                  <a:gd name="T30" fmla="*/ 24 w 47"/>
                  <a:gd name="T31" fmla="*/ 47 h 47"/>
                  <a:gd name="T32" fmla="*/ 0 w 47"/>
                  <a:gd name="T33" fmla="*/ 47 h 47"/>
                  <a:gd name="T34" fmla="*/ 0 w 47"/>
                  <a:gd name="T35" fmla="*/ 47 h 47"/>
                  <a:gd name="T36" fmla="*/ 0 w 47"/>
                  <a:gd name="T37" fmla="*/ 47 h 47"/>
                  <a:gd name="T38" fmla="*/ 0 w 47"/>
                  <a:gd name="T39" fmla="*/ 1 h 47"/>
                  <a:gd name="T40" fmla="*/ 0 w 47"/>
                  <a:gd name="T41" fmla="*/ 0 h 47"/>
                  <a:gd name="T42" fmla="*/ 0 w 47"/>
                  <a:gd name="T43" fmla="*/ 0 h 47"/>
                  <a:gd name="T44" fmla="*/ 24 w 47"/>
                  <a:gd name="T45" fmla="*/ 0 h 47"/>
                  <a:gd name="T46" fmla="*/ 24 w 47"/>
                  <a:gd name="T47" fmla="*/ 1 h 47"/>
                  <a:gd name="T48" fmla="*/ 0 w 47"/>
                  <a:gd name="T49" fmla="*/ 1 h 47"/>
                  <a:gd name="T50" fmla="*/ 0 w 47"/>
                  <a:gd name="T51" fmla="*/ 4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7">
                    <a:moveTo>
                      <a:pt x="24" y="47"/>
                    </a:moveTo>
                    <a:lnTo>
                      <a:pt x="46" y="47"/>
                    </a:lnTo>
                    <a:lnTo>
                      <a:pt x="46" y="1"/>
                    </a:lnTo>
                    <a:lnTo>
                      <a:pt x="24" y="1"/>
                    </a:lnTo>
                    <a:lnTo>
                      <a:pt x="24" y="0"/>
                    </a:lnTo>
                    <a:lnTo>
                      <a:pt x="46" y="0"/>
                    </a:lnTo>
                    <a:lnTo>
                      <a:pt x="47" y="0"/>
                    </a:lnTo>
                    <a:lnTo>
                      <a:pt x="47" y="1"/>
                    </a:lnTo>
                    <a:lnTo>
                      <a:pt x="47" y="47"/>
                    </a:lnTo>
                    <a:lnTo>
                      <a:pt x="47" y="47"/>
                    </a:lnTo>
                    <a:lnTo>
                      <a:pt x="46" y="47"/>
                    </a:lnTo>
                    <a:lnTo>
                      <a:pt x="24" y="47"/>
                    </a:lnTo>
                    <a:lnTo>
                      <a:pt x="24" y="47"/>
                    </a:lnTo>
                    <a:close/>
                    <a:moveTo>
                      <a:pt x="0" y="47"/>
                    </a:moveTo>
                    <a:lnTo>
                      <a:pt x="24" y="47"/>
                    </a:lnTo>
                    <a:lnTo>
                      <a:pt x="24" y="47"/>
                    </a:lnTo>
                    <a:lnTo>
                      <a:pt x="0" y="47"/>
                    </a:lnTo>
                    <a:lnTo>
                      <a:pt x="0" y="47"/>
                    </a:lnTo>
                    <a:lnTo>
                      <a:pt x="0" y="47"/>
                    </a:lnTo>
                    <a:lnTo>
                      <a:pt x="0" y="1"/>
                    </a:lnTo>
                    <a:lnTo>
                      <a:pt x="0" y="0"/>
                    </a:lnTo>
                    <a:lnTo>
                      <a:pt x="0" y="0"/>
                    </a:lnTo>
                    <a:lnTo>
                      <a:pt x="24" y="0"/>
                    </a:lnTo>
                    <a:lnTo>
                      <a:pt x="24" y="1"/>
                    </a:lnTo>
                    <a:lnTo>
                      <a:pt x="0" y="1"/>
                    </a:lnTo>
                    <a:lnTo>
                      <a:pt x="0" y="4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190" name="Rectangle 15"/>
              <p:cNvSpPr>
                <a:spLocks noChangeArrowheads="1"/>
              </p:cNvSpPr>
              <p:nvPr/>
            </p:nvSpPr>
            <p:spPr bwMode="auto">
              <a:xfrm>
                <a:off x="3588" y="1764"/>
                <a:ext cx="47" cy="46"/>
              </a:xfrm>
              <a:prstGeom prst="rect">
                <a:avLst/>
              </a:prstGeom>
              <a:solidFill>
                <a:srgbClr val="ECC4B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191" name="Freeform 16"/>
              <p:cNvSpPr>
                <a:spLocks noEditPoints="1"/>
              </p:cNvSpPr>
              <p:nvPr/>
            </p:nvSpPr>
            <p:spPr bwMode="auto">
              <a:xfrm>
                <a:off x="3588" y="1763"/>
                <a:ext cx="47" cy="47"/>
              </a:xfrm>
              <a:custGeom>
                <a:avLst/>
                <a:gdLst>
                  <a:gd name="T0" fmla="*/ 47 w 47"/>
                  <a:gd name="T1" fmla="*/ 47 h 47"/>
                  <a:gd name="T2" fmla="*/ 24 w 47"/>
                  <a:gd name="T3" fmla="*/ 47 h 47"/>
                  <a:gd name="T4" fmla="*/ 24 w 47"/>
                  <a:gd name="T5" fmla="*/ 47 h 47"/>
                  <a:gd name="T6" fmla="*/ 46 w 47"/>
                  <a:gd name="T7" fmla="*/ 47 h 47"/>
                  <a:gd name="T8" fmla="*/ 46 w 47"/>
                  <a:gd name="T9" fmla="*/ 1 h 47"/>
                  <a:gd name="T10" fmla="*/ 24 w 47"/>
                  <a:gd name="T11" fmla="*/ 1 h 47"/>
                  <a:gd name="T12" fmla="*/ 24 w 47"/>
                  <a:gd name="T13" fmla="*/ 0 h 47"/>
                  <a:gd name="T14" fmla="*/ 47 w 47"/>
                  <a:gd name="T15" fmla="*/ 0 h 47"/>
                  <a:gd name="T16" fmla="*/ 47 w 47"/>
                  <a:gd name="T17" fmla="*/ 0 h 47"/>
                  <a:gd name="T18" fmla="*/ 47 w 47"/>
                  <a:gd name="T19" fmla="*/ 1 h 47"/>
                  <a:gd name="T20" fmla="*/ 47 w 47"/>
                  <a:gd name="T21" fmla="*/ 47 h 47"/>
                  <a:gd name="T22" fmla="*/ 47 w 47"/>
                  <a:gd name="T23" fmla="*/ 47 h 47"/>
                  <a:gd name="T24" fmla="*/ 47 w 47"/>
                  <a:gd name="T25" fmla="*/ 47 h 47"/>
                  <a:gd name="T26" fmla="*/ 24 w 47"/>
                  <a:gd name="T27" fmla="*/ 47 h 47"/>
                  <a:gd name="T28" fmla="*/ 0 w 47"/>
                  <a:gd name="T29" fmla="*/ 47 h 47"/>
                  <a:gd name="T30" fmla="*/ 0 w 47"/>
                  <a:gd name="T31" fmla="*/ 47 h 47"/>
                  <a:gd name="T32" fmla="*/ 0 w 47"/>
                  <a:gd name="T33" fmla="*/ 47 h 47"/>
                  <a:gd name="T34" fmla="*/ 0 w 47"/>
                  <a:gd name="T35" fmla="*/ 1 h 47"/>
                  <a:gd name="T36" fmla="*/ 0 w 47"/>
                  <a:gd name="T37" fmla="*/ 0 h 47"/>
                  <a:gd name="T38" fmla="*/ 0 w 47"/>
                  <a:gd name="T39" fmla="*/ 0 h 47"/>
                  <a:gd name="T40" fmla="*/ 24 w 47"/>
                  <a:gd name="T41" fmla="*/ 0 h 47"/>
                  <a:gd name="T42" fmla="*/ 24 w 47"/>
                  <a:gd name="T43" fmla="*/ 1 h 47"/>
                  <a:gd name="T44" fmla="*/ 1 w 47"/>
                  <a:gd name="T45" fmla="*/ 1 h 47"/>
                  <a:gd name="T46" fmla="*/ 1 w 47"/>
                  <a:gd name="T47" fmla="*/ 47 h 47"/>
                  <a:gd name="T48" fmla="*/ 24 w 47"/>
                  <a:gd name="T49" fmla="*/ 47 h 47"/>
                  <a:gd name="T50" fmla="*/ 24 w 47"/>
                  <a:gd name="T51" fmla="*/ 4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7">
                    <a:moveTo>
                      <a:pt x="47" y="47"/>
                    </a:moveTo>
                    <a:lnTo>
                      <a:pt x="24" y="47"/>
                    </a:lnTo>
                    <a:lnTo>
                      <a:pt x="24" y="47"/>
                    </a:lnTo>
                    <a:lnTo>
                      <a:pt x="46" y="47"/>
                    </a:lnTo>
                    <a:lnTo>
                      <a:pt x="46" y="1"/>
                    </a:lnTo>
                    <a:lnTo>
                      <a:pt x="24" y="1"/>
                    </a:lnTo>
                    <a:lnTo>
                      <a:pt x="24" y="0"/>
                    </a:lnTo>
                    <a:lnTo>
                      <a:pt x="47" y="0"/>
                    </a:lnTo>
                    <a:lnTo>
                      <a:pt x="47" y="0"/>
                    </a:lnTo>
                    <a:lnTo>
                      <a:pt x="47" y="1"/>
                    </a:lnTo>
                    <a:lnTo>
                      <a:pt x="47" y="47"/>
                    </a:lnTo>
                    <a:lnTo>
                      <a:pt x="47" y="47"/>
                    </a:lnTo>
                    <a:lnTo>
                      <a:pt x="47" y="47"/>
                    </a:lnTo>
                    <a:close/>
                    <a:moveTo>
                      <a:pt x="24" y="47"/>
                    </a:moveTo>
                    <a:lnTo>
                      <a:pt x="0" y="47"/>
                    </a:lnTo>
                    <a:lnTo>
                      <a:pt x="0" y="47"/>
                    </a:lnTo>
                    <a:lnTo>
                      <a:pt x="0" y="47"/>
                    </a:lnTo>
                    <a:lnTo>
                      <a:pt x="0" y="1"/>
                    </a:lnTo>
                    <a:lnTo>
                      <a:pt x="0" y="0"/>
                    </a:lnTo>
                    <a:lnTo>
                      <a:pt x="0" y="0"/>
                    </a:lnTo>
                    <a:lnTo>
                      <a:pt x="24" y="0"/>
                    </a:lnTo>
                    <a:lnTo>
                      <a:pt x="24" y="1"/>
                    </a:lnTo>
                    <a:lnTo>
                      <a:pt x="1" y="1"/>
                    </a:lnTo>
                    <a:lnTo>
                      <a:pt x="1" y="47"/>
                    </a:lnTo>
                    <a:lnTo>
                      <a:pt x="24" y="47"/>
                    </a:lnTo>
                    <a:lnTo>
                      <a:pt x="24" y="4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192" name="Rectangle 17"/>
              <p:cNvSpPr>
                <a:spLocks noChangeArrowheads="1"/>
              </p:cNvSpPr>
              <p:nvPr/>
            </p:nvSpPr>
            <p:spPr bwMode="auto">
              <a:xfrm>
                <a:off x="3635" y="1764"/>
                <a:ext cx="46" cy="46"/>
              </a:xfrm>
              <a:prstGeom prst="rect">
                <a:avLst/>
              </a:prstGeom>
              <a:solidFill>
                <a:srgbClr val="ECC4B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193" name="Freeform 18"/>
              <p:cNvSpPr>
                <a:spLocks noEditPoints="1"/>
              </p:cNvSpPr>
              <p:nvPr/>
            </p:nvSpPr>
            <p:spPr bwMode="auto">
              <a:xfrm>
                <a:off x="3634" y="1763"/>
                <a:ext cx="47" cy="47"/>
              </a:xfrm>
              <a:custGeom>
                <a:avLst/>
                <a:gdLst>
                  <a:gd name="T0" fmla="*/ 23 w 47"/>
                  <a:gd name="T1" fmla="*/ 47 h 47"/>
                  <a:gd name="T2" fmla="*/ 47 w 47"/>
                  <a:gd name="T3" fmla="*/ 47 h 47"/>
                  <a:gd name="T4" fmla="*/ 47 w 47"/>
                  <a:gd name="T5" fmla="*/ 1 h 47"/>
                  <a:gd name="T6" fmla="*/ 23 w 47"/>
                  <a:gd name="T7" fmla="*/ 1 h 47"/>
                  <a:gd name="T8" fmla="*/ 23 w 47"/>
                  <a:gd name="T9" fmla="*/ 0 h 47"/>
                  <a:gd name="T10" fmla="*/ 47 w 47"/>
                  <a:gd name="T11" fmla="*/ 0 h 47"/>
                  <a:gd name="T12" fmla="*/ 47 w 47"/>
                  <a:gd name="T13" fmla="*/ 0 h 47"/>
                  <a:gd name="T14" fmla="*/ 47 w 47"/>
                  <a:gd name="T15" fmla="*/ 1 h 47"/>
                  <a:gd name="T16" fmla="*/ 47 w 47"/>
                  <a:gd name="T17" fmla="*/ 47 h 47"/>
                  <a:gd name="T18" fmla="*/ 47 w 47"/>
                  <a:gd name="T19" fmla="*/ 47 h 47"/>
                  <a:gd name="T20" fmla="*/ 47 w 47"/>
                  <a:gd name="T21" fmla="*/ 47 h 47"/>
                  <a:gd name="T22" fmla="*/ 23 w 47"/>
                  <a:gd name="T23" fmla="*/ 47 h 47"/>
                  <a:gd name="T24" fmla="*/ 23 w 47"/>
                  <a:gd name="T25" fmla="*/ 47 h 47"/>
                  <a:gd name="T26" fmla="*/ 1 w 47"/>
                  <a:gd name="T27" fmla="*/ 47 h 47"/>
                  <a:gd name="T28" fmla="*/ 23 w 47"/>
                  <a:gd name="T29" fmla="*/ 47 h 47"/>
                  <a:gd name="T30" fmla="*/ 23 w 47"/>
                  <a:gd name="T31" fmla="*/ 47 h 47"/>
                  <a:gd name="T32" fmla="*/ 1 w 47"/>
                  <a:gd name="T33" fmla="*/ 47 h 47"/>
                  <a:gd name="T34" fmla="*/ 0 w 47"/>
                  <a:gd name="T35" fmla="*/ 47 h 47"/>
                  <a:gd name="T36" fmla="*/ 0 w 47"/>
                  <a:gd name="T37" fmla="*/ 47 h 47"/>
                  <a:gd name="T38" fmla="*/ 0 w 47"/>
                  <a:gd name="T39" fmla="*/ 1 h 47"/>
                  <a:gd name="T40" fmla="*/ 0 w 47"/>
                  <a:gd name="T41" fmla="*/ 0 h 47"/>
                  <a:gd name="T42" fmla="*/ 1 w 47"/>
                  <a:gd name="T43" fmla="*/ 0 h 47"/>
                  <a:gd name="T44" fmla="*/ 23 w 47"/>
                  <a:gd name="T45" fmla="*/ 0 h 47"/>
                  <a:gd name="T46" fmla="*/ 23 w 47"/>
                  <a:gd name="T47" fmla="*/ 1 h 47"/>
                  <a:gd name="T48" fmla="*/ 1 w 47"/>
                  <a:gd name="T49" fmla="*/ 1 h 47"/>
                  <a:gd name="T50" fmla="*/ 1 w 47"/>
                  <a:gd name="T51" fmla="*/ 4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7">
                    <a:moveTo>
                      <a:pt x="23" y="47"/>
                    </a:moveTo>
                    <a:lnTo>
                      <a:pt x="47" y="47"/>
                    </a:lnTo>
                    <a:lnTo>
                      <a:pt x="47" y="1"/>
                    </a:lnTo>
                    <a:lnTo>
                      <a:pt x="23" y="1"/>
                    </a:lnTo>
                    <a:lnTo>
                      <a:pt x="23" y="0"/>
                    </a:lnTo>
                    <a:lnTo>
                      <a:pt x="47" y="0"/>
                    </a:lnTo>
                    <a:lnTo>
                      <a:pt x="47" y="0"/>
                    </a:lnTo>
                    <a:lnTo>
                      <a:pt x="47" y="1"/>
                    </a:lnTo>
                    <a:lnTo>
                      <a:pt x="47" y="47"/>
                    </a:lnTo>
                    <a:lnTo>
                      <a:pt x="47" y="47"/>
                    </a:lnTo>
                    <a:lnTo>
                      <a:pt x="47" y="47"/>
                    </a:lnTo>
                    <a:lnTo>
                      <a:pt x="23" y="47"/>
                    </a:lnTo>
                    <a:lnTo>
                      <a:pt x="23" y="47"/>
                    </a:lnTo>
                    <a:close/>
                    <a:moveTo>
                      <a:pt x="1" y="47"/>
                    </a:moveTo>
                    <a:lnTo>
                      <a:pt x="23" y="47"/>
                    </a:lnTo>
                    <a:lnTo>
                      <a:pt x="23" y="47"/>
                    </a:lnTo>
                    <a:lnTo>
                      <a:pt x="1" y="47"/>
                    </a:lnTo>
                    <a:lnTo>
                      <a:pt x="0" y="47"/>
                    </a:lnTo>
                    <a:lnTo>
                      <a:pt x="0" y="47"/>
                    </a:lnTo>
                    <a:lnTo>
                      <a:pt x="0" y="1"/>
                    </a:lnTo>
                    <a:lnTo>
                      <a:pt x="0" y="0"/>
                    </a:lnTo>
                    <a:lnTo>
                      <a:pt x="1" y="0"/>
                    </a:lnTo>
                    <a:lnTo>
                      <a:pt x="23" y="0"/>
                    </a:lnTo>
                    <a:lnTo>
                      <a:pt x="23" y="1"/>
                    </a:lnTo>
                    <a:lnTo>
                      <a:pt x="1" y="1"/>
                    </a:lnTo>
                    <a:lnTo>
                      <a:pt x="1" y="4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194" name="Rectangle 19"/>
              <p:cNvSpPr>
                <a:spLocks noChangeArrowheads="1"/>
              </p:cNvSpPr>
              <p:nvPr/>
            </p:nvSpPr>
            <p:spPr bwMode="auto">
              <a:xfrm>
                <a:off x="3681" y="1764"/>
                <a:ext cx="46" cy="46"/>
              </a:xfrm>
              <a:prstGeom prst="rect">
                <a:avLst/>
              </a:prstGeom>
              <a:solidFill>
                <a:srgbClr val="ECC4B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195" name="Freeform 20"/>
              <p:cNvSpPr>
                <a:spLocks noEditPoints="1"/>
              </p:cNvSpPr>
              <p:nvPr/>
            </p:nvSpPr>
            <p:spPr bwMode="auto">
              <a:xfrm>
                <a:off x="3681" y="1763"/>
                <a:ext cx="46" cy="47"/>
              </a:xfrm>
              <a:custGeom>
                <a:avLst/>
                <a:gdLst>
                  <a:gd name="T0" fmla="*/ 46 w 46"/>
                  <a:gd name="T1" fmla="*/ 47 h 47"/>
                  <a:gd name="T2" fmla="*/ 23 w 46"/>
                  <a:gd name="T3" fmla="*/ 47 h 47"/>
                  <a:gd name="T4" fmla="*/ 23 w 46"/>
                  <a:gd name="T5" fmla="*/ 47 h 47"/>
                  <a:gd name="T6" fmla="*/ 46 w 46"/>
                  <a:gd name="T7" fmla="*/ 47 h 47"/>
                  <a:gd name="T8" fmla="*/ 46 w 46"/>
                  <a:gd name="T9" fmla="*/ 1 h 47"/>
                  <a:gd name="T10" fmla="*/ 23 w 46"/>
                  <a:gd name="T11" fmla="*/ 1 h 47"/>
                  <a:gd name="T12" fmla="*/ 23 w 46"/>
                  <a:gd name="T13" fmla="*/ 0 h 47"/>
                  <a:gd name="T14" fmla="*/ 46 w 46"/>
                  <a:gd name="T15" fmla="*/ 0 h 47"/>
                  <a:gd name="T16" fmla="*/ 46 w 46"/>
                  <a:gd name="T17" fmla="*/ 0 h 47"/>
                  <a:gd name="T18" fmla="*/ 46 w 46"/>
                  <a:gd name="T19" fmla="*/ 1 h 47"/>
                  <a:gd name="T20" fmla="*/ 46 w 46"/>
                  <a:gd name="T21" fmla="*/ 47 h 47"/>
                  <a:gd name="T22" fmla="*/ 46 w 46"/>
                  <a:gd name="T23" fmla="*/ 47 h 47"/>
                  <a:gd name="T24" fmla="*/ 46 w 46"/>
                  <a:gd name="T25" fmla="*/ 47 h 47"/>
                  <a:gd name="T26" fmla="*/ 23 w 46"/>
                  <a:gd name="T27" fmla="*/ 47 h 47"/>
                  <a:gd name="T28" fmla="*/ 0 w 46"/>
                  <a:gd name="T29" fmla="*/ 47 h 47"/>
                  <a:gd name="T30" fmla="*/ 0 w 46"/>
                  <a:gd name="T31" fmla="*/ 47 h 47"/>
                  <a:gd name="T32" fmla="*/ 0 w 46"/>
                  <a:gd name="T33" fmla="*/ 47 h 47"/>
                  <a:gd name="T34" fmla="*/ 0 w 46"/>
                  <a:gd name="T35" fmla="*/ 1 h 47"/>
                  <a:gd name="T36" fmla="*/ 0 w 46"/>
                  <a:gd name="T37" fmla="*/ 0 h 47"/>
                  <a:gd name="T38" fmla="*/ 0 w 46"/>
                  <a:gd name="T39" fmla="*/ 0 h 47"/>
                  <a:gd name="T40" fmla="*/ 23 w 46"/>
                  <a:gd name="T41" fmla="*/ 0 h 47"/>
                  <a:gd name="T42" fmla="*/ 23 w 46"/>
                  <a:gd name="T43" fmla="*/ 1 h 47"/>
                  <a:gd name="T44" fmla="*/ 0 w 46"/>
                  <a:gd name="T45" fmla="*/ 1 h 47"/>
                  <a:gd name="T46" fmla="*/ 0 w 46"/>
                  <a:gd name="T47" fmla="*/ 47 h 47"/>
                  <a:gd name="T48" fmla="*/ 23 w 46"/>
                  <a:gd name="T49" fmla="*/ 47 h 47"/>
                  <a:gd name="T50" fmla="*/ 23 w 46"/>
                  <a:gd name="T51" fmla="*/ 4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6" h="47">
                    <a:moveTo>
                      <a:pt x="46" y="47"/>
                    </a:moveTo>
                    <a:lnTo>
                      <a:pt x="23" y="47"/>
                    </a:lnTo>
                    <a:lnTo>
                      <a:pt x="23" y="47"/>
                    </a:lnTo>
                    <a:lnTo>
                      <a:pt x="46" y="47"/>
                    </a:lnTo>
                    <a:lnTo>
                      <a:pt x="46" y="1"/>
                    </a:lnTo>
                    <a:lnTo>
                      <a:pt x="23" y="1"/>
                    </a:lnTo>
                    <a:lnTo>
                      <a:pt x="23" y="0"/>
                    </a:lnTo>
                    <a:lnTo>
                      <a:pt x="46" y="0"/>
                    </a:lnTo>
                    <a:lnTo>
                      <a:pt x="46" y="0"/>
                    </a:lnTo>
                    <a:lnTo>
                      <a:pt x="46" y="1"/>
                    </a:lnTo>
                    <a:lnTo>
                      <a:pt x="46" y="47"/>
                    </a:lnTo>
                    <a:lnTo>
                      <a:pt x="46" y="47"/>
                    </a:lnTo>
                    <a:lnTo>
                      <a:pt x="46" y="47"/>
                    </a:lnTo>
                    <a:close/>
                    <a:moveTo>
                      <a:pt x="23" y="47"/>
                    </a:moveTo>
                    <a:lnTo>
                      <a:pt x="0" y="47"/>
                    </a:lnTo>
                    <a:lnTo>
                      <a:pt x="0" y="47"/>
                    </a:lnTo>
                    <a:lnTo>
                      <a:pt x="0" y="47"/>
                    </a:lnTo>
                    <a:lnTo>
                      <a:pt x="0" y="1"/>
                    </a:lnTo>
                    <a:lnTo>
                      <a:pt x="0" y="0"/>
                    </a:lnTo>
                    <a:lnTo>
                      <a:pt x="0" y="0"/>
                    </a:lnTo>
                    <a:lnTo>
                      <a:pt x="23" y="0"/>
                    </a:lnTo>
                    <a:lnTo>
                      <a:pt x="23" y="1"/>
                    </a:lnTo>
                    <a:lnTo>
                      <a:pt x="0" y="1"/>
                    </a:lnTo>
                    <a:lnTo>
                      <a:pt x="0" y="47"/>
                    </a:lnTo>
                    <a:lnTo>
                      <a:pt x="23" y="47"/>
                    </a:lnTo>
                    <a:lnTo>
                      <a:pt x="23" y="4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196" name="Rectangle 21"/>
              <p:cNvSpPr>
                <a:spLocks noChangeArrowheads="1"/>
              </p:cNvSpPr>
              <p:nvPr/>
            </p:nvSpPr>
            <p:spPr bwMode="auto">
              <a:xfrm>
                <a:off x="3497" y="1717"/>
                <a:ext cx="45" cy="47"/>
              </a:xfrm>
              <a:prstGeom prst="rect">
                <a:avLst/>
              </a:prstGeom>
              <a:solidFill>
                <a:srgbClr val="6C3E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197" name="Freeform 22"/>
              <p:cNvSpPr>
                <a:spLocks noEditPoints="1"/>
              </p:cNvSpPr>
              <p:nvPr/>
            </p:nvSpPr>
            <p:spPr bwMode="auto">
              <a:xfrm>
                <a:off x="3495" y="1717"/>
                <a:ext cx="47" cy="47"/>
              </a:xfrm>
              <a:custGeom>
                <a:avLst/>
                <a:gdLst>
                  <a:gd name="T0" fmla="*/ 47 w 47"/>
                  <a:gd name="T1" fmla="*/ 1 h 47"/>
                  <a:gd name="T2" fmla="*/ 24 w 47"/>
                  <a:gd name="T3" fmla="*/ 1 h 47"/>
                  <a:gd name="T4" fmla="*/ 24 w 47"/>
                  <a:gd name="T5" fmla="*/ 0 h 47"/>
                  <a:gd name="T6" fmla="*/ 47 w 47"/>
                  <a:gd name="T7" fmla="*/ 0 h 47"/>
                  <a:gd name="T8" fmla="*/ 47 w 47"/>
                  <a:gd name="T9" fmla="*/ 0 h 47"/>
                  <a:gd name="T10" fmla="*/ 47 w 47"/>
                  <a:gd name="T11" fmla="*/ 0 h 47"/>
                  <a:gd name="T12" fmla="*/ 47 w 47"/>
                  <a:gd name="T13" fmla="*/ 47 h 47"/>
                  <a:gd name="T14" fmla="*/ 47 w 47"/>
                  <a:gd name="T15" fmla="*/ 47 h 47"/>
                  <a:gd name="T16" fmla="*/ 47 w 47"/>
                  <a:gd name="T17" fmla="*/ 47 h 47"/>
                  <a:gd name="T18" fmla="*/ 24 w 47"/>
                  <a:gd name="T19" fmla="*/ 47 h 47"/>
                  <a:gd name="T20" fmla="*/ 24 w 47"/>
                  <a:gd name="T21" fmla="*/ 46 h 47"/>
                  <a:gd name="T22" fmla="*/ 47 w 47"/>
                  <a:gd name="T23" fmla="*/ 46 h 47"/>
                  <a:gd name="T24" fmla="*/ 47 w 47"/>
                  <a:gd name="T25" fmla="*/ 1 h 47"/>
                  <a:gd name="T26" fmla="*/ 24 w 47"/>
                  <a:gd name="T27" fmla="*/ 1 h 47"/>
                  <a:gd name="T28" fmla="*/ 2 w 47"/>
                  <a:gd name="T29" fmla="*/ 1 h 47"/>
                  <a:gd name="T30" fmla="*/ 2 w 47"/>
                  <a:gd name="T31" fmla="*/ 46 h 47"/>
                  <a:gd name="T32" fmla="*/ 24 w 47"/>
                  <a:gd name="T33" fmla="*/ 46 h 47"/>
                  <a:gd name="T34" fmla="*/ 24 w 47"/>
                  <a:gd name="T35" fmla="*/ 47 h 47"/>
                  <a:gd name="T36" fmla="*/ 2 w 47"/>
                  <a:gd name="T37" fmla="*/ 47 h 47"/>
                  <a:gd name="T38" fmla="*/ 0 w 47"/>
                  <a:gd name="T39" fmla="*/ 47 h 47"/>
                  <a:gd name="T40" fmla="*/ 0 w 47"/>
                  <a:gd name="T41" fmla="*/ 47 h 47"/>
                  <a:gd name="T42" fmla="*/ 0 w 47"/>
                  <a:gd name="T43" fmla="*/ 0 h 47"/>
                  <a:gd name="T44" fmla="*/ 0 w 47"/>
                  <a:gd name="T45" fmla="*/ 0 h 47"/>
                  <a:gd name="T46" fmla="*/ 2 w 47"/>
                  <a:gd name="T47" fmla="*/ 0 h 47"/>
                  <a:gd name="T48" fmla="*/ 24 w 47"/>
                  <a:gd name="T49" fmla="*/ 0 h 47"/>
                  <a:gd name="T50" fmla="*/ 24 w 47"/>
                  <a:gd name="T51" fmla="*/ 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7">
                    <a:moveTo>
                      <a:pt x="47" y="1"/>
                    </a:moveTo>
                    <a:lnTo>
                      <a:pt x="24" y="1"/>
                    </a:lnTo>
                    <a:lnTo>
                      <a:pt x="24" y="0"/>
                    </a:lnTo>
                    <a:lnTo>
                      <a:pt x="47" y="0"/>
                    </a:lnTo>
                    <a:lnTo>
                      <a:pt x="47" y="0"/>
                    </a:lnTo>
                    <a:lnTo>
                      <a:pt x="47" y="0"/>
                    </a:lnTo>
                    <a:lnTo>
                      <a:pt x="47" y="47"/>
                    </a:lnTo>
                    <a:lnTo>
                      <a:pt x="47" y="47"/>
                    </a:lnTo>
                    <a:lnTo>
                      <a:pt x="47" y="47"/>
                    </a:lnTo>
                    <a:lnTo>
                      <a:pt x="24" y="47"/>
                    </a:lnTo>
                    <a:lnTo>
                      <a:pt x="24" y="46"/>
                    </a:lnTo>
                    <a:lnTo>
                      <a:pt x="47" y="46"/>
                    </a:lnTo>
                    <a:lnTo>
                      <a:pt x="47" y="1"/>
                    </a:lnTo>
                    <a:close/>
                    <a:moveTo>
                      <a:pt x="24" y="1"/>
                    </a:moveTo>
                    <a:lnTo>
                      <a:pt x="2" y="1"/>
                    </a:lnTo>
                    <a:lnTo>
                      <a:pt x="2" y="46"/>
                    </a:lnTo>
                    <a:lnTo>
                      <a:pt x="24" y="46"/>
                    </a:lnTo>
                    <a:lnTo>
                      <a:pt x="24" y="47"/>
                    </a:lnTo>
                    <a:lnTo>
                      <a:pt x="2" y="47"/>
                    </a:lnTo>
                    <a:lnTo>
                      <a:pt x="0" y="47"/>
                    </a:lnTo>
                    <a:lnTo>
                      <a:pt x="0" y="47"/>
                    </a:lnTo>
                    <a:lnTo>
                      <a:pt x="0" y="0"/>
                    </a:lnTo>
                    <a:lnTo>
                      <a:pt x="0" y="0"/>
                    </a:lnTo>
                    <a:lnTo>
                      <a:pt x="2" y="0"/>
                    </a:lnTo>
                    <a:lnTo>
                      <a:pt x="24" y="0"/>
                    </a:lnTo>
                    <a:lnTo>
                      <a:pt x="2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198" name="Rectangle 23"/>
              <p:cNvSpPr>
                <a:spLocks noChangeArrowheads="1"/>
              </p:cNvSpPr>
              <p:nvPr/>
            </p:nvSpPr>
            <p:spPr bwMode="auto">
              <a:xfrm>
                <a:off x="3542" y="1717"/>
                <a:ext cx="46" cy="47"/>
              </a:xfrm>
              <a:prstGeom prst="rect">
                <a:avLst/>
              </a:prstGeom>
              <a:solidFill>
                <a:srgbClr val="ECC4B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199" name="Freeform 24"/>
              <p:cNvSpPr>
                <a:spLocks noEditPoints="1"/>
              </p:cNvSpPr>
              <p:nvPr/>
            </p:nvSpPr>
            <p:spPr bwMode="auto">
              <a:xfrm>
                <a:off x="3542" y="1717"/>
                <a:ext cx="47" cy="47"/>
              </a:xfrm>
              <a:custGeom>
                <a:avLst/>
                <a:gdLst>
                  <a:gd name="T0" fmla="*/ 24 w 47"/>
                  <a:gd name="T1" fmla="*/ 0 h 47"/>
                  <a:gd name="T2" fmla="*/ 46 w 47"/>
                  <a:gd name="T3" fmla="*/ 0 h 47"/>
                  <a:gd name="T4" fmla="*/ 47 w 47"/>
                  <a:gd name="T5" fmla="*/ 0 h 47"/>
                  <a:gd name="T6" fmla="*/ 47 w 47"/>
                  <a:gd name="T7" fmla="*/ 0 h 47"/>
                  <a:gd name="T8" fmla="*/ 47 w 47"/>
                  <a:gd name="T9" fmla="*/ 47 h 47"/>
                  <a:gd name="T10" fmla="*/ 47 w 47"/>
                  <a:gd name="T11" fmla="*/ 47 h 47"/>
                  <a:gd name="T12" fmla="*/ 46 w 47"/>
                  <a:gd name="T13" fmla="*/ 47 h 47"/>
                  <a:gd name="T14" fmla="*/ 24 w 47"/>
                  <a:gd name="T15" fmla="*/ 47 h 47"/>
                  <a:gd name="T16" fmla="*/ 24 w 47"/>
                  <a:gd name="T17" fmla="*/ 46 h 47"/>
                  <a:gd name="T18" fmla="*/ 46 w 47"/>
                  <a:gd name="T19" fmla="*/ 46 h 47"/>
                  <a:gd name="T20" fmla="*/ 46 w 47"/>
                  <a:gd name="T21" fmla="*/ 1 h 47"/>
                  <a:gd name="T22" fmla="*/ 24 w 47"/>
                  <a:gd name="T23" fmla="*/ 1 h 47"/>
                  <a:gd name="T24" fmla="*/ 24 w 47"/>
                  <a:gd name="T25" fmla="*/ 0 h 47"/>
                  <a:gd name="T26" fmla="*/ 0 w 47"/>
                  <a:gd name="T27" fmla="*/ 0 h 47"/>
                  <a:gd name="T28" fmla="*/ 24 w 47"/>
                  <a:gd name="T29" fmla="*/ 0 h 47"/>
                  <a:gd name="T30" fmla="*/ 24 w 47"/>
                  <a:gd name="T31" fmla="*/ 1 h 47"/>
                  <a:gd name="T32" fmla="*/ 0 w 47"/>
                  <a:gd name="T33" fmla="*/ 1 h 47"/>
                  <a:gd name="T34" fmla="*/ 0 w 47"/>
                  <a:gd name="T35" fmla="*/ 46 h 47"/>
                  <a:gd name="T36" fmla="*/ 24 w 47"/>
                  <a:gd name="T37" fmla="*/ 46 h 47"/>
                  <a:gd name="T38" fmla="*/ 24 w 47"/>
                  <a:gd name="T39" fmla="*/ 47 h 47"/>
                  <a:gd name="T40" fmla="*/ 0 w 47"/>
                  <a:gd name="T41" fmla="*/ 47 h 47"/>
                  <a:gd name="T42" fmla="*/ 0 w 47"/>
                  <a:gd name="T43" fmla="*/ 47 h 47"/>
                  <a:gd name="T44" fmla="*/ 0 w 47"/>
                  <a:gd name="T45" fmla="*/ 47 h 47"/>
                  <a:gd name="T46" fmla="*/ 0 w 47"/>
                  <a:gd name="T47" fmla="*/ 0 h 47"/>
                  <a:gd name="T48" fmla="*/ 0 w 47"/>
                  <a:gd name="T49" fmla="*/ 0 h 47"/>
                  <a:gd name="T50" fmla="*/ 0 w 47"/>
                  <a:gd name="T51"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7">
                    <a:moveTo>
                      <a:pt x="24" y="0"/>
                    </a:moveTo>
                    <a:lnTo>
                      <a:pt x="46" y="0"/>
                    </a:lnTo>
                    <a:lnTo>
                      <a:pt x="47" y="0"/>
                    </a:lnTo>
                    <a:lnTo>
                      <a:pt x="47" y="0"/>
                    </a:lnTo>
                    <a:lnTo>
                      <a:pt x="47" y="47"/>
                    </a:lnTo>
                    <a:lnTo>
                      <a:pt x="47" y="47"/>
                    </a:lnTo>
                    <a:lnTo>
                      <a:pt x="46" y="47"/>
                    </a:lnTo>
                    <a:lnTo>
                      <a:pt x="24" y="47"/>
                    </a:lnTo>
                    <a:lnTo>
                      <a:pt x="24" y="46"/>
                    </a:lnTo>
                    <a:lnTo>
                      <a:pt x="46" y="46"/>
                    </a:lnTo>
                    <a:lnTo>
                      <a:pt x="46" y="1"/>
                    </a:lnTo>
                    <a:lnTo>
                      <a:pt x="24" y="1"/>
                    </a:lnTo>
                    <a:lnTo>
                      <a:pt x="24" y="0"/>
                    </a:lnTo>
                    <a:close/>
                    <a:moveTo>
                      <a:pt x="0" y="0"/>
                    </a:moveTo>
                    <a:lnTo>
                      <a:pt x="24" y="0"/>
                    </a:lnTo>
                    <a:lnTo>
                      <a:pt x="24" y="1"/>
                    </a:lnTo>
                    <a:lnTo>
                      <a:pt x="0" y="1"/>
                    </a:lnTo>
                    <a:lnTo>
                      <a:pt x="0" y="46"/>
                    </a:lnTo>
                    <a:lnTo>
                      <a:pt x="24" y="46"/>
                    </a:lnTo>
                    <a:lnTo>
                      <a:pt x="24" y="47"/>
                    </a:lnTo>
                    <a:lnTo>
                      <a:pt x="0" y="47"/>
                    </a:lnTo>
                    <a:lnTo>
                      <a:pt x="0" y="47"/>
                    </a:lnTo>
                    <a:lnTo>
                      <a:pt x="0" y="47"/>
                    </a:lnTo>
                    <a:lnTo>
                      <a:pt x="0" y="0"/>
                    </a:lnTo>
                    <a:lnTo>
                      <a:pt x="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200" name="Rectangle 25"/>
              <p:cNvSpPr>
                <a:spLocks noChangeArrowheads="1"/>
              </p:cNvSpPr>
              <p:nvPr/>
            </p:nvSpPr>
            <p:spPr bwMode="auto">
              <a:xfrm>
                <a:off x="3588" y="1717"/>
                <a:ext cx="47" cy="47"/>
              </a:xfrm>
              <a:prstGeom prst="rect">
                <a:avLst/>
              </a:prstGeom>
              <a:solidFill>
                <a:srgbClr val="ECC4B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201" name="Freeform 26"/>
              <p:cNvSpPr>
                <a:spLocks noEditPoints="1"/>
              </p:cNvSpPr>
              <p:nvPr/>
            </p:nvSpPr>
            <p:spPr bwMode="auto">
              <a:xfrm>
                <a:off x="3588" y="1717"/>
                <a:ext cx="47" cy="47"/>
              </a:xfrm>
              <a:custGeom>
                <a:avLst/>
                <a:gdLst>
                  <a:gd name="T0" fmla="*/ 46 w 47"/>
                  <a:gd name="T1" fmla="*/ 1 h 47"/>
                  <a:gd name="T2" fmla="*/ 24 w 47"/>
                  <a:gd name="T3" fmla="*/ 1 h 47"/>
                  <a:gd name="T4" fmla="*/ 24 w 47"/>
                  <a:gd name="T5" fmla="*/ 0 h 47"/>
                  <a:gd name="T6" fmla="*/ 47 w 47"/>
                  <a:gd name="T7" fmla="*/ 0 h 47"/>
                  <a:gd name="T8" fmla="*/ 47 w 47"/>
                  <a:gd name="T9" fmla="*/ 0 h 47"/>
                  <a:gd name="T10" fmla="*/ 47 w 47"/>
                  <a:gd name="T11" fmla="*/ 0 h 47"/>
                  <a:gd name="T12" fmla="*/ 47 w 47"/>
                  <a:gd name="T13" fmla="*/ 47 h 47"/>
                  <a:gd name="T14" fmla="*/ 47 w 47"/>
                  <a:gd name="T15" fmla="*/ 47 h 47"/>
                  <a:gd name="T16" fmla="*/ 47 w 47"/>
                  <a:gd name="T17" fmla="*/ 47 h 47"/>
                  <a:gd name="T18" fmla="*/ 24 w 47"/>
                  <a:gd name="T19" fmla="*/ 47 h 47"/>
                  <a:gd name="T20" fmla="*/ 24 w 47"/>
                  <a:gd name="T21" fmla="*/ 46 h 47"/>
                  <a:gd name="T22" fmla="*/ 46 w 47"/>
                  <a:gd name="T23" fmla="*/ 46 h 47"/>
                  <a:gd name="T24" fmla="*/ 46 w 47"/>
                  <a:gd name="T25" fmla="*/ 1 h 47"/>
                  <a:gd name="T26" fmla="*/ 24 w 47"/>
                  <a:gd name="T27" fmla="*/ 1 h 47"/>
                  <a:gd name="T28" fmla="*/ 1 w 47"/>
                  <a:gd name="T29" fmla="*/ 1 h 47"/>
                  <a:gd name="T30" fmla="*/ 1 w 47"/>
                  <a:gd name="T31" fmla="*/ 46 h 47"/>
                  <a:gd name="T32" fmla="*/ 24 w 47"/>
                  <a:gd name="T33" fmla="*/ 46 h 47"/>
                  <a:gd name="T34" fmla="*/ 24 w 47"/>
                  <a:gd name="T35" fmla="*/ 47 h 47"/>
                  <a:gd name="T36" fmla="*/ 0 w 47"/>
                  <a:gd name="T37" fmla="*/ 47 h 47"/>
                  <a:gd name="T38" fmla="*/ 0 w 47"/>
                  <a:gd name="T39" fmla="*/ 47 h 47"/>
                  <a:gd name="T40" fmla="*/ 0 w 47"/>
                  <a:gd name="T41" fmla="*/ 47 h 47"/>
                  <a:gd name="T42" fmla="*/ 0 w 47"/>
                  <a:gd name="T43" fmla="*/ 0 h 47"/>
                  <a:gd name="T44" fmla="*/ 0 w 47"/>
                  <a:gd name="T45" fmla="*/ 0 h 47"/>
                  <a:gd name="T46" fmla="*/ 0 w 47"/>
                  <a:gd name="T47" fmla="*/ 0 h 47"/>
                  <a:gd name="T48" fmla="*/ 24 w 47"/>
                  <a:gd name="T49" fmla="*/ 0 h 47"/>
                  <a:gd name="T50" fmla="*/ 24 w 47"/>
                  <a:gd name="T51" fmla="*/ 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7">
                    <a:moveTo>
                      <a:pt x="46" y="1"/>
                    </a:moveTo>
                    <a:lnTo>
                      <a:pt x="24" y="1"/>
                    </a:lnTo>
                    <a:lnTo>
                      <a:pt x="24" y="0"/>
                    </a:lnTo>
                    <a:lnTo>
                      <a:pt x="47" y="0"/>
                    </a:lnTo>
                    <a:lnTo>
                      <a:pt x="47" y="0"/>
                    </a:lnTo>
                    <a:lnTo>
                      <a:pt x="47" y="0"/>
                    </a:lnTo>
                    <a:lnTo>
                      <a:pt x="47" y="47"/>
                    </a:lnTo>
                    <a:lnTo>
                      <a:pt x="47" y="47"/>
                    </a:lnTo>
                    <a:lnTo>
                      <a:pt x="47" y="47"/>
                    </a:lnTo>
                    <a:lnTo>
                      <a:pt x="24" y="47"/>
                    </a:lnTo>
                    <a:lnTo>
                      <a:pt x="24" y="46"/>
                    </a:lnTo>
                    <a:lnTo>
                      <a:pt x="46" y="46"/>
                    </a:lnTo>
                    <a:lnTo>
                      <a:pt x="46" y="1"/>
                    </a:lnTo>
                    <a:close/>
                    <a:moveTo>
                      <a:pt x="24" y="1"/>
                    </a:moveTo>
                    <a:lnTo>
                      <a:pt x="1" y="1"/>
                    </a:lnTo>
                    <a:lnTo>
                      <a:pt x="1" y="46"/>
                    </a:lnTo>
                    <a:lnTo>
                      <a:pt x="24" y="46"/>
                    </a:lnTo>
                    <a:lnTo>
                      <a:pt x="24" y="47"/>
                    </a:lnTo>
                    <a:lnTo>
                      <a:pt x="0" y="47"/>
                    </a:lnTo>
                    <a:lnTo>
                      <a:pt x="0" y="47"/>
                    </a:lnTo>
                    <a:lnTo>
                      <a:pt x="0" y="47"/>
                    </a:lnTo>
                    <a:lnTo>
                      <a:pt x="0" y="0"/>
                    </a:lnTo>
                    <a:lnTo>
                      <a:pt x="0" y="0"/>
                    </a:lnTo>
                    <a:lnTo>
                      <a:pt x="0" y="0"/>
                    </a:lnTo>
                    <a:lnTo>
                      <a:pt x="24" y="0"/>
                    </a:lnTo>
                    <a:lnTo>
                      <a:pt x="2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202" name="Rectangle 27"/>
              <p:cNvSpPr>
                <a:spLocks noChangeArrowheads="1"/>
              </p:cNvSpPr>
              <p:nvPr/>
            </p:nvSpPr>
            <p:spPr bwMode="auto">
              <a:xfrm>
                <a:off x="3635" y="1717"/>
                <a:ext cx="46" cy="47"/>
              </a:xfrm>
              <a:prstGeom prst="rect">
                <a:avLst/>
              </a:prstGeom>
              <a:solidFill>
                <a:srgbClr val="ECC4B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203" name="Freeform 28"/>
              <p:cNvSpPr>
                <a:spLocks noEditPoints="1"/>
              </p:cNvSpPr>
              <p:nvPr/>
            </p:nvSpPr>
            <p:spPr bwMode="auto">
              <a:xfrm>
                <a:off x="3634" y="1717"/>
                <a:ext cx="47" cy="47"/>
              </a:xfrm>
              <a:custGeom>
                <a:avLst/>
                <a:gdLst>
                  <a:gd name="T0" fmla="*/ 23 w 47"/>
                  <a:gd name="T1" fmla="*/ 0 h 47"/>
                  <a:gd name="T2" fmla="*/ 47 w 47"/>
                  <a:gd name="T3" fmla="*/ 0 h 47"/>
                  <a:gd name="T4" fmla="*/ 47 w 47"/>
                  <a:gd name="T5" fmla="*/ 0 h 47"/>
                  <a:gd name="T6" fmla="*/ 47 w 47"/>
                  <a:gd name="T7" fmla="*/ 0 h 47"/>
                  <a:gd name="T8" fmla="*/ 47 w 47"/>
                  <a:gd name="T9" fmla="*/ 47 h 47"/>
                  <a:gd name="T10" fmla="*/ 47 w 47"/>
                  <a:gd name="T11" fmla="*/ 47 h 47"/>
                  <a:gd name="T12" fmla="*/ 47 w 47"/>
                  <a:gd name="T13" fmla="*/ 47 h 47"/>
                  <a:gd name="T14" fmla="*/ 23 w 47"/>
                  <a:gd name="T15" fmla="*/ 47 h 47"/>
                  <a:gd name="T16" fmla="*/ 23 w 47"/>
                  <a:gd name="T17" fmla="*/ 46 h 47"/>
                  <a:gd name="T18" fmla="*/ 47 w 47"/>
                  <a:gd name="T19" fmla="*/ 46 h 47"/>
                  <a:gd name="T20" fmla="*/ 47 w 47"/>
                  <a:gd name="T21" fmla="*/ 1 h 47"/>
                  <a:gd name="T22" fmla="*/ 23 w 47"/>
                  <a:gd name="T23" fmla="*/ 1 h 47"/>
                  <a:gd name="T24" fmla="*/ 23 w 47"/>
                  <a:gd name="T25" fmla="*/ 0 h 47"/>
                  <a:gd name="T26" fmla="*/ 1 w 47"/>
                  <a:gd name="T27" fmla="*/ 0 h 47"/>
                  <a:gd name="T28" fmla="*/ 23 w 47"/>
                  <a:gd name="T29" fmla="*/ 0 h 47"/>
                  <a:gd name="T30" fmla="*/ 23 w 47"/>
                  <a:gd name="T31" fmla="*/ 1 h 47"/>
                  <a:gd name="T32" fmla="*/ 1 w 47"/>
                  <a:gd name="T33" fmla="*/ 1 h 47"/>
                  <a:gd name="T34" fmla="*/ 1 w 47"/>
                  <a:gd name="T35" fmla="*/ 46 h 47"/>
                  <a:gd name="T36" fmla="*/ 23 w 47"/>
                  <a:gd name="T37" fmla="*/ 46 h 47"/>
                  <a:gd name="T38" fmla="*/ 23 w 47"/>
                  <a:gd name="T39" fmla="*/ 47 h 47"/>
                  <a:gd name="T40" fmla="*/ 1 w 47"/>
                  <a:gd name="T41" fmla="*/ 47 h 47"/>
                  <a:gd name="T42" fmla="*/ 0 w 47"/>
                  <a:gd name="T43" fmla="*/ 47 h 47"/>
                  <a:gd name="T44" fmla="*/ 0 w 47"/>
                  <a:gd name="T45" fmla="*/ 47 h 47"/>
                  <a:gd name="T46" fmla="*/ 0 w 47"/>
                  <a:gd name="T47" fmla="*/ 0 h 47"/>
                  <a:gd name="T48" fmla="*/ 0 w 47"/>
                  <a:gd name="T49" fmla="*/ 0 h 47"/>
                  <a:gd name="T50" fmla="*/ 1 w 47"/>
                  <a:gd name="T51"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7">
                    <a:moveTo>
                      <a:pt x="23" y="0"/>
                    </a:moveTo>
                    <a:lnTo>
                      <a:pt x="47" y="0"/>
                    </a:lnTo>
                    <a:lnTo>
                      <a:pt x="47" y="0"/>
                    </a:lnTo>
                    <a:lnTo>
                      <a:pt x="47" y="0"/>
                    </a:lnTo>
                    <a:lnTo>
                      <a:pt x="47" y="47"/>
                    </a:lnTo>
                    <a:lnTo>
                      <a:pt x="47" y="47"/>
                    </a:lnTo>
                    <a:lnTo>
                      <a:pt x="47" y="47"/>
                    </a:lnTo>
                    <a:lnTo>
                      <a:pt x="23" y="47"/>
                    </a:lnTo>
                    <a:lnTo>
                      <a:pt x="23" y="46"/>
                    </a:lnTo>
                    <a:lnTo>
                      <a:pt x="47" y="46"/>
                    </a:lnTo>
                    <a:lnTo>
                      <a:pt x="47" y="1"/>
                    </a:lnTo>
                    <a:lnTo>
                      <a:pt x="23" y="1"/>
                    </a:lnTo>
                    <a:lnTo>
                      <a:pt x="23" y="0"/>
                    </a:lnTo>
                    <a:close/>
                    <a:moveTo>
                      <a:pt x="1" y="0"/>
                    </a:moveTo>
                    <a:lnTo>
                      <a:pt x="23" y="0"/>
                    </a:lnTo>
                    <a:lnTo>
                      <a:pt x="23" y="1"/>
                    </a:lnTo>
                    <a:lnTo>
                      <a:pt x="1" y="1"/>
                    </a:lnTo>
                    <a:lnTo>
                      <a:pt x="1" y="46"/>
                    </a:lnTo>
                    <a:lnTo>
                      <a:pt x="23" y="46"/>
                    </a:lnTo>
                    <a:lnTo>
                      <a:pt x="23" y="47"/>
                    </a:lnTo>
                    <a:lnTo>
                      <a:pt x="1" y="47"/>
                    </a:lnTo>
                    <a:lnTo>
                      <a:pt x="0" y="47"/>
                    </a:lnTo>
                    <a:lnTo>
                      <a:pt x="0" y="47"/>
                    </a:lnTo>
                    <a:lnTo>
                      <a:pt x="0" y="0"/>
                    </a:lnTo>
                    <a:lnTo>
                      <a:pt x="0" y="0"/>
                    </a:ln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204" name="Rectangle 29"/>
              <p:cNvSpPr>
                <a:spLocks noChangeArrowheads="1"/>
              </p:cNvSpPr>
              <p:nvPr/>
            </p:nvSpPr>
            <p:spPr bwMode="auto">
              <a:xfrm>
                <a:off x="3681" y="1717"/>
                <a:ext cx="46" cy="47"/>
              </a:xfrm>
              <a:prstGeom prst="rect">
                <a:avLst/>
              </a:prstGeom>
              <a:solidFill>
                <a:srgbClr val="6C3E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205" name="Freeform 30"/>
              <p:cNvSpPr>
                <a:spLocks noEditPoints="1"/>
              </p:cNvSpPr>
              <p:nvPr/>
            </p:nvSpPr>
            <p:spPr bwMode="auto">
              <a:xfrm>
                <a:off x="3681" y="1717"/>
                <a:ext cx="46" cy="47"/>
              </a:xfrm>
              <a:custGeom>
                <a:avLst/>
                <a:gdLst>
                  <a:gd name="T0" fmla="*/ 46 w 46"/>
                  <a:gd name="T1" fmla="*/ 1 h 47"/>
                  <a:gd name="T2" fmla="*/ 23 w 46"/>
                  <a:gd name="T3" fmla="*/ 1 h 47"/>
                  <a:gd name="T4" fmla="*/ 23 w 46"/>
                  <a:gd name="T5" fmla="*/ 0 h 47"/>
                  <a:gd name="T6" fmla="*/ 46 w 46"/>
                  <a:gd name="T7" fmla="*/ 0 h 47"/>
                  <a:gd name="T8" fmla="*/ 46 w 46"/>
                  <a:gd name="T9" fmla="*/ 0 h 47"/>
                  <a:gd name="T10" fmla="*/ 46 w 46"/>
                  <a:gd name="T11" fmla="*/ 0 h 47"/>
                  <a:gd name="T12" fmla="*/ 46 w 46"/>
                  <a:gd name="T13" fmla="*/ 47 h 47"/>
                  <a:gd name="T14" fmla="*/ 46 w 46"/>
                  <a:gd name="T15" fmla="*/ 47 h 47"/>
                  <a:gd name="T16" fmla="*/ 46 w 46"/>
                  <a:gd name="T17" fmla="*/ 47 h 47"/>
                  <a:gd name="T18" fmla="*/ 23 w 46"/>
                  <a:gd name="T19" fmla="*/ 47 h 47"/>
                  <a:gd name="T20" fmla="*/ 23 w 46"/>
                  <a:gd name="T21" fmla="*/ 46 h 47"/>
                  <a:gd name="T22" fmla="*/ 46 w 46"/>
                  <a:gd name="T23" fmla="*/ 46 h 47"/>
                  <a:gd name="T24" fmla="*/ 46 w 46"/>
                  <a:gd name="T25" fmla="*/ 1 h 47"/>
                  <a:gd name="T26" fmla="*/ 23 w 46"/>
                  <a:gd name="T27" fmla="*/ 1 h 47"/>
                  <a:gd name="T28" fmla="*/ 0 w 46"/>
                  <a:gd name="T29" fmla="*/ 1 h 47"/>
                  <a:gd name="T30" fmla="*/ 0 w 46"/>
                  <a:gd name="T31" fmla="*/ 46 h 47"/>
                  <a:gd name="T32" fmla="*/ 23 w 46"/>
                  <a:gd name="T33" fmla="*/ 46 h 47"/>
                  <a:gd name="T34" fmla="*/ 23 w 46"/>
                  <a:gd name="T35" fmla="*/ 47 h 47"/>
                  <a:gd name="T36" fmla="*/ 0 w 46"/>
                  <a:gd name="T37" fmla="*/ 47 h 47"/>
                  <a:gd name="T38" fmla="*/ 0 w 46"/>
                  <a:gd name="T39" fmla="*/ 47 h 47"/>
                  <a:gd name="T40" fmla="*/ 0 w 46"/>
                  <a:gd name="T41" fmla="*/ 47 h 47"/>
                  <a:gd name="T42" fmla="*/ 0 w 46"/>
                  <a:gd name="T43" fmla="*/ 0 h 47"/>
                  <a:gd name="T44" fmla="*/ 0 w 46"/>
                  <a:gd name="T45" fmla="*/ 0 h 47"/>
                  <a:gd name="T46" fmla="*/ 0 w 46"/>
                  <a:gd name="T47" fmla="*/ 0 h 47"/>
                  <a:gd name="T48" fmla="*/ 23 w 46"/>
                  <a:gd name="T49" fmla="*/ 0 h 47"/>
                  <a:gd name="T50" fmla="*/ 23 w 46"/>
                  <a:gd name="T51" fmla="*/ 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6" h="47">
                    <a:moveTo>
                      <a:pt x="46" y="1"/>
                    </a:moveTo>
                    <a:lnTo>
                      <a:pt x="23" y="1"/>
                    </a:lnTo>
                    <a:lnTo>
                      <a:pt x="23" y="0"/>
                    </a:lnTo>
                    <a:lnTo>
                      <a:pt x="46" y="0"/>
                    </a:lnTo>
                    <a:lnTo>
                      <a:pt x="46" y="0"/>
                    </a:lnTo>
                    <a:lnTo>
                      <a:pt x="46" y="0"/>
                    </a:lnTo>
                    <a:lnTo>
                      <a:pt x="46" y="47"/>
                    </a:lnTo>
                    <a:lnTo>
                      <a:pt x="46" y="47"/>
                    </a:lnTo>
                    <a:lnTo>
                      <a:pt x="46" y="47"/>
                    </a:lnTo>
                    <a:lnTo>
                      <a:pt x="23" y="47"/>
                    </a:lnTo>
                    <a:lnTo>
                      <a:pt x="23" y="46"/>
                    </a:lnTo>
                    <a:lnTo>
                      <a:pt x="46" y="46"/>
                    </a:lnTo>
                    <a:lnTo>
                      <a:pt x="46" y="1"/>
                    </a:lnTo>
                    <a:close/>
                    <a:moveTo>
                      <a:pt x="23" y="1"/>
                    </a:moveTo>
                    <a:lnTo>
                      <a:pt x="0" y="1"/>
                    </a:lnTo>
                    <a:lnTo>
                      <a:pt x="0" y="46"/>
                    </a:lnTo>
                    <a:lnTo>
                      <a:pt x="23" y="46"/>
                    </a:lnTo>
                    <a:lnTo>
                      <a:pt x="23" y="47"/>
                    </a:lnTo>
                    <a:lnTo>
                      <a:pt x="0" y="47"/>
                    </a:lnTo>
                    <a:lnTo>
                      <a:pt x="0" y="47"/>
                    </a:lnTo>
                    <a:lnTo>
                      <a:pt x="0" y="47"/>
                    </a:lnTo>
                    <a:lnTo>
                      <a:pt x="0" y="0"/>
                    </a:lnTo>
                    <a:lnTo>
                      <a:pt x="0" y="0"/>
                    </a:lnTo>
                    <a:lnTo>
                      <a:pt x="0" y="0"/>
                    </a:lnTo>
                    <a:lnTo>
                      <a:pt x="23" y="0"/>
                    </a:lnTo>
                    <a:lnTo>
                      <a:pt x="23"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206" name="Rectangle 31"/>
              <p:cNvSpPr>
                <a:spLocks noChangeArrowheads="1"/>
              </p:cNvSpPr>
              <p:nvPr/>
            </p:nvSpPr>
            <p:spPr bwMode="auto">
              <a:xfrm>
                <a:off x="3542" y="1810"/>
                <a:ext cx="46" cy="46"/>
              </a:xfrm>
              <a:prstGeom prst="rect">
                <a:avLst/>
              </a:prstGeom>
              <a:solidFill>
                <a:srgbClr val="ECC4B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207" name="Freeform 32"/>
              <p:cNvSpPr>
                <a:spLocks noEditPoints="1"/>
              </p:cNvSpPr>
              <p:nvPr/>
            </p:nvSpPr>
            <p:spPr bwMode="auto">
              <a:xfrm>
                <a:off x="3542" y="1810"/>
                <a:ext cx="47" cy="47"/>
              </a:xfrm>
              <a:custGeom>
                <a:avLst/>
                <a:gdLst>
                  <a:gd name="T0" fmla="*/ 24 w 47"/>
                  <a:gd name="T1" fmla="*/ 0 h 47"/>
                  <a:gd name="T2" fmla="*/ 46 w 47"/>
                  <a:gd name="T3" fmla="*/ 0 h 47"/>
                  <a:gd name="T4" fmla="*/ 47 w 47"/>
                  <a:gd name="T5" fmla="*/ 0 h 47"/>
                  <a:gd name="T6" fmla="*/ 47 w 47"/>
                  <a:gd name="T7" fmla="*/ 0 h 47"/>
                  <a:gd name="T8" fmla="*/ 47 w 47"/>
                  <a:gd name="T9" fmla="*/ 46 h 47"/>
                  <a:gd name="T10" fmla="*/ 47 w 47"/>
                  <a:gd name="T11" fmla="*/ 47 h 47"/>
                  <a:gd name="T12" fmla="*/ 46 w 47"/>
                  <a:gd name="T13" fmla="*/ 47 h 47"/>
                  <a:gd name="T14" fmla="*/ 24 w 47"/>
                  <a:gd name="T15" fmla="*/ 47 h 47"/>
                  <a:gd name="T16" fmla="*/ 24 w 47"/>
                  <a:gd name="T17" fmla="*/ 46 h 47"/>
                  <a:gd name="T18" fmla="*/ 46 w 47"/>
                  <a:gd name="T19" fmla="*/ 46 h 47"/>
                  <a:gd name="T20" fmla="*/ 46 w 47"/>
                  <a:gd name="T21" fmla="*/ 0 h 47"/>
                  <a:gd name="T22" fmla="*/ 24 w 47"/>
                  <a:gd name="T23" fmla="*/ 0 h 47"/>
                  <a:gd name="T24" fmla="*/ 24 w 47"/>
                  <a:gd name="T25" fmla="*/ 0 h 47"/>
                  <a:gd name="T26" fmla="*/ 0 w 47"/>
                  <a:gd name="T27" fmla="*/ 0 h 47"/>
                  <a:gd name="T28" fmla="*/ 24 w 47"/>
                  <a:gd name="T29" fmla="*/ 0 h 47"/>
                  <a:gd name="T30" fmla="*/ 24 w 47"/>
                  <a:gd name="T31" fmla="*/ 0 h 47"/>
                  <a:gd name="T32" fmla="*/ 0 w 47"/>
                  <a:gd name="T33" fmla="*/ 0 h 47"/>
                  <a:gd name="T34" fmla="*/ 0 w 47"/>
                  <a:gd name="T35" fmla="*/ 46 h 47"/>
                  <a:gd name="T36" fmla="*/ 24 w 47"/>
                  <a:gd name="T37" fmla="*/ 46 h 47"/>
                  <a:gd name="T38" fmla="*/ 24 w 47"/>
                  <a:gd name="T39" fmla="*/ 47 h 47"/>
                  <a:gd name="T40" fmla="*/ 0 w 47"/>
                  <a:gd name="T41" fmla="*/ 47 h 47"/>
                  <a:gd name="T42" fmla="*/ 0 w 47"/>
                  <a:gd name="T43" fmla="*/ 47 h 47"/>
                  <a:gd name="T44" fmla="*/ 0 w 47"/>
                  <a:gd name="T45" fmla="*/ 46 h 47"/>
                  <a:gd name="T46" fmla="*/ 0 w 47"/>
                  <a:gd name="T47" fmla="*/ 0 h 47"/>
                  <a:gd name="T48" fmla="*/ 0 w 47"/>
                  <a:gd name="T49" fmla="*/ 0 h 47"/>
                  <a:gd name="T50" fmla="*/ 0 w 47"/>
                  <a:gd name="T51"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7">
                    <a:moveTo>
                      <a:pt x="24" y="0"/>
                    </a:moveTo>
                    <a:lnTo>
                      <a:pt x="46" y="0"/>
                    </a:lnTo>
                    <a:lnTo>
                      <a:pt x="47" y="0"/>
                    </a:lnTo>
                    <a:lnTo>
                      <a:pt x="47" y="0"/>
                    </a:lnTo>
                    <a:lnTo>
                      <a:pt x="47" y="46"/>
                    </a:lnTo>
                    <a:lnTo>
                      <a:pt x="47" y="47"/>
                    </a:lnTo>
                    <a:lnTo>
                      <a:pt x="46" y="47"/>
                    </a:lnTo>
                    <a:lnTo>
                      <a:pt x="24" y="47"/>
                    </a:lnTo>
                    <a:lnTo>
                      <a:pt x="24" y="46"/>
                    </a:lnTo>
                    <a:lnTo>
                      <a:pt x="46" y="46"/>
                    </a:lnTo>
                    <a:lnTo>
                      <a:pt x="46" y="0"/>
                    </a:lnTo>
                    <a:lnTo>
                      <a:pt x="24" y="0"/>
                    </a:lnTo>
                    <a:lnTo>
                      <a:pt x="24" y="0"/>
                    </a:lnTo>
                    <a:close/>
                    <a:moveTo>
                      <a:pt x="0" y="0"/>
                    </a:moveTo>
                    <a:lnTo>
                      <a:pt x="24" y="0"/>
                    </a:lnTo>
                    <a:lnTo>
                      <a:pt x="24" y="0"/>
                    </a:lnTo>
                    <a:lnTo>
                      <a:pt x="0" y="0"/>
                    </a:lnTo>
                    <a:lnTo>
                      <a:pt x="0" y="46"/>
                    </a:lnTo>
                    <a:lnTo>
                      <a:pt x="24" y="46"/>
                    </a:lnTo>
                    <a:lnTo>
                      <a:pt x="24" y="47"/>
                    </a:lnTo>
                    <a:lnTo>
                      <a:pt x="0" y="47"/>
                    </a:lnTo>
                    <a:lnTo>
                      <a:pt x="0" y="47"/>
                    </a:lnTo>
                    <a:lnTo>
                      <a:pt x="0" y="46"/>
                    </a:lnTo>
                    <a:lnTo>
                      <a:pt x="0" y="0"/>
                    </a:lnTo>
                    <a:lnTo>
                      <a:pt x="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208" name="Rectangle 33"/>
              <p:cNvSpPr>
                <a:spLocks noChangeArrowheads="1"/>
              </p:cNvSpPr>
              <p:nvPr/>
            </p:nvSpPr>
            <p:spPr bwMode="auto">
              <a:xfrm>
                <a:off x="3588" y="1810"/>
                <a:ext cx="47" cy="46"/>
              </a:xfrm>
              <a:prstGeom prst="rect">
                <a:avLst/>
              </a:prstGeom>
              <a:solidFill>
                <a:srgbClr val="6C3E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209" name="Freeform 34"/>
              <p:cNvSpPr>
                <a:spLocks noEditPoints="1"/>
              </p:cNvSpPr>
              <p:nvPr/>
            </p:nvSpPr>
            <p:spPr bwMode="auto">
              <a:xfrm>
                <a:off x="3588" y="1810"/>
                <a:ext cx="47" cy="47"/>
              </a:xfrm>
              <a:custGeom>
                <a:avLst/>
                <a:gdLst>
                  <a:gd name="T0" fmla="*/ 46 w 47"/>
                  <a:gd name="T1" fmla="*/ 0 h 47"/>
                  <a:gd name="T2" fmla="*/ 24 w 47"/>
                  <a:gd name="T3" fmla="*/ 0 h 47"/>
                  <a:gd name="T4" fmla="*/ 24 w 47"/>
                  <a:gd name="T5" fmla="*/ 0 h 47"/>
                  <a:gd name="T6" fmla="*/ 47 w 47"/>
                  <a:gd name="T7" fmla="*/ 0 h 47"/>
                  <a:gd name="T8" fmla="*/ 47 w 47"/>
                  <a:gd name="T9" fmla="*/ 0 h 47"/>
                  <a:gd name="T10" fmla="*/ 47 w 47"/>
                  <a:gd name="T11" fmla="*/ 0 h 47"/>
                  <a:gd name="T12" fmla="*/ 47 w 47"/>
                  <a:gd name="T13" fmla="*/ 46 h 47"/>
                  <a:gd name="T14" fmla="*/ 47 w 47"/>
                  <a:gd name="T15" fmla="*/ 47 h 47"/>
                  <a:gd name="T16" fmla="*/ 47 w 47"/>
                  <a:gd name="T17" fmla="*/ 47 h 47"/>
                  <a:gd name="T18" fmla="*/ 24 w 47"/>
                  <a:gd name="T19" fmla="*/ 47 h 47"/>
                  <a:gd name="T20" fmla="*/ 24 w 47"/>
                  <a:gd name="T21" fmla="*/ 46 h 47"/>
                  <a:gd name="T22" fmla="*/ 46 w 47"/>
                  <a:gd name="T23" fmla="*/ 46 h 47"/>
                  <a:gd name="T24" fmla="*/ 46 w 47"/>
                  <a:gd name="T25" fmla="*/ 0 h 47"/>
                  <a:gd name="T26" fmla="*/ 24 w 47"/>
                  <a:gd name="T27" fmla="*/ 0 h 47"/>
                  <a:gd name="T28" fmla="*/ 1 w 47"/>
                  <a:gd name="T29" fmla="*/ 0 h 47"/>
                  <a:gd name="T30" fmla="*/ 1 w 47"/>
                  <a:gd name="T31" fmla="*/ 46 h 47"/>
                  <a:gd name="T32" fmla="*/ 24 w 47"/>
                  <a:gd name="T33" fmla="*/ 46 h 47"/>
                  <a:gd name="T34" fmla="*/ 24 w 47"/>
                  <a:gd name="T35" fmla="*/ 47 h 47"/>
                  <a:gd name="T36" fmla="*/ 0 w 47"/>
                  <a:gd name="T37" fmla="*/ 47 h 47"/>
                  <a:gd name="T38" fmla="*/ 0 w 47"/>
                  <a:gd name="T39" fmla="*/ 47 h 47"/>
                  <a:gd name="T40" fmla="*/ 0 w 47"/>
                  <a:gd name="T41" fmla="*/ 46 h 47"/>
                  <a:gd name="T42" fmla="*/ 0 w 47"/>
                  <a:gd name="T43" fmla="*/ 0 h 47"/>
                  <a:gd name="T44" fmla="*/ 0 w 47"/>
                  <a:gd name="T45" fmla="*/ 0 h 47"/>
                  <a:gd name="T46" fmla="*/ 0 w 47"/>
                  <a:gd name="T47" fmla="*/ 0 h 47"/>
                  <a:gd name="T48" fmla="*/ 24 w 47"/>
                  <a:gd name="T49" fmla="*/ 0 h 47"/>
                  <a:gd name="T50" fmla="*/ 24 w 47"/>
                  <a:gd name="T51"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7">
                    <a:moveTo>
                      <a:pt x="46" y="0"/>
                    </a:moveTo>
                    <a:lnTo>
                      <a:pt x="24" y="0"/>
                    </a:lnTo>
                    <a:lnTo>
                      <a:pt x="24" y="0"/>
                    </a:lnTo>
                    <a:lnTo>
                      <a:pt x="47" y="0"/>
                    </a:lnTo>
                    <a:lnTo>
                      <a:pt x="47" y="0"/>
                    </a:lnTo>
                    <a:lnTo>
                      <a:pt x="47" y="0"/>
                    </a:lnTo>
                    <a:lnTo>
                      <a:pt x="47" y="46"/>
                    </a:lnTo>
                    <a:lnTo>
                      <a:pt x="47" y="47"/>
                    </a:lnTo>
                    <a:lnTo>
                      <a:pt x="47" y="47"/>
                    </a:lnTo>
                    <a:lnTo>
                      <a:pt x="24" y="47"/>
                    </a:lnTo>
                    <a:lnTo>
                      <a:pt x="24" y="46"/>
                    </a:lnTo>
                    <a:lnTo>
                      <a:pt x="46" y="46"/>
                    </a:lnTo>
                    <a:lnTo>
                      <a:pt x="46" y="0"/>
                    </a:lnTo>
                    <a:close/>
                    <a:moveTo>
                      <a:pt x="24" y="0"/>
                    </a:moveTo>
                    <a:lnTo>
                      <a:pt x="1" y="0"/>
                    </a:lnTo>
                    <a:lnTo>
                      <a:pt x="1" y="46"/>
                    </a:lnTo>
                    <a:lnTo>
                      <a:pt x="24" y="46"/>
                    </a:lnTo>
                    <a:lnTo>
                      <a:pt x="24" y="47"/>
                    </a:lnTo>
                    <a:lnTo>
                      <a:pt x="0" y="47"/>
                    </a:lnTo>
                    <a:lnTo>
                      <a:pt x="0" y="47"/>
                    </a:lnTo>
                    <a:lnTo>
                      <a:pt x="0" y="46"/>
                    </a:lnTo>
                    <a:lnTo>
                      <a:pt x="0" y="0"/>
                    </a:lnTo>
                    <a:lnTo>
                      <a:pt x="0" y="0"/>
                    </a:lnTo>
                    <a:lnTo>
                      <a:pt x="0" y="0"/>
                    </a:lnTo>
                    <a:lnTo>
                      <a:pt x="24" y="0"/>
                    </a:lnTo>
                    <a:lnTo>
                      <a:pt x="2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210" name="Rectangle 35"/>
              <p:cNvSpPr>
                <a:spLocks noChangeArrowheads="1"/>
              </p:cNvSpPr>
              <p:nvPr/>
            </p:nvSpPr>
            <p:spPr bwMode="auto">
              <a:xfrm>
                <a:off x="3635" y="1810"/>
                <a:ext cx="46" cy="46"/>
              </a:xfrm>
              <a:prstGeom prst="rect">
                <a:avLst/>
              </a:prstGeom>
              <a:solidFill>
                <a:srgbClr val="ECC4B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211" name="Freeform 36"/>
              <p:cNvSpPr>
                <a:spLocks noEditPoints="1"/>
              </p:cNvSpPr>
              <p:nvPr/>
            </p:nvSpPr>
            <p:spPr bwMode="auto">
              <a:xfrm>
                <a:off x="3634" y="1810"/>
                <a:ext cx="47" cy="47"/>
              </a:xfrm>
              <a:custGeom>
                <a:avLst/>
                <a:gdLst>
                  <a:gd name="T0" fmla="*/ 23 w 47"/>
                  <a:gd name="T1" fmla="*/ 0 h 47"/>
                  <a:gd name="T2" fmla="*/ 47 w 47"/>
                  <a:gd name="T3" fmla="*/ 0 h 47"/>
                  <a:gd name="T4" fmla="*/ 47 w 47"/>
                  <a:gd name="T5" fmla="*/ 0 h 47"/>
                  <a:gd name="T6" fmla="*/ 47 w 47"/>
                  <a:gd name="T7" fmla="*/ 0 h 47"/>
                  <a:gd name="T8" fmla="*/ 47 w 47"/>
                  <a:gd name="T9" fmla="*/ 46 h 47"/>
                  <a:gd name="T10" fmla="*/ 47 w 47"/>
                  <a:gd name="T11" fmla="*/ 47 h 47"/>
                  <a:gd name="T12" fmla="*/ 47 w 47"/>
                  <a:gd name="T13" fmla="*/ 47 h 47"/>
                  <a:gd name="T14" fmla="*/ 23 w 47"/>
                  <a:gd name="T15" fmla="*/ 47 h 47"/>
                  <a:gd name="T16" fmla="*/ 23 w 47"/>
                  <a:gd name="T17" fmla="*/ 46 h 47"/>
                  <a:gd name="T18" fmla="*/ 47 w 47"/>
                  <a:gd name="T19" fmla="*/ 46 h 47"/>
                  <a:gd name="T20" fmla="*/ 47 w 47"/>
                  <a:gd name="T21" fmla="*/ 0 h 47"/>
                  <a:gd name="T22" fmla="*/ 23 w 47"/>
                  <a:gd name="T23" fmla="*/ 0 h 47"/>
                  <a:gd name="T24" fmla="*/ 23 w 47"/>
                  <a:gd name="T25" fmla="*/ 0 h 47"/>
                  <a:gd name="T26" fmla="*/ 1 w 47"/>
                  <a:gd name="T27" fmla="*/ 0 h 47"/>
                  <a:gd name="T28" fmla="*/ 23 w 47"/>
                  <a:gd name="T29" fmla="*/ 0 h 47"/>
                  <a:gd name="T30" fmla="*/ 23 w 47"/>
                  <a:gd name="T31" fmla="*/ 0 h 47"/>
                  <a:gd name="T32" fmla="*/ 1 w 47"/>
                  <a:gd name="T33" fmla="*/ 0 h 47"/>
                  <a:gd name="T34" fmla="*/ 1 w 47"/>
                  <a:gd name="T35" fmla="*/ 46 h 47"/>
                  <a:gd name="T36" fmla="*/ 23 w 47"/>
                  <a:gd name="T37" fmla="*/ 46 h 47"/>
                  <a:gd name="T38" fmla="*/ 23 w 47"/>
                  <a:gd name="T39" fmla="*/ 47 h 47"/>
                  <a:gd name="T40" fmla="*/ 1 w 47"/>
                  <a:gd name="T41" fmla="*/ 47 h 47"/>
                  <a:gd name="T42" fmla="*/ 0 w 47"/>
                  <a:gd name="T43" fmla="*/ 47 h 47"/>
                  <a:gd name="T44" fmla="*/ 0 w 47"/>
                  <a:gd name="T45" fmla="*/ 46 h 47"/>
                  <a:gd name="T46" fmla="*/ 0 w 47"/>
                  <a:gd name="T47" fmla="*/ 0 h 47"/>
                  <a:gd name="T48" fmla="*/ 0 w 47"/>
                  <a:gd name="T49" fmla="*/ 0 h 47"/>
                  <a:gd name="T50" fmla="*/ 1 w 47"/>
                  <a:gd name="T51"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7">
                    <a:moveTo>
                      <a:pt x="23" y="0"/>
                    </a:moveTo>
                    <a:lnTo>
                      <a:pt x="47" y="0"/>
                    </a:lnTo>
                    <a:lnTo>
                      <a:pt x="47" y="0"/>
                    </a:lnTo>
                    <a:lnTo>
                      <a:pt x="47" y="0"/>
                    </a:lnTo>
                    <a:lnTo>
                      <a:pt x="47" y="46"/>
                    </a:lnTo>
                    <a:lnTo>
                      <a:pt x="47" y="47"/>
                    </a:lnTo>
                    <a:lnTo>
                      <a:pt x="47" y="47"/>
                    </a:lnTo>
                    <a:lnTo>
                      <a:pt x="23" y="47"/>
                    </a:lnTo>
                    <a:lnTo>
                      <a:pt x="23" y="46"/>
                    </a:lnTo>
                    <a:lnTo>
                      <a:pt x="47" y="46"/>
                    </a:lnTo>
                    <a:lnTo>
                      <a:pt x="47" y="0"/>
                    </a:lnTo>
                    <a:lnTo>
                      <a:pt x="23" y="0"/>
                    </a:lnTo>
                    <a:lnTo>
                      <a:pt x="23" y="0"/>
                    </a:lnTo>
                    <a:close/>
                    <a:moveTo>
                      <a:pt x="1" y="0"/>
                    </a:moveTo>
                    <a:lnTo>
                      <a:pt x="23" y="0"/>
                    </a:lnTo>
                    <a:lnTo>
                      <a:pt x="23" y="0"/>
                    </a:lnTo>
                    <a:lnTo>
                      <a:pt x="1" y="0"/>
                    </a:lnTo>
                    <a:lnTo>
                      <a:pt x="1" y="46"/>
                    </a:lnTo>
                    <a:lnTo>
                      <a:pt x="23" y="46"/>
                    </a:lnTo>
                    <a:lnTo>
                      <a:pt x="23" y="47"/>
                    </a:lnTo>
                    <a:lnTo>
                      <a:pt x="1" y="47"/>
                    </a:lnTo>
                    <a:lnTo>
                      <a:pt x="0" y="47"/>
                    </a:lnTo>
                    <a:lnTo>
                      <a:pt x="0" y="46"/>
                    </a:lnTo>
                    <a:lnTo>
                      <a:pt x="0" y="0"/>
                    </a:lnTo>
                    <a:lnTo>
                      <a:pt x="0" y="0"/>
                    </a:ln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212" name="Rectangle 37"/>
              <p:cNvSpPr>
                <a:spLocks noChangeArrowheads="1"/>
              </p:cNvSpPr>
              <p:nvPr/>
            </p:nvSpPr>
            <p:spPr bwMode="auto">
              <a:xfrm>
                <a:off x="3588" y="1856"/>
                <a:ext cx="47" cy="47"/>
              </a:xfrm>
              <a:prstGeom prst="rect">
                <a:avLst/>
              </a:prstGeom>
              <a:solidFill>
                <a:srgbClr val="ECC4B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213" name="Freeform 38"/>
              <p:cNvSpPr>
                <a:spLocks noEditPoints="1"/>
              </p:cNvSpPr>
              <p:nvPr/>
            </p:nvSpPr>
            <p:spPr bwMode="auto">
              <a:xfrm>
                <a:off x="3588" y="1856"/>
                <a:ext cx="47" cy="47"/>
              </a:xfrm>
              <a:custGeom>
                <a:avLst/>
                <a:gdLst>
                  <a:gd name="T0" fmla="*/ 47 w 47"/>
                  <a:gd name="T1" fmla="*/ 47 h 47"/>
                  <a:gd name="T2" fmla="*/ 24 w 47"/>
                  <a:gd name="T3" fmla="*/ 47 h 47"/>
                  <a:gd name="T4" fmla="*/ 24 w 47"/>
                  <a:gd name="T5" fmla="*/ 45 h 47"/>
                  <a:gd name="T6" fmla="*/ 46 w 47"/>
                  <a:gd name="T7" fmla="*/ 45 h 47"/>
                  <a:gd name="T8" fmla="*/ 46 w 47"/>
                  <a:gd name="T9" fmla="*/ 1 h 47"/>
                  <a:gd name="T10" fmla="*/ 24 w 47"/>
                  <a:gd name="T11" fmla="*/ 1 h 47"/>
                  <a:gd name="T12" fmla="*/ 24 w 47"/>
                  <a:gd name="T13" fmla="*/ 0 h 47"/>
                  <a:gd name="T14" fmla="*/ 47 w 47"/>
                  <a:gd name="T15" fmla="*/ 0 h 47"/>
                  <a:gd name="T16" fmla="*/ 47 w 47"/>
                  <a:gd name="T17" fmla="*/ 0 h 47"/>
                  <a:gd name="T18" fmla="*/ 47 w 47"/>
                  <a:gd name="T19" fmla="*/ 0 h 47"/>
                  <a:gd name="T20" fmla="*/ 47 w 47"/>
                  <a:gd name="T21" fmla="*/ 47 h 47"/>
                  <a:gd name="T22" fmla="*/ 47 w 47"/>
                  <a:gd name="T23" fmla="*/ 47 h 47"/>
                  <a:gd name="T24" fmla="*/ 47 w 47"/>
                  <a:gd name="T25" fmla="*/ 47 h 47"/>
                  <a:gd name="T26" fmla="*/ 24 w 47"/>
                  <a:gd name="T27" fmla="*/ 47 h 47"/>
                  <a:gd name="T28" fmla="*/ 0 w 47"/>
                  <a:gd name="T29" fmla="*/ 47 h 47"/>
                  <a:gd name="T30" fmla="*/ 0 w 47"/>
                  <a:gd name="T31" fmla="*/ 47 h 47"/>
                  <a:gd name="T32" fmla="*/ 0 w 47"/>
                  <a:gd name="T33" fmla="*/ 47 h 47"/>
                  <a:gd name="T34" fmla="*/ 0 w 47"/>
                  <a:gd name="T35" fmla="*/ 0 h 47"/>
                  <a:gd name="T36" fmla="*/ 0 w 47"/>
                  <a:gd name="T37" fmla="*/ 0 h 47"/>
                  <a:gd name="T38" fmla="*/ 0 w 47"/>
                  <a:gd name="T39" fmla="*/ 0 h 47"/>
                  <a:gd name="T40" fmla="*/ 24 w 47"/>
                  <a:gd name="T41" fmla="*/ 0 h 47"/>
                  <a:gd name="T42" fmla="*/ 24 w 47"/>
                  <a:gd name="T43" fmla="*/ 1 h 47"/>
                  <a:gd name="T44" fmla="*/ 1 w 47"/>
                  <a:gd name="T45" fmla="*/ 1 h 47"/>
                  <a:gd name="T46" fmla="*/ 1 w 47"/>
                  <a:gd name="T47" fmla="*/ 45 h 47"/>
                  <a:gd name="T48" fmla="*/ 24 w 47"/>
                  <a:gd name="T49" fmla="*/ 45 h 47"/>
                  <a:gd name="T50" fmla="*/ 24 w 47"/>
                  <a:gd name="T51" fmla="*/ 4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7">
                    <a:moveTo>
                      <a:pt x="47" y="47"/>
                    </a:moveTo>
                    <a:lnTo>
                      <a:pt x="24" y="47"/>
                    </a:lnTo>
                    <a:lnTo>
                      <a:pt x="24" y="45"/>
                    </a:lnTo>
                    <a:lnTo>
                      <a:pt x="46" y="45"/>
                    </a:lnTo>
                    <a:lnTo>
                      <a:pt x="46" y="1"/>
                    </a:lnTo>
                    <a:lnTo>
                      <a:pt x="24" y="1"/>
                    </a:lnTo>
                    <a:lnTo>
                      <a:pt x="24" y="0"/>
                    </a:lnTo>
                    <a:lnTo>
                      <a:pt x="47" y="0"/>
                    </a:lnTo>
                    <a:lnTo>
                      <a:pt x="47" y="0"/>
                    </a:lnTo>
                    <a:lnTo>
                      <a:pt x="47" y="0"/>
                    </a:lnTo>
                    <a:lnTo>
                      <a:pt x="47" y="47"/>
                    </a:lnTo>
                    <a:lnTo>
                      <a:pt x="47" y="47"/>
                    </a:lnTo>
                    <a:lnTo>
                      <a:pt x="47" y="47"/>
                    </a:lnTo>
                    <a:close/>
                    <a:moveTo>
                      <a:pt x="24" y="47"/>
                    </a:moveTo>
                    <a:lnTo>
                      <a:pt x="0" y="47"/>
                    </a:lnTo>
                    <a:lnTo>
                      <a:pt x="0" y="47"/>
                    </a:lnTo>
                    <a:lnTo>
                      <a:pt x="0" y="47"/>
                    </a:lnTo>
                    <a:lnTo>
                      <a:pt x="0" y="0"/>
                    </a:lnTo>
                    <a:lnTo>
                      <a:pt x="0" y="0"/>
                    </a:lnTo>
                    <a:lnTo>
                      <a:pt x="0" y="0"/>
                    </a:lnTo>
                    <a:lnTo>
                      <a:pt x="24" y="0"/>
                    </a:lnTo>
                    <a:lnTo>
                      <a:pt x="24" y="1"/>
                    </a:lnTo>
                    <a:lnTo>
                      <a:pt x="1" y="1"/>
                    </a:lnTo>
                    <a:lnTo>
                      <a:pt x="1" y="45"/>
                    </a:lnTo>
                    <a:lnTo>
                      <a:pt x="24" y="45"/>
                    </a:lnTo>
                    <a:lnTo>
                      <a:pt x="24" y="4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214" name="Rectangle 39"/>
              <p:cNvSpPr>
                <a:spLocks noChangeArrowheads="1"/>
              </p:cNvSpPr>
              <p:nvPr/>
            </p:nvSpPr>
            <p:spPr bwMode="auto">
              <a:xfrm>
                <a:off x="3450" y="1948"/>
                <a:ext cx="47" cy="46"/>
              </a:xfrm>
              <a:prstGeom prst="rect">
                <a:avLst/>
              </a:prstGeom>
              <a:solidFill>
                <a:srgbClr val="249AB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215" name="Freeform 40"/>
              <p:cNvSpPr>
                <a:spLocks noEditPoints="1"/>
              </p:cNvSpPr>
              <p:nvPr/>
            </p:nvSpPr>
            <p:spPr bwMode="auto">
              <a:xfrm>
                <a:off x="3450" y="1948"/>
                <a:ext cx="47" cy="46"/>
              </a:xfrm>
              <a:custGeom>
                <a:avLst/>
                <a:gdLst>
                  <a:gd name="T0" fmla="*/ 23 w 47"/>
                  <a:gd name="T1" fmla="*/ 46 h 46"/>
                  <a:gd name="T2" fmla="*/ 45 w 47"/>
                  <a:gd name="T3" fmla="*/ 46 h 46"/>
                  <a:gd name="T4" fmla="*/ 45 w 47"/>
                  <a:gd name="T5" fmla="*/ 0 h 46"/>
                  <a:gd name="T6" fmla="*/ 23 w 47"/>
                  <a:gd name="T7" fmla="*/ 0 h 46"/>
                  <a:gd name="T8" fmla="*/ 23 w 47"/>
                  <a:gd name="T9" fmla="*/ 0 h 46"/>
                  <a:gd name="T10" fmla="*/ 47 w 47"/>
                  <a:gd name="T11" fmla="*/ 0 h 46"/>
                  <a:gd name="T12" fmla="*/ 47 w 47"/>
                  <a:gd name="T13" fmla="*/ 0 h 46"/>
                  <a:gd name="T14" fmla="*/ 47 w 47"/>
                  <a:gd name="T15" fmla="*/ 0 h 46"/>
                  <a:gd name="T16" fmla="*/ 47 w 47"/>
                  <a:gd name="T17" fmla="*/ 46 h 46"/>
                  <a:gd name="T18" fmla="*/ 47 w 47"/>
                  <a:gd name="T19" fmla="*/ 46 h 46"/>
                  <a:gd name="T20" fmla="*/ 47 w 47"/>
                  <a:gd name="T21" fmla="*/ 46 h 46"/>
                  <a:gd name="T22" fmla="*/ 23 w 47"/>
                  <a:gd name="T23" fmla="*/ 46 h 46"/>
                  <a:gd name="T24" fmla="*/ 23 w 47"/>
                  <a:gd name="T25" fmla="*/ 46 h 46"/>
                  <a:gd name="T26" fmla="*/ 1 w 47"/>
                  <a:gd name="T27" fmla="*/ 46 h 46"/>
                  <a:gd name="T28" fmla="*/ 23 w 47"/>
                  <a:gd name="T29" fmla="*/ 46 h 46"/>
                  <a:gd name="T30" fmla="*/ 23 w 47"/>
                  <a:gd name="T31" fmla="*/ 46 h 46"/>
                  <a:gd name="T32" fmla="*/ 0 w 47"/>
                  <a:gd name="T33" fmla="*/ 46 h 46"/>
                  <a:gd name="T34" fmla="*/ 0 w 47"/>
                  <a:gd name="T35" fmla="*/ 46 h 46"/>
                  <a:gd name="T36" fmla="*/ 0 w 47"/>
                  <a:gd name="T37" fmla="*/ 46 h 46"/>
                  <a:gd name="T38" fmla="*/ 0 w 47"/>
                  <a:gd name="T39" fmla="*/ 0 h 46"/>
                  <a:gd name="T40" fmla="*/ 0 w 47"/>
                  <a:gd name="T41" fmla="*/ 0 h 46"/>
                  <a:gd name="T42" fmla="*/ 0 w 47"/>
                  <a:gd name="T43" fmla="*/ 0 h 46"/>
                  <a:gd name="T44" fmla="*/ 23 w 47"/>
                  <a:gd name="T45" fmla="*/ 0 h 46"/>
                  <a:gd name="T46" fmla="*/ 23 w 47"/>
                  <a:gd name="T47" fmla="*/ 0 h 46"/>
                  <a:gd name="T48" fmla="*/ 1 w 47"/>
                  <a:gd name="T49" fmla="*/ 0 h 46"/>
                  <a:gd name="T50" fmla="*/ 1 w 47"/>
                  <a:gd name="T51" fmla="*/ 4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6">
                    <a:moveTo>
                      <a:pt x="23" y="46"/>
                    </a:moveTo>
                    <a:lnTo>
                      <a:pt x="45" y="46"/>
                    </a:lnTo>
                    <a:lnTo>
                      <a:pt x="45" y="0"/>
                    </a:lnTo>
                    <a:lnTo>
                      <a:pt x="23" y="0"/>
                    </a:lnTo>
                    <a:lnTo>
                      <a:pt x="23" y="0"/>
                    </a:lnTo>
                    <a:lnTo>
                      <a:pt x="47" y="0"/>
                    </a:lnTo>
                    <a:lnTo>
                      <a:pt x="47" y="0"/>
                    </a:lnTo>
                    <a:lnTo>
                      <a:pt x="47" y="0"/>
                    </a:lnTo>
                    <a:lnTo>
                      <a:pt x="47" y="46"/>
                    </a:lnTo>
                    <a:lnTo>
                      <a:pt x="47" y="46"/>
                    </a:lnTo>
                    <a:lnTo>
                      <a:pt x="47" y="46"/>
                    </a:lnTo>
                    <a:lnTo>
                      <a:pt x="23" y="46"/>
                    </a:lnTo>
                    <a:lnTo>
                      <a:pt x="23" y="46"/>
                    </a:lnTo>
                    <a:close/>
                    <a:moveTo>
                      <a:pt x="1" y="46"/>
                    </a:moveTo>
                    <a:lnTo>
                      <a:pt x="23" y="46"/>
                    </a:lnTo>
                    <a:lnTo>
                      <a:pt x="23" y="46"/>
                    </a:lnTo>
                    <a:lnTo>
                      <a:pt x="0" y="46"/>
                    </a:lnTo>
                    <a:lnTo>
                      <a:pt x="0" y="46"/>
                    </a:lnTo>
                    <a:lnTo>
                      <a:pt x="0" y="46"/>
                    </a:lnTo>
                    <a:lnTo>
                      <a:pt x="0" y="0"/>
                    </a:lnTo>
                    <a:lnTo>
                      <a:pt x="0" y="0"/>
                    </a:lnTo>
                    <a:lnTo>
                      <a:pt x="0" y="0"/>
                    </a:lnTo>
                    <a:lnTo>
                      <a:pt x="23" y="0"/>
                    </a:lnTo>
                    <a:lnTo>
                      <a:pt x="23" y="0"/>
                    </a:lnTo>
                    <a:lnTo>
                      <a:pt x="1" y="0"/>
                    </a:lnTo>
                    <a:lnTo>
                      <a:pt x="1" y="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216" name="Rectangle 41"/>
              <p:cNvSpPr>
                <a:spLocks noChangeArrowheads="1"/>
              </p:cNvSpPr>
              <p:nvPr/>
            </p:nvSpPr>
            <p:spPr bwMode="auto">
              <a:xfrm>
                <a:off x="3542" y="1948"/>
                <a:ext cx="46" cy="46"/>
              </a:xfrm>
              <a:prstGeom prst="rect">
                <a:avLst/>
              </a:prstGeom>
              <a:solidFill>
                <a:srgbClr val="249AB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217" name="Freeform 42"/>
              <p:cNvSpPr>
                <a:spLocks noEditPoints="1"/>
              </p:cNvSpPr>
              <p:nvPr/>
            </p:nvSpPr>
            <p:spPr bwMode="auto">
              <a:xfrm>
                <a:off x="3542" y="1948"/>
                <a:ext cx="47" cy="46"/>
              </a:xfrm>
              <a:custGeom>
                <a:avLst/>
                <a:gdLst>
                  <a:gd name="T0" fmla="*/ 24 w 47"/>
                  <a:gd name="T1" fmla="*/ 46 h 46"/>
                  <a:gd name="T2" fmla="*/ 46 w 47"/>
                  <a:gd name="T3" fmla="*/ 46 h 46"/>
                  <a:gd name="T4" fmla="*/ 46 w 47"/>
                  <a:gd name="T5" fmla="*/ 0 h 46"/>
                  <a:gd name="T6" fmla="*/ 24 w 47"/>
                  <a:gd name="T7" fmla="*/ 0 h 46"/>
                  <a:gd name="T8" fmla="*/ 24 w 47"/>
                  <a:gd name="T9" fmla="*/ 0 h 46"/>
                  <a:gd name="T10" fmla="*/ 46 w 47"/>
                  <a:gd name="T11" fmla="*/ 0 h 46"/>
                  <a:gd name="T12" fmla="*/ 47 w 47"/>
                  <a:gd name="T13" fmla="*/ 0 h 46"/>
                  <a:gd name="T14" fmla="*/ 47 w 47"/>
                  <a:gd name="T15" fmla="*/ 0 h 46"/>
                  <a:gd name="T16" fmla="*/ 47 w 47"/>
                  <a:gd name="T17" fmla="*/ 46 h 46"/>
                  <a:gd name="T18" fmla="*/ 47 w 47"/>
                  <a:gd name="T19" fmla="*/ 46 h 46"/>
                  <a:gd name="T20" fmla="*/ 46 w 47"/>
                  <a:gd name="T21" fmla="*/ 46 h 46"/>
                  <a:gd name="T22" fmla="*/ 24 w 47"/>
                  <a:gd name="T23" fmla="*/ 46 h 46"/>
                  <a:gd name="T24" fmla="*/ 24 w 47"/>
                  <a:gd name="T25" fmla="*/ 46 h 46"/>
                  <a:gd name="T26" fmla="*/ 0 w 47"/>
                  <a:gd name="T27" fmla="*/ 46 h 46"/>
                  <a:gd name="T28" fmla="*/ 24 w 47"/>
                  <a:gd name="T29" fmla="*/ 46 h 46"/>
                  <a:gd name="T30" fmla="*/ 24 w 47"/>
                  <a:gd name="T31" fmla="*/ 46 h 46"/>
                  <a:gd name="T32" fmla="*/ 0 w 47"/>
                  <a:gd name="T33" fmla="*/ 46 h 46"/>
                  <a:gd name="T34" fmla="*/ 0 w 47"/>
                  <a:gd name="T35" fmla="*/ 46 h 46"/>
                  <a:gd name="T36" fmla="*/ 0 w 47"/>
                  <a:gd name="T37" fmla="*/ 46 h 46"/>
                  <a:gd name="T38" fmla="*/ 0 w 47"/>
                  <a:gd name="T39" fmla="*/ 0 h 46"/>
                  <a:gd name="T40" fmla="*/ 0 w 47"/>
                  <a:gd name="T41" fmla="*/ 0 h 46"/>
                  <a:gd name="T42" fmla="*/ 0 w 47"/>
                  <a:gd name="T43" fmla="*/ 0 h 46"/>
                  <a:gd name="T44" fmla="*/ 24 w 47"/>
                  <a:gd name="T45" fmla="*/ 0 h 46"/>
                  <a:gd name="T46" fmla="*/ 24 w 47"/>
                  <a:gd name="T47" fmla="*/ 0 h 46"/>
                  <a:gd name="T48" fmla="*/ 0 w 47"/>
                  <a:gd name="T49" fmla="*/ 0 h 46"/>
                  <a:gd name="T50" fmla="*/ 0 w 47"/>
                  <a:gd name="T51" fmla="*/ 4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6">
                    <a:moveTo>
                      <a:pt x="24" y="46"/>
                    </a:moveTo>
                    <a:lnTo>
                      <a:pt x="46" y="46"/>
                    </a:lnTo>
                    <a:lnTo>
                      <a:pt x="46" y="0"/>
                    </a:lnTo>
                    <a:lnTo>
                      <a:pt x="24" y="0"/>
                    </a:lnTo>
                    <a:lnTo>
                      <a:pt x="24" y="0"/>
                    </a:lnTo>
                    <a:lnTo>
                      <a:pt x="46" y="0"/>
                    </a:lnTo>
                    <a:lnTo>
                      <a:pt x="47" y="0"/>
                    </a:lnTo>
                    <a:lnTo>
                      <a:pt x="47" y="0"/>
                    </a:lnTo>
                    <a:lnTo>
                      <a:pt x="47" y="46"/>
                    </a:lnTo>
                    <a:lnTo>
                      <a:pt x="47" y="46"/>
                    </a:lnTo>
                    <a:lnTo>
                      <a:pt x="46" y="46"/>
                    </a:lnTo>
                    <a:lnTo>
                      <a:pt x="24" y="46"/>
                    </a:lnTo>
                    <a:lnTo>
                      <a:pt x="24" y="46"/>
                    </a:lnTo>
                    <a:close/>
                    <a:moveTo>
                      <a:pt x="0" y="46"/>
                    </a:moveTo>
                    <a:lnTo>
                      <a:pt x="24" y="46"/>
                    </a:lnTo>
                    <a:lnTo>
                      <a:pt x="24" y="46"/>
                    </a:lnTo>
                    <a:lnTo>
                      <a:pt x="0" y="46"/>
                    </a:lnTo>
                    <a:lnTo>
                      <a:pt x="0" y="46"/>
                    </a:lnTo>
                    <a:lnTo>
                      <a:pt x="0" y="46"/>
                    </a:lnTo>
                    <a:lnTo>
                      <a:pt x="0" y="0"/>
                    </a:lnTo>
                    <a:lnTo>
                      <a:pt x="0" y="0"/>
                    </a:lnTo>
                    <a:lnTo>
                      <a:pt x="0" y="0"/>
                    </a:lnTo>
                    <a:lnTo>
                      <a:pt x="24" y="0"/>
                    </a:lnTo>
                    <a:lnTo>
                      <a:pt x="24" y="0"/>
                    </a:lnTo>
                    <a:lnTo>
                      <a:pt x="0" y="0"/>
                    </a:lnTo>
                    <a:lnTo>
                      <a:pt x="0" y="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218" name="Rectangle 43"/>
              <p:cNvSpPr>
                <a:spLocks noChangeArrowheads="1"/>
              </p:cNvSpPr>
              <p:nvPr/>
            </p:nvSpPr>
            <p:spPr bwMode="auto">
              <a:xfrm>
                <a:off x="3588" y="1948"/>
                <a:ext cx="47" cy="46"/>
              </a:xfrm>
              <a:prstGeom prst="rect">
                <a:avLst/>
              </a:prstGeom>
              <a:solidFill>
                <a:srgbClr val="6FCEE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219" name="Freeform 44"/>
              <p:cNvSpPr>
                <a:spLocks noEditPoints="1"/>
              </p:cNvSpPr>
              <p:nvPr/>
            </p:nvSpPr>
            <p:spPr bwMode="auto">
              <a:xfrm>
                <a:off x="3588" y="1948"/>
                <a:ext cx="47" cy="46"/>
              </a:xfrm>
              <a:custGeom>
                <a:avLst/>
                <a:gdLst>
                  <a:gd name="T0" fmla="*/ 47 w 47"/>
                  <a:gd name="T1" fmla="*/ 46 h 46"/>
                  <a:gd name="T2" fmla="*/ 24 w 47"/>
                  <a:gd name="T3" fmla="*/ 46 h 46"/>
                  <a:gd name="T4" fmla="*/ 24 w 47"/>
                  <a:gd name="T5" fmla="*/ 46 h 46"/>
                  <a:gd name="T6" fmla="*/ 46 w 47"/>
                  <a:gd name="T7" fmla="*/ 46 h 46"/>
                  <a:gd name="T8" fmla="*/ 46 w 47"/>
                  <a:gd name="T9" fmla="*/ 0 h 46"/>
                  <a:gd name="T10" fmla="*/ 24 w 47"/>
                  <a:gd name="T11" fmla="*/ 0 h 46"/>
                  <a:gd name="T12" fmla="*/ 24 w 47"/>
                  <a:gd name="T13" fmla="*/ 0 h 46"/>
                  <a:gd name="T14" fmla="*/ 47 w 47"/>
                  <a:gd name="T15" fmla="*/ 0 h 46"/>
                  <a:gd name="T16" fmla="*/ 47 w 47"/>
                  <a:gd name="T17" fmla="*/ 0 h 46"/>
                  <a:gd name="T18" fmla="*/ 47 w 47"/>
                  <a:gd name="T19" fmla="*/ 0 h 46"/>
                  <a:gd name="T20" fmla="*/ 47 w 47"/>
                  <a:gd name="T21" fmla="*/ 46 h 46"/>
                  <a:gd name="T22" fmla="*/ 47 w 47"/>
                  <a:gd name="T23" fmla="*/ 46 h 46"/>
                  <a:gd name="T24" fmla="*/ 47 w 47"/>
                  <a:gd name="T25" fmla="*/ 46 h 46"/>
                  <a:gd name="T26" fmla="*/ 24 w 47"/>
                  <a:gd name="T27" fmla="*/ 46 h 46"/>
                  <a:gd name="T28" fmla="*/ 0 w 47"/>
                  <a:gd name="T29" fmla="*/ 46 h 46"/>
                  <a:gd name="T30" fmla="*/ 0 w 47"/>
                  <a:gd name="T31" fmla="*/ 46 h 46"/>
                  <a:gd name="T32" fmla="*/ 0 w 47"/>
                  <a:gd name="T33" fmla="*/ 46 h 46"/>
                  <a:gd name="T34" fmla="*/ 0 w 47"/>
                  <a:gd name="T35" fmla="*/ 0 h 46"/>
                  <a:gd name="T36" fmla="*/ 0 w 47"/>
                  <a:gd name="T37" fmla="*/ 0 h 46"/>
                  <a:gd name="T38" fmla="*/ 0 w 47"/>
                  <a:gd name="T39" fmla="*/ 0 h 46"/>
                  <a:gd name="T40" fmla="*/ 24 w 47"/>
                  <a:gd name="T41" fmla="*/ 0 h 46"/>
                  <a:gd name="T42" fmla="*/ 24 w 47"/>
                  <a:gd name="T43" fmla="*/ 0 h 46"/>
                  <a:gd name="T44" fmla="*/ 1 w 47"/>
                  <a:gd name="T45" fmla="*/ 0 h 46"/>
                  <a:gd name="T46" fmla="*/ 1 w 47"/>
                  <a:gd name="T47" fmla="*/ 46 h 46"/>
                  <a:gd name="T48" fmla="*/ 24 w 47"/>
                  <a:gd name="T49" fmla="*/ 46 h 46"/>
                  <a:gd name="T50" fmla="*/ 24 w 47"/>
                  <a:gd name="T51" fmla="*/ 4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6">
                    <a:moveTo>
                      <a:pt x="47" y="46"/>
                    </a:moveTo>
                    <a:lnTo>
                      <a:pt x="24" y="46"/>
                    </a:lnTo>
                    <a:lnTo>
                      <a:pt x="24" y="46"/>
                    </a:lnTo>
                    <a:lnTo>
                      <a:pt x="46" y="46"/>
                    </a:lnTo>
                    <a:lnTo>
                      <a:pt x="46" y="0"/>
                    </a:lnTo>
                    <a:lnTo>
                      <a:pt x="24" y="0"/>
                    </a:lnTo>
                    <a:lnTo>
                      <a:pt x="24" y="0"/>
                    </a:lnTo>
                    <a:lnTo>
                      <a:pt x="47" y="0"/>
                    </a:lnTo>
                    <a:lnTo>
                      <a:pt x="47" y="0"/>
                    </a:lnTo>
                    <a:lnTo>
                      <a:pt x="47" y="0"/>
                    </a:lnTo>
                    <a:lnTo>
                      <a:pt x="47" y="46"/>
                    </a:lnTo>
                    <a:lnTo>
                      <a:pt x="47" y="46"/>
                    </a:lnTo>
                    <a:lnTo>
                      <a:pt x="47" y="46"/>
                    </a:lnTo>
                    <a:close/>
                    <a:moveTo>
                      <a:pt x="24" y="46"/>
                    </a:moveTo>
                    <a:lnTo>
                      <a:pt x="0" y="46"/>
                    </a:lnTo>
                    <a:lnTo>
                      <a:pt x="0" y="46"/>
                    </a:lnTo>
                    <a:lnTo>
                      <a:pt x="0" y="46"/>
                    </a:lnTo>
                    <a:lnTo>
                      <a:pt x="0" y="0"/>
                    </a:lnTo>
                    <a:lnTo>
                      <a:pt x="0" y="0"/>
                    </a:lnTo>
                    <a:lnTo>
                      <a:pt x="0" y="0"/>
                    </a:lnTo>
                    <a:lnTo>
                      <a:pt x="24" y="0"/>
                    </a:lnTo>
                    <a:lnTo>
                      <a:pt x="24" y="0"/>
                    </a:lnTo>
                    <a:lnTo>
                      <a:pt x="1" y="0"/>
                    </a:lnTo>
                    <a:lnTo>
                      <a:pt x="1" y="46"/>
                    </a:lnTo>
                    <a:lnTo>
                      <a:pt x="24" y="46"/>
                    </a:lnTo>
                    <a:lnTo>
                      <a:pt x="24" y="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220" name="Rectangle 45"/>
              <p:cNvSpPr>
                <a:spLocks noChangeArrowheads="1"/>
              </p:cNvSpPr>
              <p:nvPr/>
            </p:nvSpPr>
            <p:spPr bwMode="auto">
              <a:xfrm>
                <a:off x="3635" y="1948"/>
                <a:ext cx="46" cy="46"/>
              </a:xfrm>
              <a:prstGeom prst="rect">
                <a:avLst/>
              </a:prstGeom>
              <a:solidFill>
                <a:srgbClr val="249AB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221" name="Freeform 46"/>
              <p:cNvSpPr>
                <a:spLocks noEditPoints="1"/>
              </p:cNvSpPr>
              <p:nvPr/>
            </p:nvSpPr>
            <p:spPr bwMode="auto">
              <a:xfrm>
                <a:off x="3634" y="1948"/>
                <a:ext cx="47" cy="46"/>
              </a:xfrm>
              <a:custGeom>
                <a:avLst/>
                <a:gdLst>
                  <a:gd name="T0" fmla="*/ 23 w 47"/>
                  <a:gd name="T1" fmla="*/ 46 h 46"/>
                  <a:gd name="T2" fmla="*/ 47 w 47"/>
                  <a:gd name="T3" fmla="*/ 46 h 46"/>
                  <a:gd name="T4" fmla="*/ 47 w 47"/>
                  <a:gd name="T5" fmla="*/ 0 h 46"/>
                  <a:gd name="T6" fmla="*/ 23 w 47"/>
                  <a:gd name="T7" fmla="*/ 0 h 46"/>
                  <a:gd name="T8" fmla="*/ 23 w 47"/>
                  <a:gd name="T9" fmla="*/ 0 h 46"/>
                  <a:gd name="T10" fmla="*/ 47 w 47"/>
                  <a:gd name="T11" fmla="*/ 0 h 46"/>
                  <a:gd name="T12" fmla="*/ 47 w 47"/>
                  <a:gd name="T13" fmla="*/ 0 h 46"/>
                  <a:gd name="T14" fmla="*/ 47 w 47"/>
                  <a:gd name="T15" fmla="*/ 0 h 46"/>
                  <a:gd name="T16" fmla="*/ 47 w 47"/>
                  <a:gd name="T17" fmla="*/ 46 h 46"/>
                  <a:gd name="T18" fmla="*/ 47 w 47"/>
                  <a:gd name="T19" fmla="*/ 46 h 46"/>
                  <a:gd name="T20" fmla="*/ 47 w 47"/>
                  <a:gd name="T21" fmla="*/ 46 h 46"/>
                  <a:gd name="T22" fmla="*/ 23 w 47"/>
                  <a:gd name="T23" fmla="*/ 46 h 46"/>
                  <a:gd name="T24" fmla="*/ 23 w 47"/>
                  <a:gd name="T25" fmla="*/ 46 h 46"/>
                  <a:gd name="T26" fmla="*/ 1 w 47"/>
                  <a:gd name="T27" fmla="*/ 46 h 46"/>
                  <a:gd name="T28" fmla="*/ 23 w 47"/>
                  <a:gd name="T29" fmla="*/ 46 h 46"/>
                  <a:gd name="T30" fmla="*/ 23 w 47"/>
                  <a:gd name="T31" fmla="*/ 46 h 46"/>
                  <a:gd name="T32" fmla="*/ 1 w 47"/>
                  <a:gd name="T33" fmla="*/ 46 h 46"/>
                  <a:gd name="T34" fmla="*/ 0 w 47"/>
                  <a:gd name="T35" fmla="*/ 46 h 46"/>
                  <a:gd name="T36" fmla="*/ 0 w 47"/>
                  <a:gd name="T37" fmla="*/ 46 h 46"/>
                  <a:gd name="T38" fmla="*/ 0 w 47"/>
                  <a:gd name="T39" fmla="*/ 0 h 46"/>
                  <a:gd name="T40" fmla="*/ 0 w 47"/>
                  <a:gd name="T41" fmla="*/ 0 h 46"/>
                  <a:gd name="T42" fmla="*/ 1 w 47"/>
                  <a:gd name="T43" fmla="*/ 0 h 46"/>
                  <a:gd name="T44" fmla="*/ 23 w 47"/>
                  <a:gd name="T45" fmla="*/ 0 h 46"/>
                  <a:gd name="T46" fmla="*/ 23 w 47"/>
                  <a:gd name="T47" fmla="*/ 0 h 46"/>
                  <a:gd name="T48" fmla="*/ 1 w 47"/>
                  <a:gd name="T49" fmla="*/ 0 h 46"/>
                  <a:gd name="T50" fmla="*/ 1 w 47"/>
                  <a:gd name="T51" fmla="*/ 4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6">
                    <a:moveTo>
                      <a:pt x="23" y="46"/>
                    </a:moveTo>
                    <a:lnTo>
                      <a:pt x="47" y="46"/>
                    </a:lnTo>
                    <a:lnTo>
                      <a:pt x="47" y="0"/>
                    </a:lnTo>
                    <a:lnTo>
                      <a:pt x="23" y="0"/>
                    </a:lnTo>
                    <a:lnTo>
                      <a:pt x="23" y="0"/>
                    </a:lnTo>
                    <a:lnTo>
                      <a:pt x="47" y="0"/>
                    </a:lnTo>
                    <a:lnTo>
                      <a:pt x="47" y="0"/>
                    </a:lnTo>
                    <a:lnTo>
                      <a:pt x="47" y="0"/>
                    </a:lnTo>
                    <a:lnTo>
                      <a:pt x="47" y="46"/>
                    </a:lnTo>
                    <a:lnTo>
                      <a:pt x="47" y="46"/>
                    </a:lnTo>
                    <a:lnTo>
                      <a:pt x="47" y="46"/>
                    </a:lnTo>
                    <a:lnTo>
                      <a:pt x="23" y="46"/>
                    </a:lnTo>
                    <a:lnTo>
                      <a:pt x="23" y="46"/>
                    </a:lnTo>
                    <a:close/>
                    <a:moveTo>
                      <a:pt x="1" y="46"/>
                    </a:moveTo>
                    <a:lnTo>
                      <a:pt x="23" y="46"/>
                    </a:lnTo>
                    <a:lnTo>
                      <a:pt x="23" y="46"/>
                    </a:lnTo>
                    <a:lnTo>
                      <a:pt x="1" y="46"/>
                    </a:lnTo>
                    <a:lnTo>
                      <a:pt x="0" y="46"/>
                    </a:lnTo>
                    <a:lnTo>
                      <a:pt x="0" y="46"/>
                    </a:lnTo>
                    <a:lnTo>
                      <a:pt x="0" y="0"/>
                    </a:lnTo>
                    <a:lnTo>
                      <a:pt x="0" y="0"/>
                    </a:lnTo>
                    <a:lnTo>
                      <a:pt x="1" y="0"/>
                    </a:lnTo>
                    <a:lnTo>
                      <a:pt x="23" y="0"/>
                    </a:lnTo>
                    <a:lnTo>
                      <a:pt x="23" y="0"/>
                    </a:lnTo>
                    <a:lnTo>
                      <a:pt x="1" y="0"/>
                    </a:lnTo>
                    <a:lnTo>
                      <a:pt x="1" y="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222" name="Rectangle 47"/>
              <p:cNvSpPr>
                <a:spLocks noChangeArrowheads="1"/>
              </p:cNvSpPr>
              <p:nvPr/>
            </p:nvSpPr>
            <p:spPr bwMode="auto">
              <a:xfrm>
                <a:off x="3727" y="1948"/>
                <a:ext cx="47" cy="46"/>
              </a:xfrm>
              <a:prstGeom prst="rect">
                <a:avLst/>
              </a:prstGeom>
              <a:solidFill>
                <a:srgbClr val="249AB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223" name="Freeform 48"/>
              <p:cNvSpPr>
                <a:spLocks noEditPoints="1"/>
              </p:cNvSpPr>
              <p:nvPr/>
            </p:nvSpPr>
            <p:spPr bwMode="auto">
              <a:xfrm>
                <a:off x="3727" y="1948"/>
                <a:ext cx="47" cy="46"/>
              </a:xfrm>
              <a:custGeom>
                <a:avLst/>
                <a:gdLst>
                  <a:gd name="T0" fmla="*/ 23 w 47"/>
                  <a:gd name="T1" fmla="*/ 46 h 46"/>
                  <a:gd name="T2" fmla="*/ 45 w 47"/>
                  <a:gd name="T3" fmla="*/ 46 h 46"/>
                  <a:gd name="T4" fmla="*/ 45 w 47"/>
                  <a:gd name="T5" fmla="*/ 0 h 46"/>
                  <a:gd name="T6" fmla="*/ 23 w 47"/>
                  <a:gd name="T7" fmla="*/ 0 h 46"/>
                  <a:gd name="T8" fmla="*/ 23 w 47"/>
                  <a:gd name="T9" fmla="*/ 0 h 46"/>
                  <a:gd name="T10" fmla="*/ 47 w 47"/>
                  <a:gd name="T11" fmla="*/ 0 h 46"/>
                  <a:gd name="T12" fmla="*/ 47 w 47"/>
                  <a:gd name="T13" fmla="*/ 0 h 46"/>
                  <a:gd name="T14" fmla="*/ 47 w 47"/>
                  <a:gd name="T15" fmla="*/ 0 h 46"/>
                  <a:gd name="T16" fmla="*/ 47 w 47"/>
                  <a:gd name="T17" fmla="*/ 46 h 46"/>
                  <a:gd name="T18" fmla="*/ 47 w 47"/>
                  <a:gd name="T19" fmla="*/ 46 h 46"/>
                  <a:gd name="T20" fmla="*/ 47 w 47"/>
                  <a:gd name="T21" fmla="*/ 46 h 46"/>
                  <a:gd name="T22" fmla="*/ 23 w 47"/>
                  <a:gd name="T23" fmla="*/ 46 h 46"/>
                  <a:gd name="T24" fmla="*/ 23 w 47"/>
                  <a:gd name="T25" fmla="*/ 46 h 46"/>
                  <a:gd name="T26" fmla="*/ 0 w 47"/>
                  <a:gd name="T27" fmla="*/ 46 h 46"/>
                  <a:gd name="T28" fmla="*/ 23 w 47"/>
                  <a:gd name="T29" fmla="*/ 46 h 46"/>
                  <a:gd name="T30" fmla="*/ 23 w 47"/>
                  <a:gd name="T31" fmla="*/ 46 h 46"/>
                  <a:gd name="T32" fmla="*/ 0 w 47"/>
                  <a:gd name="T33" fmla="*/ 46 h 46"/>
                  <a:gd name="T34" fmla="*/ 0 w 47"/>
                  <a:gd name="T35" fmla="*/ 46 h 46"/>
                  <a:gd name="T36" fmla="*/ 0 w 47"/>
                  <a:gd name="T37" fmla="*/ 46 h 46"/>
                  <a:gd name="T38" fmla="*/ 0 w 47"/>
                  <a:gd name="T39" fmla="*/ 0 h 46"/>
                  <a:gd name="T40" fmla="*/ 0 w 47"/>
                  <a:gd name="T41" fmla="*/ 0 h 46"/>
                  <a:gd name="T42" fmla="*/ 0 w 47"/>
                  <a:gd name="T43" fmla="*/ 0 h 46"/>
                  <a:gd name="T44" fmla="*/ 23 w 47"/>
                  <a:gd name="T45" fmla="*/ 0 h 46"/>
                  <a:gd name="T46" fmla="*/ 23 w 47"/>
                  <a:gd name="T47" fmla="*/ 0 h 46"/>
                  <a:gd name="T48" fmla="*/ 0 w 47"/>
                  <a:gd name="T49" fmla="*/ 0 h 46"/>
                  <a:gd name="T50" fmla="*/ 0 w 47"/>
                  <a:gd name="T51" fmla="*/ 4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6">
                    <a:moveTo>
                      <a:pt x="23" y="46"/>
                    </a:moveTo>
                    <a:lnTo>
                      <a:pt x="45" y="46"/>
                    </a:lnTo>
                    <a:lnTo>
                      <a:pt x="45" y="0"/>
                    </a:lnTo>
                    <a:lnTo>
                      <a:pt x="23" y="0"/>
                    </a:lnTo>
                    <a:lnTo>
                      <a:pt x="23" y="0"/>
                    </a:lnTo>
                    <a:lnTo>
                      <a:pt x="47" y="0"/>
                    </a:lnTo>
                    <a:lnTo>
                      <a:pt x="47" y="0"/>
                    </a:lnTo>
                    <a:lnTo>
                      <a:pt x="47" y="0"/>
                    </a:lnTo>
                    <a:lnTo>
                      <a:pt x="47" y="46"/>
                    </a:lnTo>
                    <a:lnTo>
                      <a:pt x="47" y="46"/>
                    </a:lnTo>
                    <a:lnTo>
                      <a:pt x="47" y="46"/>
                    </a:lnTo>
                    <a:lnTo>
                      <a:pt x="23" y="46"/>
                    </a:lnTo>
                    <a:lnTo>
                      <a:pt x="23" y="46"/>
                    </a:lnTo>
                    <a:close/>
                    <a:moveTo>
                      <a:pt x="0" y="46"/>
                    </a:moveTo>
                    <a:lnTo>
                      <a:pt x="23" y="46"/>
                    </a:lnTo>
                    <a:lnTo>
                      <a:pt x="23" y="46"/>
                    </a:lnTo>
                    <a:lnTo>
                      <a:pt x="0" y="46"/>
                    </a:lnTo>
                    <a:lnTo>
                      <a:pt x="0" y="46"/>
                    </a:lnTo>
                    <a:lnTo>
                      <a:pt x="0" y="46"/>
                    </a:lnTo>
                    <a:lnTo>
                      <a:pt x="0" y="0"/>
                    </a:lnTo>
                    <a:lnTo>
                      <a:pt x="0" y="0"/>
                    </a:lnTo>
                    <a:lnTo>
                      <a:pt x="0" y="0"/>
                    </a:lnTo>
                    <a:lnTo>
                      <a:pt x="23" y="0"/>
                    </a:lnTo>
                    <a:lnTo>
                      <a:pt x="23" y="0"/>
                    </a:lnTo>
                    <a:lnTo>
                      <a:pt x="0" y="0"/>
                    </a:lnTo>
                    <a:lnTo>
                      <a:pt x="0" y="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224" name="Rectangle 49"/>
              <p:cNvSpPr>
                <a:spLocks noChangeArrowheads="1"/>
              </p:cNvSpPr>
              <p:nvPr/>
            </p:nvSpPr>
            <p:spPr bwMode="auto">
              <a:xfrm>
                <a:off x="3497" y="1903"/>
                <a:ext cx="45" cy="45"/>
              </a:xfrm>
              <a:prstGeom prst="rect">
                <a:avLst/>
              </a:prstGeom>
              <a:solidFill>
                <a:srgbClr val="249AB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225" name="Freeform 50"/>
              <p:cNvSpPr>
                <a:spLocks noEditPoints="1"/>
              </p:cNvSpPr>
              <p:nvPr/>
            </p:nvSpPr>
            <p:spPr bwMode="auto">
              <a:xfrm>
                <a:off x="3495" y="1901"/>
                <a:ext cx="47" cy="47"/>
              </a:xfrm>
              <a:custGeom>
                <a:avLst/>
                <a:gdLst>
                  <a:gd name="T0" fmla="*/ 47 w 47"/>
                  <a:gd name="T1" fmla="*/ 2 h 47"/>
                  <a:gd name="T2" fmla="*/ 24 w 47"/>
                  <a:gd name="T3" fmla="*/ 2 h 47"/>
                  <a:gd name="T4" fmla="*/ 24 w 47"/>
                  <a:gd name="T5" fmla="*/ 0 h 47"/>
                  <a:gd name="T6" fmla="*/ 47 w 47"/>
                  <a:gd name="T7" fmla="*/ 0 h 47"/>
                  <a:gd name="T8" fmla="*/ 47 w 47"/>
                  <a:gd name="T9" fmla="*/ 0 h 47"/>
                  <a:gd name="T10" fmla="*/ 47 w 47"/>
                  <a:gd name="T11" fmla="*/ 2 h 47"/>
                  <a:gd name="T12" fmla="*/ 47 w 47"/>
                  <a:gd name="T13" fmla="*/ 47 h 47"/>
                  <a:gd name="T14" fmla="*/ 47 w 47"/>
                  <a:gd name="T15" fmla="*/ 47 h 47"/>
                  <a:gd name="T16" fmla="*/ 47 w 47"/>
                  <a:gd name="T17" fmla="*/ 47 h 47"/>
                  <a:gd name="T18" fmla="*/ 24 w 47"/>
                  <a:gd name="T19" fmla="*/ 47 h 47"/>
                  <a:gd name="T20" fmla="*/ 24 w 47"/>
                  <a:gd name="T21" fmla="*/ 47 h 47"/>
                  <a:gd name="T22" fmla="*/ 47 w 47"/>
                  <a:gd name="T23" fmla="*/ 47 h 47"/>
                  <a:gd name="T24" fmla="*/ 47 w 47"/>
                  <a:gd name="T25" fmla="*/ 2 h 47"/>
                  <a:gd name="T26" fmla="*/ 24 w 47"/>
                  <a:gd name="T27" fmla="*/ 2 h 47"/>
                  <a:gd name="T28" fmla="*/ 2 w 47"/>
                  <a:gd name="T29" fmla="*/ 2 h 47"/>
                  <a:gd name="T30" fmla="*/ 2 w 47"/>
                  <a:gd name="T31" fmla="*/ 47 h 47"/>
                  <a:gd name="T32" fmla="*/ 24 w 47"/>
                  <a:gd name="T33" fmla="*/ 47 h 47"/>
                  <a:gd name="T34" fmla="*/ 24 w 47"/>
                  <a:gd name="T35" fmla="*/ 47 h 47"/>
                  <a:gd name="T36" fmla="*/ 2 w 47"/>
                  <a:gd name="T37" fmla="*/ 47 h 47"/>
                  <a:gd name="T38" fmla="*/ 0 w 47"/>
                  <a:gd name="T39" fmla="*/ 47 h 47"/>
                  <a:gd name="T40" fmla="*/ 0 w 47"/>
                  <a:gd name="T41" fmla="*/ 47 h 47"/>
                  <a:gd name="T42" fmla="*/ 0 w 47"/>
                  <a:gd name="T43" fmla="*/ 2 h 47"/>
                  <a:gd name="T44" fmla="*/ 0 w 47"/>
                  <a:gd name="T45" fmla="*/ 0 h 47"/>
                  <a:gd name="T46" fmla="*/ 2 w 47"/>
                  <a:gd name="T47" fmla="*/ 0 h 47"/>
                  <a:gd name="T48" fmla="*/ 24 w 47"/>
                  <a:gd name="T49" fmla="*/ 0 h 47"/>
                  <a:gd name="T50" fmla="*/ 24 w 47"/>
                  <a:gd name="T51" fmla="*/ 2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7">
                    <a:moveTo>
                      <a:pt x="47" y="2"/>
                    </a:moveTo>
                    <a:lnTo>
                      <a:pt x="24" y="2"/>
                    </a:lnTo>
                    <a:lnTo>
                      <a:pt x="24" y="0"/>
                    </a:lnTo>
                    <a:lnTo>
                      <a:pt x="47" y="0"/>
                    </a:lnTo>
                    <a:lnTo>
                      <a:pt x="47" y="0"/>
                    </a:lnTo>
                    <a:lnTo>
                      <a:pt x="47" y="2"/>
                    </a:lnTo>
                    <a:lnTo>
                      <a:pt x="47" y="47"/>
                    </a:lnTo>
                    <a:lnTo>
                      <a:pt x="47" y="47"/>
                    </a:lnTo>
                    <a:lnTo>
                      <a:pt x="47" y="47"/>
                    </a:lnTo>
                    <a:lnTo>
                      <a:pt x="24" y="47"/>
                    </a:lnTo>
                    <a:lnTo>
                      <a:pt x="24" y="47"/>
                    </a:lnTo>
                    <a:lnTo>
                      <a:pt x="47" y="47"/>
                    </a:lnTo>
                    <a:lnTo>
                      <a:pt x="47" y="2"/>
                    </a:lnTo>
                    <a:close/>
                    <a:moveTo>
                      <a:pt x="24" y="2"/>
                    </a:moveTo>
                    <a:lnTo>
                      <a:pt x="2" y="2"/>
                    </a:lnTo>
                    <a:lnTo>
                      <a:pt x="2" y="47"/>
                    </a:lnTo>
                    <a:lnTo>
                      <a:pt x="24" y="47"/>
                    </a:lnTo>
                    <a:lnTo>
                      <a:pt x="24" y="47"/>
                    </a:lnTo>
                    <a:lnTo>
                      <a:pt x="2" y="47"/>
                    </a:lnTo>
                    <a:lnTo>
                      <a:pt x="0" y="47"/>
                    </a:lnTo>
                    <a:lnTo>
                      <a:pt x="0" y="47"/>
                    </a:lnTo>
                    <a:lnTo>
                      <a:pt x="0" y="2"/>
                    </a:lnTo>
                    <a:lnTo>
                      <a:pt x="0" y="0"/>
                    </a:lnTo>
                    <a:lnTo>
                      <a:pt x="2" y="0"/>
                    </a:lnTo>
                    <a:lnTo>
                      <a:pt x="24" y="0"/>
                    </a:lnTo>
                    <a:lnTo>
                      <a:pt x="24" y="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226" name="Rectangle 51"/>
              <p:cNvSpPr>
                <a:spLocks noChangeArrowheads="1"/>
              </p:cNvSpPr>
              <p:nvPr/>
            </p:nvSpPr>
            <p:spPr bwMode="auto">
              <a:xfrm>
                <a:off x="3542" y="1903"/>
                <a:ext cx="46" cy="45"/>
              </a:xfrm>
              <a:prstGeom prst="rect">
                <a:avLst/>
              </a:prstGeom>
              <a:solidFill>
                <a:srgbClr val="249AB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227" name="Freeform 52"/>
              <p:cNvSpPr>
                <a:spLocks noEditPoints="1"/>
              </p:cNvSpPr>
              <p:nvPr/>
            </p:nvSpPr>
            <p:spPr bwMode="auto">
              <a:xfrm>
                <a:off x="3542" y="1901"/>
                <a:ext cx="47" cy="47"/>
              </a:xfrm>
              <a:custGeom>
                <a:avLst/>
                <a:gdLst>
                  <a:gd name="T0" fmla="*/ 24 w 47"/>
                  <a:gd name="T1" fmla="*/ 0 h 47"/>
                  <a:gd name="T2" fmla="*/ 46 w 47"/>
                  <a:gd name="T3" fmla="*/ 0 h 47"/>
                  <a:gd name="T4" fmla="*/ 47 w 47"/>
                  <a:gd name="T5" fmla="*/ 0 h 47"/>
                  <a:gd name="T6" fmla="*/ 47 w 47"/>
                  <a:gd name="T7" fmla="*/ 2 h 47"/>
                  <a:gd name="T8" fmla="*/ 47 w 47"/>
                  <a:gd name="T9" fmla="*/ 47 h 47"/>
                  <a:gd name="T10" fmla="*/ 47 w 47"/>
                  <a:gd name="T11" fmla="*/ 47 h 47"/>
                  <a:gd name="T12" fmla="*/ 46 w 47"/>
                  <a:gd name="T13" fmla="*/ 47 h 47"/>
                  <a:gd name="T14" fmla="*/ 24 w 47"/>
                  <a:gd name="T15" fmla="*/ 47 h 47"/>
                  <a:gd name="T16" fmla="*/ 24 w 47"/>
                  <a:gd name="T17" fmla="*/ 47 h 47"/>
                  <a:gd name="T18" fmla="*/ 46 w 47"/>
                  <a:gd name="T19" fmla="*/ 47 h 47"/>
                  <a:gd name="T20" fmla="*/ 46 w 47"/>
                  <a:gd name="T21" fmla="*/ 2 h 47"/>
                  <a:gd name="T22" fmla="*/ 24 w 47"/>
                  <a:gd name="T23" fmla="*/ 2 h 47"/>
                  <a:gd name="T24" fmla="*/ 24 w 47"/>
                  <a:gd name="T25" fmla="*/ 0 h 47"/>
                  <a:gd name="T26" fmla="*/ 0 w 47"/>
                  <a:gd name="T27" fmla="*/ 0 h 47"/>
                  <a:gd name="T28" fmla="*/ 24 w 47"/>
                  <a:gd name="T29" fmla="*/ 0 h 47"/>
                  <a:gd name="T30" fmla="*/ 24 w 47"/>
                  <a:gd name="T31" fmla="*/ 2 h 47"/>
                  <a:gd name="T32" fmla="*/ 0 w 47"/>
                  <a:gd name="T33" fmla="*/ 2 h 47"/>
                  <a:gd name="T34" fmla="*/ 0 w 47"/>
                  <a:gd name="T35" fmla="*/ 47 h 47"/>
                  <a:gd name="T36" fmla="*/ 24 w 47"/>
                  <a:gd name="T37" fmla="*/ 47 h 47"/>
                  <a:gd name="T38" fmla="*/ 24 w 47"/>
                  <a:gd name="T39" fmla="*/ 47 h 47"/>
                  <a:gd name="T40" fmla="*/ 0 w 47"/>
                  <a:gd name="T41" fmla="*/ 47 h 47"/>
                  <a:gd name="T42" fmla="*/ 0 w 47"/>
                  <a:gd name="T43" fmla="*/ 47 h 47"/>
                  <a:gd name="T44" fmla="*/ 0 w 47"/>
                  <a:gd name="T45" fmla="*/ 47 h 47"/>
                  <a:gd name="T46" fmla="*/ 0 w 47"/>
                  <a:gd name="T47" fmla="*/ 2 h 47"/>
                  <a:gd name="T48" fmla="*/ 0 w 47"/>
                  <a:gd name="T49" fmla="*/ 0 h 47"/>
                  <a:gd name="T50" fmla="*/ 0 w 47"/>
                  <a:gd name="T51"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7">
                    <a:moveTo>
                      <a:pt x="24" y="0"/>
                    </a:moveTo>
                    <a:lnTo>
                      <a:pt x="46" y="0"/>
                    </a:lnTo>
                    <a:lnTo>
                      <a:pt x="47" y="0"/>
                    </a:lnTo>
                    <a:lnTo>
                      <a:pt x="47" y="2"/>
                    </a:lnTo>
                    <a:lnTo>
                      <a:pt x="47" y="47"/>
                    </a:lnTo>
                    <a:lnTo>
                      <a:pt x="47" y="47"/>
                    </a:lnTo>
                    <a:lnTo>
                      <a:pt x="46" y="47"/>
                    </a:lnTo>
                    <a:lnTo>
                      <a:pt x="24" y="47"/>
                    </a:lnTo>
                    <a:lnTo>
                      <a:pt x="24" y="47"/>
                    </a:lnTo>
                    <a:lnTo>
                      <a:pt x="46" y="47"/>
                    </a:lnTo>
                    <a:lnTo>
                      <a:pt x="46" y="2"/>
                    </a:lnTo>
                    <a:lnTo>
                      <a:pt x="24" y="2"/>
                    </a:lnTo>
                    <a:lnTo>
                      <a:pt x="24" y="0"/>
                    </a:lnTo>
                    <a:close/>
                    <a:moveTo>
                      <a:pt x="0" y="0"/>
                    </a:moveTo>
                    <a:lnTo>
                      <a:pt x="24" y="0"/>
                    </a:lnTo>
                    <a:lnTo>
                      <a:pt x="24" y="2"/>
                    </a:lnTo>
                    <a:lnTo>
                      <a:pt x="0" y="2"/>
                    </a:lnTo>
                    <a:lnTo>
                      <a:pt x="0" y="47"/>
                    </a:lnTo>
                    <a:lnTo>
                      <a:pt x="24" y="47"/>
                    </a:lnTo>
                    <a:lnTo>
                      <a:pt x="24" y="47"/>
                    </a:lnTo>
                    <a:lnTo>
                      <a:pt x="0" y="47"/>
                    </a:lnTo>
                    <a:lnTo>
                      <a:pt x="0" y="47"/>
                    </a:lnTo>
                    <a:lnTo>
                      <a:pt x="0" y="47"/>
                    </a:lnTo>
                    <a:lnTo>
                      <a:pt x="0" y="2"/>
                    </a:lnTo>
                    <a:lnTo>
                      <a:pt x="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228" name="Rectangle 53"/>
              <p:cNvSpPr>
                <a:spLocks noChangeArrowheads="1"/>
              </p:cNvSpPr>
              <p:nvPr/>
            </p:nvSpPr>
            <p:spPr bwMode="auto">
              <a:xfrm>
                <a:off x="3588" y="1903"/>
                <a:ext cx="47" cy="45"/>
              </a:xfrm>
              <a:prstGeom prst="rect">
                <a:avLst/>
              </a:prstGeom>
              <a:solidFill>
                <a:srgbClr val="249AB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229" name="Freeform 54"/>
              <p:cNvSpPr>
                <a:spLocks noEditPoints="1"/>
              </p:cNvSpPr>
              <p:nvPr/>
            </p:nvSpPr>
            <p:spPr bwMode="auto">
              <a:xfrm>
                <a:off x="3588" y="1901"/>
                <a:ext cx="47" cy="47"/>
              </a:xfrm>
              <a:custGeom>
                <a:avLst/>
                <a:gdLst>
                  <a:gd name="T0" fmla="*/ 46 w 47"/>
                  <a:gd name="T1" fmla="*/ 2 h 47"/>
                  <a:gd name="T2" fmla="*/ 24 w 47"/>
                  <a:gd name="T3" fmla="*/ 2 h 47"/>
                  <a:gd name="T4" fmla="*/ 24 w 47"/>
                  <a:gd name="T5" fmla="*/ 0 h 47"/>
                  <a:gd name="T6" fmla="*/ 47 w 47"/>
                  <a:gd name="T7" fmla="*/ 0 h 47"/>
                  <a:gd name="T8" fmla="*/ 47 w 47"/>
                  <a:gd name="T9" fmla="*/ 0 h 47"/>
                  <a:gd name="T10" fmla="*/ 47 w 47"/>
                  <a:gd name="T11" fmla="*/ 2 h 47"/>
                  <a:gd name="T12" fmla="*/ 47 w 47"/>
                  <a:gd name="T13" fmla="*/ 47 h 47"/>
                  <a:gd name="T14" fmla="*/ 47 w 47"/>
                  <a:gd name="T15" fmla="*/ 47 h 47"/>
                  <a:gd name="T16" fmla="*/ 47 w 47"/>
                  <a:gd name="T17" fmla="*/ 47 h 47"/>
                  <a:gd name="T18" fmla="*/ 24 w 47"/>
                  <a:gd name="T19" fmla="*/ 47 h 47"/>
                  <a:gd name="T20" fmla="*/ 24 w 47"/>
                  <a:gd name="T21" fmla="*/ 47 h 47"/>
                  <a:gd name="T22" fmla="*/ 46 w 47"/>
                  <a:gd name="T23" fmla="*/ 47 h 47"/>
                  <a:gd name="T24" fmla="*/ 46 w 47"/>
                  <a:gd name="T25" fmla="*/ 2 h 47"/>
                  <a:gd name="T26" fmla="*/ 24 w 47"/>
                  <a:gd name="T27" fmla="*/ 2 h 47"/>
                  <a:gd name="T28" fmla="*/ 1 w 47"/>
                  <a:gd name="T29" fmla="*/ 2 h 47"/>
                  <a:gd name="T30" fmla="*/ 1 w 47"/>
                  <a:gd name="T31" fmla="*/ 47 h 47"/>
                  <a:gd name="T32" fmla="*/ 24 w 47"/>
                  <a:gd name="T33" fmla="*/ 47 h 47"/>
                  <a:gd name="T34" fmla="*/ 24 w 47"/>
                  <a:gd name="T35" fmla="*/ 47 h 47"/>
                  <a:gd name="T36" fmla="*/ 0 w 47"/>
                  <a:gd name="T37" fmla="*/ 47 h 47"/>
                  <a:gd name="T38" fmla="*/ 0 w 47"/>
                  <a:gd name="T39" fmla="*/ 47 h 47"/>
                  <a:gd name="T40" fmla="*/ 0 w 47"/>
                  <a:gd name="T41" fmla="*/ 47 h 47"/>
                  <a:gd name="T42" fmla="*/ 0 w 47"/>
                  <a:gd name="T43" fmla="*/ 2 h 47"/>
                  <a:gd name="T44" fmla="*/ 0 w 47"/>
                  <a:gd name="T45" fmla="*/ 0 h 47"/>
                  <a:gd name="T46" fmla="*/ 0 w 47"/>
                  <a:gd name="T47" fmla="*/ 0 h 47"/>
                  <a:gd name="T48" fmla="*/ 24 w 47"/>
                  <a:gd name="T49" fmla="*/ 0 h 47"/>
                  <a:gd name="T50" fmla="*/ 24 w 47"/>
                  <a:gd name="T51" fmla="*/ 2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7">
                    <a:moveTo>
                      <a:pt x="46" y="2"/>
                    </a:moveTo>
                    <a:lnTo>
                      <a:pt x="24" y="2"/>
                    </a:lnTo>
                    <a:lnTo>
                      <a:pt x="24" y="0"/>
                    </a:lnTo>
                    <a:lnTo>
                      <a:pt x="47" y="0"/>
                    </a:lnTo>
                    <a:lnTo>
                      <a:pt x="47" y="0"/>
                    </a:lnTo>
                    <a:lnTo>
                      <a:pt x="47" y="2"/>
                    </a:lnTo>
                    <a:lnTo>
                      <a:pt x="47" y="47"/>
                    </a:lnTo>
                    <a:lnTo>
                      <a:pt x="47" y="47"/>
                    </a:lnTo>
                    <a:lnTo>
                      <a:pt x="47" y="47"/>
                    </a:lnTo>
                    <a:lnTo>
                      <a:pt x="24" y="47"/>
                    </a:lnTo>
                    <a:lnTo>
                      <a:pt x="24" y="47"/>
                    </a:lnTo>
                    <a:lnTo>
                      <a:pt x="46" y="47"/>
                    </a:lnTo>
                    <a:lnTo>
                      <a:pt x="46" y="2"/>
                    </a:lnTo>
                    <a:close/>
                    <a:moveTo>
                      <a:pt x="24" y="2"/>
                    </a:moveTo>
                    <a:lnTo>
                      <a:pt x="1" y="2"/>
                    </a:lnTo>
                    <a:lnTo>
                      <a:pt x="1" y="47"/>
                    </a:lnTo>
                    <a:lnTo>
                      <a:pt x="24" y="47"/>
                    </a:lnTo>
                    <a:lnTo>
                      <a:pt x="24" y="47"/>
                    </a:lnTo>
                    <a:lnTo>
                      <a:pt x="0" y="47"/>
                    </a:lnTo>
                    <a:lnTo>
                      <a:pt x="0" y="47"/>
                    </a:lnTo>
                    <a:lnTo>
                      <a:pt x="0" y="47"/>
                    </a:lnTo>
                    <a:lnTo>
                      <a:pt x="0" y="2"/>
                    </a:lnTo>
                    <a:lnTo>
                      <a:pt x="0" y="0"/>
                    </a:lnTo>
                    <a:lnTo>
                      <a:pt x="0" y="0"/>
                    </a:lnTo>
                    <a:lnTo>
                      <a:pt x="24" y="0"/>
                    </a:lnTo>
                    <a:lnTo>
                      <a:pt x="24" y="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230" name="Rectangle 55"/>
              <p:cNvSpPr>
                <a:spLocks noChangeArrowheads="1"/>
              </p:cNvSpPr>
              <p:nvPr/>
            </p:nvSpPr>
            <p:spPr bwMode="auto">
              <a:xfrm>
                <a:off x="3635" y="1903"/>
                <a:ext cx="46" cy="45"/>
              </a:xfrm>
              <a:prstGeom prst="rect">
                <a:avLst/>
              </a:prstGeom>
              <a:solidFill>
                <a:srgbClr val="6FCEE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231" name="Freeform 56"/>
              <p:cNvSpPr>
                <a:spLocks noEditPoints="1"/>
              </p:cNvSpPr>
              <p:nvPr/>
            </p:nvSpPr>
            <p:spPr bwMode="auto">
              <a:xfrm>
                <a:off x="3634" y="1901"/>
                <a:ext cx="47" cy="47"/>
              </a:xfrm>
              <a:custGeom>
                <a:avLst/>
                <a:gdLst>
                  <a:gd name="T0" fmla="*/ 23 w 47"/>
                  <a:gd name="T1" fmla="*/ 0 h 47"/>
                  <a:gd name="T2" fmla="*/ 47 w 47"/>
                  <a:gd name="T3" fmla="*/ 0 h 47"/>
                  <a:gd name="T4" fmla="*/ 47 w 47"/>
                  <a:gd name="T5" fmla="*/ 0 h 47"/>
                  <a:gd name="T6" fmla="*/ 47 w 47"/>
                  <a:gd name="T7" fmla="*/ 2 h 47"/>
                  <a:gd name="T8" fmla="*/ 47 w 47"/>
                  <a:gd name="T9" fmla="*/ 47 h 47"/>
                  <a:gd name="T10" fmla="*/ 47 w 47"/>
                  <a:gd name="T11" fmla="*/ 47 h 47"/>
                  <a:gd name="T12" fmla="*/ 47 w 47"/>
                  <a:gd name="T13" fmla="*/ 47 h 47"/>
                  <a:gd name="T14" fmla="*/ 23 w 47"/>
                  <a:gd name="T15" fmla="*/ 47 h 47"/>
                  <a:gd name="T16" fmla="*/ 23 w 47"/>
                  <a:gd name="T17" fmla="*/ 47 h 47"/>
                  <a:gd name="T18" fmla="*/ 47 w 47"/>
                  <a:gd name="T19" fmla="*/ 47 h 47"/>
                  <a:gd name="T20" fmla="*/ 47 w 47"/>
                  <a:gd name="T21" fmla="*/ 2 h 47"/>
                  <a:gd name="T22" fmla="*/ 23 w 47"/>
                  <a:gd name="T23" fmla="*/ 2 h 47"/>
                  <a:gd name="T24" fmla="*/ 23 w 47"/>
                  <a:gd name="T25" fmla="*/ 0 h 47"/>
                  <a:gd name="T26" fmla="*/ 1 w 47"/>
                  <a:gd name="T27" fmla="*/ 0 h 47"/>
                  <a:gd name="T28" fmla="*/ 23 w 47"/>
                  <a:gd name="T29" fmla="*/ 0 h 47"/>
                  <a:gd name="T30" fmla="*/ 23 w 47"/>
                  <a:gd name="T31" fmla="*/ 2 h 47"/>
                  <a:gd name="T32" fmla="*/ 1 w 47"/>
                  <a:gd name="T33" fmla="*/ 2 h 47"/>
                  <a:gd name="T34" fmla="*/ 1 w 47"/>
                  <a:gd name="T35" fmla="*/ 47 h 47"/>
                  <a:gd name="T36" fmla="*/ 23 w 47"/>
                  <a:gd name="T37" fmla="*/ 47 h 47"/>
                  <a:gd name="T38" fmla="*/ 23 w 47"/>
                  <a:gd name="T39" fmla="*/ 47 h 47"/>
                  <a:gd name="T40" fmla="*/ 1 w 47"/>
                  <a:gd name="T41" fmla="*/ 47 h 47"/>
                  <a:gd name="T42" fmla="*/ 0 w 47"/>
                  <a:gd name="T43" fmla="*/ 47 h 47"/>
                  <a:gd name="T44" fmla="*/ 0 w 47"/>
                  <a:gd name="T45" fmla="*/ 47 h 47"/>
                  <a:gd name="T46" fmla="*/ 0 w 47"/>
                  <a:gd name="T47" fmla="*/ 2 h 47"/>
                  <a:gd name="T48" fmla="*/ 0 w 47"/>
                  <a:gd name="T49" fmla="*/ 0 h 47"/>
                  <a:gd name="T50" fmla="*/ 1 w 47"/>
                  <a:gd name="T51"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7">
                    <a:moveTo>
                      <a:pt x="23" y="0"/>
                    </a:moveTo>
                    <a:lnTo>
                      <a:pt x="47" y="0"/>
                    </a:lnTo>
                    <a:lnTo>
                      <a:pt x="47" y="0"/>
                    </a:lnTo>
                    <a:lnTo>
                      <a:pt x="47" y="2"/>
                    </a:lnTo>
                    <a:lnTo>
                      <a:pt x="47" y="47"/>
                    </a:lnTo>
                    <a:lnTo>
                      <a:pt x="47" y="47"/>
                    </a:lnTo>
                    <a:lnTo>
                      <a:pt x="47" y="47"/>
                    </a:lnTo>
                    <a:lnTo>
                      <a:pt x="23" y="47"/>
                    </a:lnTo>
                    <a:lnTo>
                      <a:pt x="23" y="47"/>
                    </a:lnTo>
                    <a:lnTo>
                      <a:pt x="47" y="47"/>
                    </a:lnTo>
                    <a:lnTo>
                      <a:pt x="47" y="2"/>
                    </a:lnTo>
                    <a:lnTo>
                      <a:pt x="23" y="2"/>
                    </a:lnTo>
                    <a:lnTo>
                      <a:pt x="23" y="0"/>
                    </a:lnTo>
                    <a:close/>
                    <a:moveTo>
                      <a:pt x="1" y="0"/>
                    </a:moveTo>
                    <a:lnTo>
                      <a:pt x="23" y="0"/>
                    </a:lnTo>
                    <a:lnTo>
                      <a:pt x="23" y="2"/>
                    </a:lnTo>
                    <a:lnTo>
                      <a:pt x="1" y="2"/>
                    </a:lnTo>
                    <a:lnTo>
                      <a:pt x="1" y="47"/>
                    </a:lnTo>
                    <a:lnTo>
                      <a:pt x="23" y="47"/>
                    </a:lnTo>
                    <a:lnTo>
                      <a:pt x="23" y="47"/>
                    </a:lnTo>
                    <a:lnTo>
                      <a:pt x="1" y="47"/>
                    </a:lnTo>
                    <a:lnTo>
                      <a:pt x="0" y="47"/>
                    </a:lnTo>
                    <a:lnTo>
                      <a:pt x="0" y="47"/>
                    </a:lnTo>
                    <a:lnTo>
                      <a:pt x="0" y="2"/>
                    </a:lnTo>
                    <a:lnTo>
                      <a:pt x="0" y="0"/>
                    </a:ln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232" name="Rectangle 57"/>
              <p:cNvSpPr>
                <a:spLocks noChangeArrowheads="1"/>
              </p:cNvSpPr>
              <p:nvPr/>
            </p:nvSpPr>
            <p:spPr bwMode="auto">
              <a:xfrm>
                <a:off x="3681" y="1903"/>
                <a:ext cx="46" cy="45"/>
              </a:xfrm>
              <a:prstGeom prst="rect">
                <a:avLst/>
              </a:prstGeom>
              <a:solidFill>
                <a:srgbClr val="249AB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233" name="Freeform 58"/>
              <p:cNvSpPr>
                <a:spLocks noEditPoints="1"/>
              </p:cNvSpPr>
              <p:nvPr/>
            </p:nvSpPr>
            <p:spPr bwMode="auto">
              <a:xfrm>
                <a:off x="3681" y="1901"/>
                <a:ext cx="46" cy="47"/>
              </a:xfrm>
              <a:custGeom>
                <a:avLst/>
                <a:gdLst>
                  <a:gd name="T0" fmla="*/ 46 w 46"/>
                  <a:gd name="T1" fmla="*/ 2 h 47"/>
                  <a:gd name="T2" fmla="*/ 23 w 46"/>
                  <a:gd name="T3" fmla="*/ 2 h 47"/>
                  <a:gd name="T4" fmla="*/ 23 w 46"/>
                  <a:gd name="T5" fmla="*/ 0 h 47"/>
                  <a:gd name="T6" fmla="*/ 46 w 46"/>
                  <a:gd name="T7" fmla="*/ 0 h 47"/>
                  <a:gd name="T8" fmla="*/ 46 w 46"/>
                  <a:gd name="T9" fmla="*/ 0 h 47"/>
                  <a:gd name="T10" fmla="*/ 46 w 46"/>
                  <a:gd name="T11" fmla="*/ 2 h 47"/>
                  <a:gd name="T12" fmla="*/ 46 w 46"/>
                  <a:gd name="T13" fmla="*/ 47 h 47"/>
                  <a:gd name="T14" fmla="*/ 46 w 46"/>
                  <a:gd name="T15" fmla="*/ 47 h 47"/>
                  <a:gd name="T16" fmla="*/ 46 w 46"/>
                  <a:gd name="T17" fmla="*/ 47 h 47"/>
                  <a:gd name="T18" fmla="*/ 23 w 46"/>
                  <a:gd name="T19" fmla="*/ 47 h 47"/>
                  <a:gd name="T20" fmla="*/ 23 w 46"/>
                  <a:gd name="T21" fmla="*/ 47 h 47"/>
                  <a:gd name="T22" fmla="*/ 46 w 46"/>
                  <a:gd name="T23" fmla="*/ 47 h 47"/>
                  <a:gd name="T24" fmla="*/ 46 w 46"/>
                  <a:gd name="T25" fmla="*/ 2 h 47"/>
                  <a:gd name="T26" fmla="*/ 23 w 46"/>
                  <a:gd name="T27" fmla="*/ 2 h 47"/>
                  <a:gd name="T28" fmla="*/ 0 w 46"/>
                  <a:gd name="T29" fmla="*/ 2 h 47"/>
                  <a:gd name="T30" fmla="*/ 0 w 46"/>
                  <a:gd name="T31" fmla="*/ 47 h 47"/>
                  <a:gd name="T32" fmla="*/ 23 w 46"/>
                  <a:gd name="T33" fmla="*/ 47 h 47"/>
                  <a:gd name="T34" fmla="*/ 23 w 46"/>
                  <a:gd name="T35" fmla="*/ 47 h 47"/>
                  <a:gd name="T36" fmla="*/ 0 w 46"/>
                  <a:gd name="T37" fmla="*/ 47 h 47"/>
                  <a:gd name="T38" fmla="*/ 0 w 46"/>
                  <a:gd name="T39" fmla="*/ 47 h 47"/>
                  <a:gd name="T40" fmla="*/ 0 w 46"/>
                  <a:gd name="T41" fmla="*/ 47 h 47"/>
                  <a:gd name="T42" fmla="*/ 0 w 46"/>
                  <a:gd name="T43" fmla="*/ 2 h 47"/>
                  <a:gd name="T44" fmla="*/ 0 w 46"/>
                  <a:gd name="T45" fmla="*/ 0 h 47"/>
                  <a:gd name="T46" fmla="*/ 0 w 46"/>
                  <a:gd name="T47" fmla="*/ 0 h 47"/>
                  <a:gd name="T48" fmla="*/ 23 w 46"/>
                  <a:gd name="T49" fmla="*/ 0 h 47"/>
                  <a:gd name="T50" fmla="*/ 23 w 46"/>
                  <a:gd name="T51" fmla="*/ 2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6" h="47">
                    <a:moveTo>
                      <a:pt x="46" y="2"/>
                    </a:moveTo>
                    <a:lnTo>
                      <a:pt x="23" y="2"/>
                    </a:lnTo>
                    <a:lnTo>
                      <a:pt x="23" y="0"/>
                    </a:lnTo>
                    <a:lnTo>
                      <a:pt x="46" y="0"/>
                    </a:lnTo>
                    <a:lnTo>
                      <a:pt x="46" y="0"/>
                    </a:lnTo>
                    <a:lnTo>
                      <a:pt x="46" y="2"/>
                    </a:lnTo>
                    <a:lnTo>
                      <a:pt x="46" y="47"/>
                    </a:lnTo>
                    <a:lnTo>
                      <a:pt x="46" y="47"/>
                    </a:lnTo>
                    <a:lnTo>
                      <a:pt x="46" y="47"/>
                    </a:lnTo>
                    <a:lnTo>
                      <a:pt x="23" y="47"/>
                    </a:lnTo>
                    <a:lnTo>
                      <a:pt x="23" y="47"/>
                    </a:lnTo>
                    <a:lnTo>
                      <a:pt x="46" y="47"/>
                    </a:lnTo>
                    <a:lnTo>
                      <a:pt x="46" y="2"/>
                    </a:lnTo>
                    <a:close/>
                    <a:moveTo>
                      <a:pt x="23" y="2"/>
                    </a:moveTo>
                    <a:lnTo>
                      <a:pt x="0" y="2"/>
                    </a:lnTo>
                    <a:lnTo>
                      <a:pt x="0" y="47"/>
                    </a:lnTo>
                    <a:lnTo>
                      <a:pt x="23" y="47"/>
                    </a:lnTo>
                    <a:lnTo>
                      <a:pt x="23" y="47"/>
                    </a:lnTo>
                    <a:lnTo>
                      <a:pt x="0" y="47"/>
                    </a:lnTo>
                    <a:lnTo>
                      <a:pt x="0" y="47"/>
                    </a:lnTo>
                    <a:lnTo>
                      <a:pt x="0" y="47"/>
                    </a:lnTo>
                    <a:lnTo>
                      <a:pt x="0" y="2"/>
                    </a:lnTo>
                    <a:lnTo>
                      <a:pt x="0" y="0"/>
                    </a:lnTo>
                    <a:lnTo>
                      <a:pt x="0" y="0"/>
                    </a:lnTo>
                    <a:lnTo>
                      <a:pt x="23" y="0"/>
                    </a:lnTo>
                    <a:lnTo>
                      <a:pt x="23" y="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234" name="Rectangle 59"/>
              <p:cNvSpPr>
                <a:spLocks noChangeArrowheads="1"/>
              </p:cNvSpPr>
              <p:nvPr/>
            </p:nvSpPr>
            <p:spPr bwMode="auto">
              <a:xfrm>
                <a:off x="3450" y="1994"/>
                <a:ext cx="47" cy="47"/>
              </a:xfrm>
              <a:prstGeom prst="rect">
                <a:avLst/>
              </a:prstGeom>
              <a:solidFill>
                <a:srgbClr val="249AB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235" name="Freeform 60"/>
              <p:cNvSpPr>
                <a:spLocks noEditPoints="1"/>
              </p:cNvSpPr>
              <p:nvPr/>
            </p:nvSpPr>
            <p:spPr bwMode="auto">
              <a:xfrm>
                <a:off x="3450" y="1994"/>
                <a:ext cx="47" cy="47"/>
              </a:xfrm>
              <a:custGeom>
                <a:avLst/>
                <a:gdLst>
                  <a:gd name="T0" fmla="*/ 23 w 47"/>
                  <a:gd name="T1" fmla="*/ 0 h 47"/>
                  <a:gd name="T2" fmla="*/ 47 w 47"/>
                  <a:gd name="T3" fmla="*/ 0 h 47"/>
                  <a:gd name="T4" fmla="*/ 47 w 47"/>
                  <a:gd name="T5" fmla="*/ 0 h 47"/>
                  <a:gd name="T6" fmla="*/ 47 w 47"/>
                  <a:gd name="T7" fmla="*/ 0 h 47"/>
                  <a:gd name="T8" fmla="*/ 47 w 47"/>
                  <a:gd name="T9" fmla="*/ 47 h 47"/>
                  <a:gd name="T10" fmla="*/ 47 w 47"/>
                  <a:gd name="T11" fmla="*/ 47 h 47"/>
                  <a:gd name="T12" fmla="*/ 47 w 47"/>
                  <a:gd name="T13" fmla="*/ 47 h 47"/>
                  <a:gd name="T14" fmla="*/ 23 w 47"/>
                  <a:gd name="T15" fmla="*/ 47 h 47"/>
                  <a:gd name="T16" fmla="*/ 23 w 47"/>
                  <a:gd name="T17" fmla="*/ 46 h 47"/>
                  <a:gd name="T18" fmla="*/ 45 w 47"/>
                  <a:gd name="T19" fmla="*/ 46 h 47"/>
                  <a:gd name="T20" fmla="*/ 45 w 47"/>
                  <a:gd name="T21" fmla="*/ 0 h 47"/>
                  <a:gd name="T22" fmla="*/ 23 w 47"/>
                  <a:gd name="T23" fmla="*/ 0 h 47"/>
                  <a:gd name="T24" fmla="*/ 23 w 47"/>
                  <a:gd name="T25" fmla="*/ 0 h 47"/>
                  <a:gd name="T26" fmla="*/ 0 w 47"/>
                  <a:gd name="T27" fmla="*/ 0 h 47"/>
                  <a:gd name="T28" fmla="*/ 23 w 47"/>
                  <a:gd name="T29" fmla="*/ 0 h 47"/>
                  <a:gd name="T30" fmla="*/ 23 w 47"/>
                  <a:gd name="T31" fmla="*/ 0 h 47"/>
                  <a:gd name="T32" fmla="*/ 1 w 47"/>
                  <a:gd name="T33" fmla="*/ 0 h 47"/>
                  <a:gd name="T34" fmla="*/ 1 w 47"/>
                  <a:gd name="T35" fmla="*/ 46 h 47"/>
                  <a:gd name="T36" fmla="*/ 23 w 47"/>
                  <a:gd name="T37" fmla="*/ 46 h 47"/>
                  <a:gd name="T38" fmla="*/ 23 w 47"/>
                  <a:gd name="T39" fmla="*/ 47 h 47"/>
                  <a:gd name="T40" fmla="*/ 0 w 47"/>
                  <a:gd name="T41" fmla="*/ 47 h 47"/>
                  <a:gd name="T42" fmla="*/ 0 w 47"/>
                  <a:gd name="T43" fmla="*/ 47 h 47"/>
                  <a:gd name="T44" fmla="*/ 0 w 47"/>
                  <a:gd name="T45" fmla="*/ 47 h 47"/>
                  <a:gd name="T46" fmla="*/ 0 w 47"/>
                  <a:gd name="T47" fmla="*/ 0 h 47"/>
                  <a:gd name="T48" fmla="*/ 0 w 47"/>
                  <a:gd name="T49" fmla="*/ 0 h 47"/>
                  <a:gd name="T50" fmla="*/ 0 w 47"/>
                  <a:gd name="T51"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7">
                    <a:moveTo>
                      <a:pt x="23" y="0"/>
                    </a:moveTo>
                    <a:lnTo>
                      <a:pt x="47" y="0"/>
                    </a:lnTo>
                    <a:lnTo>
                      <a:pt x="47" y="0"/>
                    </a:lnTo>
                    <a:lnTo>
                      <a:pt x="47" y="0"/>
                    </a:lnTo>
                    <a:lnTo>
                      <a:pt x="47" y="47"/>
                    </a:lnTo>
                    <a:lnTo>
                      <a:pt x="47" y="47"/>
                    </a:lnTo>
                    <a:lnTo>
                      <a:pt x="47" y="47"/>
                    </a:lnTo>
                    <a:lnTo>
                      <a:pt x="23" y="47"/>
                    </a:lnTo>
                    <a:lnTo>
                      <a:pt x="23" y="46"/>
                    </a:lnTo>
                    <a:lnTo>
                      <a:pt x="45" y="46"/>
                    </a:lnTo>
                    <a:lnTo>
                      <a:pt x="45" y="0"/>
                    </a:lnTo>
                    <a:lnTo>
                      <a:pt x="23" y="0"/>
                    </a:lnTo>
                    <a:lnTo>
                      <a:pt x="23" y="0"/>
                    </a:lnTo>
                    <a:close/>
                    <a:moveTo>
                      <a:pt x="0" y="0"/>
                    </a:moveTo>
                    <a:lnTo>
                      <a:pt x="23" y="0"/>
                    </a:lnTo>
                    <a:lnTo>
                      <a:pt x="23" y="0"/>
                    </a:lnTo>
                    <a:lnTo>
                      <a:pt x="1" y="0"/>
                    </a:lnTo>
                    <a:lnTo>
                      <a:pt x="1" y="46"/>
                    </a:lnTo>
                    <a:lnTo>
                      <a:pt x="23" y="46"/>
                    </a:lnTo>
                    <a:lnTo>
                      <a:pt x="23" y="47"/>
                    </a:lnTo>
                    <a:lnTo>
                      <a:pt x="0" y="47"/>
                    </a:lnTo>
                    <a:lnTo>
                      <a:pt x="0" y="47"/>
                    </a:lnTo>
                    <a:lnTo>
                      <a:pt x="0" y="47"/>
                    </a:lnTo>
                    <a:lnTo>
                      <a:pt x="0" y="0"/>
                    </a:lnTo>
                    <a:lnTo>
                      <a:pt x="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236" name="Rectangle 61"/>
              <p:cNvSpPr>
                <a:spLocks noChangeArrowheads="1"/>
              </p:cNvSpPr>
              <p:nvPr/>
            </p:nvSpPr>
            <p:spPr bwMode="auto">
              <a:xfrm>
                <a:off x="3542" y="1994"/>
                <a:ext cx="46" cy="47"/>
              </a:xfrm>
              <a:prstGeom prst="rect">
                <a:avLst/>
              </a:prstGeom>
              <a:solidFill>
                <a:srgbClr val="6FCEE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237" name="Freeform 62"/>
              <p:cNvSpPr>
                <a:spLocks noEditPoints="1"/>
              </p:cNvSpPr>
              <p:nvPr/>
            </p:nvSpPr>
            <p:spPr bwMode="auto">
              <a:xfrm>
                <a:off x="3542" y="1994"/>
                <a:ext cx="47" cy="47"/>
              </a:xfrm>
              <a:custGeom>
                <a:avLst/>
                <a:gdLst>
                  <a:gd name="T0" fmla="*/ 24 w 47"/>
                  <a:gd name="T1" fmla="*/ 0 h 47"/>
                  <a:gd name="T2" fmla="*/ 46 w 47"/>
                  <a:gd name="T3" fmla="*/ 0 h 47"/>
                  <a:gd name="T4" fmla="*/ 47 w 47"/>
                  <a:gd name="T5" fmla="*/ 0 h 47"/>
                  <a:gd name="T6" fmla="*/ 47 w 47"/>
                  <a:gd name="T7" fmla="*/ 0 h 47"/>
                  <a:gd name="T8" fmla="*/ 47 w 47"/>
                  <a:gd name="T9" fmla="*/ 47 h 47"/>
                  <a:gd name="T10" fmla="*/ 47 w 47"/>
                  <a:gd name="T11" fmla="*/ 47 h 47"/>
                  <a:gd name="T12" fmla="*/ 46 w 47"/>
                  <a:gd name="T13" fmla="*/ 47 h 47"/>
                  <a:gd name="T14" fmla="*/ 24 w 47"/>
                  <a:gd name="T15" fmla="*/ 47 h 47"/>
                  <a:gd name="T16" fmla="*/ 24 w 47"/>
                  <a:gd name="T17" fmla="*/ 46 h 47"/>
                  <a:gd name="T18" fmla="*/ 46 w 47"/>
                  <a:gd name="T19" fmla="*/ 46 h 47"/>
                  <a:gd name="T20" fmla="*/ 46 w 47"/>
                  <a:gd name="T21" fmla="*/ 0 h 47"/>
                  <a:gd name="T22" fmla="*/ 24 w 47"/>
                  <a:gd name="T23" fmla="*/ 0 h 47"/>
                  <a:gd name="T24" fmla="*/ 24 w 47"/>
                  <a:gd name="T25" fmla="*/ 0 h 47"/>
                  <a:gd name="T26" fmla="*/ 0 w 47"/>
                  <a:gd name="T27" fmla="*/ 0 h 47"/>
                  <a:gd name="T28" fmla="*/ 24 w 47"/>
                  <a:gd name="T29" fmla="*/ 0 h 47"/>
                  <a:gd name="T30" fmla="*/ 24 w 47"/>
                  <a:gd name="T31" fmla="*/ 0 h 47"/>
                  <a:gd name="T32" fmla="*/ 0 w 47"/>
                  <a:gd name="T33" fmla="*/ 0 h 47"/>
                  <a:gd name="T34" fmla="*/ 0 w 47"/>
                  <a:gd name="T35" fmla="*/ 46 h 47"/>
                  <a:gd name="T36" fmla="*/ 24 w 47"/>
                  <a:gd name="T37" fmla="*/ 46 h 47"/>
                  <a:gd name="T38" fmla="*/ 24 w 47"/>
                  <a:gd name="T39" fmla="*/ 47 h 47"/>
                  <a:gd name="T40" fmla="*/ 0 w 47"/>
                  <a:gd name="T41" fmla="*/ 47 h 47"/>
                  <a:gd name="T42" fmla="*/ 0 w 47"/>
                  <a:gd name="T43" fmla="*/ 47 h 47"/>
                  <a:gd name="T44" fmla="*/ 0 w 47"/>
                  <a:gd name="T45" fmla="*/ 47 h 47"/>
                  <a:gd name="T46" fmla="*/ 0 w 47"/>
                  <a:gd name="T47" fmla="*/ 0 h 47"/>
                  <a:gd name="T48" fmla="*/ 0 w 47"/>
                  <a:gd name="T49" fmla="*/ 0 h 47"/>
                  <a:gd name="T50" fmla="*/ 0 w 47"/>
                  <a:gd name="T51"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7">
                    <a:moveTo>
                      <a:pt x="24" y="0"/>
                    </a:moveTo>
                    <a:lnTo>
                      <a:pt x="46" y="0"/>
                    </a:lnTo>
                    <a:lnTo>
                      <a:pt x="47" y="0"/>
                    </a:lnTo>
                    <a:lnTo>
                      <a:pt x="47" y="0"/>
                    </a:lnTo>
                    <a:lnTo>
                      <a:pt x="47" y="47"/>
                    </a:lnTo>
                    <a:lnTo>
                      <a:pt x="47" y="47"/>
                    </a:lnTo>
                    <a:lnTo>
                      <a:pt x="46" y="47"/>
                    </a:lnTo>
                    <a:lnTo>
                      <a:pt x="24" y="47"/>
                    </a:lnTo>
                    <a:lnTo>
                      <a:pt x="24" y="46"/>
                    </a:lnTo>
                    <a:lnTo>
                      <a:pt x="46" y="46"/>
                    </a:lnTo>
                    <a:lnTo>
                      <a:pt x="46" y="0"/>
                    </a:lnTo>
                    <a:lnTo>
                      <a:pt x="24" y="0"/>
                    </a:lnTo>
                    <a:lnTo>
                      <a:pt x="24" y="0"/>
                    </a:lnTo>
                    <a:close/>
                    <a:moveTo>
                      <a:pt x="0" y="0"/>
                    </a:moveTo>
                    <a:lnTo>
                      <a:pt x="24" y="0"/>
                    </a:lnTo>
                    <a:lnTo>
                      <a:pt x="24" y="0"/>
                    </a:lnTo>
                    <a:lnTo>
                      <a:pt x="0" y="0"/>
                    </a:lnTo>
                    <a:lnTo>
                      <a:pt x="0" y="46"/>
                    </a:lnTo>
                    <a:lnTo>
                      <a:pt x="24" y="46"/>
                    </a:lnTo>
                    <a:lnTo>
                      <a:pt x="24" y="47"/>
                    </a:lnTo>
                    <a:lnTo>
                      <a:pt x="0" y="47"/>
                    </a:lnTo>
                    <a:lnTo>
                      <a:pt x="0" y="47"/>
                    </a:lnTo>
                    <a:lnTo>
                      <a:pt x="0" y="47"/>
                    </a:lnTo>
                    <a:lnTo>
                      <a:pt x="0" y="0"/>
                    </a:lnTo>
                    <a:lnTo>
                      <a:pt x="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238" name="Rectangle 63"/>
              <p:cNvSpPr>
                <a:spLocks noChangeArrowheads="1"/>
              </p:cNvSpPr>
              <p:nvPr/>
            </p:nvSpPr>
            <p:spPr bwMode="auto">
              <a:xfrm>
                <a:off x="3588" y="1994"/>
                <a:ext cx="47" cy="47"/>
              </a:xfrm>
              <a:prstGeom prst="rect">
                <a:avLst/>
              </a:prstGeom>
              <a:solidFill>
                <a:srgbClr val="249AB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239" name="Freeform 64"/>
              <p:cNvSpPr>
                <a:spLocks noEditPoints="1"/>
              </p:cNvSpPr>
              <p:nvPr/>
            </p:nvSpPr>
            <p:spPr bwMode="auto">
              <a:xfrm>
                <a:off x="3588" y="1994"/>
                <a:ext cx="47" cy="47"/>
              </a:xfrm>
              <a:custGeom>
                <a:avLst/>
                <a:gdLst>
                  <a:gd name="T0" fmla="*/ 46 w 47"/>
                  <a:gd name="T1" fmla="*/ 0 h 47"/>
                  <a:gd name="T2" fmla="*/ 24 w 47"/>
                  <a:gd name="T3" fmla="*/ 0 h 47"/>
                  <a:gd name="T4" fmla="*/ 24 w 47"/>
                  <a:gd name="T5" fmla="*/ 0 h 47"/>
                  <a:gd name="T6" fmla="*/ 47 w 47"/>
                  <a:gd name="T7" fmla="*/ 0 h 47"/>
                  <a:gd name="T8" fmla="*/ 47 w 47"/>
                  <a:gd name="T9" fmla="*/ 0 h 47"/>
                  <a:gd name="T10" fmla="*/ 47 w 47"/>
                  <a:gd name="T11" fmla="*/ 0 h 47"/>
                  <a:gd name="T12" fmla="*/ 47 w 47"/>
                  <a:gd name="T13" fmla="*/ 47 h 47"/>
                  <a:gd name="T14" fmla="*/ 47 w 47"/>
                  <a:gd name="T15" fmla="*/ 47 h 47"/>
                  <a:gd name="T16" fmla="*/ 47 w 47"/>
                  <a:gd name="T17" fmla="*/ 47 h 47"/>
                  <a:gd name="T18" fmla="*/ 24 w 47"/>
                  <a:gd name="T19" fmla="*/ 47 h 47"/>
                  <a:gd name="T20" fmla="*/ 24 w 47"/>
                  <a:gd name="T21" fmla="*/ 46 h 47"/>
                  <a:gd name="T22" fmla="*/ 46 w 47"/>
                  <a:gd name="T23" fmla="*/ 46 h 47"/>
                  <a:gd name="T24" fmla="*/ 46 w 47"/>
                  <a:gd name="T25" fmla="*/ 0 h 47"/>
                  <a:gd name="T26" fmla="*/ 24 w 47"/>
                  <a:gd name="T27" fmla="*/ 0 h 47"/>
                  <a:gd name="T28" fmla="*/ 1 w 47"/>
                  <a:gd name="T29" fmla="*/ 0 h 47"/>
                  <a:gd name="T30" fmla="*/ 1 w 47"/>
                  <a:gd name="T31" fmla="*/ 46 h 47"/>
                  <a:gd name="T32" fmla="*/ 24 w 47"/>
                  <a:gd name="T33" fmla="*/ 46 h 47"/>
                  <a:gd name="T34" fmla="*/ 24 w 47"/>
                  <a:gd name="T35" fmla="*/ 47 h 47"/>
                  <a:gd name="T36" fmla="*/ 0 w 47"/>
                  <a:gd name="T37" fmla="*/ 47 h 47"/>
                  <a:gd name="T38" fmla="*/ 0 w 47"/>
                  <a:gd name="T39" fmla="*/ 47 h 47"/>
                  <a:gd name="T40" fmla="*/ 0 w 47"/>
                  <a:gd name="T41" fmla="*/ 47 h 47"/>
                  <a:gd name="T42" fmla="*/ 0 w 47"/>
                  <a:gd name="T43" fmla="*/ 0 h 47"/>
                  <a:gd name="T44" fmla="*/ 0 w 47"/>
                  <a:gd name="T45" fmla="*/ 0 h 47"/>
                  <a:gd name="T46" fmla="*/ 0 w 47"/>
                  <a:gd name="T47" fmla="*/ 0 h 47"/>
                  <a:gd name="T48" fmla="*/ 24 w 47"/>
                  <a:gd name="T49" fmla="*/ 0 h 47"/>
                  <a:gd name="T50" fmla="*/ 24 w 47"/>
                  <a:gd name="T51"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7">
                    <a:moveTo>
                      <a:pt x="46" y="0"/>
                    </a:moveTo>
                    <a:lnTo>
                      <a:pt x="24" y="0"/>
                    </a:lnTo>
                    <a:lnTo>
                      <a:pt x="24" y="0"/>
                    </a:lnTo>
                    <a:lnTo>
                      <a:pt x="47" y="0"/>
                    </a:lnTo>
                    <a:lnTo>
                      <a:pt x="47" y="0"/>
                    </a:lnTo>
                    <a:lnTo>
                      <a:pt x="47" y="0"/>
                    </a:lnTo>
                    <a:lnTo>
                      <a:pt x="47" y="47"/>
                    </a:lnTo>
                    <a:lnTo>
                      <a:pt x="47" y="47"/>
                    </a:lnTo>
                    <a:lnTo>
                      <a:pt x="47" y="47"/>
                    </a:lnTo>
                    <a:lnTo>
                      <a:pt x="24" y="47"/>
                    </a:lnTo>
                    <a:lnTo>
                      <a:pt x="24" y="46"/>
                    </a:lnTo>
                    <a:lnTo>
                      <a:pt x="46" y="46"/>
                    </a:lnTo>
                    <a:lnTo>
                      <a:pt x="46" y="0"/>
                    </a:lnTo>
                    <a:close/>
                    <a:moveTo>
                      <a:pt x="24" y="0"/>
                    </a:moveTo>
                    <a:lnTo>
                      <a:pt x="1" y="0"/>
                    </a:lnTo>
                    <a:lnTo>
                      <a:pt x="1" y="46"/>
                    </a:lnTo>
                    <a:lnTo>
                      <a:pt x="24" y="46"/>
                    </a:lnTo>
                    <a:lnTo>
                      <a:pt x="24" y="47"/>
                    </a:lnTo>
                    <a:lnTo>
                      <a:pt x="0" y="47"/>
                    </a:lnTo>
                    <a:lnTo>
                      <a:pt x="0" y="47"/>
                    </a:lnTo>
                    <a:lnTo>
                      <a:pt x="0" y="47"/>
                    </a:lnTo>
                    <a:lnTo>
                      <a:pt x="0" y="0"/>
                    </a:lnTo>
                    <a:lnTo>
                      <a:pt x="0" y="0"/>
                    </a:lnTo>
                    <a:lnTo>
                      <a:pt x="0" y="0"/>
                    </a:lnTo>
                    <a:lnTo>
                      <a:pt x="24" y="0"/>
                    </a:lnTo>
                    <a:lnTo>
                      <a:pt x="2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240" name="Rectangle 65"/>
              <p:cNvSpPr>
                <a:spLocks noChangeArrowheads="1"/>
              </p:cNvSpPr>
              <p:nvPr/>
            </p:nvSpPr>
            <p:spPr bwMode="auto">
              <a:xfrm>
                <a:off x="3635" y="1994"/>
                <a:ext cx="46" cy="47"/>
              </a:xfrm>
              <a:prstGeom prst="rect">
                <a:avLst/>
              </a:prstGeom>
              <a:solidFill>
                <a:srgbClr val="249AB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241" name="Freeform 66"/>
              <p:cNvSpPr>
                <a:spLocks noEditPoints="1"/>
              </p:cNvSpPr>
              <p:nvPr/>
            </p:nvSpPr>
            <p:spPr bwMode="auto">
              <a:xfrm>
                <a:off x="3634" y="1994"/>
                <a:ext cx="47" cy="47"/>
              </a:xfrm>
              <a:custGeom>
                <a:avLst/>
                <a:gdLst>
                  <a:gd name="T0" fmla="*/ 23 w 47"/>
                  <a:gd name="T1" fmla="*/ 0 h 47"/>
                  <a:gd name="T2" fmla="*/ 47 w 47"/>
                  <a:gd name="T3" fmla="*/ 0 h 47"/>
                  <a:gd name="T4" fmla="*/ 47 w 47"/>
                  <a:gd name="T5" fmla="*/ 0 h 47"/>
                  <a:gd name="T6" fmla="*/ 47 w 47"/>
                  <a:gd name="T7" fmla="*/ 0 h 47"/>
                  <a:gd name="T8" fmla="*/ 47 w 47"/>
                  <a:gd name="T9" fmla="*/ 47 h 47"/>
                  <a:gd name="T10" fmla="*/ 47 w 47"/>
                  <a:gd name="T11" fmla="*/ 47 h 47"/>
                  <a:gd name="T12" fmla="*/ 47 w 47"/>
                  <a:gd name="T13" fmla="*/ 47 h 47"/>
                  <a:gd name="T14" fmla="*/ 23 w 47"/>
                  <a:gd name="T15" fmla="*/ 47 h 47"/>
                  <a:gd name="T16" fmla="*/ 23 w 47"/>
                  <a:gd name="T17" fmla="*/ 46 h 47"/>
                  <a:gd name="T18" fmla="*/ 47 w 47"/>
                  <a:gd name="T19" fmla="*/ 46 h 47"/>
                  <a:gd name="T20" fmla="*/ 47 w 47"/>
                  <a:gd name="T21" fmla="*/ 0 h 47"/>
                  <a:gd name="T22" fmla="*/ 23 w 47"/>
                  <a:gd name="T23" fmla="*/ 0 h 47"/>
                  <a:gd name="T24" fmla="*/ 23 w 47"/>
                  <a:gd name="T25" fmla="*/ 0 h 47"/>
                  <a:gd name="T26" fmla="*/ 1 w 47"/>
                  <a:gd name="T27" fmla="*/ 0 h 47"/>
                  <a:gd name="T28" fmla="*/ 23 w 47"/>
                  <a:gd name="T29" fmla="*/ 0 h 47"/>
                  <a:gd name="T30" fmla="*/ 23 w 47"/>
                  <a:gd name="T31" fmla="*/ 0 h 47"/>
                  <a:gd name="T32" fmla="*/ 1 w 47"/>
                  <a:gd name="T33" fmla="*/ 0 h 47"/>
                  <a:gd name="T34" fmla="*/ 1 w 47"/>
                  <a:gd name="T35" fmla="*/ 46 h 47"/>
                  <a:gd name="T36" fmla="*/ 23 w 47"/>
                  <a:gd name="T37" fmla="*/ 46 h 47"/>
                  <a:gd name="T38" fmla="*/ 23 w 47"/>
                  <a:gd name="T39" fmla="*/ 47 h 47"/>
                  <a:gd name="T40" fmla="*/ 1 w 47"/>
                  <a:gd name="T41" fmla="*/ 47 h 47"/>
                  <a:gd name="T42" fmla="*/ 0 w 47"/>
                  <a:gd name="T43" fmla="*/ 47 h 47"/>
                  <a:gd name="T44" fmla="*/ 0 w 47"/>
                  <a:gd name="T45" fmla="*/ 47 h 47"/>
                  <a:gd name="T46" fmla="*/ 0 w 47"/>
                  <a:gd name="T47" fmla="*/ 0 h 47"/>
                  <a:gd name="T48" fmla="*/ 0 w 47"/>
                  <a:gd name="T49" fmla="*/ 0 h 47"/>
                  <a:gd name="T50" fmla="*/ 1 w 47"/>
                  <a:gd name="T51"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7">
                    <a:moveTo>
                      <a:pt x="23" y="0"/>
                    </a:moveTo>
                    <a:lnTo>
                      <a:pt x="47" y="0"/>
                    </a:lnTo>
                    <a:lnTo>
                      <a:pt x="47" y="0"/>
                    </a:lnTo>
                    <a:lnTo>
                      <a:pt x="47" y="0"/>
                    </a:lnTo>
                    <a:lnTo>
                      <a:pt x="47" y="47"/>
                    </a:lnTo>
                    <a:lnTo>
                      <a:pt x="47" y="47"/>
                    </a:lnTo>
                    <a:lnTo>
                      <a:pt x="47" y="47"/>
                    </a:lnTo>
                    <a:lnTo>
                      <a:pt x="23" y="47"/>
                    </a:lnTo>
                    <a:lnTo>
                      <a:pt x="23" y="46"/>
                    </a:lnTo>
                    <a:lnTo>
                      <a:pt x="47" y="46"/>
                    </a:lnTo>
                    <a:lnTo>
                      <a:pt x="47" y="0"/>
                    </a:lnTo>
                    <a:lnTo>
                      <a:pt x="23" y="0"/>
                    </a:lnTo>
                    <a:lnTo>
                      <a:pt x="23" y="0"/>
                    </a:lnTo>
                    <a:close/>
                    <a:moveTo>
                      <a:pt x="1" y="0"/>
                    </a:moveTo>
                    <a:lnTo>
                      <a:pt x="23" y="0"/>
                    </a:lnTo>
                    <a:lnTo>
                      <a:pt x="23" y="0"/>
                    </a:lnTo>
                    <a:lnTo>
                      <a:pt x="1" y="0"/>
                    </a:lnTo>
                    <a:lnTo>
                      <a:pt x="1" y="46"/>
                    </a:lnTo>
                    <a:lnTo>
                      <a:pt x="23" y="46"/>
                    </a:lnTo>
                    <a:lnTo>
                      <a:pt x="23" y="47"/>
                    </a:lnTo>
                    <a:lnTo>
                      <a:pt x="1" y="47"/>
                    </a:lnTo>
                    <a:lnTo>
                      <a:pt x="0" y="47"/>
                    </a:lnTo>
                    <a:lnTo>
                      <a:pt x="0" y="47"/>
                    </a:lnTo>
                    <a:lnTo>
                      <a:pt x="0" y="0"/>
                    </a:lnTo>
                    <a:lnTo>
                      <a:pt x="0" y="0"/>
                    </a:ln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242" name="Rectangle 67"/>
              <p:cNvSpPr>
                <a:spLocks noChangeArrowheads="1"/>
              </p:cNvSpPr>
              <p:nvPr/>
            </p:nvSpPr>
            <p:spPr bwMode="auto">
              <a:xfrm>
                <a:off x="3727" y="1994"/>
                <a:ext cx="47" cy="47"/>
              </a:xfrm>
              <a:prstGeom prst="rect">
                <a:avLst/>
              </a:prstGeom>
              <a:solidFill>
                <a:srgbClr val="249AB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243" name="Freeform 68"/>
              <p:cNvSpPr>
                <a:spLocks noEditPoints="1"/>
              </p:cNvSpPr>
              <p:nvPr/>
            </p:nvSpPr>
            <p:spPr bwMode="auto">
              <a:xfrm>
                <a:off x="3727" y="1994"/>
                <a:ext cx="47" cy="47"/>
              </a:xfrm>
              <a:custGeom>
                <a:avLst/>
                <a:gdLst>
                  <a:gd name="T0" fmla="*/ 23 w 47"/>
                  <a:gd name="T1" fmla="*/ 0 h 47"/>
                  <a:gd name="T2" fmla="*/ 47 w 47"/>
                  <a:gd name="T3" fmla="*/ 0 h 47"/>
                  <a:gd name="T4" fmla="*/ 47 w 47"/>
                  <a:gd name="T5" fmla="*/ 0 h 47"/>
                  <a:gd name="T6" fmla="*/ 47 w 47"/>
                  <a:gd name="T7" fmla="*/ 0 h 47"/>
                  <a:gd name="T8" fmla="*/ 47 w 47"/>
                  <a:gd name="T9" fmla="*/ 47 h 47"/>
                  <a:gd name="T10" fmla="*/ 47 w 47"/>
                  <a:gd name="T11" fmla="*/ 47 h 47"/>
                  <a:gd name="T12" fmla="*/ 47 w 47"/>
                  <a:gd name="T13" fmla="*/ 47 h 47"/>
                  <a:gd name="T14" fmla="*/ 23 w 47"/>
                  <a:gd name="T15" fmla="*/ 47 h 47"/>
                  <a:gd name="T16" fmla="*/ 23 w 47"/>
                  <a:gd name="T17" fmla="*/ 46 h 47"/>
                  <a:gd name="T18" fmla="*/ 45 w 47"/>
                  <a:gd name="T19" fmla="*/ 46 h 47"/>
                  <a:gd name="T20" fmla="*/ 45 w 47"/>
                  <a:gd name="T21" fmla="*/ 0 h 47"/>
                  <a:gd name="T22" fmla="*/ 23 w 47"/>
                  <a:gd name="T23" fmla="*/ 0 h 47"/>
                  <a:gd name="T24" fmla="*/ 23 w 47"/>
                  <a:gd name="T25" fmla="*/ 0 h 47"/>
                  <a:gd name="T26" fmla="*/ 0 w 47"/>
                  <a:gd name="T27" fmla="*/ 0 h 47"/>
                  <a:gd name="T28" fmla="*/ 23 w 47"/>
                  <a:gd name="T29" fmla="*/ 0 h 47"/>
                  <a:gd name="T30" fmla="*/ 23 w 47"/>
                  <a:gd name="T31" fmla="*/ 0 h 47"/>
                  <a:gd name="T32" fmla="*/ 0 w 47"/>
                  <a:gd name="T33" fmla="*/ 0 h 47"/>
                  <a:gd name="T34" fmla="*/ 0 w 47"/>
                  <a:gd name="T35" fmla="*/ 46 h 47"/>
                  <a:gd name="T36" fmla="*/ 23 w 47"/>
                  <a:gd name="T37" fmla="*/ 46 h 47"/>
                  <a:gd name="T38" fmla="*/ 23 w 47"/>
                  <a:gd name="T39" fmla="*/ 47 h 47"/>
                  <a:gd name="T40" fmla="*/ 0 w 47"/>
                  <a:gd name="T41" fmla="*/ 47 h 47"/>
                  <a:gd name="T42" fmla="*/ 0 w 47"/>
                  <a:gd name="T43" fmla="*/ 47 h 47"/>
                  <a:gd name="T44" fmla="*/ 0 w 47"/>
                  <a:gd name="T45" fmla="*/ 47 h 47"/>
                  <a:gd name="T46" fmla="*/ 0 w 47"/>
                  <a:gd name="T47" fmla="*/ 0 h 47"/>
                  <a:gd name="T48" fmla="*/ 0 w 47"/>
                  <a:gd name="T49" fmla="*/ 0 h 47"/>
                  <a:gd name="T50" fmla="*/ 0 w 47"/>
                  <a:gd name="T51"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7">
                    <a:moveTo>
                      <a:pt x="23" y="0"/>
                    </a:moveTo>
                    <a:lnTo>
                      <a:pt x="47" y="0"/>
                    </a:lnTo>
                    <a:lnTo>
                      <a:pt x="47" y="0"/>
                    </a:lnTo>
                    <a:lnTo>
                      <a:pt x="47" y="0"/>
                    </a:lnTo>
                    <a:lnTo>
                      <a:pt x="47" y="47"/>
                    </a:lnTo>
                    <a:lnTo>
                      <a:pt x="47" y="47"/>
                    </a:lnTo>
                    <a:lnTo>
                      <a:pt x="47" y="47"/>
                    </a:lnTo>
                    <a:lnTo>
                      <a:pt x="23" y="47"/>
                    </a:lnTo>
                    <a:lnTo>
                      <a:pt x="23" y="46"/>
                    </a:lnTo>
                    <a:lnTo>
                      <a:pt x="45" y="46"/>
                    </a:lnTo>
                    <a:lnTo>
                      <a:pt x="45" y="0"/>
                    </a:lnTo>
                    <a:lnTo>
                      <a:pt x="23" y="0"/>
                    </a:lnTo>
                    <a:lnTo>
                      <a:pt x="23" y="0"/>
                    </a:lnTo>
                    <a:close/>
                    <a:moveTo>
                      <a:pt x="0" y="0"/>
                    </a:moveTo>
                    <a:lnTo>
                      <a:pt x="23" y="0"/>
                    </a:lnTo>
                    <a:lnTo>
                      <a:pt x="23" y="0"/>
                    </a:lnTo>
                    <a:lnTo>
                      <a:pt x="0" y="0"/>
                    </a:lnTo>
                    <a:lnTo>
                      <a:pt x="0" y="46"/>
                    </a:lnTo>
                    <a:lnTo>
                      <a:pt x="23" y="46"/>
                    </a:lnTo>
                    <a:lnTo>
                      <a:pt x="23" y="47"/>
                    </a:lnTo>
                    <a:lnTo>
                      <a:pt x="0" y="47"/>
                    </a:lnTo>
                    <a:lnTo>
                      <a:pt x="0" y="47"/>
                    </a:lnTo>
                    <a:lnTo>
                      <a:pt x="0" y="47"/>
                    </a:lnTo>
                    <a:lnTo>
                      <a:pt x="0" y="0"/>
                    </a:lnTo>
                    <a:lnTo>
                      <a:pt x="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244" name="Rectangle 69"/>
              <p:cNvSpPr>
                <a:spLocks noChangeArrowheads="1"/>
              </p:cNvSpPr>
              <p:nvPr/>
            </p:nvSpPr>
            <p:spPr bwMode="auto">
              <a:xfrm>
                <a:off x="3450" y="2041"/>
                <a:ext cx="47" cy="46"/>
              </a:xfrm>
              <a:prstGeom prst="rect">
                <a:avLst/>
              </a:prstGeom>
              <a:solidFill>
                <a:srgbClr val="249AB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245" name="Freeform 70"/>
              <p:cNvSpPr>
                <a:spLocks noEditPoints="1"/>
              </p:cNvSpPr>
              <p:nvPr/>
            </p:nvSpPr>
            <p:spPr bwMode="auto">
              <a:xfrm>
                <a:off x="3450" y="2040"/>
                <a:ext cx="47" cy="47"/>
              </a:xfrm>
              <a:custGeom>
                <a:avLst/>
                <a:gdLst>
                  <a:gd name="T0" fmla="*/ 23 w 47"/>
                  <a:gd name="T1" fmla="*/ 47 h 47"/>
                  <a:gd name="T2" fmla="*/ 45 w 47"/>
                  <a:gd name="T3" fmla="*/ 47 h 47"/>
                  <a:gd name="T4" fmla="*/ 45 w 47"/>
                  <a:gd name="T5" fmla="*/ 1 h 47"/>
                  <a:gd name="T6" fmla="*/ 23 w 47"/>
                  <a:gd name="T7" fmla="*/ 1 h 47"/>
                  <a:gd name="T8" fmla="*/ 23 w 47"/>
                  <a:gd name="T9" fmla="*/ 0 h 47"/>
                  <a:gd name="T10" fmla="*/ 47 w 47"/>
                  <a:gd name="T11" fmla="*/ 0 h 47"/>
                  <a:gd name="T12" fmla="*/ 47 w 47"/>
                  <a:gd name="T13" fmla="*/ 0 h 47"/>
                  <a:gd name="T14" fmla="*/ 47 w 47"/>
                  <a:gd name="T15" fmla="*/ 1 h 47"/>
                  <a:gd name="T16" fmla="*/ 47 w 47"/>
                  <a:gd name="T17" fmla="*/ 47 h 47"/>
                  <a:gd name="T18" fmla="*/ 47 w 47"/>
                  <a:gd name="T19" fmla="*/ 47 h 47"/>
                  <a:gd name="T20" fmla="*/ 47 w 47"/>
                  <a:gd name="T21" fmla="*/ 47 h 47"/>
                  <a:gd name="T22" fmla="*/ 23 w 47"/>
                  <a:gd name="T23" fmla="*/ 47 h 47"/>
                  <a:gd name="T24" fmla="*/ 23 w 47"/>
                  <a:gd name="T25" fmla="*/ 47 h 47"/>
                  <a:gd name="T26" fmla="*/ 1 w 47"/>
                  <a:gd name="T27" fmla="*/ 47 h 47"/>
                  <a:gd name="T28" fmla="*/ 23 w 47"/>
                  <a:gd name="T29" fmla="*/ 47 h 47"/>
                  <a:gd name="T30" fmla="*/ 23 w 47"/>
                  <a:gd name="T31" fmla="*/ 47 h 47"/>
                  <a:gd name="T32" fmla="*/ 0 w 47"/>
                  <a:gd name="T33" fmla="*/ 47 h 47"/>
                  <a:gd name="T34" fmla="*/ 0 w 47"/>
                  <a:gd name="T35" fmla="*/ 47 h 47"/>
                  <a:gd name="T36" fmla="*/ 0 w 47"/>
                  <a:gd name="T37" fmla="*/ 47 h 47"/>
                  <a:gd name="T38" fmla="*/ 0 w 47"/>
                  <a:gd name="T39" fmla="*/ 1 h 47"/>
                  <a:gd name="T40" fmla="*/ 0 w 47"/>
                  <a:gd name="T41" fmla="*/ 0 h 47"/>
                  <a:gd name="T42" fmla="*/ 0 w 47"/>
                  <a:gd name="T43" fmla="*/ 0 h 47"/>
                  <a:gd name="T44" fmla="*/ 23 w 47"/>
                  <a:gd name="T45" fmla="*/ 0 h 47"/>
                  <a:gd name="T46" fmla="*/ 23 w 47"/>
                  <a:gd name="T47" fmla="*/ 1 h 47"/>
                  <a:gd name="T48" fmla="*/ 1 w 47"/>
                  <a:gd name="T49" fmla="*/ 1 h 47"/>
                  <a:gd name="T50" fmla="*/ 1 w 47"/>
                  <a:gd name="T51" fmla="*/ 4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7">
                    <a:moveTo>
                      <a:pt x="23" y="47"/>
                    </a:moveTo>
                    <a:lnTo>
                      <a:pt x="45" y="47"/>
                    </a:lnTo>
                    <a:lnTo>
                      <a:pt x="45" y="1"/>
                    </a:lnTo>
                    <a:lnTo>
                      <a:pt x="23" y="1"/>
                    </a:lnTo>
                    <a:lnTo>
                      <a:pt x="23" y="0"/>
                    </a:lnTo>
                    <a:lnTo>
                      <a:pt x="47" y="0"/>
                    </a:lnTo>
                    <a:lnTo>
                      <a:pt x="47" y="0"/>
                    </a:lnTo>
                    <a:lnTo>
                      <a:pt x="47" y="1"/>
                    </a:lnTo>
                    <a:lnTo>
                      <a:pt x="47" y="47"/>
                    </a:lnTo>
                    <a:lnTo>
                      <a:pt x="47" y="47"/>
                    </a:lnTo>
                    <a:lnTo>
                      <a:pt x="47" y="47"/>
                    </a:lnTo>
                    <a:lnTo>
                      <a:pt x="23" y="47"/>
                    </a:lnTo>
                    <a:lnTo>
                      <a:pt x="23" y="47"/>
                    </a:lnTo>
                    <a:close/>
                    <a:moveTo>
                      <a:pt x="1" y="47"/>
                    </a:moveTo>
                    <a:lnTo>
                      <a:pt x="23" y="47"/>
                    </a:lnTo>
                    <a:lnTo>
                      <a:pt x="23" y="47"/>
                    </a:lnTo>
                    <a:lnTo>
                      <a:pt x="0" y="47"/>
                    </a:lnTo>
                    <a:lnTo>
                      <a:pt x="0" y="47"/>
                    </a:lnTo>
                    <a:lnTo>
                      <a:pt x="0" y="47"/>
                    </a:lnTo>
                    <a:lnTo>
                      <a:pt x="0" y="1"/>
                    </a:lnTo>
                    <a:lnTo>
                      <a:pt x="0" y="0"/>
                    </a:lnTo>
                    <a:lnTo>
                      <a:pt x="0" y="0"/>
                    </a:lnTo>
                    <a:lnTo>
                      <a:pt x="23" y="0"/>
                    </a:lnTo>
                    <a:lnTo>
                      <a:pt x="23" y="1"/>
                    </a:lnTo>
                    <a:lnTo>
                      <a:pt x="1" y="1"/>
                    </a:lnTo>
                    <a:lnTo>
                      <a:pt x="1" y="4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246" name="Rectangle 71"/>
              <p:cNvSpPr>
                <a:spLocks noChangeArrowheads="1"/>
              </p:cNvSpPr>
              <p:nvPr/>
            </p:nvSpPr>
            <p:spPr bwMode="auto">
              <a:xfrm>
                <a:off x="3542" y="2041"/>
                <a:ext cx="46" cy="46"/>
              </a:xfrm>
              <a:prstGeom prst="rect">
                <a:avLst/>
              </a:prstGeom>
              <a:solidFill>
                <a:srgbClr val="249AB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247" name="Freeform 72"/>
              <p:cNvSpPr>
                <a:spLocks noEditPoints="1"/>
              </p:cNvSpPr>
              <p:nvPr/>
            </p:nvSpPr>
            <p:spPr bwMode="auto">
              <a:xfrm>
                <a:off x="3542" y="2040"/>
                <a:ext cx="47" cy="47"/>
              </a:xfrm>
              <a:custGeom>
                <a:avLst/>
                <a:gdLst>
                  <a:gd name="T0" fmla="*/ 24 w 47"/>
                  <a:gd name="T1" fmla="*/ 47 h 47"/>
                  <a:gd name="T2" fmla="*/ 46 w 47"/>
                  <a:gd name="T3" fmla="*/ 47 h 47"/>
                  <a:gd name="T4" fmla="*/ 46 w 47"/>
                  <a:gd name="T5" fmla="*/ 1 h 47"/>
                  <a:gd name="T6" fmla="*/ 24 w 47"/>
                  <a:gd name="T7" fmla="*/ 1 h 47"/>
                  <a:gd name="T8" fmla="*/ 24 w 47"/>
                  <a:gd name="T9" fmla="*/ 0 h 47"/>
                  <a:gd name="T10" fmla="*/ 46 w 47"/>
                  <a:gd name="T11" fmla="*/ 0 h 47"/>
                  <a:gd name="T12" fmla="*/ 47 w 47"/>
                  <a:gd name="T13" fmla="*/ 0 h 47"/>
                  <a:gd name="T14" fmla="*/ 47 w 47"/>
                  <a:gd name="T15" fmla="*/ 1 h 47"/>
                  <a:gd name="T16" fmla="*/ 47 w 47"/>
                  <a:gd name="T17" fmla="*/ 47 h 47"/>
                  <a:gd name="T18" fmla="*/ 47 w 47"/>
                  <a:gd name="T19" fmla="*/ 47 h 47"/>
                  <a:gd name="T20" fmla="*/ 46 w 47"/>
                  <a:gd name="T21" fmla="*/ 47 h 47"/>
                  <a:gd name="T22" fmla="*/ 24 w 47"/>
                  <a:gd name="T23" fmla="*/ 47 h 47"/>
                  <a:gd name="T24" fmla="*/ 24 w 47"/>
                  <a:gd name="T25" fmla="*/ 47 h 47"/>
                  <a:gd name="T26" fmla="*/ 0 w 47"/>
                  <a:gd name="T27" fmla="*/ 47 h 47"/>
                  <a:gd name="T28" fmla="*/ 24 w 47"/>
                  <a:gd name="T29" fmla="*/ 47 h 47"/>
                  <a:gd name="T30" fmla="*/ 24 w 47"/>
                  <a:gd name="T31" fmla="*/ 47 h 47"/>
                  <a:gd name="T32" fmla="*/ 0 w 47"/>
                  <a:gd name="T33" fmla="*/ 47 h 47"/>
                  <a:gd name="T34" fmla="*/ 0 w 47"/>
                  <a:gd name="T35" fmla="*/ 47 h 47"/>
                  <a:gd name="T36" fmla="*/ 0 w 47"/>
                  <a:gd name="T37" fmla="*/ 47 h 47"/>
                  <a:gd name="T38" fmla="*/ 0 w 47"/>
                  <a:gd name="T39" fmla="*/ 1 h 47"/>
                  <a:gd name="T40" fmla="*/ 0 w 47"/>
                  <a:gd name="T41" fmla="*/ 0 h 47"/>
                  <a:gd name="T42" fmla="*/ 0 w 47"/>
                  <a:gd name="T43" fmla="*/ 0 h 47"/>
                  <a:gd name="T44" fmla="*/ 24 w 47"/>
                  <a:gd name="T45" fmla="*/ 0 h 47"/>
                  <a:gd name="T46" fmla="*/ 24 w 47"/>
                  <a:gd name="T47" fmla="*/ 1 h 47"/>
                  <a:gd name="T48" fmla="*/ 0 w 47"/>
                  <a:gd name="T49" fmla="*/ 1 h 47"/>
                  <a:gd name="T50" fmla="*/ 0 w 47"/>
                  <a:gd name="T51" fmla="*/ 4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7">
                    <a:moveTo>
                      <a:pt x="24" y="47"/>
                    </a:moveTo>
                    <a:lnTo>
                      <a:pt x="46" y="47"/>
                    </a:lnTo>
                    <a:lnTo>
                      <a:pt x="46" y="1"/>
                    </a:lnTo>
                    <a:lnTo>
                      <a:pt x="24" y="1"/>
                    </a:lnTo>
                    <a:lnTo>
                      <a:pt x="24" y="0"/>
                    </a:lnTo>
                    <a:lnTo>
                      <a:pt x="46" y="0"/>
                    </a:lnTo>
                    <a:lnTo>
                      <a:pt x="47" y="0"/>
                    </a:lnTo>
                    <a:lnTo>
                      <a:pt x="47" y="1"/>
                    </a:lnTo>
                    <a:lnTo>
                      <a:pt x="47" y="47"/>
                    </a:lnTo>
                    <a:lnTo>
                      <a:pt x="47" y="47"/>
                    </a:lnTo>
                    <a:lnTo>
                      <a:pt x="46" y="47"/>
                    </a:lnTo>
                    <a:lnTo>
                      <a:pt x="24" y="47"/>
                    </a:lnTo>
                    <a:lnTo>
                      <a:pt x="24" y="47"/>
                    </a:lnTo>
                    <a:close/>
                    <a:moveTo>
                      <a:pt x="0" y="47"/>
                    </a:moveTo>
                    <a:lnTo>
                      <a:pt x="24" y="47"/>
                    </a:lnTo>
                    <a:lnTo>
                      <a:pt x="24" y="47"/>
                    </a:lnTo>
                    <a:lnTo>
                      <a:pt x="0" y="47"/>
                    </a:lnTo>
                    <a:lnTo>
                      <a:pt x="0" y="47"/>
                    </a:lnTo>
                    <a:lnTo>
                      <a:pt x="0" y="47"/>
                    </a:lnTo>
                    <a:lnTo>
                      <a:pt x="0" y="1"/>
                    </a:lnTo>
                    <a:lnTo>
                      <a:pt x="0" y="0"/>
                    </a:lnTo>
                    <a:lnTo>
                      <a:pt x="0" y="0"/>
                    </a:lnTo>
                    <a:lnTo>
                      <a:pt x="24" y="0"/>
                    </a:lnTo>
                    <a:lnTo>
                      <a:pt x="24" y="1"/>
                    </a:lnTo>
                    <a:lnTo>
                      <a:pt x="0" y="1"/>
                    </a:lnTo>
                    <a:lnTo>
                      <a:pt x="0" y="4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248" name="Rectangle 73"/>
              <p:cNvSpPr>
                <a:spLocks noChangeArrowheads="1"/>
              </p:cNvSpPr>
              <p:nvPr/>
            </p:nvSpPr>
            <p:spPr bwMode="auto">
              <a:xfrm>
                <a:off x="3588" y="2041"/>
                <a:ext cx="47" cy="46"/>
              </a:xfrm>
              <a:prstGeom prst="rect">
                <a:avLst/>
              </a:prstGeom>
              <a:solidFill>
                <a:srgbClr val="249AB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249" name="Freeform 74"/>
              <p:cNvSpPr>
                <a:spLocks noEditPoints="1"/>
              </p:cNvSpPr>
              <p:nvPr/>
            </p:nvSpPr>
            <p:spPr bwMode="auto">
              <a:xfrm>
                <a:off x="3588" y="2040"/>
                <a:ext cx="47" cy="47"/>
              </a:xfrm>
              <a:custGeom>
                <a:avLst/>
                <a:gdLst>
                  <a:gd name="T0" fmla="*/ 47 w 47"/>
                  <a:gd name="T1" fmla="*/ 47 h 47"/>
                  <a:gd name="T2" fmla="*/ 24 w 47"/>
                  <a:gd name="T3" fmla="*/ 47 h 47"/>
                  <a:gd name="T4" fmla="*/ 24 w 47"/>
                  <a:gd name="T5" fmla="*/ 47 h 47"/>
                  <a:gd name="T6" fmla="*/ 46 w 47"/>
                  <a:gd name="T7" fmla="*/ 47 h 47"/>
                  <a:gd name="T8" fmla="*/ 46 w 47"/>
                  <a:gd name="T9" fmla="*/ 1 h 47"/>
                  <a:gd name="T10" fmla="*/ 24 w 47"/>
                  <a:gd name="T11" fmla="*/ 1 h 47"/>
                  <a:gd name="T12" fmla="*/ 24 w 47"/>
                  <a:gd name="T13" fmla="*/ 0 h 47"/>
                  <a:gd name="T14" fmla="*/ 47 w 47"/>
                  <a:gd name="T15" fmla="*/ 0 h 47"/>
                  <a:gd name="T16" fmla="*/ 47 w 47"/>
                  <a:gd name="T17" fmla="*/ 0 h 47"/>
                  <a:gd name="T18" fmla="*/ 47 w 47"/>
                  <a:gd name="T19" fmla="*/ 1 h 47"/>
                  <a:gd name="T20" fmla="*/ 47 w 47"/>
                  <a:gd name="T21" fmla="*/ 47 h 47"/>
                  <a:gd name="T22" fmla="*/ 47 w 47"/>
                  <a:gd name="T23" fmla="*/ 47 h 47"/>
                  <a:gd name="T24" fmla="*/ 47 w 47"/>
                  <a:gd name="T25" fmla="*/ 47 h 47"/>
                  <a:gd name="T26" fmla="*/ 24 w 47"/>
                  <a:gd name="T27" fmla="*/ 47 h 47"/>
                  <a:gd name="T28" fmla="*/ 0 w 47"/>
                  <a:gd name="T29" fmla="*/ 47 h 47"/>
                  <a:gd name="T30" fmla="*/ 0 w 47"/>
                  <a:gd name="T31" fmla="*/ 47 h 47"/>
                  <a:gd name="T32" fmla="*/ 0 w 47"/>
                  <a:gd name="T33" fmla="*/ 47 h 47"/>
                  <a:gd name="T34" fmla="*/ 0 w 47"/>
                  <a:gd name="T35" fmla="*/ 1 h 47"/>
                  <a:gd name="T36" fmla="*/ 0 w 47"/>
                  <a:gd name="T37" fmla="*/ 0 h 47"/>
                  <a:gd name="T38" fmla="*/ 0 w 47"/>
                  <a:gd name="T39" fmla="*/ 0 h 47"/>
                  <a:gd name="T40" fmla="*/ 24 w 47"/>
                  <a:gd name="T41" fmla="*/ 0 h 47"/>
                  <a:gd name="T42" fmla="*/ 24 w 47"/>
                  <a:gd name="T43" fmla="*/ 1 h 47"/>
                  <a:gd name="T44" fmla="*/ 1 w 47"/>
                  <a:gd name="T45" fmla="*/ 1 h 47"/>
                  <a:gd name="T46" fmla="*/ 1 w 47"/>
                  <a:gd name="T47" fmla="*/ 47 h 47"/>
                  <a:gd name="T48" fmla="*/ 24 w 47"/>
                  <a:gd name="T49" fmla="*/ 47 h 47"/>
                  <a:gd name="T50" fmla="*/ 24 w 47"/>
                  <a:gd name="T51" fmla="*/ 4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7">
                    <a:moveTo>
                      <a:pt x="47" y="47"/>
                    </a:moveTo>
                    <a:lnTo>
                      <a:pt x="24" y="47"/>
                    </a:lnTo>
                    <a:lnTo>
                      <a:pt x="24" y="47"/>
                    </a:lnTo>
                    <a:lnTo>
                      <a:pt x="46" y="47"/>
                    </a:lnTo>
                    <a:lnTo>
                      <a:pt x="46" y="1"/>
                    </a:lnTo>
                    <a:lnTo>
                      <a:pt x="24" y="1"/>
                    </a:lnTo>
                    <a:lnTo>
                      <a:pt x="24" y="0"/>
                    </a:lnTo>
                    <a:lnTo>
                      <a:pt x="47" y="0"/>
                    </a:lnTo>
                    <a:lnTo>
                      <a:pt x="47" y="0"/>
                    </a:lnTo>
                    <a:lnTo>
                      <a:pt x="47" y="1"/>
                    </a:lnTo>
                    <a:lnTo>
                      <a:pt x="47" y="47"/>
                    </a:lnTo>
                    <a:lnTo>
                      <a:pt x="47" y="47"/>
                    </a:lnTo>
                    <a:lnTo>
                      <a:pt x="47" y="47"/>
                    </a:lnTo>
                    <a:close/>
                    <a:moveTo>
                      <a:pt x="24" y="47"/>
                    </a:moveTo>
                    <a:lnTo>
                      <a:pt x="0" y="47"/>
                    </a:lnTo>
                    <a:lnTo>
                      <a:pt x="0" y="47"/>
                    </a:lnTo>
                    <a:lnTo>
                      <a:pt x="0" y="47"/>
                    </a:lnTo>
                    <a:lnTo>
                      <a:pt x="0" y="1"/>
                    </a:lnTo>
                    <a:lnTo>
                      <a:pt x="0" y="0"/>
                    </a:lnTo>
                    <a:lnTo>
                      <a:pt x="0" y="0"/>
                    </a:lnTo>
                    <a:lnTo>
                      <a:pt x="24" y="0"/>
                    </a:lnTo>
                    <a:lnTo>
                      <a:pt x="24" y="1"/>
                    </a:lnTo>
                    <a:lnTo>
                      <a:pt x="1" y="1"/>
                    </a:lnTo>
                    <a:lnTo>
                      <a:pt x="1" y="47"/>
                    </a:lnTo>
                    <a:lnTo>
                      <a:pt x="24" y="47"/>
                    </a:lnTo>
                    <a:lnTo>
                      <a:pt x="24" y="4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250" name="Rectangle 75"/>
              <p:cNvSpPr>
                <a:spLocks noChangeArrowheads="1"/>
              </p:cNvSpPr>
              <p:nvPr/>
            </p:nvSpPr>
            <p:spPr bwMode="auto">
              <a:xfrm>
                <a:off x="3635" y="2041"/>
                <a:ext cx="46" cy="46"/>
              </a:xfrm>
              <a:prstGeom prst="rect">
                <a:avLst/>
              </a:prstGeom>
              <a:solidFill>
                <a:srgbClr val="249AB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251" name="Freeform 76"/>
              <p:cNvSpPr>
                <a:spLocks noEditPoints="1"/>
              </p:cNvSpPr>
              <p:nvPr/>
            </p:nvSpPr>
            <p:spPr bwMode="auto">
              <a:xfrm>
                <a:off x="3634" y="2040"/>
                <a:ext cx="47" cy="47"/>
              </a:xfrm>
              <a:custGeom>
                <a:avLst/>
                <a:gdLst>
                  <a:gd name="T0" fmla="*/ 23 w 47"/>
                  <a:gd name="T1" fmla="*/ 47 h 47"/>
                  <a:gd name="T2" fmla="*/ 47 w 47"/>
                  <a:gd name="T3" fmla="*/ 47 h 47"/>
                  <a:gd name="T4" fmla="*/ 47 w 47"/>
                  <a:gd name="T5" fmla="*/ 1 h 47"/>
                  <a:gd name="T6" fmla="*/ 23 w 47"/>
                  <a:gd name="T7" fmla="*/ 1 h 47"/>
                  <a:gd name="T8" fmla="*/ 23 w 47"/>
                  <a:gd name="T9" fmla="*/ 0 h 47"/>
                  <a:gd name="T10" fmla="*/ 47 w 47"/>
                  <a:gd name="T11" fmla="*/ 0 h 47"/>
                  <a:gd name="T12" fmla="*/ 47 w 47"/>
                  <a:gd name="T13" fmla="*/ 0 h 47"/>
                  <a:gd name="T14" fmla="*/ 47 w 47"/>
                  <a:gd name="T15" fmla="*/ 1 h 47"/>
                  <a:gd name="T16" fmla="*/ 47 w 47"/>
                  <a:gd name="T17" fmla="*/ 47 h 47"/>
                  <a:gd name="T18" fmla="*/ 47 w 47"/>
                  <a:gd name="T19" fmla="*/ 47 h 47"/>
                  <a:gd name="T20" fmla="*/ 47 w 47"/>
                  <a:gd name="T21" fmla="*/ 47 h 47"/>
                  <a:gd name="T22" fmla="*/ 23 w 47"/>
                  <a:gd name="T23" fmla="*/ 47 h 47"/>
                  <a:gd name="T24" fmla="*/ 23 w 47"/>
                  <a:gd name="T25" fmla="*/ 47 h 47"/>
                  <a:gd name="T26" fmla="*/ 1 w 47"/>
                  <a:gd name="T27" fmla="*/ 47 h 47"/>
                  <a:gd name="T28" fmla="*/ 23 w 47"/>
                  <a:gd name="T29" fmla="*/ 47 h 47"/>
                  <a:gd name="T30" fmla="*/ 23 w 47"/>
                  <a:gd name="T31" fmla="*/ 47 h 47"/>
                  <a:gd name="T32" fmla="*/ 1 w 47"/>
                  <a:gd name="T33" fmla="*/ 47 h 47"/>
                  <a:gd name="T34" fmla="*/ 0 w 47"/>
                  <a:gd name="T35" fmla="*/ 47 h 47"/>
                  <a:gd name="T36" fmla="*/ 0 w 47"/>
                  <a:gd name="T37" fmla="*/ 47 h 47"/>
                  <a:gd name="T38" fmla="*/ 0 w 47"/>
                  <a:gd name="T39" fmla="*/ 1 h 47"/>
                  <a:gd name="T40" fmla="*/ 0 w 47"/>
                  <a:gd name="T41" fmla="*/ 0 h 47"/>
                  <a:gd name="T42" fmla="*/ 1 w 47"/>
                  <a:gd name="T43" fmla="*/ 0 h 47"/>
                  <a:gd name="T44" fmla="*/ 23 w 47"/>
                  <a:gd name="T45" fmla="*/ 0 h 47"/>
                  <a:gd name="T46" fmla="*/ 23 w 47"/>
                  <a:gd name="T47" fmla="*/ 1 h 47"/>
                  <a:gd name="T48" fmla="*/ 1 w 47"/>
                  <a:gd name="T49" fmla="*/ 1 h 47"/>
                  <a:gd name="T50" fmla="*/ 1 w 47"/>
                  <a:gd name="T51" fmla="*/ 4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7">
                    <a:moveTo>
                      <a:pt x="23" y="47"/>
                    </a:moveTo>
                    <a:lnTo>
                      <a:pt x="47" y="47"/>
                    </a:lnTo>
                    <a:lnTo>
                      <a:pt x="47" y="1"/>
                    </a:lnTo>
                    <a:lnTo>
                      <a:pt x="23" y="1"/>
                    </a:lnTo>
                    <a:lnTo>
                      <a:pt x="23" y="0"/>
                    </a:lnTo>
                    <a:lnTo>
                      <a:pt x="47" y="0"/>
                    </a:lnTo>
                    <a:lnTo>
                      <a:pt x="47" y="0"/>
                    </a:lnTo>
                    <a:lnTo>
                      <a:pt x="47" y="1"/>
                    </a:lnTo>
                    <a:lnTo>
                      <a:pt x="47" y="47"/>
                    </a:lnTo>
                    <a:lnTo>
                      <a:pt x="47" y="47"/>
                    </a:lnTo>
                    <a:lnTo>
                      <a:pt x="47" y="47"/>
                    </a:lnTo>
                    <a:lnTo>
                      <a:pt x="23" y="47"/>
                    </a:lnTo>
                    <a:lnTo>
                      <a:pt x="23" y="47"/>
                    </a:lnTo>
                    <a:close/>
                    <a:moveTo>
                      <a:pt x="1" y="47"/>
                    </a:moveTo>
                    <a:lnTo>
                      <a:pt x="23" y="47"/>
                    </a:lnTo>
                    <a:lnTo>
                      <a:pt x="23" y="47"/>
                    </a:lnTo>
                    <a:lnTo>
                      <a:pt x="1" y="47"/>
                    </a:lnTo>
                    <a:lnTo>
                      <a:pt x="0" y="47"/>
                    </a:lnTo>
                    <a:lnTo>
                      <a:pt x="0" y="47"/>
                    </a:lnTo>
                    <a:lnTo>
                      <a:pt x="0" y="1"/>
                    </a:lnTo>
                    <a:lnTo>
                      <a:pt x="0" y="0"/>
                    </a:lnTo>
                    <a:lnTo>
                      <a:pt x="1" y="0"/>
                    </a:lnTo>
                    <a:lnTo>
                      <a:pt x="23" y="0"/>
                    </a:lnTo>
                    <a:lnTo>
                      <a:pt x="23" y="1"/>
                    </a:lnTo>
                    <a:lnTo>
                      <a:pt x="1" y="1"/>
                    </a:lnTo>
                    <a:lnTo>
                      <a:pt x="1" y="4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252" name="Rectangle 77"/>
              <p:cNvSpPr>
                <a:spLocks noChangeArrowheads="1"/>
              </p:cNvSpPr>
              <p:nvPr/>
            </p:nvSpPr>
            <p:spPr bwMode="auto">
              <a:xfrm>
                <a:off x="3727" y="2041"/>
                <a:ext cx="47" cy="46"/>
              </a:xfrm>
              <a:prstGeom prst="rect">
                <a:avLst/>
              </a:prstGeom>
              <a:solidFill>
                <a:srgbClr val="249AB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253" name="Freeform 78"/>
              <p:cNvSpPr>
                <a:spLocks noEditPoints="1"/>
              </p:cNvSpPr>
              <p:nvPr/>
            </p:nvSpPr>
            <p:spPr bwMode="auto">
              <a:xfrm>
                <a:off x="3727" y="2040"/>
                <a:ext cx="47" cy="47"/>
              </a:xfrm>
              <a:custGeom>
                <a:avLst/>
                <a:gdLst>
                  <a:gd name="T0" fmla="*/ 23 w 47"/>
                  <a:gd name="T1" fmla="*/ 47 h 47"/>
                  <a:gd name="T2" fmla="*/ 45 w 47"/>
                  <a:gd name="T3" fmla="*/ 47 h 47"/>
                  <a:gd name="T4" fmla="*/ 45 w 47"/>
                  <a:gd name="T5" fmla="*/ 1 h 47"/>
                  <a:gd name="T6" fmla="*/ 23 w 47"/>
                  <a:gd name="T7" fmla="*/ 1 h 47"/>
                  <a:gd name="T8" fmla="*/ 23 w 47"/>
                  <a:gd name="T9" fmla="*/ 0 h 47"/>
                  <a:gd name="T10" fmla="*/ 47 w 47"/>
                  <a:gd name="T11" fmla="*/ 0 h 47"/>
                  <a:gd name="T12" fmla="*/ 47 w 47"/>
                  <a:gd name="T13" fmla="*/ 0 h 47"/>
                  <a:gd name="T14" fmla="*/ 47 w 47"/>
                  <a:gd name="T15" fmla="*/ 1 h 47"/>
                  <a:gd name="T16" fmla="*/ 47 w 47"/>
                  <a:gd name="T17" fmla="*/ 47 h 47"/>
                  <a:gd name="T18" fmla="*/ 47 w 47"/>
                  <a:gd name="T19" fmla="*/ 47 h 47"/>
                  <a:gd name="T20" fmla="*/ 47 w 47"/>
                  <a:gd name="T21" fmla="*/ 47 h 47"/>
                  <a:gd name="T22" fmla="*/ 23 w 47"/>
                  <a:gd name="T23" fmla="*/ 47 h 47"/>
                  <a:gd name="T24" fmla="*/ 23 w 47"/>
                  <a:gd name="T25" fmla="*/ 47 h 47"/>
                  <a:gd name="T26" fmla="*/ 0 w 47"/>
                  <a:gd name="T27" fmla="*/ 47 h 47"/>
                  <a:gd name="T28" fmla="*/ 23 w 47"/>
                  <a:gd name="T29" fmla="*/ 47 h 47"/>
                  <a:gd name="T30" fmla="*/ 23 w 47"/>
                  <a:gd name="T31" fmla="*/ 47 h 47"/>
                  <a:gd name="T32" fmla="*/ 0 w 47"/>
                  <a:gd name="T33" fmla="*/ 47 h 47"/>
                  <a:gd name="T34" fmla="*/ 0 w 47"/>
                  <a:gd name="T35" fmla="*/ 47 h 47"/>
                  <a:gd name="T36" fmla="*/ 0 w 47"/>
                  <a:gd name="T37" fmla="*/ 47 h 47"/>
                  <a:gd name="T38" fmla="*/ 0 w 47"/>
                  <a:gd name="T39" fmla="*/ 1 h 47"/>
                  <a:gd name="T40" fmla="*/ 0 w 47"/>
                  <a:gd name="T41" fmla="*/ 0 h 47"/>
                  <a:gd name="T42" fmla="*/ 0 w 47"/>
                  <a:gd name="T43" fmla="*/ 0 h 47"/>
                  <a:gd name="T44" fmla="*/ 23 w 47"/>
                  <a:gd name="T45" fmla="*/ 0 h 47"/>
                  <a:gd name="T46" fmla="*/ 23 w 47"/>
                  <a:gd name="T47" fmla="*/ 1 h 47"/>
                  <a:gd name="T48" fmla="*/ 0 w 47"/>
                  <a:gd name="T49" fmla="*/ 1 h 47"/>
                  <a:gd name="T50" fmla="*/ 0 w 47"/>
                  <a:gd name="T51" fmla="*/ 4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7">
                    <a:moveTo>
                      <a:pt x="23" y="47"/>
                    </a:moveTo>
                    <a:lnTo>
                      <a:pt x="45" y="47"/>
                    </a:lnTo>
                    <a:lnTo>
                      <a:pt x="45" y="1"/>
                    </a:lnTo>
                    <a:lnTo>
                      <a:pt x="23" y="1"/>
                    </a:lnTo>
                    <a:lnTo>
                      <a:pt x="23" y="0"/>
                    </a:lnTo>
                    <a:lnTo>
                      <a:pt x="47" y="0"/>
                    </a:lnTo>
                    <a:lnTo>
                      <a:pt x="47" y="0"/>
                    </a:lnTo>
                    <a:lnTo>
                      <a:pt x="47" y="1"/>
                    </a:lnTo>
                    <a:lnTo>
                      <a:pt x="47" y="47"/>
                    </a:lnTo>
                    <a:lnTo>
                      <a:pt x="47" y="47"/>
                    </a:lnTo>
                    <a:lnTo>
                      <a:pt x="47" y="47"/>
                    </a:lnTo>
                    <a:lnTo>
                      <a:pt x="23" y="47"/>
                    </a:lnTo>
                    <a:lnTo>
                      <a:pt x="23" y="47"/>
                    </a:lnTo>
                    <a:close/>
                    <a:moveTo>
                      <a:pt x="0" y="47"/>
                    </a:moveTo>
                    <a:lnTo>
                      <a:pt x="23" y="47"/>
                    </a:lnTo>
                    <a:lnTo>
                      <a:pt x="23" y="47"/>
                    </a:lnTo>
                    <a:lnTo>
                      <a:pt x="0" y="47"/>
                    </a:lnTo>
                    <a:lnTo>
                      <a:pt x="0" y="47"/>
                    </a:lnTo>
                    <a:lnTo>
                      <a:pt x="0" y="47"/>
                    </a:lnTo>
                    <a:lnTo>
                      <a:pt x="0" y="1"/>
                    </a:lnTo>
                    <a:lnTo>
                      <a:pt x="0" y="0"/>
                    </a:lnTo>
                    <a:lnTo>
                      <a:pt x="0" y="0"/>
                    </a:lnTo>
                    <a:lnTo>
                      <a:pt x="23" y="0"/>
                    </a:lnTo>
                    <a:lnTo>
                      <a:pt x="23" y="1"/>
                    </a:lnTo>
                    <a:lnTo>
                      <a:pt x="0" y="1"/>
                    </a:lnTo>
                    <a:lnTo>
                      <a:pt x="0" y="4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254" name="Rectangle 79"/>
              <p:cNvSpPr>
                <a:spLocks noChangeArrowheads="1"/>
              </p:cNvSpPr>
              <p:nvPr/>
            </p:nvSpPr>
            <p:spPr bwMode="auto">
              <a:xfrm>
                <a:off x="3542" y="2133"/>
                <a:ext cx="46" cy="46"/>
              </a:xfrm>
              <a:prstGeom prst="rect">
                <a:avLst/>
              </a:prstGeom>
              <a:solidFill>
                <a:srgbClr val="6C3E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255" name="Freeform 80"/>
              <p:cNvSpPr>
                <a:spLocks noEditPoints="1"/>
              </p:cNvSpPr>
              <p:nvPr/>
            </p:nvSpPr>
            <p:spPr bwMode="auto">
              <a:xfrm>
                <a:off x="3542" y="2133"/>
                <a:ext cx="47" cy="47"/>
              </a:xfrm>
              <a:custGeom>
                <a:avLst/>
                <a:gdLst>
                  <a:gd name="T0" fmla="*/ 24 w 47"/>
                  <a:gd name="T1" fmla="*/ 46 h 47"/>
                  <a:gd name="T2" fmla="*/ 46 w 47"/>
                  <a:gd name="T3" fmla="*/ 46 h 47"/>
                  <a:gd name="T4" fmla="*/ 46 w 47"/>
                  <a:gd name="T5" fmla="*/ 0 h 47"/>
                  <a:gd name="T6" fmla="*/ 24 w 47"/>
                  <a:gd name="T7" fmla="*/ 0 h 47"/>
                  <a:gd name="T8" fmla="*/ 24 w 47"/>
                  <a:gd name="T9" fmla="*/ 0 h 47"/>
                  <a:gd name="T10" fmla="*/ 46 w 47"/>
                  <a:gd name="T11" fmla="*/ 0 h 47"/>
                  <a:gd name="T12" fmla="*/ 47 w 47"/>
                  <a:gd name="T13" fmla="*/ 0 h 47"/>
                  <a:gd name="T14" fmla="*/ 47 w 47"/>
                  <a:gd name="T15" fmla="*/ 0 h 47"/>
                  <a:gd name="T16" fmla="*/ 47 w 47"/>
                  <a:gd name="T17" fmla="*/ 46 h 47"/>
                  <a:gd name="T18" fmla="*/ 47 w 47"/>
                  <a:gd name="T19" fmla="*/ 47 h 47"/>
                  <a:gd name="T20" fmla="*/ 46 w 47"/>
                  <a:gd name="T21" fmla="*/ 47 h 47"/>
                  <a:gd name="T22" fmla="*/ 24 w 47"/>
                  <a:gd name="T23" fmla="*/ 47 h 47"/>
                  <a:gd name="T24" fmla="*/ 24 w 47"/>
                  <a:gd name="T25" fmla="*/ 46 h 47"/>
                  <a:gd name="T26" fmla="*/ 0 w 47"/>
                  <a:gd name="T27" fmla="*/ 46 h 47"/>
                  <a:gd name="T28" fmla="*/ 24 w 47"/>
                  <a:gd name="T29" fmla="*/ 46 h 47"/>
                  <a:gd name="T30" fmla="*/ 24 w 47"/>
                  <a:gd name="T31" fmla="*/ 47 h 47"/>
                  <a:gd name="T32" fmla="*/ 0 w 47"/>
                  <a:gd name="T33" fmla="*/ 47 h 47"/>
                  <a:gd name="T34" fmla="*/ 0 w 47"/>
                  <a:gd name="T35" fmla="*/ 47 h 47"/>
                  <a:gd name="T36" fmla="*/ 0 w 47"/>
                  <a:gd name="T37" fmla="*/ 46 h 47"/>
                  <a:gd name="T38" fmla="*/ 0 w 47"/>
                  <a:gd name="T39" fmla="*/ 0 h 47"/>
                  <a:gd name="T40" fmla="*/ 0 w 47"/>
                  <a:gd name="T41" fmla="*/ 0 h 47"/>
                  <a:gd name="T42" fmla="*/ 0 w 47"/>
                  <a:gd name="T43" fmla="*/ 0 h 47"/>
                  <a:gd name="T44" fmla="*/ 24 w 47"/>
                  <a:gd name="T45" fmla="*/ 0 h 47"/>
                  <a:gd name="T46" fmla="*/ 24 w 47"/>
                  <a:gd name="T47" fmla="*/ 0 h 47"/>
                  <a:gd name="T48" fmla="*/ 0 w 47"/>
                  <a:gd name="T49" fmla="*/ 0 h 47"/>
                  <a:gd name="T50" fmla="*/ 0 w 47"/>
                  <a:gd name="T51" fmla="*/ 4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7">
                    <a:moveTo>
                      <a:pt x="24" y="46"/>
                    </a:moveTo>
                    <a:lnTo>
                      <a:pt x="46" y="46"/>
                    </a:lnTo>
                    <a:lnTo>
                      <a:pt x="46" y="0"/>
                    </a:lnTo>
                    <a:lnTo>
                      <a:pt x="24" y="0"/>
                    </a:lnTo>
                    <a:lnTo>
                      <a:pt x="24" y="0"/>
                    </a:lnTo>
                    <a:lnTo>
                      <a:pt x="46" y="0"/>
                    </a:lnTo>
                    <a:lnTo>
                      <a:pt x="47" y="0"/>
                    </a:lnTo>
                    <a:lnTo>
                      <a:pt x="47" y="0"/>
                    </a:lnTo>
                    <a:lnTo>
                      <a:pt x="47" y="46"/>
                    </a:lnTo>
                    <a:lnTo>
                      <a:pt x="47" y="47"/>
                    </a:lnTo>
                    <a:lnTo>
                      <a:pt x="46" y="47"/>
                    </a:lnTo>
                    <a:lnTo>
                      <a:pt x="24" y="47"/>
                    </a:lnTo>
                    <a:lnTo>
                      <a:pt x="24" y="46"/>
                    </a:lnTo>
                    <a:close/>
                    <a:moveTo>
                      <a:pt x="0" y="46"/>
                    </a:moveTo>
                    <a:lnTo>
                      <a:pt x="24" y="46"/>
                    </a:lnTo>
                    <a:lnTo>
                      <a:pt x="24" y="47"/>
                    </a:lnTo>
                    <a:lnTo>
                      <a:pt x="0" y="47"/>
                    </a:lnTo>
                    <a:lnTo>
                      <a:pt x="0" y="47"/>
                    </a:lnTo>
                    <a:lnTo>
                      <a:pt x="0" y="46"/>
                    </a:lnTo>
                    <a:lnTo>
                      <a:pt x="0" y="0"/>
                    </a:lnTo>
                    <a:lnTo>
                      <a:pt x="0" y="0"/>
                    </a:lnTo>
                    <a:lnTo>
                      <a:pt x="0" y="0"/>
                    </a:lnTo>
                    <a:lnTo>
                      <a:pt x="24" y="0"/>
                    </a:lnTo>
                    <a:lnTo>
                      <a:pt x="24" y="0"/>
                    </a:lnTo>
                    <a:lnTo>
                      <a:pt x="0" y="0"/>
                    </a:lnTo>
                    <a:lnTo>
                      <a:pt x="0" y="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256" name="Rectangle 81"/>
              <p:cNvSpPr>
                <a:spLocks noChangeArrowheads="1"/>
              </p:cNvSpPr>
              <p:nvPr/>
            </p:nvSpPr>
            <p:spPr bwMode="auto">
              <a:xfrm>
                <a:off x="3588" y="2133"/>
                <a:ext cx="47" cy="46"/>
              </a:xfrm>
              <a:prstGeom prst="rect">
                <a:avLst/>
              </a:prstGeom>
              <a:solidFill>
                <a:srgbClr val="6C3E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257" name="Freeform 82"/>
              <p:cNvSpPr>
                <a:spLocks noEditPoints="1"/>
              </p:cNvSpPr>
              <p:nvPr/>
            </p:nvSpPr>
            <p:spPr bwMode="auto">
              <a:xfrm>
                <a:off x="3588" y="2133"/>
                <a:ext cx="47" cy="47"/>
              </a:xfrm>
              <a:custGeom>
                <a:avLst/>
                <a:gdLst>
                  <a:gd name="T0" fmla="*/ 47 w 47"/>
                  <a:gd name="T1" fmla="*/ 47 h 47"/>
                  <a:gd name="T2" fmla="*/ 24 w 47"/>
                  <a:gd name="T3" fmla="*/ 47 h 47"/>
                  <a:gd name="T4" fmla="*/ 24 w 47"/>
                  <a:gd name="T5" fmla="*/ 46 h 47"/>
                  <a:gd name="T6" fmla="*/ 46 w 47"/>
                  <a:gd name="T7" fmla="*/ 46 h 47"/>
                  <a:gd name="T8" fmla="*/ 46 w 47"/>
                  <a:gd name="T9" fmla="*/ 0 h 47"/>
                  <a:gd name="T10" fmla="*/ 24 w 47"/>
                  <a:gd name="T11" fmla="*/ 0 h 47"/>
                  <a:gd name="T12" fmla="*/ 24 w 47"/>
                  <a:gd name="T13" fmla="*/ 0 h 47"/>
                  <a:gd name="T14" fmla="*/ 47 w 47"/>
                  <a:gd name="T15" fmla="*/ 0 h 47"/>
                  <a:gd name="T16" fmla="*/ 47 w 47"/>
                  <a:gd name="T17" fmla="*/ 0 h 47"/>
                  <a:gd name="T18" fmla="*/ 47 w 47"/>
                  <a:gd name="T19" fmla="*/ 0 h 47"/>
                  <a:gd name="T20" fmla="*/ 47 w 47"/>
                  <a:gd name="T21" fmla="*/ 46 h 47"/>
                  <a:gd name="T22" fmla="*/ 47 w 47"/>
                  <a:gd name="T23" fmla="*/ 47 h 47"/>
                  <a:gd name="T24" fmla="*/ 47 w 47"/>
                  <a:gd name="T25" fmla="*/ 47 h 47"/>
                  <a:gd name="T26" fmla="*/ 24 w 47"/>
                  <a:gd name="T27" fmla="*/ 47 h 47"/>
                  <a:gd name="T28" fmla="*/ 0 w 47"/>
                  <a:gd name="T29" fmla="*/ 47 h 47"/>
                  <a:gd name="T30" fmla="*/ 0 w 47"/>
                  <a:gd name="T31" fmla="*/ 47 h 47"/>
                  <a:gd name="T32" fmla="*/ 0 w 47"/>
                  <a:gd name="T33" fmla="*/ 46 h 47"/>
                  <a:gd name="T34" fmla="*/ 0 w 47"/>
                  <a:gd name="T35" fmla="*/ 0 h 47"/>
                  <a:gd name="T36" fmla="*/ 0 w 47"/>
                  <a:gd name="T37" fmla="*/ 0 h 47"/>
                  <a:gd name="T38" fmla="*/ 0 w 47"/>
                  <a:gd name="T39" fmla="*/ 0 h 47"/>
                  <a:gd name="T40" fmla="*/ 24 w 47"/>
                  <a:gd name="T41" fmla="*/ 0 h 47"/>
                  <a:gd name="T42" fmla="*/ 24 w 47"/>
                  <a:gd name="T43" fmla="*/ 0 h 47"/>
                  <a:gd name="T44" fmla="*/ 1 w 47"/>
                  <a:gd name="T45" fmla="*/ 0 h 47"/>
                  <a:gd name="T46" fmla="*/ 1 w 47"/>
                  <a:gd name="T47" fmla="*/ 46 h 47"/>
                  <a:gd name="T48" fmla="*/ 24 w 47"/>
                  <a:gd name="T49" fmla="*/ 46 h 47"/>
                  <a:gd name="T50" fmla="*/ 24 w 47"/>
                  <a:gd name="T51" fmla="*/ 4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7">
                    <a:moveTo>
                      <a:pt x="47" y="47"/>
                    </a:moveTo>
                    <a:lnTo>
                      <a:pt x="24" y="47"/>
                    </a:lnTo>
                    <a:lnTo>
                      <a:pt x="24" y="46"/>
                    </a:lnTo>
                    <a:lnTo>
                      <a:pt x="46" y="46"/>
                    </a:lnTo>
                    <a:lnTo>
                      <a:pt x="46" y="0"/>
                    </a:lnTo>
                    <a:lnTo>
                      <a:pt x="24" y="0"/>
                    </a:lnTo>
                    <a:lnTo>
                      <a:pt x="24" y="0"/>
                    </a:lnTo>
                    <a:lnTo>
                      <a:pt x="47" y="0"/>
                    </a:lnTo>
                    <a:lnTo>
                      <a:pt x="47" y="0"/>
                    </a:lnTo>
                    <a:lnTo>
                      <a:pt x="47" y="0"/>
                    </a:lnTo>
                    <a:lnTo>
                      <a:pt x="47" y="46"/>
                    </a:lnTo>
                    <a:lnTo>
                      <a:pt x="47" y="47"/>
                    </a:lnTo>
                    <a:lnTo>
                      <a:pt x="47" y="47"/>
                    </a:lnTo>
                    <a:close/>
                    <a:moveTo>
                      <a:pt x="24" y="47"/>
                    </a:moveTo>
                    <a:lnTo>
                      <a:pt x="0" y="47"/>
                    </a:lnTo>
                    <a:lnTo>
                      <a:pt x="0" y="47"/>
                    </a:lnTo>
                    <a:lnTo>
                      <a:pt x="0" y="46"/>
                    </a:lnTo>
                    <a:lnTo>
                      <a:pt x="0" y="0"/>
                    </a:lnTo>
                    <a:lnTo>
                      <a:pt x="0" y="0"/>
                    </a:lnTo>
                    <a:lnTo>
                      <a:pt x="0" y="0"/>
                    </a:lnTo>
                    <a:lnTo>
                      <a:pt x="24" y="0"/>
                    </a:lnTo>
                    <a:lnTo>
                      <a:pt x="24" y="0"/>
                    </a:lnTo>
                    <a:lnTo>
                      <a:pt x="1" y="0"/>
                    </a:lnTo>
                    <a:lnTo>
                      <a:pt x="1" y="46"/>
                    </a:lnTo>
                    <a:lnTo>
                      <a:pt x="24" y="46"/>
                    </a:lnTo>
                    <a:lnTo>
                      <a:pt x="24" y="4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258" name="Rectangle 83"/>
              <p:cNvSpPr>
                <a:spLocks noChangeArrowheads="1"/>
              </p:cNvSpPr>
              <p:nvPr/>
            </p:nvSpPr>
            <p:spPr bwMode="auto">
              <a:xfrm>
                <a:off x="3635" y="2133"/>
                <a:ext cx="46" cy="46"/>
              </a:xfrm>
              <a:prstGeom prst="rect">
                <a:avLst/>
              </a:prstGeom>
              <a:solidFill>
                <a:srgbClr val="6C3E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259" name="Freeform 84"/>
              <p:cNvSpPr>
                <a:spLocks noEditPoints="1"/>
              </p:cNvSpPr>
              <p:nvPr/>
            </p:nvSpPr>
            <p:spPr bwMode="auto">
              <a:xfrm>
                <a:off x="3634" y="2133"/>
                <a:ext cx="47" cy="47"/>
              </a:xfrm>
              <a:custGeom>
                <a:avLst/>
                <a:gdLst>
                  <a:gd name="T0" fmla="*/ 23 w 47"/>
                  <a:gd name="T1" fmla="*/ 46 h 47"/>
                  <a:gd name="T2" fmla="*/ 47 w 47"/>
                  <a:gd name="T3" fmla="*/ 46 h 47"/>
                  <a:gd name="T4" fmla="*/ 47 w 47"/>
                  <a:gd name="T5" fmla="*/ 0 h 47"/>
                  <a:gd name="T6" fmla="*/ 23 w 47"/>
                  <a:gd name="T7" fmla="*/ 0 h 47"/>
                  <a:gd name="T8" fmla="*/ 23 w 47"/>
                  <a:gd name="T9" fmla="*/ 0 h 47"/>
                  <a:gd name="T10" fmla="*/ 47 w 47"/>
                  <a:gd name="T11" fmla="*/ 0 h 47"/>
                  <a:gd name="T12" fmla="*/ 47 w 47"/>
                  <a:gd name="T13" fmla="*/ 0 h 47"/>
                  <a:gd name="T14" fmla="*/ 47 w 47"/>
                  <a:gd name="T15" fmla="*/ 0 h 47"/>
                  <a:gd name="T16" fmla="*/ 47 w 47"/>
                  <a:gd name="T17" fmla="*/ 46 h 47"/>
                  <a:gd name="T18" fmla="*/ 47 w 47"/>
                  <a:gd name="T19" fmla="*/ 47 h 47"/>
                  <a:gd name="T20" fmla="*/ 47 w 47"/>
                  <a:gd name="T21" fmla="*/ 47 h 47"/>
                  <a:gd name="T22" fmla="*/ 23 w 47"/>
                  <a:gd name="T23" fmla="*/ 47 h 47"/>
                  <a:gd name="T24" fmla="*/ 23 w 47"/>
                  <a:gd name="T25" fmla="*/ 46 h 47"/>
                  <a:gd name="T26" fmla="*/ 1 w 47"/>
                  <a:gd name="T27" fmla="*/ 46 h 47"/>
                  <a:gd name="T28" fmla="*/ 23 w 47"/>
                  <a:gd name="T29" fmla="*/ 46 h 47"/>
                  <a:gd name="T30" fmla="*/ 23 w 47"/>
                  <a:gd name="T31" fmla="*/ 47 h 47"/>
                  <a:gd name="T32" fmla="*/ 1 w 47"/>
                  <a:gd name="T33" fmla="*/ 47 h 47"/>
                  <a:gd name="T34" fmla="*/ 0 w 47"/>
                  <a:gd name="T35" fmla="*/ 47 h 47"/>
                  <a:gd name="T36" fmla="*/ 0 w 47"/>
                  <a:gd name="T37" fmla="*/ 46 h 47"/>
                  <a:gd name="T38" fmla="*/ 0 w 47"/>
                  <a:gd name="T39" fmla="*/ 0 h 47"/>
                  <a:gd name="T40" fmla="*/ 0 w 47"/>
                  <a:gd name="T41" fmla="*/ 0 h 47"/>
                  <a:gd name="T42" fmla="*/ 1 w 47"/>
                  <a:gd name="T43" fmla="*/ 0 h 47"/>
                  <a:gd name="T44" fmla="*/ 23 w 47"/>
                  <a:gd name="T45" fmla="*/ 0 h 47"/>
                  <a:gd name="T46" fmla="*/ 23 w 47"/>
                  <a:gd name="T47" fmla="*/ 0 h 47"/>
                  <a:gd name="T48" fmla="*/ 1 w 47"/>
                  <a:gd name="T49" fmla="*/ 0 h 47"/>
                  <a:gd name="T50" fmla="*/ 1 w 47"/>
                  <a:gd name="T51" fmla="*/ 4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7">
                    <a:moveTo>
                      <a:pt x="23" y="46"/>
                    </a:moveTo>
                    <a:lnTo>
                      <a:pt x="47" y="46"/>
                    </a:lnTo>
                    <a:lnTo>
                      <a:pt x="47" y="0"/>
                    </a:lnTo>
                    <a:lnTo>
                      <a:pt x="23" y="0"/>
                    </a:lnTo>
                    <a:lnTo>
                      <a:pt x="23" y="0"/>
                    </a:lnTo>
                    <a:lnTo>
                      <a:pt x="47" y="0"/>
                    </a:lnTo>
                    <a:lnTo>
                      <a:pt x="47" y="0"/>
                    </a:lnTo>
                    <a:lnTo>
                      <a:pt x="47" y="0"/>
                    </a:lnTo>
                    <a:lnTo>
                      <a:pt x="47" y="46"/>
                    </a:lnTo>
                    <a:lnTo>
                      <a:pt x="47" y="47"/>
                    </a:lnTo>
                    <a:lnTo>
                      <a:pt x="47" y="47"/>
                    </a:lnTo>
                    <a:lnTo>
                      <a:pt x="23" y="47"/>
                    </a:lnTo>
                    <a:lnTo>
                      <a:pt x="23" y="46"/>
                    </a:lnTo>
                    <a:close/>
                    <a:moveTo>
                      <a:pt x="1" y="46"/>
                    </a:moveTo>
                    <a:lnTo>
                      <a:pt x="23" y="46"/>
                    </a:lnTo>
                    <a:lnTo>
                      <a:pt x="23" y="47"/>
                    </a:lnTo>
                    <a:lnTo>
                      <a:pt x="1" y="47"/>
                    </a:lnTo>
                    <a:lnTo>
                      <a:pt x="0" y="47"/>
                    </a:lnTo>
                    <a:lnTo>
                      <a:pt x="0" y="46"/>
                    </a:lnTo>
                    <a:lnTo>
                      <a:pt x="0" y="0"/>
                    </a:lnTo>
                    <a:lnTo>
                      <a:pt x="0" y="0"/>
                    </a:lnTo>
                    <a:lnTo>
                      <a:pt x="1" y="0"/>
                    </a:lnTo>
                    <a:lnTo>
                      <a:pt x="23" y="0"/>
                    </a:lnTo>
                    <a:lnTo>
                      <a:pt x="23" y="0"/>
                    </a:lnTo>
                    <a:lnTo>
                      <a:pt x="1" y="0"/>
                    </a:lnTo>
                    <a:lnTo>
                      <a:pt x="1" y="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260" name="Rectangle 85"/>
              <p:cNvSpPr>
                <a:spLocks noChangeArrowheads="1"/>
              </p:cNvSpPr>
              <p:nvPr/>
            </p:nvSpPr>
            <p:spPr bwMode="auto">
              <a:xfrm>
                <a:off x="3450" y="2087"/>
                <a:ext cx="47" cy="46"/>
              </a:xfrm>
              <a:prstGeom prst="rect">
                <a:avLst/>
              </a:prstGeom>
              <a:solidFill>
                <a:srgbClr val="ECC4B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261" name="Freeform 86"/>
              <p:cNvSpPr>
                <a:spLocks noEditPoints="1"/>
              </p:cNvSpPr>
              <p:nvPr/>
            </p:nvSpPr>
            <p:spPr bwMode="auto">
              <a:xfrm>
                <a:off x="3450" y="2087"/>
                <a:ext cx="47" cy="46"/>
              </a:xfrm>
              <a:custGeom>
                <a:avLst/>
                <a:gdLst>
                  <a:gd name="T0" fmla="*/ 23 w 47"/>
                  <a:gd name="T1" fmla="*/ 0 h 46"/>
                  <a:gd name="T2" fmla="*/ 47 w 47"/>
                  <a:gd name="T3" fmla="*/ 0 h 46"/>
                  <a:gd name="T4" fmla="*/ 47 w 47"/>
                  <a:gd name="T5" fmla="*/ 0 h 46"/>
                  <a:gd name="T6" fmla="*/ 47 w 47"/>
                  <a:gd name="T7" fmla="*/ 0 h 46"/>
                  <a:gd name="T8" fmla="*/ 47 w 47"/>
                  <a:gd name="T9" fmla="*/ 46 h 46"/>
                  <a:gd name="T10" fmla="*/ 47 w 47"/>
                  <a:gd name="T11" fmla="*/ 46 h 46"/>
                  <a:gd name="T12" fmla="*/ 47 w 47"/>
                  <a:gd name="T13" fmla="*/ 46 h 46"/>
                  <a:gd name="T14" fmla="*/ 23 w 47"/>
                  <a:gd name="T15" fmla="*/ 46 h 46"/>
                  <a:gd name="T16" fmla="*/ 23 w 47"/>
                  <a:gd name="T17" fmla="*/ 46 h 46"/>
                  <a:gd name="T18" fmla="*/ 45 w 47"/>
                  <a:gd name="T19" fmla="*/ 46 h 46"/>
                  <a:gd name="T20" fmla="*/ 45 w 47"/>
                  <a:gd name="T21" fmla="*/ 0 h 46"/>
                  <a:gd name="T22" fmla="*/ 23 w 47"/>
                  <a:gd name="T23" fmla="*/ 0 h 46"/>
                  <a:gd name="T24" fmla="*/ 23 w 47"/>
                  <a:gd name="T25" fmla="*/ 0 h 46"/>
                  <a:gd name="T26" fmla="*/ 0 w 47"/>
                  <a:gd name="T27" fmla="*/ 0 h 46"/>
                  <a:gd name="T28" fmla="*/ 23 w 47"/>
                  <a:gd name="T29" fmla="*/ 0 h 46"/>
                  <a:gd name="T30" fmla="*/ 23 w 47"/>
                  <a:gd name="T31" fmla="*/ 0 h 46"/>
                  <a:gd name="T32" fmla="*/ 1 w 47"/>
                  <a:gd name="T33" fmla="*/ 0 h 46"/>
                  <a:gd name="T34" fmla="*/ 1 w 47"/>
                  <a:gd name="T35" fmla="*/ 46 h 46"/>
                  <a:gd name="T36" fmla="*/ 23 w 47"/>
                  <a:gd name="T37" fmla="*/ 46 h 46"/>
                  <a:gd name="T38" fmla="*/ 23 w 47"/>
                  <a:gd name="T39" fmla="*/ 46 h 46"/>
                  <a:gd name="T40" fmla="*/ 0 w 47"/>
                  <a:gd name="T41" fmla="*/ 46 h 46"/>
                  <a:gd name="T42" fmla="*/ 0 w 47"/>
                  <a:gd name="T43" fmla="*/ 46 h 46"/>
                  <a:gd name="T44" fmla="*/ 0 w 47"/>
                  <a:gd name="T45" fmla="*/ 46 h 46"/>
                  <a:gd name="T46" fmla="*/ 0 w 47"/>
                  <a:gd name="T47" fmla="*/ 0 h 46"/>
                  <a:gd name="T48" fmla="*/ 0 w 47"/>
                  <a:gd name="T49" fmla="*/ 0 h 46"/>
                  <a:gd name="T50" fmla="*/ 0 w 47"/>
                  <a:gd name="T51"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6">
                    <a:moveTo>
                      <a:pt x="23" y="0"/>
                    </a:moveTo>
                    <a:lnTo>
                      <a:pt x="47" y="0"/>
                    </a:lnTo>
                    <a:lnTo>
                      <a:pt x="47" y="0"/>
                    </a:lnTo>
                    <a:lnTo>
                      <a:pt x="47" y="0"/>
                    </a:lnTo>
                    <a:lnTo>
                      <a:pt x="47" y="46"/>
                    </a:lnTo>
                    <a:lnTo>
                      <a:pt x="47" y="46"/>
                    </a:lnTo>
                    <a:lnTo>
                      <a:pt x="47" y="46"/>
                    </a:lnTo>
                    <a:lnTo>
                      <a:pt x="23" y="46"/>
                    </a:lnTo>
                    <a:lnTo>
                      <a:pt x="23" y="46"/>
                    </a:lnTo>
                    <a:lnTo>
                      <a:pt x="45" y="46"/>
                    </a:lnTo>
                    <a:lnTo>
                      <a:pt x="45" y="0"/>
                    </a:lnTo>
                    <a:lnTo>
                      <a:pt x="23" y="0"/>
                    </a:lnTo>
                    <a:lnTo>
                      <a:pt x="23" y="0"/>
                    </a:lnTo>
                    <a:close/>
                    <a:moveTo>
                      <a:pt x="0" y="0"/>
                    </a:moveTo>
                    <a:lnTo>
                      <a:pt x="23" y="0"/>
                    </a:lnTo>
                    <a:lnTo>
                      <a:pt x="23" y="0"/>
                    </a:lnTo>
                    <a:lnTo>
                      <a:pt x="1" y="0"/>
                    </a:lnTo>
                    <a:lnTo>
                      <a:pt x="1" y="46"/>
                    </a:lnTo>
                    <a:lnTo>
                      <a:pt x="23" y="46"/>
                    </a:lnTo>
                    <a:lnTo>
                      <a:pt x="23" y="46"/>
                    </a:lnTo>
                    <a:lnTo>
                      <a:pt x="0" y="46"/>
                    </a:lnTo>
                    <a:lnTo>
                      <a:pt x="0" y="46"/>
                    </a:lnTo>
                    <a:lnTo>
                      <a:pt x="0" y="46"/>
                    </a:lnTo>
                    <a:lnTo>
                      <a:pt x="0" y="0"/>
                    </a:lnTo>
                    <a:lnTo>
                      <a:pt x="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262" name="Rectangle 87"/>
              <p:cNvSpPr>
                <a:spLocks noChangeArrowheads="1"/>
              </p:cNvSpPr>
              <p:nvPr/>
            </p:nvSpPr>
            <p:spPr bwMode="auto">
              <a:xfrm>
                <a:off x="3542" y="2087"/>
                <a:ext cx="46" cy="46"/>
              </a:xfrm>
              <a:prstGeom prst="rect">
                <a:avLst/>
              </a:prstGeom>
              <a:solidFill>
                <a:srgbClr val="249AB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263" name="Freeform 88"/>
              <p:cNvSpPr>
                <a:spLocks noEditPoints="1"/>
              </p:cNvSpPr>
              <p:nvPr/>
            </p:nvSpPr>
            <p:spPr bwMode="auto">
              <a:xfrm>
                <a:off x="3542" y="2087"/>
                <a:ext cx="47" cy="46"/>
              </a:xfrm>
              <a:custGeom>
                <a:avLst/>
                <a:gdLst>
                  <a:gd name="T0" fmla="*/ 24 w 47"/>
                  <a:gd name="T1" fmla="*/ 0 h 46"/>
                  <a:gd name="T2" fmla="*/ 46 w 47"/>
                  <a:gd name="T3" fmla="*/ 0 h 46"/>
                  <a:gd name="T4" fmla="*/ 47 w 47"/>
                  <a:gd name="T5" fmla="*/ 0 h 46"/>
                  <a:gd name="T6" fmla="*/ 47 w 47"/>
                  <a:gd name="T7" fmla="*/ 0 h 46"/>
                  <a:gd name="T8" fmla="*/ 47 w 47"/>
                  <a:gd name="T9" fmla="*/ 46 h 46"/>
                  <a:gd name="T10" fmla="*/ 47 w 47"/>
                  <a:gd name="T11" fmla="*/ 46 h 46"/>
                  <a:gd name="T12" fmla="*/ 46 w 47"/>
                  <a:gd name="T13" fmla="*/ 46 h 46"/>
                  <a:gd name="T14" fmla="*/ 24 w 47"/>
                  <a:gd name="T15" fmla="*/ 46 h 46"/>
                  <a:gd name="T16" fmla="*/ 24 w 47"/>
                  <a:gd name="T17" fmla="*/ 46 h 46"/>
                  <a:gd name="T18" fmla="*/ 46 w 47"/>
                  <a:gd name="T19" fmla="*/ 46 h 46"/>
                  <a:gd name="T20" fmla="*/ 46 w 47"/>
                  <a:gd name="T21" fmla="*/ 0 h 46"/>
                  <a:gd name="T22" fmla="*/ 24 w 47"/>
                  <a:gd name="T23" fmla="*/ 0 h 46"/>
                  <a:gd name="T24" fmla="*/ 24 w 47"/>
                  <a:gd name="T25" fmla="*/ 0 h 46"/>
                  <a:gd name="T26" fmla="*/ 0 w 47"/>
                  <a:gd name="T27" fmla="*/ 0 h 46"/>
                  <a:gd name="T28" fmla="*/ 24 w 47"/>
                  <a:gd name="T29" fmla="*/ 0 h 46"/>
                  <a:gd name="T30" fmla="*/ 24 w 47"/>
                  <a:gd name="T31" fmla="*/ 0 h 46"/>
                  <a:gd name="T32" fmla="*/ 0 w 47"/>
                  <a:gd name="T33" fmla="*/ 0 h 46"/>
                  <a:gd name="T34" fmla="*/ 0 w 47"/>
                  <a:gd name="T35" fmla="*/ 46 h 46"/>
                  <a:gd name="T36" fmla="*/ 24 w 47"/>
                  <a:gd name="T37" fmla="*/ 46 h 46"/>
                  <a:gd name="T38" fmla="*/ 24 w 47"/>
                  <a:gd name="T39" fmla="*/ 46 h 46"/>
                  <a:gd name="T40" fmla="*/ 0 w 47"/>
                  <a:gd name="T41" fmla="*/ 46 h 46"/>
                  <a:gd name="T42" fmla="*/ 0 w 47"/>
                  <a:gd name="T43" fmla="*/ 46 h 46"/>
                  <a:gd name="T44" fmla="*/ 0 w 47"/>
                  <a:gd name="T45" fmla="*/ 46 h 46"/>
                  <a:gd name="T46" fmla="*/ 0 w 47"/>
                  <a:gd name="T47" fmla="*/ 0 h 46"/>
                  <a:gd name="T48" fmla="*/ 0 w 47"/>
                  <a:gd name="T49" fmla="*/ 0 h 46"/>
                  <a:gd name="T50" fmla="*/ 0 w 47"/>
                  <a:gd name="T51"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6">
                    <a:moveTo>
                      <a:pt x="24" y="0"/>
                    </a:moveTo>
                    <a:lnTo>
                      <a:pt x="46" y="0"/>
                    </a:lnTo>
                    <a:lnTo>
                      <a:pt x="47" y="0"/>
                    </a:lnTo>
                    <a:lnTo>
                      <a:pt x="47" y="0"/>
                    </a:lnTo>
                    <a:lnTo>
                      <a:pt x="47" y="46"/>
                    </a:lnTo>
                    <a:lnTo>
                      <a:pt x="47" y="46"/>
                    </a:lnTo>
                    <a:lnTo>
                      <a:pt x="46" y="46"/>
                    </a:lnTo>
                    <a:lnTo>
                      <a:pt x="24" y="46"/>
                    </a:lnTo>
                    <a:lnTo>
                      <a:pt x="24" y="46"/>
                    </a:lnTo>
                    <a:lnTo>
                      <a:pt x="46" y="46"/>
                    </a:lnTo>
                    <a:lnTo>
                      <a:pt x="46" y="0"/>
                    </a:lnTo>
                    <a:lnTo>
                      <a:pt x="24" y="0"/>
                    </a:lnTo>
                    <a:lnTo>
                      <a:pt x="24" y="0"/>
                    </a:lnTo>
                    <a:close/>
                    <a:moveTo>
                      <a:pt x="0" y="0"/>
                    </a:moveTo>
                    <a:lnTo>
                      <a:pt x="24" y="0"/>
                    </a:lnTo>
                    <a:lnTo>
                      <a:pt x="24" y="0"/>
                    </a:lnTo>
                    <a:lnTo>
                      <a:pt x="0" y="0"/>
                    </a:lnTo>
                    <a:lnTo>
                      <a:pt x="0" y="46"/>
                    </a:lnTo>
                    <a:lnTo>
                      <a:pt x="24" y="46"/>
                    </a:lnTo>
                    <a:lnTo>
                      <a:pt x="24" y="46"/>
                    </a:lnTo>
                    <a:lnTo>
                      <a:pt x="0" y="46"/>
                    </a:lnTo>
                    <a:lnTo>
                      <a:pt x="0" y="46"/>
                    </a:lnTo>
                    <a:lnTo>
                      <a:pt x="0" y="46"/>
                    </a:lnTo>
                    <a:lnTo>
                      <a:pt x="0" y="0"/>
                    </a:lnTo>
                    <a:lnTo>
                      <a:pt x="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264" name="Rectangle 89"/>
              <p:cNvSpPr>
                <a:spLocks noChangeArrowheads="1"/>
              </p:cNvSpPr>
              <p:nvPr/>
            </p:nvSpPr>
            <p:spPr bwMode="auto">
              <a:xfrm>
                <a:off x="3588" y="2087"/>
                <a:ext cx="47" cy="46"/>
              </a:xfrm>
              <a:prstGeom prst="rect">
                <a:avLst/>
              </a:prstGeom>
              <a:solidFill>
                <a:srgbClr val="249AB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265" name="Freeform 90"/>
              <p:cNvSpPr>
                <a:spLocks noEditPoints="1"/>
              </p:cNvSpPr>
              <p:nvPr/>
            </p:nvSpPr>
            <p:spPr bwMode="auto">
              <a:xfrm>
                <a:off x="3588" y="2087"/>
                <a:ext cx="47" cy="46"/>
              </a:xfrm>
              <a:custGeom>
                <a:avLst/>
                <a:gdLst>
                  <a:gd name="T0" fmla="*/ 46 w 47"/>
                  <a:gd name="T1" fmla="*/ 0 h 46"/>
                  <a:gd name="T2" fmla="*/ 24 w 47"/>
                  <a:gd name="T3" fmla="*/ 0 h 46"/>
                  <a:gd name="T4" fmla="*/ 24 w 47"/>
                  <a:gd name="T5" fmla="*/ 0 h 46"/>
                  <a:gd name="T6" fmla="*/ 47 w 47"/>
                  <a:gd name="T7" fmla="*/ 0 h 46"/>
                  <a:gd name="T8" fmla="*/ 47 w 47"/>
                  <a:gd name="T9" fmla="*/ 0 h 46"/>
                  <a:gd name="T10" fmla="*/ 47 w 47"/>
                  <a:gd name="T11" fmla="*/ 0 h 46"/>
                  <a:gd name="T12" fmla="*/ 47 w 47"/>
                  <a:gd name="T13" fmla="*/ 46 h 46"/>
                  <a:gd name="T14" fmla="*/ 47 w 47"/>
                  <a:gd name="T15" fmla="*/ 46 h 46"/>
                  <a:gd name="T16" fmla="*/ 47 w 47"/>
                  <a:gd name="T17" fmla="*/ 46 h 46"/>
                  <a:gd name="T18" fmla="*/ 24 w 47"/>
                  <a:gd name="T19" fmla="*/ 46 h 46"/>
                  <a:gd name="T20" fmla="*/ 24 w 47"/>
                  <a:gd name="T21" fmla="*/ 46 h 46"/>
                  <a:gd name="T22" fmla="*/ 46 w 47"/>
                  <a:gd name="T23" fmla="*/ 46 h 46"/>
                  <a:gd name="T24" fmla="*/ 46 w 47"/>
                  <a:gd name="T25" fmla="*/ 0 h 46"/>
                  <a:gd name="T26" fmla="*/ 24 w 47"/>
                  <a:gd name="T27" fmla="*/ 0 h 46"/>
                  <a:gd name="T28" fmla="*/ 1 w 47"/>
                  <a:gd name="T29" fmla="*/ 0 h 46"/>
                  <a:gd name="T30" fmla="*/ 1 w 47"/>
                  <a:gd name="T31" fmla="*/ 46 h 46"/>
                  <a:gd name="T32" fmla="*/ 24 w 47"/>
                  <a:gd name="T33" fmla="*/ 46 h 46"/>
                  <a:gd name="T34" fmla="*/ 24 w 47"/>
                  <a:gd name="T35" fmla="*/ 46 h 46"/>
                  <a:gd name="T36" fmla="*/ 0 w 47"/>
                  <a:gd name="T37" fmla="*/ 46 h 46"/>
                  <a:gd name="T38" fmla="*/ 0 w 47"/>
                  <a:gd name="T39" fmla="*/ 46 h 46"/>
                  <a:gd name="T40" fmla="*/ 0 w 47"/>
                  <a:gd name="T41" fmla="*/ 46 h 46"/>
                  <a:gd name="T42" fmla="*/ 0 w 47"/>
                  <a:gd name="T43" fmla="*/ 0 h 46"/>
                  <a:gd name="T44" fmla="*/ 0 w 47"/>
                  <a:gd name="T45" fmla="*/ 0 h 46"/>
                  <a:gd name="T46" fmla="*/ 0 w 47"/>
                  <a:gd name="T47" fmla="*/ 0 h 46"/>
                  <a:gd name="T48" fmla="*/ 24 w 47"/>
                  <a:gd name="T49" fmla="*/ 0 h 46"/>
                  <a:gd name="T50" fmla="*/ 24 w 47"/>
                  <a:gd name="T51"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6">
                    <a:moveTo>
                      <a:pt x="46" y="0"/>
                    </a:moveTo>
                    <a:lnTo>
                      <a:pt x="24" y="0"/>
                    </a:lnTo>
                    <a:lnTo>
                      <a:pt x="24" y="0"/>
                    </a:lnTo>
                    <a:lnTo>
                      <a:pt x="47" y="0"/>
                    </a:lnTo>
                    <a:lnTo>
                      <a:pt x="47" y="0"/>
                    </a:lnTo>
                    <a:lnTo>
                      <a:pt x="47" y="0"/>
                    </a:lnTo>
                    <a:lnTo>
                      <a:pt x="47" y="46"/>
                    </a:lnTo>
                    <a:lnTo>
                      <a:pt x="47" y="46"/>
                    </a:lnTo>
                    <a:lnTo>
                      <a:pt x="47" y="46"/>
                    </a:lnTo>
                    <a:lnTo>
                      <a:pt x="24" y="46"/>
                    </a:lnTo>
                    <a:lnTo>
                      <a:pt x="24" y="46"/>
                    </a:lnTo>
                    <a:lnTo>
                      <a:pt x="46" y="46"/>
                    </a:lnTo>
                    <a:lnTo>
                      <a:pt x="46" y="0"/>
                    </a:lnTo>
                    <a:close/>
                    <a:moveTo>
                      <a:pt x="24" y="0"/>
                    </a:moveTo>
                    <a:lnTo>
                      <a:pt x="1" y="0"/>
                    </a:lnTo>
                    <a:lnTo>
                      <a:pt x="1" y="46"/>
                    </a:lnTo>
                    <a:lnTo>
                      <a:pt x="24" y="46"/>
                    </a:lnTo>
                    <a:lnTo>
                      <a:pt x="24" y="46"/>
                    </a:lnTo>
                    <a:lnTo>
                      <a:pt x="0" y="46"/>
                    </a:lnTo>
                    <a:lnTo>
                      <a:pt x="0" y="46"/>
                    </a:lnTo>
                    <a:lnTo>
                      <a:pt x="0" y="46"/>
                    </a:lnTo>
                    <a:lnTo>
                      <a:pt x="0" y="0"/>
                    </a:lnTo>
                    <a:lnTo>
                      <a:pt x="0" y="0"/>
                    </a:lnTo>
                    <a:lnTo>
                      <a:pt x="0" y="0"/>
                    </a:lnTo>
                    <a:lnTo>
                      <a:pt x="24" y="0"/>
                    </a:lnTo>
                    <a:lnTo>
                      <a:pt x="2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266" name="Rectangle 91"/>
              <p:cNvSpPr>
                <a:spLocks noChangeArrowheads="1"/>
              </p:cNvSpPr>
              <p:nvPr/>
            </p:nvSpPr>
            <p:spPr bwMode="auto">
              <a:xfrm>
                <a:off x="3635" y="2087"/>
                <a:ext cx="46" cy="46"/>
              </a:xfrm>
              <a:prstGeom prst="rect">
                <a:avLst/>
              </a:prstGeom>
              <a:solidFill>
                <a:srgbClr val="249AB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267" name="Freeform 92"/>
              <p:cNvSpPr>
                <a:spLocks noEditPoints="1"/>
              </p:cNvSpPr>
              <p:nvPr/>
            </p:nvSpPr>
            <p:spPr bwMode="auto">
              <a:xfrm>
                <a:off x="3634" y="2087"/>
                <a:ext cx="47" cy="46"/>
              </a:xfrm>
              <a:custGeom>
                <a:avLst/>
                <a:gdLst>
                  <a:gd name="T0" fmla="*/ 23 w 47"/>
                  <a:gd name="T1" fmla="*/ 0 h 46"/>
                  <a:gd name="T2" fmla="*/ 47 w 47"/>
                  <a:gd name="T3" fmla="*/ 0 h 46"/>
                  <a:gd name="T4" fmla="*/ 47 w 47"/>
                  <a:gd name="T5" fmla="*/ 0 h 46"/>
                  <a:gd name="T6" fmla="*/ 47 w 47"/>
                  <a:gd name="T7" fmla="*/ 0 h 46"/>
                  <a:gd name="T8" fmla="*/ 47 w 47"/>
                  <a:gd name="T9" fmla="*/ 46 h 46"/>
                  <a:gd name="T10" fmla="*/ 47 w 47"/>
                  <a:gd name="T11" fmla="*/ 46 h 46"/>
                  <a:gd name="T12" fmla="*/ 47 w 47"/>
                  <a:gd name="T13" fmla="*/ 46 h 46"/>
                  <a:gd name="T14" fmla="*/ 23 w 47"/>
                  <a:gd name="T15" fmla="*/ 46 h 46"/>
                  <a:gd name="T16" fmla="*/ 23 w 47"/>
                  <a:gd name="T17" fmla="*/ 46 h 46"/>
                  <a:gd name="T18" fmla="*/ 47 w 47"/>
                  <a:gd name="T19" fmla="*/ 46 h 46"/>
                  <a:gd name="T20" fmla="*/ 47 w 47"/>
                  <a:gd name="T21" fmla="*/ 0 h 46"/>
                  <a:gd name="T22" fmla="*/ 23 w 47"/>
                  <a:gd name="T23" fmla="*/ 0 h 46"/>
                  <a:gd name="T24" fmla="*/ 23 w 47"/>
                  <a:gd name="T25" fmla="*/ 0 h 46"/>
                  <a:gd name="T26" fmla="*/ 1 w 47"/>
                  <a:gd name="T27" fmla="*/ 0 h 46"/>
                  <a:gd name="T28" fmla="*/ 23 w 47"/>
                  <a:gd name="T29" fmla="*/ 0 h 46"/>
                  <a:gd name="T30" fmla="*/ 23 w 47"/>
                  <a:gd name="T31" fmla="*/ 0 h 46"/>
                  <a:gd name="T32" fmla="*/ 1 w 47"/>
                  <a:gd name="T33" fmla="*/ 0 h 46"/>
                  <a:gd name="T34" fmla="*/ 1 w 47"/>
                  <a:gd name="T35" fmla="*/ 46 h 46"/>
                  <a:gd name="T36" fmla="*/ 23 w 47"/>
                  <a:gd name="T37" fmla="*/ 46 h 46"/>
                  <a:gd name="T38" fmla="*/ 23 w 47"/>
                  <a:gd name="T39" fmla="*/ 46 h 46"/>
                  <a:gd name="T40" fmla="*/ 1 w 47"/>
                  <a:gd name="T41" fmla="*/ 46 h 46"/>
                  <a:gd name="T42" fmla="*/ 0 w 47"/>
                  <a:gd name="T43" fmla="*/ 46 h 46"/>
                  <a:gd name="T44" fmla="*/ 0 w 47"/>
                  <a:gd name="T45" fmla="*/ 46 h 46"/>
                  <a:gd name="T46" fmla="*/ 0 w 47"/>
                  <a:gd name="T47" fmla="*/ 0 h 46"/>
                  <a:gd name="T48" fmla="*/ 0 w 47"/>
                  <a:gd name="T49" fmla="*/ 0 h 46"/>
                  <a:gd name="T50" fmla="*/ 1 w 47"/>
                  <a:gd name="T51"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6">
                    <a:moveTo>
                      <a:pt x="23" y="0"/>
                    </a:moveTo>
                    <a:lnTo>
                      <a:pt x="47" y="0"/>
                    </a:lnTo>
                    <a:lnTo>
                      <a:pt x="47" y="0"/>
                    </a:lnTo>
                    <a:lnTo>
                      <a:pt x="47" y="0"/>
                    </a:lnTo>
                    <a:lnTo>
                      <a:pt x="47" y="46"/>
                    </a:lnTo>
                    <a:lnTo>
                      <a:pt x="47" y="46"/>
                    </a:lnTo>
                    <a:lnTo>
                      <a:pt x="47" y="46"/>
                    </a:lnTo>
                    <a:lnTo>
                      <a:pt x="23" y="46"/>
                    </a:lnTo>
                    <a:lnTo>
                      <a:pt x="23" y="46"/>
                    </a:lnTo>
                    <a:lnTo>
                      <a:pt x="47" y="46"/>
                    </a:lnTo>
                    <a:lnTo>
                      <a:pt x="47" y="0"/>
                    </a:lnTo>
                    <a:lnTo>
                      <a:pt x="23" y="0"/>
                    </a:lnTo>
                    <a:lnTo>
                      <a:pt x="23" y="0"/>
                    </a:lnTo>
                    <a:close/>
                    <a:moveTo>
                      <a:pt x="1" y="0"/>
                    </a:moveTo>
                    <a:lnTo>
                      <a:pt x="23" y="0"/>
                    </a:lnTo>
                    <a:lnTo>
                      <a:pt x="23" y="0"/>
                    </a:lnTo>
                    <a:lnTo>
                      <a:pt x="1" y="0"/>
                    </a:lnTo>
                    <a:lnTo>
                      <a:pt x="1" y="46"/>
                    </a:lnTo>
                    <a:lnTo>
                      <a:pt x="23" y="46"/>
                    </a:lnTo>
                    <a:lnTo>
                      <a:pt x="23" y="46"/>
                    </a:lnTo>
                    <a:lnTo>
                      <a:pt x="1" y="46"/>
                    </a:lnTo>
                    <a:lnTo>
                      <a:pt x="0" y="46"/>
                    </a:lnTo>
                    <a:lnTo>
                      <a:pt x="0" y="46"/>
                    </a:lnTo>
                    <a:lnTo>
                      <a:pt x="0" y="0"/>
                    </a:lnTo>
                    <a:lnTo>
                      <a:pt x="0" y="0"/>
                    </a:ln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268" name="Rectangle 93"/>
              <p:cNvSpPr>
                <a:spLocks noChangeArrowheads="1"/>
              </p:cNvSpPr>
              <p:nvPr/>
            </p:nvSpPr>
            <p:spPr bwMode="auto">
              <a:xfrm>
                <a:off x="3727" y="2087"/>
                <a:ext cx="47" cy="46"/>
              </a:xfrm>
              <a:prstGeom prst="rect">
                <a:avLst/>
              </a:prstGeom>
              <a:solidFill>
                <a:srgbClr val="ECC4B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269" name="Freeform 94"/>
              <p:cNvSpPr>
                <a:spLocks noEditPoints="1"/>
              </p:cNvSpPr>
              <p:nvPr/>
            </p:nvSpPr>
            <p:spPr bwMode="auto">
              <a:xfrm>
                <a:off x="3727" y="2087"/>
                <a:ext cx="47" cy="46"/>
              </a:xfrm>
              <a:custGeom>
                <a:avLst/>
                <a:gdLst>
                  <a:gd name="T0" fmla="*/ 23 w 47"/>
                  <a:gd name="T1" fmla="*/ 0 h 46"/>
                  <a:gd name="T2" fmla="*/ 47 w 47"/>
                  <a:gd name="T3" fmla="*/ 0 h 46"/>
                  <a:gd name="T4" fmla="*/ 47 w 47"/>
                  <a:gd name="T5" fmla="*/ 0 h 46"/>
                  <a:gd name="T6" fmla="*/ 47 w 47"/>
                  <a:gd name="T7" fmla="*/ 0 h 46"/>
                  <a:gd name="T8" fmla="*/ 47 w 47"/>
                  <a:gd name="T9" fmla="*/ 46 h 46"/>
                  <a:gd name="T10" fmla="*/ 47 w 47"/>
                  <a:gd name="T11" fmla="*/ 46 h 46"/>
                  <a:gd name="T12" fmla="*/ 47 w 47"/>
                  <a:gd name="T13" fmla="*/ 46 h 46"/>
                  <a:gd name="T14" fmla="*/ 23 w 47"/>
                  <a:gd name="T15" fmla="*/ 46 h 46"/>
                  <a:gd name="T16" fmla="*/ 23 w 47"/>
                  <a:gd name="T17" fmla="*/ 46 h 46"/>
                  <a:gd name="T18" fmla="*/ 45 w 47"/>
                  <a:gd name="T19" fmla="*/ 46 h 46"/>
                  <a:gd name="T20" fmla="*/ 45 w 47"/>
                  <a:gd name="T21" fmla="*/ 0 h 46"/>
                  <a:gd name="T22" fmla="*/ 23 w 47"/>
                  <a:gd name="T23" fmla="*/ 0 h 46"/>
                  <a:gd name="T24" fmla="*/ 23 w 47"/>
                  <a:gd name="T25" fmla="*/ 0 h 46"/>
                  <a:gd name="T26" fmla="*/ 0 w 47"/>
                  <a:gd name="T27" fmla="*/ 0 h 46"/>
                  <a:gd name="T28" fmla="*/ 23 w 47"/>
                  <a:gd name="T29" fmla="*/ 0 h 46"/>
                  <a:gd name="T30" fmla="*/ 23 w 47"/>
                  <a:gd name="T31" fmla="*/ 0 h 46"/>
                  <a:gd name="T32" fmla="*/ 0 w 47"/>
                  <a:gd name="T33" fmla="*/ 0 h 46"/>
                  <a:gd name="T34" fmla="*/ 0 w 47"/>
                  <a:gd name="T35" fmla="*/ 46 h 46"/>
                  <a:gd name="T36" fmla="*/ 23 w 47"/>
                  <a:gd name="T37" fmla="*/ 46 h 46"/>
                  <a:gd name="T38" fmla="*/ 23 w 47"/>
                  <a:gd name="T39" fmla="*/ 46 h 46"/>
                  <a:gd name="T40" fmla="*/ 0 w 47"/>
                  <a:gd name="T41" fmla="*/ 46 h 46"/>
                  <a:gd name="T42" fmla="*/ 0 w 47"/>
                  <a:gd name="T43" fmla="*/ 46 h 46"/>
                  <a:gd name="T44" fmla="*/ 0 w 47"/>
                  <a:gd name="T45" fmla="*/ 46 h 46"/>
                  <a:gd name="T46" fmla="*/ 0 w 47"/>
                  <a:gd name="T47" fmla="*/ 0 h 46"/>
                  <a:gd name="T48" fmla="*/ 0 w 47"/>
                  <a:gd name="T49" fmla="*/ 0 h 46"/>
                  <a:gd name="T50" fmla="*/ 0 w 47"/>
                  <a:gd name="T51"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6">
                    <a:moveTo>
                      <a:pt x="23" y="0"/>
                    </a:moveTo>
                    <a:lnTo>
                      <a:pt x="47" y="0"/>
                    </a:lnTo>
                    <a:lnTo>
                      <a:pt x="47" y="0"/>
                    </a:lnTo>
                    <a:lnTo>
                      <a:pt x="47" y="0"/>
                    </a:lnTo>
                    <a:lnTo>
                      <a:pt x="47" y="46"/>
                    </a:lnTo>
                    <a:lnTo>
                      <a:pt x="47" y="46"/>
                    </a:lnTo>
                    <a:lnTo>
                      <a:pt x="47" y="46"/>
                    </a:lnTo>
                    <a:lnTo>
                      <a:pt x="23" y="46"/>
                    </a:lnTo>
                    <a:lnTo>
                      <a:pt x="23" y="46"/>
                    </a:lnTo>
                    <a:lnTo>
                      <a:pt x="45" y="46"/>
                    </a:lnTo>
                    <a:lnTo>
                      <a:pt x="45" y="0"/>
                    </a:lnTo>
                    <a:lnTo>
                      <a:pt x="23" y="0"/>
                    </a:lnTo>
                    <a:lnTo>
                      <a:pt x="23" y="0"/>
                    </a:lnTo>
                    <a:close/>
                    <a:moveTo>
                      <a:pt x="0" y="0"/>
                    </a:moveTo>
                    <a:lnTo>
                      <a:pt x="23" y="0"/>
                    </a:lnTo>
                    <a:lnTo>
                      <a:pt x="23" y="0"/>
                    </a:lnTo>
                    <a:lnTo>
                      <a:pt x="0" y="0"/>
                    </a:lnTo>
                    <a:lnTo>
                      <a:pt x="0" y="46"/>
                    </a:lnTo>
                    <a:lnTo>
                      <a:pt x="23" y="46"/>
                    </a:lnTo>
                    <a:lnTo>
                      <a:pt x="23" y="46"/>
                    </a:lnTo>
                    <a:lnTo>
                      <a:pt x="0" y="46"/>
                    </a:lnTo>
                    <a:lnTo>
                      <a:pt x="0" y="46"/>
                    </a:lnTo>
                    <a:lnTo>
                      <a:pt x="0" y="46"/>
                    </a:lnTo>
                    <a:lnTo>
                      <a:pt x="0" y="0"/>
                    </a:lnTo>
                    <a:lnTo>
                      <a:pt x="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270" name="Rectangle 95"/>
              <p:cNvSpPr>
                <a:spLocks noChangeArrowheads="1"/>
              </p:cNvSpPr>
              <p:nvPr/>
            </p:nvSpPr>
            <p:spPr bwMode="auto">
              <a:xfrm>
                <a:off x="3542" y="2179"/>
                <a:ext cx="46" cy="47"/>
              </a:xfrm>
              <a:prstGeom prst="rect">
                <a:avLst/>
              </a:prstGeom>
              <a:solidFill>
                <a:srgbClr val="6C3E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271" name="Freeform 96"/>
              <p:cNvSpPr>
                <a:spLocks noEditPoints="1"/>
              </p:cNvSpPr>
              <p:nvPr/>
            </p:nvSpPr>
            <p:spPr bwMode="auto">
              <a:xfrm>
                <a:off x="3542" y="2179"/>
                <a:ext cx="47" cy="47"/>
              </a:xfrm>
              <a:custGeom>
                <a:avLst/>
                <a:gdLst>
                  <a:gd name="T0" fmla="*/ 24 w 47"/>
                  <a:gd name="T1" fmla="*/ 0 h 47"/>
                  <a:gd name="T2" fmla="*/ 46 w 47"/>
                  <a:gd name="T3" fmla="*/ 0 h 47"/>
                  <a:gd name="T4" fmla="*/ 47 w 47"/>
                  <a:gd name="T5" fmla="*/ 0 h 47"/>
                  <a:gd name="T6" fmla="*/ 47 w 47"/>
                  <a:gd name="T7" fmla="*/ 0 h 47"/>
                  <a:gd name="T8" fmla="*/ 47 w 47"/>
                  <a:gd name="T9" fmla="*/ 47 h 47"/>
                  <a:gd name="T10" fmla="*/ 47 w 47"/>
                  <a:gd name="T11" fmla="*/ 47 h 47"/>
                  <a:gd name="T12" fmla="*/ 46 w 47"/>
                  <a:gd name="T13" fmla="*/ 47 h 47"/>
                  <a:gd name="T14" fmla="*/ 24 w 47"/>
                  <a:gd name="T15" fmla="*/ 47 h 47"/>
                  <a:gd name="T16" fmla="*/ 24 w 47"/>
                  <a:gd name="T17" fmla="*/ 47 h 47"/>
                  <a:gd name="T18" fmla="*/ 46 w 47"/>
                  <a:gd name="T19" fmla="*/ 47 h 47"/>
                  <a:gd name="T20" fmla="*/ 46 w 47"/>
                  <a:gd name="T21" fmla="*/ 1 h 47"/>
                  <a:gd name="T22" fmla="*/ 24 w 47"/>
                  <a:gd name="T23" fmla="*/ 1 h 47"/>
                  <a:gd name="T24" fmla="*/ 24 w 47"/>
                  <a:gd name="T25" fmla="*/ 0 h 47"/>
                  <a:gd name="T26" fmla="*/ 0 w 47"/>
                  <a:gd name="T27" fmla="*/ 0 h 47"/>
                  <a:gd name="T28" fmla="*/ 24 w 47"/>
                  <a:gd name="T29" fmla="*/ 0 h 47"/>
                  <a:gd name="T30" fmla="*/ 24 w 47"/>
                  <a:gd name="T31" fmla="*/ 1 h 47"/>
                  <a:gd name="T32" fmla="*/ 0 w 47"/>
                  <a:gd name="T33" fmla="*/ 1 h 47"/>
                  <a:gd name="T34" fmla="*/ 0 w 47"/>
                  <a:gd name="T35" fmla="*/ 47 h 47"/>
                  <a:gd name="T36" fmla="*/ 24 w 47"/>
                  <a:gd name="T37" fmla="*/ 47 h 47"/>
                  <a:gd name="T38" fmla="*/ 24 w 47"/>
                  <a:gd name="T39" fmla="*/ 47 h 47"/>
                  <a:gd name="T40" fmla="*/ 0 w 47"/>
                  <a:gd name="T41" fmla="*/ 47 h 47"/>
                  <a:gd name="T42" fmla="*/ 0 w 47"/>
                  <a:gd name="T43" fmla="*/ 47 h 47"/>
                  <a:gd name="T44" fmla="*/ 0 w 47"/>
                  <a:gd name="T45" fmla="*/ 47 h 47"/>
                  <a:gd name="T46" fmla="*/ 0 w 47"/>
                  <a:gd name="T47" fmla="*/ 0 h 47"/>
                  <a:gd name="T48" fmla="*/ 0 w 47"/>
                  <a:gd name="T49" fmla="*/ 0 h 47"/>
                  <a:gd name="T50" fmla="*/ 0 w 47"/>
                  <a:gd name="T51"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7">
                    <a:moveTo>
                      <a:pt x="24" y="0"/>
                    </a:moveTo>
                    <a:lnTo>
                      <a:pt x="46" y="0"/>
                    </a:lnTo>
                    <a:lnTo>
                      <a:pt x="47" y="0"/>
                    </a:lnTo>
                    <a:lnTo>
                      <a:pt x="47" y="0"/>
                    </a:lnTo>
                    <a:lnTo>
                      <a:pt x="47" y="47"/>
                    </a:lnTo>
                    <a:lnTo>
                      <a:pt x="47" y="47"/>
                    </a:lnTo>
                    <a:lnTo>
                      <a:pt x="46" y="47"/>
                    </a:lnTo>
                    <a:lnTo>
                      <a:pt x="24" y="47"/>
                    </a:lnTo>
                    <a:lnTo>
                      <a:pt x="24" y="47"/>
                    </a:lnTo>
                    <a:lnTo>
                      <a:pt x="46" y="47"/>
                    </a:lnTo>
                    <a:lnTo>
                      <a:pt x="46" y="1"/>
                    </a:lnTo>
                    <a:lnTo>
                      <a:pt x="24" y="1"/>
                    </a:lnTo>
                    <a:lnTo>
                      <a:pt x="24" y="0"/>
                    </a:lnTo>
                    <a:close/>
                    <a:moveTo>
                      <a:pt x="0" y="0"/>
                    </a:moveTo>
                    <a:lnTo>
                      <a:pt x="24" y="0"/>
                    </a:lnTo>
                    <a:lnTo>
                      <a:pt x="24" y="1"/>
                    </a:lnTo>
                    <a:lnTo>
                      <a:pt x="0" y="1"/>
                    </a:lnTo>
                    <a:lnTo>
                      <a:pt x="0" y="47"/>
                    </a:lnTo>
                    <a:lnTo>
                      <a:pt x="24" y="47"/>
                    </a:lnTo>
                    <a:lnTo>
                      <a:pt x="24" y="47"/>
                    </a:lnTo>
                    <a:lnTo>
                      <a:pt x="0" y="47"/>
                    </a:lnTo>
                    <a:lnTo>
                      <a:pt x="0" y="47"/>
                    </a:lnTo>
                    <a:lnTo>
                      <a:pt x="0" y="47"/>
                    </a:lnTo>
                    <a:lnTo>
                      <a:pt x="0" y="0"/>
                    </a:lnTo>
                    <a:lnTo>
                      <a:pt x="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272" name="Rectangle 97"/>
              <p:cNvSpPr>
                <a:spLocks noChangeArrowheads="1"/>
              </p:cNvSpPr>
              <p:nvPr/>
            </p:nvSpPr>
            <p:spPr bwMode="auto">
              <a:xfrm>
                <a:off x="3635" y="2179"/>
                <a:ext cx="46" cy="47"/>
              </a:xfrm>
              <a:prstGeom prst="rect">
                <a:avLst/>
              </a:prstGeom>
              <a:solidFill>
                <a:srgbClr val="6C3E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273" name="Freeform 98"/>
              <p:cNvSpPr>
                <a:spLocks noEditPoints="1"/>
              </p:cNvSpPr>
              <p:nvPr/>
            </p:nvSpPr>
            <p:spPr bwMode="auto">
              <a:xfrm>
                <a:off x="3634" y="2179"/>
                <a:ext cx="47" cy="47"/>
              </a:xfrm>
              <a:custGeom>
                <a:avLst/>
                <a:gdLst>
                  <a:gd name="T0" fmla="*/ 23 w 47"/>
                  <a:gd name="T1" fmla="*/ 0 h 47"/>
                  <a:gd name="T2" fmla="*/ 47 w 47"/>
                  <a:gd name="T3" fmla="*/ 0 h 47"/>
                  <a:gd name="T4" fmla="*/ 47 w 47"/>
                  <a:gd name="T5" fmla="*/ 0 h 47"/>
                  <a:gd name="T6" fmla="*/ 47 w 47"/>
                  <a:gd name="T7" fmla="*/ 0 h 47"/>
                  <a:gd name="T8" fmla="*/ 47 w 47"/>
                  <a:gd name="T9" fmla="*/ 47 h 47"/>
                  <a:gd name="T10" fmla="*/ 47 w 47"/>
                  <a:gd name="T11" fmla="*/ 47 h 47"/>
                  <a:gd name="T12" fmla="*/ 47 w 47"/>
                  <a:gd name="T13" fmla="*/ 47 h 47"/>
                  <a:gd name="T14" fmla="*/ 23 w 47"/>
                  <a:gd name="T15" fmla="*/ 47 h 47"/>
                  <a:gd name="T16" fmla="*/ 23 w 47"/>
                  <a:gd name="T17" fmla="*/ 47 h 47"/>
                  <a:gd name="T18" fmla="*/ 47 w 47"/>
                  <a:gd name="T19" fmla="*/ 47 h 47"/>
                  <a:gd name="T20" fmla="*/ 47 w 47"/>
                  <a:gd name="T21" fmla="*/ 1 h 47"/>
                  <a:gd name="T22" fmla="*/ 23 w 47"/>
                  <a:gd name="T23" fmla="*/ 1 h 47"/>
                  <a:gd name="T24" fmla="*/ 23 w 47"/>
                  <a:gd name="T25" fmla="*/ 0 h 47"/>
                  <a:gd name="T26" fmla="*/ 1 w 47"/>
                  <a:gd name="T27" fmla="*/ 0 h 47"/>
                  <a:gd name="T28" fmla="*/ 23 w 47"/>
                  <a:gd name="T29" fmla="*/ 0 h 47"/>
                  <a:gd name="T30" fmla="*/ 23 w 47"/>
                  <a:gd name="T31" fmla="*/ 1 h 47"/>
                  <a:gd name="T32" fmla="*/ 1 w 47"/>
                  <a:gd name="T33" fmla="*/ 1 h 47"/>
                  <a:gd name="T34" fmla="*/ 1 w 47"/>
                  <a:gd name="T35" fmla="*/ 47 h 47"/>
                  <a:gd name="T36" fmla="*/ 23 w 47"/>
                  <a:gd name="T37" fmla="*/ 47 h 47"/>
                  <a:gd name="T38" fmla="*/ 23 w 47"/>
                  <a:gd name="T39" fmla="*/ 47 h 47"/>
                  <a:gd name="T40" fmla="*/ 1 w 47"/>
                  <a:gd name="T41" fmla="*/ 47 h 47"/>
                  <a:gd name="T42" fmla="*/ 0 w 47"/>
                  <a:gd name="T43" fmla="*/ 47 h 47"/>
                  <a:gd name="T44" fmla="*/ 0 w 47"/>
                  <a:gd name="T45" fmla="*/ 47 h 47"/>
                  <a:gd name="T46" fmla="*/ 0 w 47"/>
                  <a:gd name="T47" fmla="*/ 0 h 47"/>
                  <a:gd name="T48" fmla="*/ 0 w 47"/>
                  <a:gd name="T49" fmla="*/ 0 h 47"/>
                  <a:gd name="T50" fmla="*/ 1 w 47"/>
                  <a:gd name="T51"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7">
                    <a:moveTo>
                      <a:pt x="23" y="0"/>
                    </a:moveTo>
                    <a:lnTo>
                      <a:pt x="47" y="0"/>
                    </a:lnTo>
                    <a:lnTo>
                      <a:pt x="47" y="0"/>
                    </a:lnTo>
                    <a:lnTo>
                      <a:pt x="47" y="0"/>
                    </a:lnTo>
                    <a:lnTo>
                      <a:pt x="47" y="47"/>
                    </a:lnTo>
                    <a:lnTo>
                      <a:pt x="47" y="47"/>
                    </a:lnTo>
                    <a:lnTo>
                      <a:pt x="47" y="47"/>
                    </a:lnTo>
                    <a:lnTo>
                      <a:pt x="23" y="47"/>
                    </a:lnTo>
                    <a:lnTo>
                      <a:pt x="23" y="47"/>
                    </a:lnTo>
                    <a:lnTo>
                      <a:pt x="47" y="47"/>
                    </a:lnTo>
                    <a:lnTo>
                      <a:pt x="47" y="1"/>
                    </a:lnTo>
                    <a:lnTo>
                      <a:pt x="23" y="1"/>
                    </a:lnTo>
                    <a:lnTo>
                      <a:pt x="23" y="0"/>
                    </a:lnTo>
                    <a:close/>
                    <a:moveTo>
                      <a:pt x="1" y="0"/>
                    </a:moveTo>
                    <a:lnTo>
                      <a:pt x="23" y="0"/>
                    </a:lnTo>
                    <a:lnTo>
                      <a:pt x="23" y="1"/>
                    </a:lnTo>
                    <a:lnTo>
                      <a:pt x="1" y="1"/>
                    </a:lnTo>
                    <a:lnTo>
                      <a:pt x="1" y="47"/>
                    </a:lnTo>
                    <a:lnTo>
                      <a:pt x="23" y="47"/>
                    </a:lnTo>
                    <a:lnTo>
                      <a:pt x="23" y="47"/>
                    </a:lnTo>
                    <a:lnTo>
                      <a:pt x="1" y="47"/>
                    </a:lnTo>
                    <a:lnTo>
                      <a:pt x="0" y="47"/>
                    </a:lnTo>
                    <a:lnTo>
                      <a:pt x="0" y="47"/>
                    </a:lnTo>
                    <a:lnTo>
                      <a:pt x="0" y="0"/>
                    </a:lnTo>
                    <a:lnTo>
                      <a:pt x="0" y="0"/>
                    </a:ln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274" name="Rectangle 99"/>
              <p:cNvSpPr>
                <a:spLocks noChangeArrowheads="1"/>
              </p:cNvSpPr>
              <p:nvPr/>
            </p:nvSpPr>
            <p:spPr bwMode="auto">
              <a:xfrm>
                <a:off x="3542" y="2226"/>
                <a:ext cx="46" cy="45"/>
              </a:xfrm>
              <a:prstGeom prst="rect">
                <a:avLst/>
              </a:prstGeom>
              <a:solidFill>
                <a:srgbClr val="6C3E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275" name="Freeform 100"/>
              <p:cNvSpPr>
                <a:spLocks noEditPoints="1"/>
              </p:cNvSpPr>
              <p:nvPr/>
            </p:nvSpPr>
            <p:spPr bwMode="auto">
              <a:xfrm>
                <a:off x="3542" y="2226"/>
                <a:ext cx="47" cy="45"/>
              </a:xfrm>
              <a:custGeom>
                <a:avLst/>
                <a:gdLst>
                  <a:gd name="T0" fmla="*/ 24 w 47"/>
                  <a:gd name="T1" fmla="*/ 45 h 45"/>
                  <a:gd name="T2" fmla="*/ 46 w 47"/>
                  <a:gd name="T3" fmla="*/ 45 h 45"/>
                  <a:gd name="T4" fmla="*/ 46 w 47"/>
                  <a:gd name="T5" fmla="*/ 0 h 45"/>
                  <a:gd name="T6" fmla="*/ 24 w 47"/>
                  <a:gd name="T7" fmla="*/ 0 h 45"/>
                  <a:gd name="T8" fmla="*/ 24 w 47"/>
                  <a:gd name="T9" fmla="*/ 0 h 45"/>
                  <a:gd name="T10" fmla="*/ 46 w 47"/>
                  <a:gd name="T11" fmla="*/ 0 h 45"/>
                  <a:gd name="T12" fmla="*/ 47 w 47"/>
                  <a:gd name="T13" fmla="*/ 0 h 45"/>
                  <a:gd name="T14" fmla="*/ 47 w 47"/>
                  <a:gd name="T15" fmla="*/ 0 h 45"/>
                  <a:gd name="T16" fmla="*/ 47 w 47"/>
                  <a:gd name="T17" fmla="*/ 45 h 45"/>
                  <a:gd name="T18" fmla="*/ 47 w 47"/>
                  <a:gd name="T19" fmla="*/ 45 h 45"/>
                  <a:gd name="T20" fmla="*/ 46 w 47"/>
                  <a:gd name="T21" fmla="*/ 45 h 45"/>
                  <a:gd name="T22" fmla="*/ 24 w 47"/>
                  <a:gd name="T23" fmla="*/ 45 h 45"/>
                  <a:gd name="T24" fmla="*/ 24 w 47"/>
                  <a:gd name="T25" fmla="*/ 45 h 45"/>
                  <a:gd name="T26" fmla="*/ 0 w 47"/>
                  <a:gd name="T27" fmla="*/ 45 h 45"/>
                  <a:gd name="T28" fmla="*/ 24 w 47"/>
                  <a:gd name="T29" fmla="*/ 45 h 45"/>
                  <a:gd name="T30" fmla="*/ 24 w 47"/>
                  <a:gd name="T31" fmla="*/ 45 h 45"/>
                  <a:gd name="T32" fmla="*/ 0 w 47"/>
                  <a:gd name="T33" fmla="*/ 45 h 45"/>
                  <a:gd name="T34" fmla="*/ 0 w 47"/>
                  <a:gd name="T35" fmla="*/ 45 h 45"/>
                  <a:gd name="T36" fmla="*/ 0 w 47"/>
                  <a:gd name="T37" fmla="*/ 45 h 45"/>
                  <a:gd name="T38" fmla="*/ 0 w 47"/>
                  <a:gd name="T39" fmla="*/ 0 h 45"/>
                  <a:gd name="T40" fmla="*/ 0 w 47"/>
                  <a:gd name="T41" fmla="*/ 0 h 45"/>
                  <a:gd name="T42" fmla="*/ 0 w 47"/>
                  <a:gd name="T43" fmla="*/ 0 h 45"/>
                  <a:gd name="T44" fmla="*/ 24 w 47"/>
                  <a:gd name="T45" fmla="*/ 0 h 45"/>
                  <a:gd name="T46" fmla="*/ 24 w 47"/>
                  <a:gd name="T47" fmla="*/ 0 h 45"/>
                  <a:gd name="T48" fmla="*/ 0 w 47"/>
                  <a:gd name="T49" fmla="*/ 0 h 45"/>
                  <a:gd name="T50" fmla="*/ 0 w 47"/>
                  <a:gd name="T51"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5">
                    <a:moveTo>
                      <a:pt x="24" y="45"/>
                    </a:moveTo>
                    <a:lnTo>
                      <a:pt x="46" y="45"/>
                    </a:lnTo>
                    <a:lnTo>
                      <a:pt x="46" y="0"/>
                    </a:lnTo>
                    <a:lnTo>
                      <a:pt x="24" y="0"/>
                    </a:lnTo>
                    <a:lnTo>
                      <a:pt x="24" y="0"/>
                    </a:lnTo>
                    <a:lnTo>
                      <a:pt x="46" y="0"/>
                    </a:lnTo>
                    <a:lnTo>
                      <a:pt x="47" y="0"/>
                    </a:lnTo>
                    <a:lnTo>
                      <a:pt x="47" y="0"/>
                    </a:lnTo>
                    <a:lnTo>
                      <a:pt x="47" y="45"/>
                    </a:lnTo>
                    <a:lnTo>
                      <a:pt x="47" y="45"/>
                    </a:lnTo>
                    <a:lnTo>
                      <a:pt x="46" y="45"/>
                    </a:lnTo>
                    <a:lnTo>
                      <a:pt x="24" y="45"/>
                    </a:lnTo>
                    <a:lnTo>
                      <a:pt x="24" y="45"/>
                    </a:lnTo>
                    <a:close/>
                    <a:moveTo>
                      <a:pt x="0" y="45"/>
                    </a:moveTo>
                    <a:lnTo>
                      <a:pt x="24" y="45"/>
                    </a:lnTo>
                    <a:lnTo>
                      <a:pt x="24" y="45"/>
                    </a:lnTo>
                    <a:lnTo>
                      <a:pt x="0" y="45"/>
                    </a:lnTo>
                    <a:lnTo>
                      <a:pt x="0" y="45"/>
                    </a:lnTo>
                    <a:lnTo>
                      <a:pt x="0" y="45"/>
                    </a:lnTo>
                    <a:lnTo>
                      <a:pt x="0" y="0"/>
                    </a:lnTo>
                    <a:lnTo>
                      <a:pt x="0" y="0"/>
                    </a:lnTo>
                    <a:lnTo>
                      <a:pt x="0" y="0"/>
                    </a:lnTo>
                    <a:lnTo>
                      <a:pt x="24" y="0"/>
                    </a:lnTo>
                    <a:lnTo>
                      <a:pt x="24" y="0"/>
                    </a:lnTo>
                    <a:lnTo>
                      <a:pt x="0" y="0"/>
                    </a:lnTo>
                    <a:lnTo>
                      <a:pt x="0" y="4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276" name="Rectangle 101"/>
              <p:cNvSpPr>
                <a:spLocks noChangeArrowheads="1"/>
              </p:cNvSpPr>
              <p:nvPr/>
            </p:nvSpPr>
            <p:spPr bwMode="auto">
              <a:xfrm>
                <a:off x="3635" y="2226"/>
                <a:ext cx="46" cy="45"/>
              </a:xfrm>
              <a:prstGeom prst="rect">
                <a:avLst/>
              </a:prstGeom>
              <a:solidFill>
                <a:srgbClr val="6C3E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277" name="Freeform 102"/>
              <p:cNvSpPr>
                <a:spLocks noEditPoints="1"/>
              </p:cNvSpPr>
              <p:nvPr/>
            </p:nvSpPr>
            <p:spPr bwMode="auto">
              <a:xfrm>
                <a:off x="3634" y="2226"/>
                <a:ext cx="47" cy="45"/>
              </a:xfrm>
              <a:custGeom>
                <a:avLst/>
                <a:gdLst>
                  <a:gd name="T0" fmla="*/ 23 w 47"/>
                  <a:gd name="T1" fmla="*/ 45 h 45"/>
                  <a:gd name="T2" fmla="*/ 47 w 47"/>
                  <a:gd name="T3" fmla="*/ 45 h 45"/>
                  <a:gd name="T4" fmla="*/ 47 w 47"/>
                  <a:gd name="T5" fmla="*/ 0 h 45"/>
                  <a:gd name="T6" fmla="*/ 23 w 47"/>
                  <a:gd name="T7" fmla="*/ 0 h 45"/>
                  <a:gd name="T8" fmla="*/ 23 w 47"/>
                  <a:gd name="T9" fmla="*/ 0 h 45"/>
                  <a:gd name="T10" fmla="*/ 47 w 47"/>
                  <a:gd name="T11" fmla="*/ 0 h 45"/>
                  <a:gd name="T12" fmla="*/ 47 w 47"/>
                  <a:gd name="T13" fmla="*/ 0 h 45"/>
                  <a:gd name="T14" fmla="*/ 47 w 47"/>
                  <a:gd name="T15" fmla="*/ 0 h 45"/>
                  <a:gd name="T16" fmla="*/ 47 w 47"/>
                  <a:gd name="T17" fmla="*/ 45 h 45"/>
                  <a:gd name="T18" fmla="*/ 47 w 47"/>
                  <a:gd name="T19" fmla="*/ 45 h 45"/>
                  <a:gd name="T20" fmla="*/ 47 w 47"/>
                  <a:gd name="T21" fmla="*/ 45 h 45"/>
                  <a:gd name="T22" fmla="*/ 23 w 47"/>
                  <a:gd name="T23" fmla="*/ 45 h 45"/>
                  <a:gd name="T24" fmla="*/ 23 w 47"/>
                  <a:gd name="T25" fmla="*/ 45 h 45"/>
                  <a:gd name="T26" fmla="*/ 1 w 47"/>
                  <a:gd name="T27" fmla="*/ 45 h 45"/>
                  <a:gd name="T28" fmla="*/ 23 w 47"/>
                  <a:gd name="T29" fmla="*/ 45 h 45"/>
                  <a:gd name="T30" fmla="*/ 23 w 47"/>
                  <a:gd name="T31" fmla="*/ 45 h 45"/>
                  <a:gd name="T32" fmla="*/ 1 w 47"/>
                  <a:gd name="T33" fmla="*/ 45 h 45"/>
                  <a:gd name="T34" fmla="*/ 0 w 47"/>
                  <a:gd name="T35" fmla="*/ 45 h 45"/>
                  <a:gd name="T36" fmla="*/ 0 w 47"/>
                  <a:gd name="T37" fmla="*/ 45 h 45"/>
                  <a:gd name="T38" fmla="*/ 0 w 47"/>
                  <a:gd name="T39" fmla="*/ 0 h 45"/>
                  <a:gd name="T40" fmla="*/ 0 w 47"/>
                  <a:gd name="T41" fmla="*/ 0 h 45"/>
                  <a:gd name="T42" fmla="*/ 1 w 47"/>
                  <a:gd name="T43" fmla="*/ 0 h 45"/>
                  <a:gd name="T44" fmla="*/ 23 w 47"/>
                  <a:gd name="T45" fmla="*/ 0 h 45"/>
                  <a:gd name="T46" fmla="*/ 23 w 47"/>
                  <a:gd name="T47" fmla="*/ 0 h 45"/>
                  <a:gd name="T48" fmla="*/ 1 w 47"/>
                  <a:gd name="T49" fmla="*/ 0 h 45"/>
                  <a:gd name="T50" fmla="*/ 1 w 47"/>
                  <a:gd name="T51"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5">
                    <a:moveTo>
                      <a:pt x="23" y="45"/>
                    </a:moveTo>
                    <a:lnTo>
                      <a:pt x="47" y="45"/>
                    </a:lnTo>
                    <a:lnTo>
                      <a:pt x="47" y="0"/>
                    </a:lnTo>
                    <a:lnTo>
                      <a:pt x="23" y="0"/>
                    </a:lnTo>
                    <a:lnTo>
                      <a:pt x="23" y="0"/>
                    </a:lnTo>
                    <a:lnTo>
                      <a:pt x="47" y="0"/>
                    </a:lnTo>
                    <a:lnTo>
                      <a:pt x="47" y="0"/>
                    </a:lnTo>
                    <a:lnTo>
                      <a:pt x="47" y="0"/>
                    </a:lnTo>
                    <a:lnTo>
                      <a:pt x="47" y="45"/>
                    </a:lnTo>
                    <a:lnTo>
                      <a:pt x="47" y="45"/>
                    </a:lnTo>
                    <a:lnTo>
                      <a:pt x="47" y="45"/>
                    </a:lnTo>
                    <a:lnTo>
                      <a:pt x="23" y="45"/>
                    </a:lnTo>
                    <a:lnTo>
                      <a:pt x="23" y="45"/>
                    </a:lnTo>
                    <a:close/>
                    <a:moveTo>
                      <a:pt x="1" y="45"/>
                    </a:moveTo>
                    <a:lnTo>
                      <a:pt x="23" y="45"/>
                    </a:lnTo>
                    <a:lnTo>
                      <a:pt x="23" y="45"/>
                    </a:lnTo>
                    <a:lnTo>
                      <a:pt x="1" y="45"/>
                    </a:lnTo>
                    <a:lnTo>
                      <a:pt x="0" y="45"/>
                    </a:lnTo>
                    <a:lnTo>
                      <a:pt x="0" y="45"/>
                    </a:lnTo>
                    <a:lnTo>
                      <a:pt x="0" y="0"/>
                    </a:lnTo>
                    <a:lnTo>
                      <a:pt x="0" y="0"/>
                    </a:lnTo>
                    <a:lnTo>
                      <a:pt x="1" y="0"/>
                    </a:lnTo>
                    <a:lnTo>
                      <a:pt x="23" y="0"/>
                    </a:lnTo>
                    <a:lnTo>
                      <a:pt x="23" y="0"/>
                    </a:lnTo>
                    <a:lnTo>
                      <a:pt x="1" y="0"/>
                    </a:lnTo>
                    <a:lnTo>
                      <a:pt x="1" y="4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278" name="Rectangle 103"/>
              <p:cNvSpPr>
                <a:spLocks noChangeArrowheads="1"/>
              </p:cNvSpPr>
              <p:nvPr/>
            </p:nvSpPr>
            <p:spPr bwMode="auto">
              <a:xfrm>
                <a:off x="3542" y="2317"/>
                <a:ext cx="46" cy="47"/>
              </a:xfrm>
              <a:prstGeom prst="rect">
                <a:avLst/>
              </a:prstGeom>
              <a:solidFill>
                <a:srgbClr val="6C3E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279" name="Freeform 104"/>
              <p:cNvSpPr>
                <a:spLocks noEditPoints="1"/>
              </p:cNvSpPr>
              <p:nvPr/>
            </p:nvSpPr>
            <p:spPr bwMode="auto">
              <a:xfrm>
                <a:off x="3542" y="2317"/>
                <a:ext cx="47" cy="47"/>
              </a:xfrm>
              <a:custGeom>
                <a:avLst/>
                <a:gdLst>
                  <a:gd name="T0" fmla="*/ 24 w 47"/>
                  <a:gd name="T1" fmla="*/ 46 h 47"/>
                  <a:gd name="T2" fmla="*/ 46 w 47"/>
                  <a:gd name="T3" fmla="*/ 46 h 47"/>
                  <a:gd name="T4" fmla="*/ 46 w 47"/>
                  <a:gd name="T5" fmla="*/ 1 h 47"/>
                  <a:gd name="T6" fmla="*/ 24 w 47"/>
                  <a:gd name="T7" fmla="*/ 1 h 47"/>
                  <a:gd name="T8" fmla="*/ 24 w 47"/>
                  <a:gd name="T9" fmla="*/ 0 h 47"/>
                  <a:gd name="T10" fmla="*/ 46 w 47"/>
                  <a:gd name="T11" fmla="*/ 0 h 47"/>
                  <a:gd name="T12" fmla="*/ 47 w 47"/>
                  <a:gd name="T13" fmla="*/ 0 h 47"/>
                  <a:gd name="T14" fmla="*/ 47 w 47"/>
                  <a:gd name="T15" fmla="*/ 0 h 47"/>
                  <a:gd name="T16" fmla="*/ 47 w 47"/>
                  <a:gd name="T17" fmla="*/ 47 h 47"/>
                  <a:gd name="T18" fmla="*/ 47 w 47"/>
                  <a:gd name="T19" fmla="*/ 47 h 47"/>
                  <a:gd name="T20" fmla="*/ 46 w 47"/>
                  <a:gd name="T21" fmla="*/ 47 h 47"/>
                  <a:gd name="T22" fmla="*/ 24 w 47"/>
                  <a:gd name="T23" fmla="*/ 47 h 47"/>
                  <a:gd name="T24" fmla="*/ 24 w 47"/>
                  <a:gd name="T25" fmla="*/ 46 h 47"/>
                  <a:gd name="T26" fmla="*/ 0 w 47"/>
                  <a:gd name="T27" fmla="*/ 46 h 47"/>
                  <a:gd name="T28" fmla="*/ 24 w 47"/>
                  <a:gd name="T29" fmla="*/ 46 h 47"/>
                  <a:gd name="T30" fmla="*/ 24 w 47"/>
                  <a:gd name="T31" fmla="*/ 47 h 47"/>
                  <a:gd name="T32" fmla="*/ 0 w 47"/>
                  <a:gd name="T33" fmla="*/ 47 h 47"/>
                  <a:gd name="T34" fmla="*/ 0 w 47"/>
                  <a:gd name="T35" fmla="*/ 47 h 47"/>
                  <a:gd name="T36" fmla="*/ 0 w 47"/>
                  <a:gd name="T37" fmla="*/ 47 h 47"/>
                  <a:gd name="T38" fmla="*/ 0 w 47"/>
                  <a:gd name="T39" fmla="*/ 0 h 47"/>
                  <a:gd name="T40" fmla="*/ 0 w 47"/>
                  <a:gd name="T41" fmla="*/ 0 h 47"/>
                  <a:gd name="T42" fmla="*/ 0 w 47"/>
                  <a:gd name="T43" fmla="*/ 0 h 47"/>
                  <a:gd name="T44" fmla="*/ 24 w 47"/>
                  <a:gd name="T45" fmla="*/ 0 h 47"/>
                  <a:gd name="T46" fmla="*/ 24 w 47"/>
                  <a:gd name="T47" fmla="*/ 1 h 47"/>
                  <a:gd name="T48" fmla="*/ 0 w 47"/>
                  <a:gd name="T49" fmla="*/ 1 h 47"/>
                  <a:gd name="T50" fmla="*/ 0 w 47"/>
                  <a:gd name="T51" fmla="*/ 4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7">
                    <a:moveTo>
                      <a:pt x="24" y="46"/>
                    </a:moveTo>
                    <a:lnTo>
                      <a:pt x="46" y="46"/>
                    </a:lnTo>
                    <a:lnTo>
                      <a:pt x="46" y="1"/>
                    </a:lnTo>
                    <a:lnTo>
                      <a:pt x="24" y="1"/>
                    </a:lnTo>
                    <a:lnTo>
                      <a:pt x="24" y="0"/>
                    </a:lnTo>
                    <a:lnTo>
                      <a:pt x="46" y="0"/>
                    </a:lnTo>
                    <a:lnTo>
                      <a:pt x="47" y="0"/>
                    </a:lnTo>
                    <a:lnTo>
                      <a:pt x="47" y="0"/>
                    </a:lnTo>
                    <a:lnTo>
                      <a:pt x="47" y="47"/>
                    </a:lnTo>
                    <a:lnTo>
                      <a:pt x="47" y="47"/>
                    </a:lnTo>
                    <a:lnTo>
                      <a:pt x="46" y="47"/>
                    </a:lnTo>
                    <a:lnTo>
                      <a:pt x="24" y="47"/>
                    </a:lnTo>
                    <a:lnTo>
                      <a:pt x="24" y="46"/>
                    </a:lnTo>
                    <a:close/>
                    <a:moveTo>
                      <a:pt x="0" y="46"/>
                    </a:moveTo>
                    <a:lnTo>
                      <a:pt x="24" y="46"/>
                    </a:lnTo>
                    <a:lnTo>
                      <a:pt x="24" y="47"/>
                    </a:lnTo>
                    <a:lnTo>
                      <a:pt x="0" y="47"/>
                    </a:lnTo>
                    <a:lnTo>
                      <a:pt x="0" y="47"/>
                    </a:lnTo>
                    <a:lnTo>
                      <a:pt x="0" y="47"/>
                    </a:lnTo>
                    <a:lnTo>
                      <a:pt x="0" y="0"/>
                    </a:lnTo>
                    <a:lnTo>
                      <a:pt x="0" y="0"/>
                    </a:lnTo>
                    <a:lnTo>
                      <a:pt x="0" y="0"/>
                    </a:lnTo>
                    <a:lnTo>
                      <a:pt x="24" y="0"/>
                    </a:lnTo>
                    <a:lnTo>
                      <a:pt x="24" y="1"/>
                    </a:lnTo>
                    <a:lnTo>
                      <a:pt x="0" y="1"/>
                    </a:lnTo>
                    <a:lnTo>
                      <a:pt x="0" y="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280" name="Rectangle 105"/>
              <p:cNvSpPr>
                <a:spLocks noChangeArrowheads="1"/>
              </p:cNvSpPr>
              <p:nvPr/>
            </p:nvSpPr>
            <p:spPr bwMode="auto">
              <a:xfrm>
                <a:off x="3635" y="2317"/>
                <a:ext cx="46" cy="47"/>
              </a:xfrm>
              <a:prstGeom prst="rect">
                <a:avLst/>
              </a:prstGeom>
              <a:solidFill>
                <a:srgbClr val="6C3E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281" name="Freeform 106"/>
              <p:cNvSpPr>
                <a:spLocks noEditPoints="1"/>
              </p:cNvSpPr>
              <p:nvPr/>
            </p:nvSpPr>
            <p:spPr bwMode="auto">
              <a:xfrm>
                <a:off x="3634" y="2317"/>
                <a:ext cx="47" cy="47"/>
              </a:xfrm>
              <a:custGeom>
                <a:avLst/>
                <a:gdLst>
                  <a:gd name="T0" fmla="*/ 23 w 47"/>
                  <a:gd name="T1" fmla="*/ 46 h 47"/>
                  <a:gd name="T2" fmla="*/ 47 w 47"/>
                  <a:gd name="T3" fmla="*/ 46 h 47"/>
                  <a:gd name="T4" fmla="*/ 47 w 47"/>
                  <a:gd name="T5" fmla="*/ 1 h 47"/>
                  <a:gd name="T6" fmla="*/ 23 w 47"/>
                  <a:gd name="T7" fmla="*/ 1 h 47"/>
                  <a:gd name="T8" fmla="*/ 23 w 47"/>
                  <a:gd name="T9" fmla="*/ 0 h 47"/>
                  <a:gd name="T10" fmla="*/ 47 w 47"/>
                  <a:gd name="T11" fmla="*/ 0 h 47"/>
                  <a:gd name="T12" fmla="*/ 47 w 47"/>
                  <a:gd name="T13" fmla="*/ 0 h 47"/>
                  <a:gd name="T14" fmla="*/ 47 w 47"/>
                  <a:gd name="T15" fmla="*/ 0 h 47"/>
                  <a:gd name="T16" fmla="*/ 47 w 47"/>
                  <a:gd name="T17" fmla="*/ 47 h 47"/>
                  <a:gd name="T18" fmla="*/ 47 w 47"/>
                  <a:gd name="T19" fmla="*/ 47 h 47"/>
                  <a:gd name="T20" fmla="*/ 47 w 47"/>
                  <a:gd name="T21" fmla="*/ 47 h 47"/>
                  <a:gd name="T22" fmla="*/ 23 w 47"/>
                  <a:gd name="T23" fmla="*/ 47 h 47"/>
                  <a:gd name="T24" fmla="*/ 23 w 47"/>
                  <a:gd name="T25" fmla="*/ 46 h 47"/>
                  <a:gd name="T26" fmla="*/ 1 w 47"/>
                  <a:gd name="T27" fmla="*/ 46 h 47"/>
                  <a:gd name="T28" fmla="*/ 23 w 47"/>
                  <a:gd name="T29" fmla="*/ 46 h 47"/>
                  <a:gd name="T30" fmla="*/ 23 w 47"/>
                  <a:gd name="T31" fmla="*/ 47 h 47"/>
                  <a:gd name="T32" fmla="*/ 1 w 47"/>
                  <a:gd name="T33" fmla="*/ 47 h 47"/>
                  <a:gd name="T34" fmla="*/ 0 w 47"/>
                  <a:gd name="T35" fmla="*/ 47 h 47"/>
                  <a:gd name="T36" fmla="*/ 0 w 47"/>
                  <a:gd name="T37" fmla="*/ 47 h 47"/>
                  <a:gd name="T38" fmla="*/ 0 w 47"/>
                  <a:gd name="T39" fmla="*/ 0 h 47"/>
                  <a:gd name="T40" fmla="*/ 0 w 47"/>
                  <a:gd name="T41" fmla="*/ 0 h 47"/>
                  <a:gd name="T42" fmla="*/ 1 w 47"/>
                  <a:gd name="T43" fmla="*/ 0 h 47"/>
                  <a:gd name="T44" fmla="*/ 23 w 47"/>
                  <a:gd name="T45" fmla="*/ 0 h 47"/>
                  <a:gd name="T46" fmla="*/ 23 w 47"/>
                  <a:gd name="T47" fmla="*/ 1 h 47"/>
                  <a:gd name="T48" fmla="*/ 1 w 47"/>
                  <a:gd name="T49" fmla="*/ 1 h 47"/>
                  <a:gd name="T50" fmla="*/ 1 w 47"/>
                  <a:gd name="T51" fmla="*/ 4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7">
                    <a:moveTo>
                      <a:pt x="23" y="46"/>
                    </a:moveTo>
                    <a:lnTo>
                      <a:pt x="47" y="46"/>
                    </a:lnTo>
                    <a:lnTo>
                      <a:pt x="47" y="1"/>
                    </a:lnTo>
                    <a:lnTo>
                      <a:pt x="23" y="1"/>
                    </a:lnTo>
                    <a:lnTo>
                      <a:pt x="23" y="0"/>
                    </a:lnTo>
                    <a:lnTo>
                      <a:pt x="47" y="0"/>
                    </a:lnTo>
                    <a:lnTo>
                      <a:pt x="47" y="0"/>
                    </a:lnTo>
                    <a:lnTo>
                      <a:pt x="47" y="0"/>
                    </a:lnTo>
                    <a:lnTo>
                      <a:pt x="47" y="47"/>
                    </a:lnTo>
                    <a:lnTo>
                      <a:pt x="47" y="47"/>
                    </a:lnTo>
                    <a:lnTo>
                      <a:pt x="47" y="47"/>
                    </a:lnTo>
                    <a:lnTo>
                      <a:pt x="23" y="47"/>
                    </a:lnTo>
                    <a:lnTo>
                      <a:pt x="23" y="46"/>
                    </a:lnTo>
                    <a:close/>
                    <a:moveTo>
                      <a:pt x="1" y="46"/>
                    </a:moveTo>
                    <a:lnTo>
                      <a:pt x="23" y="46"/>
                    </a:lnTo>
                    <a:lnTo>
                      <a:pt x="23" y="47"/>
                    </a:lnTo>
                    <a:lnTo>
                      <a:pt x="1" y="47"/>
                    </a:lnTo>
                    <a:lnTo>
                      <a:pt x="0" y="47"/>
                    </a:lnTo>
                    <a:lnTo>
                      <a:pt x="0" y="47"/>
                    </a:lnTo>
                    <a:lnTo>
                      <a:pt x="0" y="0"/>
                    </a:lnTo>
                    <a:lnTo>
                      <a:pt x="0" y="0"/>
                    </a:lnTo>
                    <a:lnTo>
                      <a:pt x="1" y="0"/>
                    </a:lnTo>
                    <a:lnTo>
                      <a:pt x="23" y="0"/>
                    </a:lnTo>
                    <a:lnTo>
                      <a:pt x="23" y="1"/>
                    </a:lnTo>
                    <a:lnTo>
                      <a:pt x="1" y="1"/>
                    </a:lnTo>
                    <a:lnTo>
                      <a:pt x="1" y="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282" name="Rectangle 107"/>
              <p:cNvSpPr>
                <a:spLocks noChangeArrowheads="1"/>
              </p:cNvSpPr>
              <p:nvPr/>
            </p:nvSpPr>
            <p:spPr bwMode="auto">
              <a:xfrm>
                <a:off x="3542" y="2271"/>
                <a:ext cx="46" cy="46"/>
              </a:xfrm>
              <a:prstGeom prst="rect">
                <a:avLst/>
              </a:prstGeom>
              <a:solidFill>
                <a:srgbClr val="6C3E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283" name="Freeform 108"/>
              <p:cNvSpPr>
                <a:spLocks noEditPoints="1"/>
              </p:cNvSpPr>
              <p:nvPr/>
            </p:nvSpPr>
            <p:spPr bwMode="auto">
              <a:xfrm>
                <a:off x="3542" y="2271"/>
                <a:ext cx="47" cy="47"/>
              </a:xfrm>
              <a:custGeom>
                <a:avLst/>
                <a:gdLst>
                  <a:gd name="T0" fmla="*/ 24 w 47"/>
                  <a:gd name="T1" fmla="*/ 0 h 47"/>
                  <a:gd name="T2" fmla="*/ 46 w 47"/>
                  <a:gd name="T3" fmla="*/ 0 h 47"/>
                  <a:gd name="T4" fmla="*/ 47 w 47"/>
                  <a:gd name="T5" fmla="*/ 0 h 47"/>
                  <a:gd name="T6" fmla="*/ 47 w 47"/>
                  <a:gd name="T7" fmla="*/ 0 h 47"/>
                  <a:gd name="T8" fmla="*/ 47 w 47"/>
                  <a:gd name="T9" fmla="*/ 46 h 47"/>
                  <a:gd name="T10" fmla="*/ 47 w 47"/>
                  <a:gd name="T11" fmla="*/ 47 h 47"/>
                  <a:gd name="T12" fmla="*/ 46 w 47"/>
                  <a:gd name="T13" fmla="*/ 47 h 47"/>
                  <a:gd name="T14" fmla="*/ 24 w 47"/>
                  <a:gd name="T15" fmla="*/ 47 h 47"/>
                  <a:gd name="T16" fmla="*/ 24 w 47"/>
                  <a:gd name="T17" fmla="*/ 46 h 47"/>
                  <a:gd name="T18" fmla="*/ 46 w 47"/>
                  <a:gd name="T19" fmla="*/ 46 h 47"/>
                  <a:gd name="T20" fmla="*/ 46 w 47"/>
                  <a:gd name="T21" fmla="*/ 0 h 47"/>
                  <a:gd name="T22" fmla="*/ 24 w 47"/>
                  <a:gd name="T23" fmla="*/ 0 h 47"/>
                  <a:gd name="T24" fmla="*/ 24 w 47"/>
                  <a:gd name="T25" fmla="*/ 0 h 47"/>
                  <a:gd name="T26" fmla="*/ 0 w 47"/>
                  <a:gd name="T27" fmla="*/ 0 h 47"/>
                  <a:gd name="T28" fmla="*/ 24 w 47"/>
                  <a:gd name="T29" fmla="*/ 0 h 47"/>
                  <a:gd name="T30" fmla="*/ 24 w 47"/>
                  <a:gd name="T31" fmla="*/ 0 h 47"/>
                  <a:gd name="T32" fmla="*/ 0 w 47"/>
                  <a:gd name="T33" fmla="*/ 0 h 47"/>
                  <a:gd name="T34" fmla="*/ 0 w 47"/>
                  <a:gd name="T35" fmla="*/ 46 h 47"/>
                  <a:gd name="T36" fmla="*/ 24 w 47"/>
                  <a:gd name="T37" fmla="*/ 46 h 47"/>
                  <a:gd name="T38" fmla="*/ 24 w 47"/>
                  <a:gd name="T39" fmla="*/ 47 h 47"/>
                  <a:gd name="T40" fmla="*/ 0 w 47"/>
                  <a:gd name="T41" fmla="*/ 47 h 47"/>
                  <a:gd name="T42" fmla="*/ 0 w 47"/>
                  <a:gd name="T43" fmla="*/ 47 h 47"/>
                  <a:gd name="T44" fmla="*/ 0 w 47"/>
                  <a:gd name="T45" fmla="*/ 46 h 47"/>
                  <a:gd name="T46" fmla="*/ 0 w 47"/>
                  <a:gd name="T47" fmla="*/ 0 h 47"/>
                  <a:gd name="T48" fmla="*/ 0 w 47"/>
                  <a:gd name="T49" fmla="*/ 0 h 47"/>
                  <a:gd name="T50" fmla="*/ 0 w 47"/>
                  <a:gd name="T51"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7">
                    <a:moveTo>
                      <a:pt x="24" y="0"/>
                    </a:moveTo>
                    <a:lnTo>
                      <a:pt x="46" y="0"/>
                    </a:lnTo>
                    <a:lnTo>
                      <a:pt x="47" y="0"/>
                    </a:lnTo>
                    <a:lnTo>
                      <a:pt x="47" y="0"/>
                    </a:lnTo>
                    <a:lnTo>
                      <a:pt x="47" y="46"/>
                    </a:lnTo>
                    <a:lnTo>
                      <a:pt x="47" y="47"/>
                    </a:lnTo>
                    <a:lnTo>
                      <a:pt x="46" y="47"/>
                    </a:lnTo>
                    <a:lnTo>
                      <a:pt x="24" y="47"/>
                    </a:lnTo>
                    <a:lnTo>
                      <a:pt x="24" y="46"/>
                    </a:lnTo>
                    <a:lnTo>
                      <a:pt x="46" y="46"/>
                    </a:lnTo>
                    <a:lnTo>
                      <a:pt x="46" y="0"/>
                    </a:lnTo>
                    <a:lnTo>
                      <a:pt x="24" y="0"/>
                    </a:lnTo>
                    <a:lnTo>
                      <a:pt x="24" y="0"/>
                    </a:lnTo>
                    <a:close/>
                    <a:moveTo>
                      <a:pt x="0" y="0"/>
                    </a:moveTo>
                    <a:lnTo>
                      <a:pt x="24" y="0"/>
                    </a:lnTo>
                    <a:lnTo>
                      <a:pt x="24" y="0"/>
                    </a:lnTo>
                    <a:lnTo>
                      <a:pt x="0" y="0"/>
                    </a:lnTo>
                    <a:lnTo>
                      <a:pt x="0" y="46"/>
                    </a:lnTo>
                    <a:lnTo>
                      <a:pt x="24" y="46"/>
                    </a:lnTo>
                    <a:lnTo>
                      <a:pt x="24" y="47"/>
                    </a:lnTo>
                    <a:lnTo>
                      <a:pt x="0" y="47"/>
                    </a:lnTo>
                    <a:lnTo>
                      <a:pt x="0" y="47"/>
                    </a:lnTo>
                    <a:lnTo>
                      <a:pt x="0" y="46"/>
                    </a:lnTo>
                    <a:lnTo>
                      <a:pt x="0" y="0"/>
                    </a:lnTo>
                    <a:lnTo>
                      <a:pt x="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284" name="Rectangle 109"/>
              <p:cNvSpPr>
                <a:spLocks noChangeArrowheads="1"/>
              </p:cNvSpPr>
              <p:nvPr/>
            </p:nvSpPr>
            <p:spPr bwMode="auto">
              <a:xfrm>
                <a:off x="3635" y="2271"/>
                <a:ext cx="46" cy="46"/>
              </a:xfrm>
              <a:prstGeom prst="rect">
                <a:avLst/>
              </a:prstGeom>
              <a:solidFill>
                <a:srgbClr val="6C3E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285" name="Freeform 110"/>
              <p:cNvSpPr>
                <a:spLocks noEditPoints="1"/>
              </p:cNvSpPr>
              <p:nvPr/>
            </p:nvSpPr>
            <p:spPr bwMode="auto">
              <a:xfrm>
                <a:off x="3634" y="2271"/>
                <a:ext cx="47" cy="47"/>
              </a:xfrm>
              <a:custGeom>
                <a:avLst/>
                <a:gdLst>
                  <a:gd name="T0" fmla="*/ 23 w 47"/>
                  <a:gd name="T1" fmla="*/ 0 h 47"/>
                  <a:gd name="T2" fmla="*/ 47 w 47"/>
                  <a:gd name="T3" fmla="*/ 0 h 47"/>
                  <a:gd name="T4" fmla="*/ 47 w 47"/>
                  <a:gd name="T5" fmla="*/ 0 h 47"/>
                  <a:gd name="T6" fmla="*/ 47 w 47"/>
                  <a:gd name="T7" fmla="*/ 0 h 47"/>
                  <a:gd name="T8" fmla="*/ 47 w 47"/>
                  <a:gd name="T9" fmla="*/ 46 h 47"/>
                  <a:gd name="T10" fmla="*/ 47 w 47"/>
                  <a:gd name="T11" fmla="*/ 47 h 47"/>
                  <a:gd name="T12" fmla="*/ 47 w 47"/>
                  <a:gd name="T13" fmla="*/ 47 h 47"/>
                  <a:gd name="T14" fmla="*/ 23 w 47"/>
                  <a:gd name="T15" fmla="*/ 47 h 47"/>
                  <a:gd name="T16" fmla="*/ 23 w 47"/>
                  <a:gd name="T17" fmla="*/ 46 h 47"/>
                  <a:gd name="T18" fmla="*/ 47 w 47"/>
                  <a:gd name="T19" fmla="*/ 46 h 47"/>
                  <a:gd name="T20" fmla="*/ 47 w 47"/>
                  <a:gd name="T21" fmla="*/ 0 h 47"/>
                  <a:gd name="T22" fmla="*/ 23 w 47"/>
                  <a:gd name="T23" fmla="*/ 0 h 47"/>
                  <a:gd name="T24" fmla="*/ 23 w 47"/>
                  <a:gd name="T25" fmla="*/ 0 h 47"/>
                  <a:gd name="T26" fmla="*/ 1 w 47"/>
                  <a:gd name="T27" fmla="*/ 0 h 47"/>
                  <a:gd name="T28" fmla="*/ 23 w 47"/>
                  <a:gd name="T29" fmla="*/ 0 h 47"/>
                  <a:gd name="T30" fmla="*/ 23 w 47"/>
                  <a:gd name="T31" fmla="*/ 0 h 47"/>
                  <a:gd name="T32" fmla="*/ 1 w 47"/>
                  <a:gd name="T33" fmla="*/ 0 h 47"/>
                  <a:gd name="T34" fmla="*/ 1 w 47"/>
                  <a:gd name="T35" fmla="*/ 46 h 47"/>
                  <a:gd name="T36" fmla="*/ 23 w 47"/>
                  <a:gd name="T37" fmla="*/ 46 h 47"/>
                  <a:gd name="T38" fmla="*/ 23 w 47"/>
                  <a:gd name="T39" fmla="*/ 47 h 47"/>
                  <a:gd name="T40" fmla="*/ 1 w 47"/>
                  <a:gd name="T41" fmla="*/ 47 h 47"/>
                  <a:gd name="T42" fmla="*/ 0 w 47"/>
                  <a:gd name="T43" fmla="*/ 47 h 47"/>
                  <a:gd name="T44" fmla="*/ 0 w 47"/>
                  <a:gd name="T45" fmla="*/ 46 h 47"/>
                  <a:gd name="T46" fmla="*/ 0 w 47"/>
                  <a:gd name="T47" fmla="*/ 0 h 47"/>
                  <a:gd name="T48" fmla="*/ 0 w 47"/>
                  <a:gd name="T49" fmla="*/ 0 h 47"/>
                  <a:gd name="T50" fmla="*/ 1 w 47"/>
                  <a:gd name="T51"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7">
                    <a:moveTo>
                      <a:pt x="23" y="0"/>
                    </a:moveTo>
                    <a:lnTo>
                      <a:pt x="47" y="0"/>
                    </a:lnTo>
                    <a:lnTo>
                      <a:pt x="47" y="0"/>
                    </a:lnTo>
                    <a:lnTo>
                      <a:pt x="47" y="0"/>
                    </a:lnTo>
                    <a:lnTo>
                      <a:pt x="47" y="46"/>
                    </a:lnTo>
                    <a:lnTo>
                      <a:pt x="47" y="47"/>
                    </a:lnTo>
                    <a:lnTo>
                      <a:pt x="47" y="47"/>
                    </a:lnTo>
                    <a:lnTo>
                      <a:pt x="23" y="47"/>
                    </a:lnTo>
                    <a:lnTo>
                      <a:pt x="23" y="46"/>
                    </a:lnTo>
                    <a:lnTo>
                      <a:pt x="47" y="46"/>
                    </a:lnTo>
                    <a:lnTo>
                      <a:pt x="47" y="0"/>
                    </a:lnTo>
                    <a:lnTo>
                      <a:pt x="23" y="0"/>
                    </a:lnTo>
                    <a:lnTo>
                      <a:pt x="23" y="0"/>
                    </a:lnTo>
                    <a:close/>
                    <a:moveTo>
                      <a:pt x="1" y="0"/>
                    </a:moveTo>
                    <a:lnTo>
                      <a:pt x="23" y="0"/>
                    </a:lnTo>
                    <a:lnTo>
                      <a:pt x="23" y="0"/>
                    </a:lnTo>
                    <a:lnTo>
                      <a:pt x="1" y="0"/>
                    </a:lnTo>
                    <a:lnTo>
                      <a:pt x="1" y="46"/>
                    </a:lnTo>
                    <a:lnTo>
                      <a:pt x="23" y="46"/>
                    </a:lnTo>
                    <a:lnTo>
                      <a:pt x="23" y="47"/>
                    </a:lnTo>
                    <a:lnTo>
                      <a:pt x="1" y="47"/>
                    </a:lnTo>
                    <a:lnTo>
                      <a:pt x="0" y="47"/>
                    </a:lnTo>
                    <a:lnTo>
                      <a:pt x="0" y="46"/>
                    </a:lnTo>
                    <a:lnTo>
                      <a:pt x="0" y="0"/>
                    </a:lnTo>
                    <a:lnTo>
                      <a:pt x="0" y="0"/>
                    </a:ln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286" name="Rectangle 111"/>
              <p:cNvSpPr>
                <a:spLocks noChangeArrowheads="1"/>
              </p:cNvSpPr>
              <p:nvPr/>
            </p:nvSpPr>
            <p:spPr bwMode="auto">
              <a:xfrm>
                <a:off x="3497" y="2364"/>
                <a:ext cx="45" cy="46"/>
              </a:xfrm>
              <a:prstGeom prst="rect">
                <a:avLst/>
              </a:prstGeom>
              <a:solidFill>
                <a:srgbClr val="C66C2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287" name="Freeform 112"/>
              <p:cNvSpPr>
                <a:spLocks noEditPoints="1"/>
              </p:cNvSpPr>
              <p:nvPr/>
            </p:nvSpPr>
            <p:spPr bwMode="auto">
              <a:xfrm>
                <a:off x="3495" y="2363"/>
                <a:ext cx="47" cy="47"/>
              </a:xfrm>
              <a:custGeom>
                <a:avLst/>
                <a:gdLst>
                  <a:gd name="T0" fmla="*/ 47 w 47"/>
                  <a:gd name="T1" fmla="*/ 1 h 47"/>
                  <a:gd name="T2" fmla="*/ 24 w 47"/>
                  <a:gd name="T3" fmla="*/ 1 h 47"/>
                  <a:gd name="T4" fmla="*/ 24 w 47"/>
                  <a:gd name="T5" fmla="*/ 0 h 47"/>
                  <a:gd name="T6" fmla="*/ 47 w 47"/>
                  <a:gd name="T7" fmla="*/ 0 h 47"/>
                  <a:gd name="T8" fmla="*/ 47 w 47"/>
                  <a:gd name="T9" fmla="*/ 0 h 47"/>
                  <a:gd name="T10" fmla="*/ 47 w 47"/>
                  <a:gd name="T11" fmla="*/ 1 h 47"/>
                  <a:gd name="T12" fmla="*/ 47 w 47"/>
                  <a:gd name="T13" fmla="*/ 47 h 47"/>
                  <a:gd name="T14" fmla="*/ 47 w 47"/>
                  <a:gd name="T15" fmla="*/ 47 h 47"/>
                  <a:gd name="T16" fmla="*/ 47 w 47"/>
                  <a:gd name="T17" fmla="*/ 47 h 47"/>
                  <a:gd name="T18" fmla="*/ 24 w 47"/>
                  <a:gd name="T19" fmla="*/ 47 h 47"/>
                  <a:gd name="T20" fmla="*/ 24 w 47"/>
                  <a:gd name="T21" fmla="*/ 47 h 47"/>
                  <a:gd name="T22" fmla="*/ 47 w 47"/>
                  <a:gd name="T23" fmla="*/ 47 h 47"/>
                  <a:gd name="T24" fmla="*/ 47 w 47"/>
                  <a:gd name="T25" fmla="*/ 1 h 47"/>
                  <a:gd name="T26" fmla="*/ 24 w 47"/>
                  <a:gd name="T27" fmla="*/ 1 h 47"/>
                  <a:gd name="T28" fmla="*/ 2 w 47"/>
                  <a:gd name="T29" fmla="*/ 1 h 47"/>
                  <a:gd name="T30" fmla="*/ 2 w 47"/>
                  <a:gd name="T31" fmla="*/ 47 h 47"/>
                  <a:gd name="T32" fmla="*/ 24 w 47"/>
                  <a:gd name="T33" fmla="*/ 47 h 47"/>
                  <a:gd name="T34" fmla="*/ 24 w 47"/>
                  <a:gd name="T35" fmla="*/ 47 h 47"/>
                  <a:gd name="T36" fmla="*/ 2 w 47"/>
                  <a:gd name="T37" fmla="*/ 47 h 47"/>
                  <a:gd name="T38" fmla="*/ 0 w 47"/>
                  <a:gd name="T39" fmla="*/ 47 h 47"/>
                  <a:gd name="T40" fmla="*/ 0 w 47"/>
                  <a:gd name="T41" fmla="*/ 47 h 47"/>
                  <a:gd name="T42" fmla="*/ 0 w 47"/>
                  <a:gd name="T43" fmla="*/ 1 h 47"/>
                  <a:gd name="T44" fmla="*/ 0 w 47"/>
                  <a:gd name="T45" fmla="*/ 0 h 47"/>
                  <a:gd name="T46" fmla="*/ 2 w 47"/>
                  <a:gd name="T47" fmla="*/ 0 h 47"/>
                  <a:gd name="T48" fmla="*/ 24 w 47"/>
                  <a:gd name="T49" fmla="*/ 0 h 47"/>
                  <a:gd name="T50" fmla="*/ 24 w 47"/>
                  <a:gd name="T51" fmla="*/ 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7">
                    <a:moveTo>
                      <a:pt x="47" y="1"/>
                    </a:moveTo>
                    <a:lnTo>
                      <a:pt x="24" y="1"/>
                    </a:lnTo>
                    <a:lnTo>
                      <a:pt x="24" y="0"/>
                    </a:lnTo>
                    <a:lnTo>
                      <a:pt x="47" y="0"/>
                    </a:lnTo>
                    <a:lnTo>
                      <a:pt x="47" y="0"/>
                    </a:lnTo>
                    <a:lnTo>
                      <a:pt x="47" y="1"/>
                    </a:lnTo>
                    <a:lnTo>
                      <a:pt x="47" y="47"/>
                    </a:lnTo>
                    <a:lnTo>
                      <a:pt x="47" y="47"/>
                    </a:lnTo>
                    <a:lnTo>
                      <a:pt x="47" y="47"/>
                    </a:lnTo>
                    <a:lnTo>
                      <a:pt x="24" y="47"/>
                    </a:lnTo>
                    <a:lnTo>
                      <a:pt x="24" y="47"/>
                    </a:lnTo>
                    <a:lnTo>
                      <a:pt x="47" y="47"/>
                    </a:lnTo>
                    <a:lnTo>
                      <a:pt x="47" y="1"/>
                    </a:lnTo>
                    <a:close/>
                    <a:moveTo>
                      <a:pt x="24" y="1"/>
                    </a:moveTo>
                    <a:lnTo>
                      <a:pt x="2" y="1"/>
                    </a:lnTo>
                    <a:lnTo>
                      <a:pt x="2" y="47"/>
                    </a:lnTo>
                    <a:lnTo>
                      <a:pt x="24" y="47"/>
                    </a:lnTo>
                    <a:lnTo>
                      <a:pt x="24" y="47"/>
                    </a:lnTo>
                    <a:lnTo>
                      <a:pt x="2" y="47"/>
                    </a:lnTo>
                    <a:lnTo>
                      <a:pt x="0" y="47"/>
                    </a:lnTo>
                    <a:lnTo>
                      <a:pt x="0" y="47"/>
                    </a:lnTo>
                    <a:lnTo>
                      <a:pt x="0" y="1"/>
                    </a:lnTo>
                    <a:lnTo>
                      <a:pt x="0" y="0"/>
                    </a:lnTo>
                    <a:lnTo>
                      <a:pt x="2" y="0"/>
                    </a:lnTo>
                    <a:lnTo>
                      <a:pt x="24" y="0"/>
                    </a:lnTo>
                    <a:lnTo>
                      <a:pt x="2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288" name="Rectangle 113"/>
              <p:cNvSpPr>
                <a:spLocks noChangeArrowheads="1"/>
              </p:cNvSpPr>
              <p:nvPr/>
            </p:nvSpPr>
            <p:spPr bwMode="auto">
              <a:xfrm>
                <a:off x="3542" y="2364"/>
                <a:ext cx="46" cy="46"/>
              </a:xfrm>
              <a:prstGeom prst="rect">
                <a:avLst/>
              </a:prstGeom>
              <a:solidFill>
                <a:srgbClr val="C66C2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289" name="Freeform 114"/>
              <p:cNvSpPr>
                <a:spLocks noEditPoints="1"/>
              </p:cNvSpPr>
              <p:nvPr/>
            </p:nvSpPr>
            <p:spPr bwMode="auto">
              <a:xfrm>
                <a:off x="3542" y="2363"/>
                <a:ext cx="47" cy="47"/>
              </a:xfrm>
              <a:custGeom>
                <a:avLst/>
                <a:gdLst>
                  <a:gd name="T0" fmla="*/ 24 w 47"/>
                  <a:gd name="T1" fmla="*/ 0 h 47"/>
                  <a:gd name="T2" fmla="*/ 46 w 47"/>
                  <a:gd name="T3" fmla="*/ 0 h 47"/>
                  <a:gd name="T4" fmla="*/ 47 w 47"/>
                  <a:gd name="T5" fmla="*/ 0 h 47"/>
                  <a:gd name="T6" fmla="*/ 47 w 47"/>
                  <a:gd name="T7" fmla="*/ 1 h 47"/>
                  <a:gd name="T8" fmla="*/ 47 w 47"/>
                  <a:gd name="T9" fmla="*/ 47 h 47"/>
                  <a:gd name="T10" fmla="*/ 47 w 47"/>
                  <a:gd name="T11" fmla="*/ 47 h 47"/>
                  <a:gd name="T12" fmla="*/ 46 w 47"/>
                  <a:gd name="T13" fmla="*/ 47 h 47"/>
                  <a:gd name="T14" fmla="*/ 24 w 47"/>
                  <a:gd name="T15" fmla="*/ 47 h 47"/>
                  <a:gd name="T16" fmla="*/ 24 w 47"/>
                  <a:gd name="T17" fmla="*/ 47 h 47"/>
                  <a:gd name="T18" fmla="*/ 46 w 47"/>
                  <a:gd name="T19" fmla="*/ 47 h 47"/>
                  <a:gd name="T20" fmla="*/ 46 w 47"/>
                  <a:gd name="T21" fmla="*/ 1 h 47"/>
                  <a:gd name="T22" fmla="*/ 24 w 47"/>
                  <a:gd name="T23" fmla="*/ 1 h 47"/>
                  <a:gd name="T24" fmla="*/ 24 w 47"/>
                  <a:gd name="T25" fmla="*/ 0 h 47"/>
                  <a:gd name="T26" fmla="*/ 0 w 47"/>
                  <a:gd name="T27" fmla="*/ 0 h 47"/>
                  <a:gd name="T28" fmla="*/ 24 w 47"/>
                  <a:gd name="T29" fmla="*/ 0 h 47"/>
                  <a:gd name="T30" fmla="*/ 24 w 47"/>
                  <a:gd name="T31" fmla="*/ 1 h 47"/>
                  <a:gd name="T32" fmla="*/ 0 w 47"/>
                  <a:gd name="T33" fmla="*/ 1 h 47"/>
                  <a:gd name="T34" fmla="*/ 0 w 47"/>
                  <a:gd name="T35" fmla="*/ 47 h 47"/>
                  <a:gd name="T36" fmla="*/ 24 w 47"/>
                  <a:gd name="T37" fmla="*/ 47 h 47"/>
                  <a:gd name="T38" fmla="*/ 24 w 47"/>
                  <a:gd name="T39" fmla="*/ 47 h 47"/>
                  <a:gd name="T40" fmla="*/ 0 w 47"/>
                  <a:gd name="T41" fmla="*/ 47 h 47"/>
                  <a:gd name="T42" fmla="*/ 0 w 47"/>
                  <a:gd name="T43" fmla="*/ 47 h 47"/>
                  <a:gd name="T44" fmla="*/ 0 w 47"/>
                  <a:gd name="T45" fmla="*/ 47 h 47"/>
                  <a:gd name="T46" fmla="*/ 0 w 47"/>
                  <a:gd name="T47" fmla="*/ 1 h 47"/>
                  <a:gd name="T48" fmla="*/ 0 w 47"/>
                  <a:gd name="T49" fmla="*/ 0 h 47"/>
                  <a:gd name="T50" fmla="*/ 0 w 47"/>
                  <a:gd name="T51"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7">
                    <a:moveTo>
                      <a:pt x="24" y="0"/>
                    </a:moveTo>
                    <a:lnTo>
                      <a:pt x="46" y="0"/>
                    </a:lnTo>
                    <a:lnTo>
                      <a:pt x="47" y="0"/>
                    </a:lnTo>
                    <a:lnTo>
                      <a:pt x="47" y="1"/>
                    </a:lnTo>
                    <a:lnTo>
                      <a:pt x="47" y="47"/>
                    </a:lnTo>
                    <a:lnTo>
                      <a:pt x="47" y="47"/>
                    </a:lnTo>
                    <a:lnTo>
                      <a:pt x="46" y="47"/>
                    </a:lnTo>
                    <a:lnTo>
                      <a:pt x="24" y="47"/>
                    </a:lnTo>
                    <a:lnTo>
                      <a:pt x="24" y="47"/>
                    </a:lnTo>
                    <a:lnTo>
                      <a:pt x="46" y="47"/>
                    </a:lnTo>
                    <a:lnTo>
                      <a:pt x="46" y="1"/>
                    </a:lnTo>
                    <a:lnTo>
                      <a:pt x="24" y="1"/>
                    </a:lnTo>
                    <a:lnTo>
                      <a:pt x="24" y="0"/>
                    </a:lnTo>
                    <a:close/>
                    <a:moveTo>
                      <a:pt x="0" y="0"/>
                    </a:moveTo>
                    <a:lnTo>
                      <a:pt x="24" y="0"/>
                    </a:lnTo>
                    <a:lnTo>
                      <a:pt x="24" y="1"/>
                    </a:lnTo>
                    <a:lnTo>
                      <a:pt x="0" y="1"/>
                    </a:lnTo>
                    <a:lnTo>
                      <a:pt x="0" y="47"/>
                    </a:lnTo>
                    <a:lnTo>
                      <a:pt x="24" y="47"/>
                    </a:lnTo>
                    <a:lnTo>
                      <a:pt x="24" y="47"/>
                    </a:lnTo>
                    <a:lnTo>
                      <a:pt x="0" y="47"/>
                    </a:lnTo>
                    <a:lnTo>
                      <a:pt x="0" y="47"/>
                    </a:lnTo>
                    <a:lnTo>
                      <a:pt x="0" y="47"/>
                    </a:lnTo>
                    <a:lnTo>
                      <a:pt x="0" y="1"/>
                    </a:lnTo>
                    <a:lnTo>
                      <a:pt x="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290" name="Rectangle 115"/>
              <p:cNvSpPr>
                <a:spLocks noChangeArrowheads="1"/>
              </p:cNvSpPr>
              <p:nvPr/>
            </p:nvSpPr>
            <p:spPr bwMode="auto">
              <a:xfrm>
                <a:off x="3635" y="2364"/>
                <a:ext cx="46" cy="46"/>
              </a:xfrm>
              <a:prstGeom prst="rect">
                <a:avLst/>
              </a:prstGeom>
              <a:solidFill>
                <a:srgbClr val="C66C2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291" name="Freeform 116"/>
              <p:cNvSpPr>
                <a:spLocks noEditPoints="1"/>
              </p:cNvSpPr>
              <p:nvPr/>
            </p:nvSpPr>
            <p:spPr bwMode="auto">
              <a:xfrm>
                <a:off x="3634" y="2363"/>
                <a:ext cx="47" cy="47"/>
              </a:xfrm>
              <a:custGeom>
                <a:avLst/>
                <a:gdLst>
                  <a:gd name="T0" fmla="*/ 23 w 47"/>
                  <a:gd name="T1" fmla="*/ 0 h 47"/>
                  <a:gd name="T2" fmla="*/ 47 w 47"/>
                  <a:gd name="T3" fmla="*/ 0 h 47"/>
                  <a:gd name="T4" fmla="*/ 47 w 47"/>
                  <a:gd name="T5" fmla="*/ 0 h 47"/>
                  <a:gd name="T6" fmla="*/ 47 w 47"/>
                  <a:gd name="T7" fmla="*/ 1 h 47"/>
                  <a:gd name="T8" fmla="*/ 47 w 47"/>
                  <a:gd name="T9" fmla="*/ 47 h 47"/>
                  <a:gd name="T10" fmla="*/ 47 w 47"/>
                  <a:gd name="T11" fmla="*/ 47 h 47"/>
                  <a:gd name="T12" fmla="*/ 47 w 47"/>
                  <a:gd name="T13" fmla="*/ 47 h 47"/>
                  <a:gd name="T14" fmla="*/ 23 w 47"/>
                  <a:gd name="T15" fmla="*/ 47 h 47"/>
                  <a:gd name="T16" fmla="*/ 23 w 47"/>
                  <a:gd name="T17" fmla="*/ 47 h 47"/>
                  <a:gd name="T18" fmla="*/ 47 w 47"/>
                  <a:gd name="T19" fmla="*/ 47 h 47"/>
                  <a:gd name="T20" fmla="*/ 47 w 47"/>
                  <a:gd name="T21" fmla="*/ 1 h 47"/>
                  <a:gd name="T22" fmla="*/ 23 w 47"/>
                  <a:gd name="T23" fmla="*/ 1 h 47"/>
                  <a:gd name="T24" fmla="*/ 23 w 47"/>
                  <a:gd name="T25" fmla="*/ 0 h 47"/>
                  <a:gd name="T26" fmla="*/ 1 w 47"/>
                  <a:gd name="T27" fmla="*/ 0 h 47"/>
                  <a:gd name="T28" fmla="*/ 23 w 47"/>
                  <a:gd name="T29" fmla="*/ 0 h 47"/>
                  <a:gd name="T30" fmla="*/ 23 w 47"/>
                  <a:gd name="T31" fmla="*/ 1 h 47"/>
                  <a:gd name="T32" fmla="*/ 1 w 47"/>
                  <a:gd name="T33" fmla="*/ 1 h 47"/>
                  <a:gd name="T34" fmla="*/ 1 w 47"/>
                  <a:gd name="T35" fmla="*/ 47 h 47"/>
                  <a:gd name="T36" fmla="*/ 23 w 47"/>
                  <a:gd name="T37" fmla="*/ 47 h 47"/>
                  <a:gd name="T38" fmla="*/ 23 w 47"/>
                  <a:gd name="T39" fmla="*/ 47 h 47"/>
                  <a:gd name="T40" fmla="*/ 1 w 47"/>
                  <a:gd name="T41" fmla="*/ 47 h 47"/>
                  <a:gd name="T42" fmla="*/ 0 w 47"/>
                  <a:gd name="T43" fmla="*/ 47 h 47"/>
                  <a:gd name="T44" fmla="*/ 0 w 47"/>
                  <a:gd name="T45" fmla="*/ 47 h 47"/>
                  <a:gd name="T46" fmla="*/ 0 w 47"/>
                  <a:gd name="T47" fmla="*/ 1 h 47"/>
                  <a:gd name="T48" fmla="*/ 0 w 47"/>
                  <a:gd name="T49" fmla="*/ 0 h 47"/>
                  <a:gd name="T50" fmla="*/ 1 w 47"/>
                  <a:gd name="T51"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7">
                    <a:moveTo>
                      <a:pt x="23" y="0"/>
                    </a:moveTo>
                    <a:lnTo>
                      <a:pt x="47" y="0"/>
                    </a:lnTo>
                    <a:lnTo>
                      <a:pt x="47" y="0"/>
                    </a:lnTo>
                    <a:lnTo>
                      <a:pt x="47" y="1"/>
                    </a:lnTo>
                    <a:lnTo>
                      <a:pt x="47" y="47"/>
                    </a:lnTo>
                    <a:lnTo>
                      <a:pt x="47" y="47"/>
                    </a:lnTo>
                    <a:lnTo>
                      <a:pt x="47" y="47"/>
                    </a:lnTo>
                    <a:lnTo>
                      <a:pt x="23" y="47"/>
                    </a:lnTo>
                    <a:lnTo>
                      <a:pt x="23" y="47"/>
                    </a:lnTo>
                    <a:lnTo>
                      <a:pt x="47" y="47"/>
                    </a:lnTo>
                    <a:lnTo>
                      <a:pt x="47" y="1"/>
                    </a:lnTo>
                    <a:lnTo>
                      <a:pt x="23" y="1"/>
                    </a:lnTo>
                    <a:lnTo>
                      <a:pt x="23" y="0"/>
                    </a:lnTo>
                    <a:close/>
                    <a:moveTo>
                      <a:pt x="1" y="0"/>
                    </a:moveTo>
                    <a:lnTo>
                      <a:pt x="23" y="0"/>
                    </a:lnTo>
                    <a:lnTo>
                      <a:pt x="23" y="1"/>
                    </a:lnTo>
                    <a:lnTo>
                      <a:pt x="1" y="1"/>
                    </a:lnTo>
                    <a:lnTo>
                      <a:pt x="1" y="47"/>
                    </a:lnTo>
                    <a:lnTo>
                      <a:pt x="23" y="47"/>
                    </a:lnTo>
                    <a:lnTo>
                      <a:pt x="23" y="47"/>
                    </a:lnTo>
                    <a:lnTo>
                      <a:pt x="1" y="47"/>
                    </a:lnTo>
                    <a:lnTo>
                      <a:pt x="0" y="47"/>
                    </a:lnTo>
                    <a:lnTo>
                      <a:pt x="0" y="47"/>
                    </a:lnTo>
                    <a:lnTo>
                      <a:pt x="0" y="1"/>
                    </a:lnTo>
                    <a:lnTo>
                      <a:pt x="0" y="0"/>
                    </a:ln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292" name="Rectangle 117"/>
              <p:cNvSpPr>
                <a:spLocks noChangeArrowheads="1"/>
              </p:cNvSpPr>
              <p:nvPr/>
            </p:nvSpPr>
            <p:spPr bwMode="auto">
              <a:xfrm>
                <a:off x="3681" y="2364"/>
                <a:ext cx="46" cy="46"/>
              </a:xfrm>
              <a:prstGeom prst="rect">
                <a:avLst/>
              </a:prstGeom>
              <a:solidFill>
                <a:srgbClr val="C66C2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293" name="Freeform 118"/>
              <p:cNvSpPr>
                <a:spLocks noEditPoints="1"/>
              </p:cNvSpPr>
              <p:nvPr/>
            </p:nvSpPr>
            <p:spPr bwMode="auto">
              <a:xfrm>
                <a:off x="3681" y="2363"/>
                <a:ext cx="46" cy="47"/>
              </a:xfrm>
              <a:custGeom>
                <a:avLst/>
                <a:gdLst>
                  <a:gd name="T0" fmla="*/ 46 w 46"/>
                  <a:gd name="T1" fmla="*/ 1 h 47"/>
                  <a:gd name="T2" fmla="*/ 23 w 46"/>
                  <a:gd name="T3" fmla="*/ 1 h 47"/>
                  <a:gd name="T4" fmla="*/ 23 w 46"/>
                  <a:gd name="T5" fmla="*/ 0 h 47"/>
                  <a:gd name="T6" fmla="*/ 46 w 46"/>
                  <a:gd name="T7" fmla="*/ 0 h 47"/>
                  <a:gd name="T8" fmla="*/ 46 w 46"/>
                  <a:gd name="T9" fmla="*/ 0 h 47"/>
                  <a:gd name="T10" fmla="*/ 46 w 46"/>
                  <a:gd name="T11" fmla="*/ 1 h 47"/>
                  <a:gd name="T12" fmla="*/ 46 w 46"/>
                  <a:gd name="T13" fmla="*/ 47 h 47"/>
                  <a:gd name="T14" fmla="*/ 46 w 46"/>
                  <a:gd name="T15" fmla="*/ 47 h 47"/>
                  <a:gd name="T16" fmla="*/ 46 w 46"/>
                  <a:gd name="T17" fmla="*/ 47 h 47"/>
                  <a:gd name="T18" fmla="*/ 23 w 46"/>
                  <a:gd name="T19" fmla="*/ 47 h 47"/>
                  <a:gd name="T20" fmla="*/ 23 w 46"/>
                  <a:gd name="T21" fmla="*/ 47 h 47"/>
                  <a:gd name="T22" fmla="*/ 46 w 46"/>
                  <a:gd name="T23" fmla="*/ 47 h 47"/>
                  <a:gd name="T24" fmla="*/ 46 w 46"/>
                  <a:gd name="T25" fmla="*/ 1 h 47"/>
                  <a:gd name="T26" fmla="*/ 23 w 46"/>
                  <a:gd name="T27" fmla="*/ 1 h 47"/>
                  <a:gd name="T28" fmla="*/ 0 w 46"/>
                  <a:gd name="T29" fmla="*/ 1 h 47"/>
                  <a:gd name="T30" fmla="*/ 0 w 46"/>
                  <a:gd name="T31" fmla="*/ 47 h 47"/>
                  <a:gd name="T32" fmla="*/ 23 w 46"/>
                  <a:gd name="T33" fmla="*/ 47 h 47"/>
                  <a:gd name="T34" fmla="*/ 23 w 46"/>
                  <a:gd name="T35" fmla="*/ 47 h 47"/>
                  <a:gd name="T36" fmla="*/ 0 w 46"/>
                  <a:gd name="T37" fmla="*/ 47 h 47"/>
                  <a:gd name="T38" fmla="*/ 0 w 46"/>
                  <a:gd name="T39" fmla="*/ 47 h 47"/>
                  <a:gd name="T40" fmla="*/ 0 w 46"/>
                  <a:gd name="T41" fmla="*/ 47 h 47"/>
                  <a:gd name="T42" fmla="*/ 0 w 46"/>
                  <a:gd name="T43" fmla="*/ 1 h 47"/>
                  <a:gd name="T44" fmla="*/ 0 w 46"/>
                  <a:gd name="T45" fmla="*/ 0 h 47"/>
                  <a:gd name="T46" fmla="*/ 0 w 46"/>
                  <a:gd name="T47" fmla="*/ 0 h 47"/>
                  <a:gd name="T48" fmla="*/ 23 w 46"/>
                  <a:gd name="T49" fmla="*/ 0 h 47"/>
                  <a:gd name="T50" fmla="*/ 23 w 46"/>
                  <a:gd name="T51" fmla="*/ 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6" h="47">
                    <a:moveTo>
                      <a:pt x="46" y="1"/>
                    </a:moveTo>
                    <a:lnTo>
                      <a:pt x="23" y="1"/>
                    </a:lnTo>
                    <a:lnTo>
                      <a:pt x="23" y="0"/>
                    </a:lnTo>
                    <a:lnTo>
                      <a:pt x="46" y="0"/>
                    </a:lnTo>
                    <a:lnTo>
                      <a:pt x="46" y="0"/>
                    </a:lnTo>
                    <a:lnTo>
                      <a:pt x="46" y="1"/>
                    </a:lnTo>
                    <a:lnTo>
                      <a:pt x="46" y="47"/>
                    </a:lnTo>
                    <a:lnTo>
                      <a:pt x="46" y="47"/>
                    </a:lnTo>
                    <a:lnTo>
                      <a:pt x="46" y="47"/>
                    </a:lnTo>
                    <a:lnTo>
                      <a:pt x="23" y="47"/>
                    </a:lnTo>
                    <a:lnTo>
                      <a:pt x="23" y="47"/>
                    </a:lnTo>
                    <a:lnTo>
                      <a:pt x="46" y="47"/>
                    </a:lnTo>
                    <a:lnTo>
                      <a:pt x="46" y="1"/>
                    </a:lnTo>
                    <a:close/>
                    <a:moveTo>
                      <a:pt x="23" y="1"/>
                    </a:moveTo>
                    <a:lnTo>
                      <a:pt x="0" y="1"/>
                    </a:lnTo>
                    <a:lnTo>
                      <a:pt x="0" y="47"/>
                    </a:lnTo>
                    <a:lnTo>
                      <a:pt x="23" y="47"/>
                    </a:lnTo>
                    <a:lnTo>
                      <a:pt x="23" y="47"/>
                    </a:lnTo>
                    <a:lnTo>
                      <a:pt x="0" y="47"/>
                    </a:lnTo>
                    <a:lnTo>
                      <a:pt x="0" y="47"/>
                    </a:lnTo>
                    <a:lnTo>
                      <a:pt x="0" y="47"/>
                    </a:lnTo>
                    <a:lnTo>
                      <a:pt x="0" y="1"/>
                    </a:lnTo>
                    <a:lnTo>
                      <a:pt x="0" y="0"/>
                    </a:lnTo>
                    <a:lnTo>
                      <a:pt x="0" y="0"/>
                    </a:lnTo>
                    <a:lnTo>
                      <a:pt x="23" y="0"/>
                    </a:lnTo>
                    <a:lnTo>
                      <a:pt x="23"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294" name="Rectangle 119"/>
              <p:cNvSpPr>
                <a:spLocks noChangeArrowheads="1"/>
              </p:cNvSpPr>
              <p:nvPr/>
            </p:nvSpPr>
            <p:spPr bwMode="auto">
              <a:xfrm>
                <a:off x="4272" y="1892"/>
                <a:ext cx="46" cy="45"/>
              </a:xfrm>
              <a:prstGeom prst="rect">
                <a:avLst/>
              </a:prstGeom>
              <a:solidFill>
                <a:srgbClr val="C66C2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295" name="Freeform 120"/>
              <p:cNvSpPr>
                <a:spLocks noEditPoints="1"/>
              </p:cNvSpPr>
              <p:nvPr/>
            </p:nvSpPr>
            <p:spPr bwMode="auto">
              <a:xfrm>
                <a:off x="4271" y="1890"/>
                <a:ext cx="47" cy="47"/>
              </a:xfrm>
              <a:custGeom>
                <a:avLst/>
                <a:gdLst>
                  <a:gd name="T0" fmla="*/ 23 w 47"/>
                  <a:gd name="T1" fmla="*/ 47 h 47"/>
                  <a:gd name="T2" fmla="*/ 47 w 47"/>
                  <a:gd name="T3" fmla="*/ 47 h 47"/>
                  <a:gd name="T4" fmla="*/ 47 w 47"/>
                  <a:gd name="T5" fmla="*/ 2 h 47"/>
                  <a:gd name="T6" fmla="*/ 23 w 47"/>
                  <a:gd name="T7" fmla="*/ 2 h 47"/>
                  <a:gd name="T8" fmla="*/ 23 w 47"/>
                  <a:gd name="T9" fmla="*/ 0 h 47"/>
                  <a:gd name="T10" fmla="*/ 47 w 47"/>
                  <a:gd name="T11" fmla="*/ 0 h 47"/>
                  <a:gd name="T12" fmla="*/ 47 w 47"/>
                  <a:gd name="T13" fmla="*/ 0 h 47"/>
                  <a:gd name="T14" fmla="*/ 47 w 47"/>
                  <a:gd name="T15" fmla="*/ 2 h 47"/>
                  <a:gd name="T16" fmla="*/ 47 w 47"/>
                  <a:gd name="T17" fmla="*/ 47 h 47"/>
                  <a:gd name="T18" fmla="*/ 47 w 47"/>
                  <a:gd name="T19" fmla="*/ 47 h 47"/>
                  <a:gd name="T20" fmla="*/ 47 w 47"/>
                  <a:gd name="T21" fmla="*/ 47 h 47"/>
                  <a:gd name="T22" fmla="*/ 23 w 47"/>
                  <a:gd name="T23" fmla="*/ 47 h 47"/>
                  <a:gd name="T24" fmla="*/ 23 w 47"/>
                  <a:gd name="T25" fmla="*/ 47 h 47"/>
                  <a:gd name="T26" fmla="*/ 1 w 47"/>
                  <a:gd name="T27" fmla="*/ 47 h 47"/>
                  <a:gd name="T28" fmla="*/ 23 w 47"/>
                  <a:gd name="T29" fmla="*/ 47 h 47"/>
                  <a:gd name="T30" fmla="*/ 23 w 47"/>
                  <a:gd name="T31" fmla="*/ 47 h 47"/>
                  <a:gd name="T32" fmla="*/ 1 w 47"/>
                  <a:gd name="T33" fmla="*/ 47 h 47"/>
                  <a:gd name="T34" fmla="*/ 0 w 47"/>
                  <a:gd name="T35" fmla="*/ 47 h 47"/>
                  <a:gd name="T36" fmla="*/ 0 w 47"/>
                  <a:gd name="T37" fmla="*/ 47 h 47"/>
                  <a:gd name="T38" fmla="*/ 0 w 47"/>
                  <a:gd name="T39" fmla="*/ 2 h 47"/>
                  <a:gd name="T40" fmla="*/ 0 w 47"/>
                  <a:gd name="T41" fmla="*/ 0 h 47"/>
                  <a:gd name="T42" fmla="*/ 1 w 47"/>
                  <a:gd name="T43" fmla="*/ 0 h 47"/>
                  <a:gd name="T44" fmla="*/ 23 w 47"/>
                  <a:gd name="T45" fmla="*/ 0 h 47"/>
                  <a:gd name="T46" fmla="*/ 23 w 47"/>
                  <a:gd name="T47" fmla="*/ 2 h 47"/>
                  <a:gd name="T48" fmla="*/ 1 w 47"/>
                  <a:gd name="T49" fmla="*/ 2 h 47"/>
                  <a:gd name="T50" fmla="*/ 1 w 47"/>
                  <a:gd name="T51" fmla="*/ 4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7">
                    <a:moveTo>
                      <a:pt x="23" y="47"/>
                    </a:moveTo>
                    <a:lnTo>
                      <a:pt x="47" y="47"/>
                    </a:lnTo>
                    <a:lnTo>
                      <a:pt x="47" y="2"/>
                    </a:lnTo>
                    <a:lnTo>
                      <a:pt x="23" y="2"/>
                    </a:lnTo>
                    <a:lnTo>
                      <a:pt x="23" y="0"/>
                    </a:lnTo>
                    <a:lnTo>
                      <a:pt x="47" y="0"/>
                    </a:lnTo>
                    <a:lnTo>
                      <a:pt x="47" y="0"/>
                    </a:lnTo>
                    <a:lnTo>
                      <a:pt x="47" y="2"/>
                    </a:lnTo>
                    <a:lnTo>
                      <a:pt x="47" y="47"/>
                    </a:lnTo>
                    <a:lnTo>
                      <a:pt x="47" y="47"/>
                    </a:lnTo>
                    <a:lnTo>
                      <a:pt x="47" y="47"/>
                    </a:lnTo>
                    <a:lnTo>
                      <a:pt x="23" y="47"/>
                    </a:lnTo>
                    <a:lnTo>
                      <a:pt x="23" y="47"/>
                    </a:lnTo>
                    <a:close/>
                    <a:moveTo>
                      <a:pt x="1" y="47"/>
                    </a:moveTo>
                    <a:lnTo>
                      <a:pt x="23" y="47"/>
                    </a:lnTo>
                    <a:lnTo>
                      <a:pt x="23" y="47"/>
                    </a:lnTo>
                    <a:lnTo>
                      <a:pt x="1" y="47"/>
                    </a:lnTo>
                    <a:lnTo>
                      <a:pt x="0" y="47"/>
                    </a:lnTo>
                    <a:lnTo>
                      <a:pt x="0" y="47"/>
                    </a:lnTo>
                    <a:lnTo>
                      <a:pt x="0" y="2"/>
                    </a:lnTo>
                    <a:lnTo>
                      <a:pt x="0" y="0"/>
                    </a:lnTo>
                    <a:lnTo>
                      <a:pt x="1" y="0"/>
                    </a:lnTo>
                    <a:lnTo>
                      <a:pt x="23" y="0"/>
                    </a:lnTo>
                    <a:lnTo>
                      <a:pt x="23" y="2"/>
                    </a:lnTo>
                    <a:lnTo>
                      <a:pt x="1" y="2"/>
                    </a:lnTo>
                    <a:lnTo>
                      <a:pt x="1" y="4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296" name="Rectangle 121"/>
              <p:cNvSpPr>
                <a:spLocks noChangeArrowheads="1"/>
              </p:cNvSpPr>
              <p:nvPr/>
            </p:nvSpPr>
            <p:spPr bwMode="auto">
              <a:xfrm>
                <a:off x="4318" y="1892"/>
                <a:ext cx="46" cy="45"/>
              </a:xfrm>
              <a:prstGeom prst="rect">
                <a:avLst/>
              </a:prstGeom>
              <a:solidFill>
                <a:srgbClr val="C66C2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297" name="Freeform 122"/>
              <p:cNvSpPr>
                <a:spLocks noEditPoints="1"/>
              </p:cNvSpPr>
              <p:nvPr/>
            </p:nvSpPr>
            <p:spPr bwMode="auto">
              <a:xfrm>
                <a:off x="4318" y="1890"/>
                <a:ext cx="46" cy="47"/>
              </a:xfrm>
              <a:custGeom>
                <a:avLst/>
                <a:gdLst>
                  <a:gd name="T0" fmla="*/ 46 w 46"/>
                  <a:gd name="T1" fmla="*/ 47 h 47"/>
                  <a:gd name="T2" fmla="*/ 23 w 46"/>
                  <a:gd name="T3" fmla="*/ 47 h 47"/>
                  <a:gd name="T4" fmla="*/ 23 w 46"/>
                  <a:gd name="T5" fmla="*/ 47 h 47"/>
                  <a:gd name="T6" fmla="*/ 46 w 46"/>
                  <a:gd name="T7" fmla="*/ 47 h 47"/>
                  <a:gd name="T8" fmla="*/ 46 w 46"/>
                  <a:gd name="T9" fmla="*/ 2 h 47"/>
                  <a:gd name="T10" fmla="*/ 23 w 46"/>
                  <a:gd name="T11" fmla="*/ 2 h 47"/>
                  <a:gd name="T12" fmla="*/ 23 w 46"/>
                  <a:gd name="T13" fmla="*/ 0 h 47"/>
                  <a:gd name="T14" fmla="*/ 46 w 46"/>
                  <a:gd name="T15" fmla="*/ 0 h 47"/>
                  <a:gd name="T16" fmla="*/ 46 w 46"/>
                  <a:gd name="T17" fmla="*/ 0 h 47"/>
                  <a:gd name="T18" fmla="*/ 46 w 46"/>
                  <a:gd name="T19" fmla="*/ 2 h 47"/>
                  <a:gd name="T20" fmla="*/ 46 w 46"/>
                  <a:gd name="T21" fmla="*/ 47 h 47"/>
                  <a:gd name="T22" fmla="*/ 46 w 46"/>
                  <a:gd name="T23" fmla="*/ 47 h 47"/>
                  <a:gd name="T24" fmla="*/ 46 w 46"/>
                  <a:gd name="T25" fmla="*/ 47 h 47"/>
                  <a:gd name="T26" fmla="*/ 23 w 46"/>
                  <a:gd name="T27" fmla="*/ 47 h 47"/>
                  <a:gd name="T28" fmla="*/ 0 w 46"/>
                  <a:gd name="T29" fmla="*/ 47 h 47"/>
                  <a:gd name="T30" fmla="*/ 0 w 46"/>
                  <a:gd name="T31" fmla="*/ 47 h 47"/>
                  <a:gd name="T32" fmla="*/ 0 w 46"/>
                  <a:gd name="T33" fmla="*/ 47 h 47"/>
                  <a:gd name="T34" fmla="*/ 0 w 46"/>
                  <a:gd name="T35" fmla="*/ 2 h 47"/>
                  <a:gd name="T36" fmla="*/ 0 w 46"/>
                  <a:gd name="T37" fmla="*/ 0 h 47"/>
                  <a:gd name="T38" fmla="*/ 0 w 46"/>
                  <a:gd name="T39" fmla="*/ 0 h 47"/>
                  <a:gd name="T40" fmla="*/ 23 w 46"/>
                  <a:gd name="T41" fmla="*/ 0 h 47"/>
                  <a:gd name="T42" fmla="*/ 23 w 46"/>
                  <a:gd name="T43" fmla="*/ 2 h 47"/>
                  <a:gd name="T44" fmla="*/ 0 w 46"/>
                  <a:gd name="T45" fmla="*/ 2 h 47"/>
                  <a:gd name="T46" fmla="*/ 0 w 46"/>
                  <a:gd name="T47" fmla="*/ 47 h 47"/>
                  <a:gd name="T48" fmla="*/ 23 w 46"/>
                  <a:gd name="T49" fmla="*/ 47 h 47"/>
                  <a:gd name="T50" fmla="*/ 23 w 46"/>
                  <a:gd name="T51" fmla="*/ 4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6" h="47">
                    <a:moveTo>
                      <a:pt x="46" y="47"/>
                    </a:moveTo>
                    <a:lnTo>
                      <a:pt x="23" y="47"/>
                    </a:lnTo>
                    <a:lnTo>
                      <a:pt x="23" y="47"/>
                    </a:lnTo>
                    <a:lnTo>
                      <a:pt x="46" y="47"/>
                    </a:lnTo>
                    <a:lnTo>
                      <a:pt x="46" y="2"/>
                    </a:lnTo>
                    <a:lnTo>
                      <a:pt x="23" y="2"/>
                    </a:lnTo>
                    <a:lnTo>
                      <a:pt x="23" y="0"/>
                    </a:lnTo>
                    <a:lnTo>
                      <a:pt x="46" y="0"/>
                    </a:lnTo>
                    <a:lnTo>
                      <a:pt x="46" y="0"/>
                    </a:lnTo>
                    <a:lnTo>
                      <a:pt x="46" y="2"/>
                    </a:lnTo>
                    <a:lnTo>
                      <a:pt x="46" y="47"/>
                    </a:lnTo>
                    <a:lnTo>
                      <a:pt x="46" y="47"/>
                    </a:lnTo>
                    <a:lnTo>
                      <a:pt x="46" y="47"/>
                    </a:lnTo>
                    <a:close/>
                    <a:moveTo>
                      <a:pt x="23" y="47"/>
                    </a:moveTo>
                    <a:lnTo>
                      <a:pt x="0" y="47"/>
                    </a:lnTo>
                    <a:lnTo>
                      <a:pt x="0" y="47"/>
                    </a:lnTo>
                    <a:lnTo>
                      <a:pt x="0" y="47"/>
                    </a:lnTo>
                    <a:lnTo>
                      <a:pt x="0" y="2"/>
                    </a:lnTo>
                    <a:lnTo>
                      <a:pt x="0" y="0"/>
                    </a:lnTo>
                    <a:lnTo>
                      <a:pt x="0" y="0"/>
                    </a:lnTo>
                    <a:lnTo>
                      <a:pt x="23" y="0"/>
                    </a:lnTo>
                    <a:lnTo>
                      <a:pt x="23" y="2"/>
                    </a:lnTo>
                    <a:lnTo>
                      <a:pt x="0" y="2"/>
                    </a:lnTo>
                    <a:lnTo>
                      <a:pt x="0" y="47"/>
                    </a:lnTo>
                    <a:lnTo>
                      <a:pt x="23" y="47"/>
                    </a:lnTo>
                    <a:lnTo>
                      <a:pt x="23" y="4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298" name="Rectangle 123"/>
              <p:cNvSpPr>
                <a:spLocks noChangeArrowheads="1"/>
              </p:cNvSpPr>
              <p:nvPr/>
            </p:nvSpPr>
            <p:spPr bwMode="auto">
              <a:xfrm>
                <a:off x="4364" y="1892"/>
                <a:ext cx="47" cy="45"/>
              </a:xfrm>
              <a:prstGeom prst="rect">
                <a:avLst/>
              </a:prstGeom>
              <a:solidFill>
                <a:srgbClr val="C66C2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299" name="Freeform 124"/>
              <p:cNvSpPr>
                <a:spLocks noEditPoints="1"/>
              </p:cNvSpPr>
              <p:nvPr/>
            </p:nvSpPr>
            <p:spPr bwMode="auto">
              <a:xfrm>
                <a:off x="4364" y="1890"/>
                <a:ext cx="47" cy="47"/>
              </a:xfrm>
              <a:custGeom>
                <a:avLst/>
                <a:gdLst>
                  <a:gd name="T0" fmla="*/ 23 w 47"/>
                  <a:gd name="T1" fmla="*/ 47 h 47"/>
                  <a:gd name="T2" fmla="*/ 45 w 47"/>
                  <a:gd name="T3" fmla="*/ 47 h 47"/>
                  <a:gd name="T4" fmla="*/ 45 w 47"/>
                  <a:gd name="T5" fmla="*/ 2 h 47"/>
                  <a:gd name="T6" fmla="*/ 23 w 47"/>
                  <a:gd name="T7" fmla="*/ 2 h 47"/>
                  <a:gd name="T8" fmla="*/ 23 w 47"/>
                  <a:gd name="T9" fmla="*/ 0 h 47"/>
                  <a:gd name="T10" fmla="*/ 47 w 47"/>
                  <a:gd name="T11" fmla="*/ 0 h 47"/>
                  <a:gd name="T12" fmla="*/ 47 w 47"/>
                  <a:gd name="T13" fmla="*/ 0 h 47"/>
                  <a:gd name="T14" fmla="*/ 47 w 47"/>
                  <a:gd name="T15" fmla="*/ 2 h 47"/>
                  <a:gd name="T16" fmla="*/ 47 w 47"/>
                  <a:gd name="T17" fmla="*/ 47 h 47"/>
                  <a:gd name="T18" fmla="*/ 47 w 47"/>
                  <a:gd name="T19" fmla="*/ 47 h 47"/>
                  <a:gd name="T20" fmla="*/ 47 w 47"/>
                  <a:gd name="T21" fmla="*/ 47 h 47"/>
                  <a:gd name="T22" fmla="*/ 23 w 47"/>
                  <a:gd name="T23" fmla="*/ 47 h 47"/>
                  <a:gd name="T24" fmla="*/ 23 w 47"/>
                  <a:gd name="T25" fmla="*/ 47 h 47"/>
                  <a:gd name="T26" fmla="*/ 0 w 47"/>
                  <a:gd name="T27" fmla="*/ 47 h 47"/>
                  <a:gd name="T28" fmla="*/ 23 w 47"/>
                  <a:gd name="T29" fmla="*/ 47 h 47"/>
                  <a:gd name="T30" fmla="*/ 23 w 47"/>
                  <a:gd name="T31" fmla="*/ 47 h 47"/>
                  <a:gd name="T32" fmla="*/ 0 w 47"/>
                  <a:gd name="T33" fmla="*/ 47 h 47"/>
                  <a:gd name="T34" fmla="*/ 0 w 47"/>
                  <a:gd name="T35" fmla="*/ 47 h 47"/>
                  <a:gd name="T36" fmla="*/ 0 w 47"/>
                  <a:gd name="T37" fmla="*/ 47 h 47"/>
                  <a:gd name="T38" fmla="*/ 0 w 47"/>
                  <a:gd name="T39" fmla="*/ 2 h 47"/>
                  <a:gd name="T40" fmla="*/ 0 w 47"/>
                  <a:gd name="T41" fmla="*/ 0 h 47"/>
                  <a:gd name="T42" fmla="*/ 0 w 47"/>
                  <a:gd name="T43" fmla="*/ 0 h 47"/>
                  <a:gd name="T44" fmla="*/ 23 w 47"/>
                  <a:gd name="T45" fmla="*/ 0 h 47"/>
                  <a:gd name="T46" fmla="*/ 23 w 47"/>
                  <a:gd name="T47" fmla="*/ 2 h 47"/>
                  <a:gd name="T48" fmla="*/ 0 w 47"/>
                  <a:gd name="T49" fmla="*/ 2 h 47"/>
                  <a:gd name="T50" fmla="*/ 0 w 47"/>
                  <a:gd name="T51" fmla="*/ 4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7">
                    <a:moveTo>
                      <a:pt x="23" y="47"/>
                    </a:moveTo>
                    <a:lnTo>
                      <a:pt x="45" y="47"/>
                    </a:lnTo>
                    <a:lnTo>
                      <a:pt x="45" y="2"/>
                    </a:lnTo>
                    <a:lnTo>
                      <a:pt x="23" y="2"/>
                    </a:lnTo>
                    <a:lnTo>
                      <a:pt x="23" y="0"/>
                    </a:lnTo>
                    <a:lnTo>
                      <a:pt x="47" y="0"/>
                    </a:lnTo>
                    <a:lnTo>
                      <a:pt x="47" y="0"/>
                    </a:lnTo>
                    <a:lnTo>
                      <a:pt x="47" y="2"/>
                    </a:lnTo>
                    <a:lnTo>
                      <a:pt x="47" y="47"/>
                    </a:lnTo>
                    <a:lnTo>
                      <a:pt x="47" y="47"/>
                    </a:lnTo>
                    <a:lnTo>
                      <a:pt x="47" y="47"/>
                    </a:lnTo>
                    <a:lnTo>
                      <a:pt x="23" y="47"/>
                    </a:lnTo>
                    <a:lnTo>
                      <a:pt x="23" y="47"/>
                    </a:lnTo>
                    <a:close/>
                    <a:moveTo>
                      <a:pt x="0" y="47"/>
                    </a:moveTo>
                    <a:lnTo>
                      <a:pt x="23" y="47"/>
                    </a:lnTo>
                    <a:lnTo>
                      <a:pt x="23" y="47"/>
                    </a:lnTo>
                    <a:lnTo>
                      <a:pt x="0" y="47"/>
                    </a:lnTo>
                    <a:lnTo>
                      <a:pt x="0" y="47"/>
                    </a:lnTo>
                    <a:lnTo>
                      <a:pt x="0" y="47"/>
                    </a:lnTo>
                    <a:lnTo>
                      <a:pt x="0" y="2"/>
                    </a:lnTo>
                    <a:lnTo>
                      <a:pt x="0" y="0"/>
                    </a:lnTo>
                    <a:lnTo>
                      <a:pt x="0" y="0"/>
                    </a:lnTo>
                    <a:lnTo>
                      <a:pt x="23" y="0"/>
                    </a:lnTo>
                    <a:lnTo>
                      <a:pt x="23" y="2"/>
                    </a:lnTo>
                    <a:lnTo>
                      <a:pt x="0" y="2"/>
                    </a:lnTo>
                    <a:lnTo>
                      <a:pt x="0" y="4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300" name="Rectangle 125"/>
              <p:cNvSpPr>
                <a:spLocks noChangeArrowheads="1"/>
              </p:cNvSpPr>
              <p:nvPr/>
            </p:nvSpPr>
            <p:spPr bwMode="auto">
              <a:xfrm>
                <a:off x="4225" y="1983"/>
                <a:ext cx="47" cy="46"/>
              </a:xfrm>
              <a:prstGeom prst="rect">
                <a:avLst/>
              </a:prstGeom>
              <a:solidFill>
                <a:srgbClr val="ECC4B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301" name="Freeform 126"/>
              <p:cNvSpPr>
                <a:spLocks noEditPoints="1"/>
              </p:cNvSpPr>
              <p:nvPr/>
            </p:nvSpPr>
            <p:spPr bwMode="auto">
              <a:xfrm>
                <a:off x="4225" y="1983"/>
                <a:ext cx="47" cy="47"/>
              </a:xfrm>
              <a:custGeom>
                <a:avLst/>
                <a:gdLst>
                  <a:gd name="T0" fmla="*/ 47 w 47"/>
                  <a:gd name="T1" fmla="*/ 47 h 47"/>
                  <a:gd name="T2" fmla="*/ 24 w 47"/>
                  <a:gd name="T3" fmla="*/ 47 h 47"/>
                  <a:gd name="T4" fmla="*/ 24 w 47"/>
                  <a:gd name="T5" fmla="*/ 46 h 47"/>
                  <a:gd name="T6" fmla="*/ 46 w 47"/>
                  <a:gd name="T7" fmla="*/ 46 h 47"/>
                  <a:gd name="T8" fmla="*/ 46 w 47"/>
                  <a:gd name="T9" fmla="*/ 0 h 47"/>
                  <a:gd name="T10" fmla="*/ 24 w 47"/>
                  <a:gd name="T11" fmla="*/ 0 h 47"/>
                  <a:gd name="T12" fmla="*/ 24 w 47"/>
                  <a:gd name="T13" fmla="*/ 0 h 47"/>
                  <a:gd name="T14" fmla="*/ 47 w 47"/>
                  <a:gd name="T15" fmla="*/ 0 h 47"/>
                  <a:gd name="T16" fmla="*/ 47 w 47"/>
                  <a:gd name="T17" fmla="*/ 0 h 47"/>
                  <a:gd name="T18" fmla="*/ 47 w 47"/>
                  <a:gd name="T19" fmla="*/ 0 h 47"/>
                  <a:gd name="T20" fmla="*/ 47 w 47"/>
                  <a:gd name="T21" fmla="*/ 46 h 47"/>
                  <a:gd name="T22" fmla="*/ 47 w 47"/>
                  <a:gd name="T23" fmla="*/ 47 h 47"/>
                  <a:gd name="T24" fmla="*/ 47 w 47"/>
                  <a:gd name="T25" fmla="*/ 47 h 47"/>
                  <a:gd name="T26" fmla="*/ 24 w 47"/>
                  <a:gd name="T27" fmla="*/ 47 h 47"/>
                  <a:gd name="T28" fmla="*/ 0 w 47"/>
                  <a:gd name="T29" fmla="*/ 47 h 47"/>
                  <a:gd name="T30" fmla="*/ 0 w 47"/>
                  <a:gd name="T31" fmla="*/ 47 h 47"/>
                  <a:gd name="T32" fmla="*/ 0 w 47"/>
                  <a:gd name="T33" fmla="*/ 46 h 47"/>
                  <a:gd name="T34" fmla="*/ 0 w 47"/>
                  <a:gd name="T35" fmla="*/ 0 h 47"/>
                  <a:gd name="T36" fmla="*/ 0 w 47"/>
                  <a:gd name="T37" fmla="*/ 0 h 47"/>
                  <a:gd name="T38" fmla="*/ 0 w 47"/>
                  <a:gd name="T39" fmla="*/ 0 h 47"/>
                  <a:gd name="T40" fmla="*/ 24 w 47"/>
                  <a:gd name="T41" fmla="*/ 0 h 47"/>
                  <a:gd name="T42" fmla="*/ 24 w 47"/>
                  <a:gd name="T43" fmla="*/ 0 h 47"/>
                  <a:gd name="T44" fmla="*/ 1 w 47"/>
                  <a:gd name="T45" fmla="*/ 0 h 47"/>
                  <a:gd name="T46" fmla="*/ 1 w 47"/>
                  <a:gd name="T47" fmla="*/ 46 h 47"/>
                  <a:gd name="T48" fmla="*/ 24 w 47"/>
                  <a:gd name="T49" fmla="*/ 46 h 47"/>
                  <a:gd name="T50" fmla="*/ 24 w 47"/>
                  <a:gd name="T51" fmla="*/ 4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7">
                    <a:moveTo>
                      <a:pt x="47" y="47"/>
                    </a:moveTo>
                    <a:lnTo>
                      <a:pt x="24" y="47"/>
                    </a:lnTo>
                    <a:lnTo>
                      <a:pt x="24" y="46"/>
                    </a:lnTo>
                    <a:lnTo>
                      <a:pt x="46" y="46"/>
                    </a:lnTo>
                    <a:lnTo>
                      <a:pt x="46" y="0"/>
                    </a:lnTo>
                    <a:lnTo>
                      <a:pt x="24" y="0"/>
                    </a:lnTo>
                    <a:lnTo>
                      <a:pt x="24" y="0"/>
                    </a:lnTo>
                    <a:lnTo>
                      <a:pt x="47" y="0"/>
                    </a:lnTo>
                    <a:lnTo>
                      <a:pt x="47" y="0"/>
                    </a:lnTo>
                    <a:lnTo>
                      <a:pt x="47" y="0"/>
                    </a:lnTo>
                    <a:lnTo>
                      <a:pt x="47" y="46"/>
                    </a:lnTo>
                    <a:lnTo>
                      <a:pt x="47" y="47"/>
                    </a:lnTo>
                    <a:lnTo>
                      <a:pt x="47" y="47"/>
                    </a:lnTo>
                    <a:close/>
                    <a:moveTo>
                      <a:pt x="24" y="47"/>
                    </a:moveTo>
                    <a:lnTo>
                      <a:pt x="0" y="47"/>
                    </a:lnTo>
                    <a:lnTo>
                      <a:pt x="0" y="47"/>
                    </a:lnTo>
                    <a:lnTo>
                      <a:pt x="0" y="46"/>
                    </a:lnTo>
                    <a:lnTo>
                      <a:pt x="0" y="0"/>
                    </a:lnTo>
                    <a:lnTo>
                      <a:pt x="0" y="0"/>
                    </a:lnTo>
                    <a:lnTo>
                      <a:pt x="0" y="0"/>
                    </a:lnTo>
                    <a:lnTo>
                      <a:pt x="24" y="0"/>
                    </a:lnTo>
                    <a:lnTo>
                      <a:pt x="24" y="0"/>
                    </a:lnTo>
                    <a:lnTo>
                      <a:pt x="1" y="0"/>
                    </a:lnTo>
                    <a:lnTo>
                      <a:pt x="1" y="46"/>
                    </a:lnTo>
                    <a:lnTo>
                      <a:pt x="24" y="46"/>
                    </a:lnTo>
                    <a:lnTo>
                      <a:pt x="24" y="4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302" name="Rectangle 127"/>
              <p:cNvSpPr>
                <a:spLocks noChangeArrowheads="1"/>
              </p:cNvSpPr>
              <p:nvPr/>
            </p:nvSpPr>
            <p:spPr bwMode="auto">
              <a:xfrm>
                <a:off x="4272" y="1983"/>
                <a:ext cx="46" cy="46"/>
              </a:xfrm>
              <a:prstGeom prst="rect">
                <a:avLst/>
              </a:prstGeom>
              <a:solidFill>
                <a:srgbClr val="ECC4B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303" name="Freeform 128"/>
              <p:cNvSpPr>
                <a:spLocks noEditPoints="1"/>
              </p:cNvSpPr>
              <p:nvPr/>
            </p:nvSpPr>
            <p:spPr bwMode="auto">
              <a:xfrm>
                <a:off x="4271" y="1983"/>
                <a:ext cx="47" cy="47"/>
              </a:xfrm>
              <a:custGeom>
                <a:avLst/>
                <a:gdLst>
                  <a:gd name="T0" fmla="*/ 23 w 47"/>
                  <a:gd name="T1" fmla="*/ 46 h 47"/>
                  <a:gd name="T2" fmla="*/ 47 w 47"/>
                  <a:gd name="T3" fmla="*/ 46 h 47"/>
                  <a:gd name="T4" fmla="*/ 47 w 47"/>
                  <a:gd name="T5" fmla="*/ 0 h 47"/>
                  <a:gd name="T6" fmla="*/ 23 w 47"/>
                  <a:gd name="T7" fmla="*/ 0 h 47"/>
                  <a:gd name="T8" fmla="*/ 23 w 47"/>
                  <a:gd name="T9" fmla="*/ 0 h 47"/>
                  <a:gd name="T10" fmla="*/ 47 w 47"/>
                  <a:gd name="T11" fmla="*/ 0 h 47"/>
                  <a:gd name="T12" fmla="*/ 47 w 47"/>
                  <a:gd name="T13" fmla="*/ 0 h 47"/>
                  <a:gd name="T14" fmla="*/ 47 w 47"/>
                  <a:gd name="T15" fmla="*/ 0 h 47"/>
                  <a:gd name="T16" fmla="*/ 47 w 47"/>
                  <a:gd name="T17" fmla="*/ 46 h 47"/>
                  <a:gd name="T18" fmla="*/ 47 w 47"/>
                  <a:gd name="T19" fmla="*/ 47 h 47"/>
                  <a:gd name="T20" fmla="*/ 47 w 47"/>
                  <a:gd name="T21" fmla="*/ 47 h 47"/>
                  <a:gd name="T22" fmla="*/ 23 w 47"/>
                  <a:gd name="T23" fmla="*/ 47 h 47"/>
                  <a:gd name="T24" fmla="*/ 23 w 47"/>
                  <a:gd name="T25" fmla="*/ 46 h 47"/>
                  <a:gd name="T26" fmla="*/ 1 w 47"/>
                  <a:gd name="T27" fmla="*/ 46 h 47"/>
                  <a:gd name="T28" fmla="*/ 23 w 47"/>
                  <a:gd name="T29" fmla="*/ 46 h 47"/>
                  <a:gd name="T30" fmla="*/ 23 w 47"/>
                  <a:gd name="T31" fmla="*/ 47 h 47"/>
                  <a:gd name="T32" fmla="*/ 1 w 47"/>
                  <a:gd name="T33" fmla="*/ 47 h 47"/>
                  <a:gd name="T34" fmla="*/ 0 w 47"/>
                  <a:gd name="T35" fmla="*/ 47 h 47"/>
                  <a:gd name="T36" fmla="*/ 0 w 47"/>
                  <a:gd name="T37" fmla="*/ 46 h 47"/>
                  <a:gd name="T38" fmla="*/ 0 w 47"/>
                  <a:gd name="T39" fmla="*/ 0 h 47"/>
                  <a:gd name="T40" fmla="*/ 0 w 47"/>
                  <a:gd name="T41" fmla="*/ 0 h 47"/>
                  <a:gd name="T42" fmla="*/ 1 w 47"/>
                  <a:gd name="T43" fmla="*/ 0 h 47"/>
                  <a:gd name="T44" fmla="*/ 23 w 47"/>
                  <a:gd name="T45" fmla="*/ 0 h 47"/>
                  <a:gd name="T46" fmla="*/ 23 w 47"/>
                  <a:gd name="T47" fmla="*/ 0 h 47"/>
                  <a:gd name="T48" fmla="*/ 1 w 47"/>
                  <a:gd name="T49" fmla="*/ 0 h 47"/>
                  <a:gd name="T50" fmla="*/ 1 w 47"/>
                  <a:gd name="T51" fmla="*/ 4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7">
                    <a:moveTo>
                      <a:pt x="23" y="46"/>
                    </a:moveTo>
                    <a:lnTo>
                      <a:pt x="47" y="46"/>
                    </a:lnTo>
                    <a:lnTo>
                      <a:pt x="47" y="0"/>
                    </a:lnTo>
                    <a:lnTo>
                      <a:pt x="23" y="0"/>
                    </a:lnTo>
                    <a:lnTo>
                      <a:pt x="23" y="0"/>
                    </a:lnTo>
                    <a:lnTo>
                      <a:pt x="47" y="0"/>
                    </a:lnTo>
                    <a:lnTo>
                      <a:pt x="47" y="0"/>
                    </a:lnTo>
                    <a:lnTo>
                      <a:pt x="47" y="0"/>
                    </a:lnTo>
                    <a:lnTo>
                      <a:pt x="47" y="46"/>
                    </a:lnTo>
                    <a:lnTo>
                      <a:pt x="47" y="47"/>
                    </a:lnTo>
                    <a:lnTo>
                      <a:pt x="47" y="47"/>
                    </a:lnTo>
                    <a:lnTo>
                      <a:pt x="23" y="47"/>
                    </a:lnTo>
                    <a:lnTo>
                      <a:pt x="23" y="46"/>
                    </a:lnTo>
                    <a:close/>
                    <a:moveTo>
                      <a:pt x="1" y="46"/>
                    </a:moveTo>
                    <a:lnTo>
                      <a:pt x="23" y="46"/>
                    </a:lnTo>
                    <a:lnTo>
                      <a:pt x="23" y="47"/>
                    </a:lnTo>
                    <a:lnTo>
                      <a:pt x="1" y="47"/>
                    </a:lnTo>
                    <a:lnTo>
                      <a:pt x="0" y="47"/>
                    </a:lnTo>
                    <a:lnTo>
                      <a:pt x="0" y="46"/>
                    </a:lnTo>
                    <a:lnTo>
                      <a:pt x="0" y="0"/>
                    </a:lnTo>
                    <a:lnTo>
                      <a:pt x="0" y="0"/>
                    </a:lnTo>
                    <a:lnTo>
                      <a:pt x="1" y="0"/>
                    </a:lnTo>
                    <a:lnTo>
                      <a:pt x="23" y="0"/>
                    </a:lnTo>
                    <a:lnTo>
                      <a:pt x="23" y="0"/>
                    </a:lnTo>
                    <a:lnTo>
                      <a:pt x="1" y="0"/>
                    </a:lnTo>
                    <a:lnTo>
                      <a:pt x="1" y="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304" name="Rectangle 129"/>
              <p:cNvSpPr>
                <a:spLocks noChangeArrowheads="1"/>
              </p:cNvSpPr>
              <p:nvPr/>
            </p:nvSpPr>
            <p:spPr bwMode="auto">
              <a:xfrm>
                <a:off x="4318" y="1983"/>
                <a:ext cx="46" cy="46"/>
              </a:xfrm>
              <a:prstGeom prst="rect">
                <a:avLst/>
              </a:prstGeom>
              <a:solidFill>
                <a:srgbClr val="ECC4B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305" name="Freeform 130"/>
              <p:cNvSpPr>
                <a:spLocks noEditPoints="1"/>
              </p:cNvSpPr>
              <p:nvPr/>
            </p:nvSpPr>
            <p:spPr bwMode="auto">
              <a:xfrm>
                <a:off x="4318" y="1983"/>
                <a:ext cx="46" cy="47"/>
              </a:xfrm>
              <a:custGeom>
                <a:avLst/>
                <a:gdLst>
                  <a:gd name="T0" fmla="*/ 46 w 46"/>
                  <a:gd name="T1" fmla="*/ 47 h 47"/>
                  <a:gd name="T2" fmla="*/ 23 w 46"/>
                  <a:gd name="T3" fmla="*/ 47 h 47"/>
                  <a:gd name="T4" fmla="*/ 23 w 46"/>
                  <a:gd name="T5" fmla="*/ 46 h 47"/>
                  <a:gd name="T6" fmla="*/ 46 w 46"/>
                  <a:gd name="T7" fmla="*/ 46 h 47"/>
                  <a:gd name="T8" fmla="*/ 46 w 46"/>
                  <a:gd name="T9" fmla="*/ 0 h 47"/>
                  <a:gd name="T10" fmla="*/ 23 w 46"/>
                  <a:gd name="T11" fmla="*/ 0 h 47"/>
                  <a:gd name="T12" fmla="*/ 23 w 46"/>
                  <a:gd name="T13" fmla="*/ 0 h 47"/>
                  <a:gd name="T14" fmla="*/ 46 w 46"/>
                  <a:gd name="T15" fmla="*/ 0 h 47"/>
                  <a:gd name="T16" fmla="*/ 46 w 46"/>
                  <a:gd name="T17" fmla="*/ 0 h 47"/>
                  <a:gd name="T18" fmla="*/ 46 w 46"/>
                  <a:gd name="T19" fmla="*/ 0 h 47"/>
                  <a:gd name="T20" fmla="*/ 46 w 46"/>
                  <a:gd name="T21" fmla="*/ 46 h 47"/>
                  <a:gd name="T22" fmla="*/ 46 w 46"/>
                  <a:gd name="T23" fmla="*/ 47 h 47"/>
                  <a:gd name="T24" fmla="*/ 46 w 46"/>
                  <a:gd name="T25" fmla="*/ 47 h 47"/>
                  <a:gd name="T26" fmla="*/ 23 w 46"/>
                  <a:gd name="T27" fmla="*/ 47 h 47"/>
                  <a:gd name="T28" fmla="*/ 0 w 46"/>
                  <a:gd name="T29" fmla="*/ 47 h 47"/>
                  <a:gd name="T30" fmla="*/ 0 w 46"/>
                  <a:gd name="T31" fmla="*/ 47 h 47"/>
                  <a:gd name="T32" fmla="*/ 0 w 46"/>
                  <a:gd name="T33" fmla="*/ 46 h 47"/>
                  <a:gd name="T34" fmla="*/ 0 w 46"/>
                  <a:gd name="T35" fmla="*/ 0 h 47"/>
                  <a:gd name="T36" fmla="*/ 0 w 46"/>
                  <a:gd name="T37" fmla="*/ 0 h 47"/>
                  <a:gd name="T38" fmla="*/ 0 w 46"/>
                  <a:gd name="T39" fmla="*/ 0 h 47"/>
                  <a:gd name="T40" fmla="*/ 23 w 46"/>
                  <a:gd name="T41" fmla="*/ 0 h 47"/>
                  <a:gd name="T42" fmla="*/ 23 w 46"/>
                  <a:gd name="T43" fmla="*/ 0 h 47"/>
                  <a:gd name="T44" fmla="*/ 0 w 46"/>
                  <a:gd name="T45" fmla="*/ 0 h 47"/>
                  <a:gd name="T46" fmla="*/ 0 w 46"/>
                  <a:gd name="T47" fmla="*/ 46 h 47"/>
                  <a:gd name="T48" fmla="*/ 23 w 46"/>
                  <a:gd name="T49" fmla="*/ 46 h 47"/>
                  <a:gd name="T50" fmla="*/ 23 w 46"/>
                  <a:gd name="T51" fmla="*/ 4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6" h="47">
                    <a:moveTo>
                      <a:pt x="46" y="47"/>
                    </a:moveTo>
                    <a:lnTo>
                      <a:pt x="23" y="47"/>
                    </a:lnTo>
                    <a:lnTo>
                      <a:pt x="23" y="46"/>
                    </a:lnTo>
                    <a:lnTo>
                      <a:pt x="46" y="46"/>
                    </a:lnTo>
                    <a:lnTo>
                      <a:pt x="46" y="0"/>
                    </a:lnTo>
                    <a:lnTo>
                      <a:pt x="23" y="0"/>
                    </a:lnTo>
                    <a:lnTo>
                      <a:pt x="23" y="0"/>
                    </a:lnTo>
                    <a:lnTo>
                      <a:pt x="46" y="0"/>
                    </a:lnTo>
                    <a:lnTo>
                      <a:pt x="46" y="0"/>
                    </a:lnTo>
                    <a:lnTo>
                      <a:pt x="46" y="0"/>
                    </a:lnTo>
                    <a:lnTo>
                      <a:pt x="46" y="46"/>
                    </a:lnTo>
                    <a:lnTo>
                      <a:pt x="46" y="47"/>
                    </a:lnTo>
                    <a:lnTo>
                      <a:pt x="46" y="47"/>
                    </a:lnTo>
                    <a:close/>
                    <a:moveTo>
                      <a:pt x="23" y="47"/>
                    </a:moveTo>
                    <a:lnTo>
                      <a:pt x="0" y="47"/>
                    </a:lnTo>
                    <a:lnTo>
                      <a:pt x="0" y="47"/>
                    </a:lnTo>
                    <a:lnTo>
                      <a:pt x="0" y="46"/>
                    </a:lnTo>
                    <a:lnTo>
                      <a:pt x="0" y="0"/>
                    </a:lnTo>
                    <a:lnTo>
                      <a:pt x="0" y="0"/>
                    </a:lnTo>
                    <a:lnTo>
                      <a:pt x="0" y="0"/>
                    </a:lnTo>
                    <a:lnTo>
                      <a:pt x="23" y="0"/>
                    </a:lnTo>
                    <a:lnTo>
                      <a:pt x="23" y="0"/>
                    </a:lnTo>
                    <a:lnTo>
                      <a:pt x="0" y="0"/>
                    </a:lnTo>
                    <a:lnTo>
                      <a:pt x="0" y="46"/>
                    </a:lnTo>
                    <a:lnTo>
                      <a:pt x="23" y="46"/>
                    </a:lnTo>
                    <a:lnTo>
                      <a:pt x="23" y="4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306" name="Rectangle 131"/>
              <p:cNvSpPr>
                <a:spLocks noChangeArrowheads="1"/>
              </p:cNvSpPr>
              <p:nvPr/>
            </p:nvSpPr>
            <p:spPr bwMode="auto">
              <a:xfrm>
                <a:off x="4364" y="1983"/>
                <a:ext cx="47" cy="46"/>
              </a:xfrm>
              <a:prstGeom prst="rect">
                <a:avLst/>
              </a:prstGeom>
              <a:solidFill>
                <a:srgbClr val="ECC4B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307" name="Freeform 132"/>
              <p:cNvSpPr>
                <a:spLocks noEditPoints="1"/>
              </p:cNvSpPr>
              <p:nvPr/>
            </p:nvSpPr>
            <p:spPr bwMode="auto">
              <a:xfrm>
                <a:off x="4364" y="1983"/>
                <a:ext cx="47" cy="47"/>
              </a:xfrm>
              <a:custGeom>
                <a:avLst/>
                <a:gdLst>
                  <a:gd name="T0" fmla="*/ 23 w 47"/>
                  <a:gd name="T1" fmla="*/ 46 h 47"/>
                  <a:gd name="T2" fmla="*/ 45 w 47"/>
                  <a:gd name="T3" fmla="*/ 46 h 47"/>
                  <a:gd name="T4" fmla="*/ 45 w 47"/>
                  <a:gd name="T5" fmla="*/ 0 h 47"/>
                  <a:gd name="T6" fmla="*/ 23 w 47"/>
                  <a:gd name="T7" fmla="*/ 0 h 47"/>
                  <a:gd name="T8" fmla="*/ 23 w 47"/>
                  <a:gd name="T9" fmla="*/ 0 h 47"/>
                  <a:gd name="T10" fmla="*/ 47 w 47"/>
                  <a:gd name="T11" fmla="*/ 0 h 47"/>
                  <a:gd name="T12" fmla="*/ 47 w 47"/>
                  <a:gd name="T13" fmla="*/ 0 h 47"/>
                  <a:gd name="T14" fmla="*/ 47 w 47"/>
                  <a:gd name="T15" fmla="*/ 0 h 47"/>
                  <a:gd name="T16" fmla="*/ 47 w 47"/>
                  <a:gd name="T17" fmla="*/ 46 h 47"/>
                  <a:gd name="T18" fmla="*/ 47 w 47"/>
                  <a:gd name="T19" fmla="*/ 47 h 47"/>
                  <a:gd name="T20" fmla="*/ 47 w 47"/>
                  <a:gd name="T21" fmla="*/ 47 h 47"/>
                  <a:gd name="T22" fmla="*/ 23 w 47"/>
                  <a:gd name="T23" fmla="*/ 47 h 47"/>
                  <a:gd name="T24" fmla="*/ 23 w 47"/>
                  <a:gd name="T25" fmla="*/ 46 h 47"/>
                  <a:gd name="T26" fmla="*/ 0 w 47"/>
                  <a:gd name="T27" fmla="*/ 46 h 47"/>
                  <a:gd name="T28" fmla="*/ 23 w 47"/>
                  <a:gd name="T29" fmla="*/ 46 h 47"/>
                  <a:gd name="T30" fmla="*/ 23 w 47"/>
                  <a:gd name="T31" fmla="*/ 47 h 47"/>
                  <a:gd name="T32" fmla="*/ 0 w 47"/>
                  <a:gd name="T33" fmla="*/ 47 h 47"/>
                  <a:gd name="T34" fmla="*/ 0 w 47"/>
                  <a:gd name="T35" fmla="*/ 47 h 47"/>
                  <a:gd name="T36" fmla="*/ 0 w 47"/>
                  <a:gd name="T37" fmla="*/ 46 h 47"/>
                  <a:gd name="T38" fmla="*/ 0 w 47"/>
                  <a:gd name="T39" fmla="*/ 0 h 47"/>
                  <a:gd name="T40" fmla="*/ 0 w 47"/>
                  <a:gd name="T41" fmla="*/ 0 h 47"/>
                  <a:gd name="T42" fmla="*/ 0 w 47"/>
                  <a:gd name="T43" fmla="*/ 0 h 47"/>
                  <a:gd name="T44" fmla="*/ 23 w 47"/>
                  <a:gd name="T45" fmla="*/ 0 h 47"/>
                  <a:gd name="T46" fmla="*/ 23 w 47"/>
                  <a:gd name="T47" fmla="*/ 0 h 47"/>
                  <a:gd name="T48" fmla="*/ 0 w 47"/>
                  <a:gd name="T49" fmla="*/ 0 h 47"/>
                  <a:gd name="T50" fmla="*/ 0 w 47"/>
                  <a:gd name="T51" fmla="*/ 4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7">
                    <a:moveTo>
                      <a:pt x="23" y="46"/>
                    </a:moveTo>
                    <a:lnTo>
                      <a:pt x="45" y="46"/>
                    </a:lnTo>
                    <a:lnTo>
                      <a:pt x="45" y="0"/>
                    </a:lnTo>
                    <a:lnTo>
                      <a:pt x="23" y="0"/>
                    </a:lnTo>
                    <a:lnTo>
                      <a:pt x="23" y="0"/>
                    </a:lnTo>
                    <a:lnTo>
                      <a:pt x="47" y="0"/>
                    </a:lnTo>
                    <a:lnTo>
                      <a:pt x="47" y="0"/>
                    </a:lnTo>
                    <a:lnTo>
                      <a:pt x="47" y="0"/>
                    </a:lnTo>
                    <a:lnTo>
                      <a:pt x="47" y="46"/>
                    </a:lnTo>
                    <a:lnTo>
                      <a:pt x="47" y="47"/>
                    </a:lnTo>
                    <a:lnTo>
                      <a:pt x="47" y="47"/>
                    </a:lnTo>
                    <a:lnTo>
                      <a:pt x="23" y="47"/>
                    </a:lnTo>
                    <a:lnTo>
                      <a:pt x="23" y="46"/>
                    </a:lnTo>
                    <a:close/>
                    <a:moveTo>
                      <a:pt x="0" y="46"/>
                    </a:moveTo>
                    <a:lnTo>
                      <a:pt x="23" y="46"/>
                    </a:lnTo>
                    <a:lnTo>
                      <a:pt x="23" y="47"/>
                    </a:lnTo>
                    <a:lnTo>
                      <a:pt x="0" y="47"/>
                    </a:lnTo>
                    <a:lnTo>
                      <a:pt x="0" y="47"/>
                    </a:lnTo>
                    <a:lnTo>
                      <a:pt x="0" y="46"/>
                    </a:lnTo>
                    <a:lnTo>
                      <a:pt x="0" y="0"/>
                    </a:lnTo>
                    <a:lnTo>
                      <a:pt x="0" y="0"/>
                    </a:lnTo>
                    <a:lnTo>
                      <a:pt x="0" y="0"/>
                    </a:lnTo>
                    <a:lnTo>
                      <a:pt x="23" y="0"/>
                    </a:lnTo>
                    <a:lnTo>
                      <a:pt x="23" y="0"/>
                    </a:lnTo>
                    <a:lnTo>
                      <a:pt x="0" y="0"/>
                    </a:lnTo>
                    <a:lnTo>
                      <a:pt x="0" y="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308" name="Rectangle 133"/>
              <p:cNvSpPr>
                <a:spLocks noChangeArrowheads="1"/>
              </p:cNvSpPr>
              <p:nvPr/>
            </p:nvSpPr>
            <p:spPr bwMode="auto">
              <a:xfrm>
                <a:off x="4411" y="1983"/>
                <a:ext cx="45" cy="46"/>
              </a:xfrm>
              <a:prstGeom prst="rect">
                <a:avLst/>
              </a:prstGeom>
              <a:solidFill>
                <a:srgbClr val="ECC4B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309" name="Freeform 134"/>
              <p:cNvSpPr>
                <a:spLocks noEditPoints="1"/>
              </p:cNvSpPr>
              <p:nvPr/>
            </p:nvSpPr>
            <p:spPr bwMode="auto">
              <a:xfrm>
                <a:off x="4409" y="1983"/>
                <a:ext cx="47" cy="47"/>
              </a:xfrm>
              <a:custGeom>
                <a:avLst/>
                <a:gdLst>
                  <a:gd name="T0" fmla="*/ 47 w 47"/>
                  <a:gd name="T1" fmla="*/ 47 h 47"/>
                  <a:gd name="T2" fmla="*/ 24 w 47"/>
                  <a:gd name="T3" fmla="*/ 47 h 47"/>
                  <a:gd name="T4" fmla="*/ 24 w 47"/>
                  <a:gd name="T5" fmla="*/ 46 h 47"/>
                  <a:gd name="T6" fmla="*/ 47 w 47"/>
                  <a:gd name="T7" fmla="*/ 46 h 47"/>
                  <a:gd name="T8" fmla="*/ 47 w 47"/>
                  <a:gd name="T9" fmla="*/ 0 h 47"/>
                  <a:gd name="T10" fmla="*/ 24 w 47"/>
                  <a:gd name="T11" fmla="*/ 0 h 47"/>
                  <a:gd name="T12" fmla="*/ 24 w 47"/>
                  <a:gd name="T13" fmla="*/ 0 h 47"/>
                  <a:gd name="T14" fmla="*/ 47 w 47"/>
                  <a:gd name="T15" fmla="*/ 0 h 47"/>
                  <a:gd name="T16" fmla="*/ 47 w 47"/>
                  <a:gd name="T17" fmla="*/ 0 h 47"/>
                  <a:gd name="T18" fmla="*/ 47 w 47"/>
                  <a:gd name="T19" fmla="*/ 0 h 47"/>
                  <a:gd name="T20" fmla="*/ 47 w 47"/>
                  <a:gd name="T21" fmla="*/ 46 h 47"/>
                  <a:gd name="T22" fmla="*/ 47 w 47"/>
                  <a:gd name="T23" fmla="*/ 47 h 47"/>
                  <a:gd name="T24" fmla="*/ 47 w 47"/>
                  <a:gd name="T25" fmla="*/ 47 h 47"/>
                  <a:gd name="T26" fmla="*/ 24 w 47"/>
                  <a:gd name="T27" fmla="*/ 47 h 47"/>
                  <a:gd name="T28" fmla="*/ 2 w 47"/>
                  <a:gd name="T29" fmla="*/ 47 h 47"/>
                  <a:gd name="T30" fmla="*/ 0 w 47"/>
                  <a:gd name="T31" fmla="*/ 47 h 47"/>
                  <a:gd name="T32" fmla="*/ 0 w 47"/>
                  <a:gd name="T33" fmla="*/ 46 h 47"/>
                  <a:gd name="T34" fmla="*/ 0 w 47"/>
                  <a:gd name="T35" fmla="*/ 0 h 47"/>
                  <a:gd name="T36" fmla="*/ 0 w 47"/>
                  <a:gd name="T37" fmla="*/ 0 h 47"/>
                  <a:gd name="T38" fmla="*/ 2 w 47"/>
                  <a:gd name="T39" fmla="*/ 0 h 47"/>
                  <a:gd name="T40" fmla="*/ 24 w 47"/>
                  <a:gd name="T41" fmla="*/ 0 h 47"/>
                  <a:gd name="T42" fmla="*/ 24 w 47"/>
                  <a:gd name="T43" fmla="*/ 0 h 47"/>
                  <a:gd name="T44" fmla="*/ 2 w 47"/>
                  <a:gd name="T45" fmla="*/ 0 h 47"/>
                  <a:gd name="T46" fmla="*/ 2 w 47"/>
                  <a:gd name="T47" fmla="*/ 46 h 47"/>
                  <a:gd name="T48" fmla="*/ 24 w 47"/>
                  <a:gd name="T49" fmla="*/ 46 h 47"/>
                  <a:gd name="T50" fmla="*/ 24 w 47"/>
                  <a:gd name="T51" fmla="*/ 4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7">
                    <a:moveTo>
                      <a:pt x="47" y="47"/>
                    </a:moveTo>
                    <a:lnTo>
                      <a:pt x="24" y="47"/>
                    </a:lnTo>
                    <a:lnTo>
                      <a:pt x="24" y="46"/>
                    </a:lnTo>
                    <a:lnTo>
                      <a:pt x="47" y="46"/>
                    </a:lnTo>
                    <a:lnTo>
                      <a:pt x="47" y="0"/>
                    </a:lnTo>
                    <a:lnTo>
                      <a:pt x="24" y="0"/>
                    </a:lnTo>
                    <a:lnTo>
                      <a:pt x="24" y="0"/>
                    </a:lnTo>
                    <a:lnTo>
                      <a:pt x="47" y="0"/>
                    </a:lnTo>
                    <a:lnTo>
                      <a:pt x="47" y="0"/>
                    </a:lnTo>
                    <a:lnTo>
                      <a:pt x="47" y="0"/>
                    </a:lnTo>
                    <a:lnTo>
                      <a:pt x="47" y="46"/>
                    </a:lnTo>
                    <a:lnTo>
                      <a:pt x="47" y="47"/>
                    </a:lnTo>
                    <a:lnTo>
                      <a:pt x="47" y="47"/>
                    </a:lnTo>
                    <a:close/>
                    <a:moveTo>
                      <a:pt x="24" y="47"/>
                    </a:moveTo>
                    <a:lnTo>
                      <a:pt x="2" y="47"/>
                    </a:lnTo>
                    <a:lnTo>
                      <a:pt x="0" y="47"/>
                    </a:lnTo>
                    <a:lnTo>
                      <a:pt x="0" y="46"/>
                    </a:lnTo>
                    <a:lnTo>
                      <a:pt x="0" y="0"/>
                    </a:lnTo>
                    <a:lnTo>
                      <a:pt x="0" y="0"/>
                    </a:lnTo>
                    <a:lnTo>
                      <a:pt x="2" y="0"/>
                    </a:lnTo>
                    <a:lnTo>
                      <a:pt x="24" y="0"/>
                    </a:lnTo>
                    <a:lnTo>
                      <a:pt x="24" y="0"/>
                    </a:lnTo>
                    <a:lnTo>
                      <a:pt x="2" y="0"/>
                    </a:lnTo>
                    <a:lnTo>
                      <a:pt x="2" y="46"/>
                    </a:lnTo>
                    <a:lnTo>
                      <a:pt x="24" y="46"/>
                    </a:lnTo>
                    <a:lnTo>
                      <a:pt x="24" y="4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310" name="Rectangle 135"/>
              <p:cNvSpPr>
                <a:spLocks noChangeArrowheads="1"/>
              </p:cNvSpPr>
              <p:nvPr/>
            </p:nvSpPr>
            <p:spPr bwMode="auto">
              <a:xfrm>
                <a:off x="4225" y="1937"/>
                <a:ext cx="47" cy="46"/>
              </a:xfrm>
              <a:prstGeom prst="rect">
                <a:avLst/>
              </a:prstGeom>
              <a:solidFill>
                <a:srgbClr val="C66C2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311" name="Freeform 136"/>
              <p:cNvSpPr>
                <a:spLocks noEditPoints="1"/>
              </p:cNvSpPr>
              <p:nvPr/>
            </p:nvSpPr>
            <p:spPr bwMode="auto">
              <a:xfrm>
                <a:off x="4225" y="1937"/>
                <a:ext cx="47" cy="46"/>
              </a:xfrm>
              <a:custGeom>
                <a:avLst/>
                <a:gdLst>
                  <a:gd name="T0" fmla="*/ 46 w 47"/>
                  <a:gd name="T1" fmla="*/ 0 h 46"/>
                  <a:gd name="T2" fmla="*/ 24 w 47"/>
                  <a:gd name="T3" fmla="*/ 0 h 46"/>
                  <a:gd name="T4" fmla="*/ 24 w 47"/>
                  <a:gd name="T5" fmla="*/ 0 h 46"/>
                  <a:gd name="T6" fmla="*/ 47 w 47"/>
                  <a:gd name="T7" fmla="*/ 0 h 46"/>
                  <a:gd name="T8" fmla="*/ 47 w 47"/>
                  <a:gd name="T9" fmla="*/ 0 h 46"/>
                  <a:gd name="T10" fmla="*/ 47 w 47"/>
                  <a:gd name="T11" fmla="*/ 0 h 46"/>
                  <a:gd name="T12" fmla="*/ 47 w 47"/>
                  <a:gd name="T13" fmla="*/ 46 h 46"/>
                  <a:gd name="T14" fmla="*/ 47 w 47"/>
                  <a:gd name="T15" fmla="*/ 46 h 46"/>
                  <a:gd name="T16" fmla="*/ 47 w 47"/>
                  <a:gd name="T17" fmla="*/ 46 h 46"/>
                  <a:gd name="T18" fmla="*/ 24 w 47"/>
                  <a:gd name="T19" fmla="*/ 46 h 46"/>
                  <a:gd name="T20" fmla="*/ 24 w 47"/>
                  <a:gd name="T21" fmla="*/ 46 h 46"/>
                  <a:gd name="T22" fmla="*/ 46 w 47"/>
                  <a:gd name="T23" fmla="*/ 46 h 46"/>
                  <a:gd name="T24" fmla="*/ 46 w 47"/>
                  <a:gd name="T25" fmla="*/ 0 h 46"/>
                  <a:gd name="T26" fmla="*/ 24 w 47"/>
                  <a:gd name="T27" fmla="*/ 0 h 46"/>
                  <a:gd name="T28" fmla="*/ 1 w 47"/>
                  <a:gd name="T29" fmla="*/ 0 h 46"/>
                  <a:gd name="T30" fmla="*/ 1 w 47"/>
                  <a:gd name="T31" fmla="*/ 46 h 46"/>
                  <a:gd name="T32" fmla="*/ 24 w 47"/>
                  <a:gd name="T33" fmla="*/ 46 h 46"/>
                  <a:gd name="T34" fmla="*/ 24 w 47"/>
                  <a:gd name="T35" fmla="*/ 46 h 46"/>
                  <a:gd name="T36" fmla="*/ 0 w 47"/>
                  <a:gd name="T37" fmla="*/ 46 h 46"/>
                  <a:gd name="T38" fmla="*/ 0 w 47"/>
                  <a:gd name="T39" fmla="*/ 46 h 46"/>
                  <a:gd name="T40" fmla="*/ 0 w 47"/>
                  <a:gd name="T41" fmla="*/ 46 h 46"/>
                  <a:gd name="T42" fmla="*/ 0 w 47"/>
                  <a:gd name="T43" fmla="*/ 0 h 46"/>
                  <a:gd name="T44" fmla="*/ 0 w 47"/>
                  <a:gd name="T45" fmla="*/ 0 h 46"/>
                  <a:gd name="T46" fmla="*/ 0 w 47"/>
                  <a:gd name="T47" fmla="*/ 0 h 46"/>
                  <a:gd name="T48" fmla="*/ 24 w 47"/>
                  <a:gd name="T49" fmla="*/ 0 h 46"/>
                  <a:gd name="T50" fmla="*/ 24 w 47"/>
                  <a:gd name="T51"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6">
                    <a:moveTo>
                      <a:pt x="46" y="0"/>
                    </a:moveTo>
                    <a:lnTo>
                      <a:pt x="24" y="0"/>
                    </a:lnTo>
                    <a:lnTo>
                      <a:pt x="24" y="0"/>
                    </a:lnTo>
                    <a:lnTo>
                      <a:pt x="47" y="0"/>
                    </a:lnTo>
                    <a:lnTo>
                      <a:pt x="47" y="0"/>
                    </a:lnTo>
                    <a:lnTo>
                      <a:pt x="47" y="0"/>
                    </a:lnTo>
                    <a:lnTo>
                      <a:pt x="47" y="46"/>
                    </a:lnTo>
                    <a:lnTo>
                      <a:pt x="47" y="46"/>
                    </a:lnTo>
                    <a:lnTo>
                      <a:pt x="47" y="46"/>
                    </a:lnTo>
                    <a:lnTo>
                      <a:pt x="24" y="46"/>
                    </a:lnTo>
                    <a:lnTo>
                      <a:pt x="24" y="46"/>
                    </a:lnTo>
                    <a:lnTo>
                      <a:pt x="46" y="46"/>
                    </a:lnTo>
                    <a:lnTo>
                      <a:pt x="46" y="0"/>
                    </a:lnTo>
                    <a:close/>
                    <a:moveTo>
                      <a:pt x="24" y="0"/>
                    </a:moveTo>
                    <a:lnTo>
                      <a:pt x="1" y="0"/>
                    </a:lnTo>
                    <a:lnTo>
                      <a:pt x="1" y="46"/>
                    </a:lnTo>
                    <a:lnTo>
                      <a:pt x="24" y="46"/>
                    </a:lnTo>
                    <a:lnTo>
                      <a:pt x="24" y="46"/>
                    </a:lnTo>
                    <a:lnTo>
                      <a:pt x="0" y="46"/>
                    </a:lnTo>
                    <a:lnTo>
                      <a:pt x="0" y="46"/>
                    </a:lnTo>
                    <a:lnTo>
                      <a:pt x="0" y="46"/>
                    </a:lnTo>
                    <a:lnTo>
                      <a:pt x="0" y="0"/>
                    </a:lnTo>
                    <a:lnTo>
                      <a:pt x="0" y="0"/>
                    </a:lnTo>
                    <a:lnTo>
                      <a:pt x="0" y="0"/>
                    </a:lnTo>
                    <a:lnTo>
                      <a:pt x="24" y="0"/>
                    </a:lnTo>
                    <a:lnTo>
                      <a:pt x="2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312" name="Rectangle 137"/>
              <p:cNvSpPr>
                <a:spLocks noChangeArrowheads="1"/>
              </p:cNvSpPr>
              <p:nvPr/>
            </p:nvSpPr>
            <p:spPr bwMode="auto">
              <a:xfrm>
                <a:off x="4272" y="1937"/>
                <a:ext cx="46" cy="46"/>
              </a:xfrm>
              <a:prstGeom prst="rect">
                <a:avLst/>
              </a:prstGeom>
              <a:solidFill>
                <a:srgbClr val="ECC4B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313" name="Freeform 138"/>
              <p:cNvSpPr>
                <a:spLocks noEditPoints="1"/>
              </p:cNvSpPr>
              <p:nvPr/>
            </p:nvSpPr>
            <p:spPr bwMode="auto">
              <a:xfrm>
                <a:off x="4271" y="1937"/>
                <a:ext cx="47" cy="46"/>
              </a:xfrm>
              <a:custGeom>
                <a:avLst/>
                <a:gdLst>
                  <a:gd name="T0" fmla="*/ 23 w 47"/>
                  <a:gd name="T1" fmla="*/ 0 h 46"/>
                  <a:gd name="T2" fmla="*/ 47 w 47"/>
                  <a:gd name="T3" fmla="*/ 0 h 46"/>
                  <a:gd name="T4" fmla="*/ 47 w 47"/>
                  <a:gd name="T5" fmla="*/ 0 h 46"/>
                  <a:gd name="T6" fmla="*/ 47 w 47"/>
                  <a:gd name="T7" fmla="*/ 0 h 46"/>
                  <a:gd name="T8" fmla="*/ 47 w 47"/>
                  <a:gd name="T9" fmla="*/ 46 h 46"/>
                  <a:gd name="T10" fmla="*/ 47 w 47"/>
                  <a:gd name="T11" fmla="*/ 46 h 46"/>
                  <a:gd name="T12" fmla="*/ 47 w 47"/>
                  <a:gd name="T13" fmla="*/ 46 h 46"/>
                  <a:gd name="T14" fmla="*/ 23 w 47"/>
                  <a:gd name="T15" fmla="*/ 46 h 46"/>
                  <a:gd name="T16" fmla="*/ 23 w 47"/>
                  <a:gd name="T17" fmla="*/ 46 h 46"/>
                  <a:gd name="T18" fmla="*/ 47 w 47"/>
                  <a:gd name="T19" fmla="*/ 46 h 46"/>
                  <a:gd name="T20" fmla="*/ 47 w 47"/>
                  <a:gd name="T21" fmla="*/ 0 h 46"/>
                  <a:gd name="T22" fmla="*/ 23 w 47"/>
                  <a:gd name="T23" fmla="*/ 0 h 46"/>
                  <a:gd name="T24" fmla="*/ 23 w 47"/>
                  <a:gd name="T25" fmla="*/ 0 h 46"/>
                  <a:gd name="T26" fmla="*/ 1 w 47"/>
                  <a:gd name="T27" fmla="*/ 0 h 46"/>
                  <a:gd name="T28" fmla="*/ 23 w 47"/>
                  <a:gd name="T29" fmla="*/ 0 h 46"/>
                  <a:gd name="T30" fmla="*/ 23 w 47"/>
                  <a:gd name="T31" fmla="*/ 0 h 46"/>
                  <a:gd name="T32" fmla="*/ 1 w 47"/>
                  <a:gd name="T33" fmla="*/ 0 h 46"/>
                  <a:gd name="T34" fmla="*/ 1 w 47"/>
                  <a:gd name="T35" fmla="*/ 46 h 46"/>
                  <a:gd name="T36" fmla="*/ 23 w 47"/>
                  <a:gd name="T37" fmla="*/ 46 h 46"/>
                  <a:gd name="T38" fmla="*/ 23 w 47"/>
                  <a:gd name="T39" fmla="*/ 46 h 46"/>
                  <a:gd name="T40" fmla="*/ 1 w 47"/>
                  <a:gd name="T41" fmla="*/ 46 h 46"/>
                  <a:gd name="T42" fmla="*/ 0 w 47"/>
                  <a:gd name="T43" fmla="*/ 46 h 46"/>
                  <a:gd name="T44" fmla="*/ 0 w 47"/>
                  <a:gd name="T45" fmla="*/ 46 h 46"/>
                  <a:gd name="T46" fmla="*/ 0 w 47"/>
                  <a:gd name="T47" fmla="*/ 0 h 46"/>
                  <a:gd name="T48" fmla="*/ 0 w 47"/>
                  <a:gd name="T49" fmla="*/ 0 h 46"/>
                  <a:gd name="T50" fmla="*/ 1 w 47"/>
                  <a:gd name="T51"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6">
                    <a:moveTo>
                      <a:pt x="23" y="0"/>
                    </a:moveTo>
                    <a:lnTo>
                      <a:pt x="47" y="0"/>
                    </a:lnTo>
                    <a:lnTo>
                      <a:pt x="47" y="0"/>
                    </a:lnTo>
                    <a:lnTo>
                      <a:pt x="47" y="0"/>
                    </a:lnTo>
                    <a:lnTo>
                      <a:pt x="47" y="46"/>
                    </a:lnTo>
                    <a:lnTo>
                      <a:pt x="47" y="46"/>
                    </a:lnTo>
                    <a:lnTo>
                      <a:pt x="47" y="46"/>
                    </a:lnTo>
                    <a:lnTo>
                      <a:pt x="23" y="46"/>
                    </a:lnTo>
                    <a:lnTo>
                      <a:pt x="23" y="46"/>
                    </a:lnTo>
                    <a:lnTo>
                      <a:pt x="47" y="46"/>
                    </a:lnTo>
                    <a:lnTo>
                      <a:pt x="47" y="0"/>
                    </a:lnTo>
                    <a:lnTo>
                      <a:pt x="23" y="0"/>
                    </a:lnTo>
                    <a:lnTo>
                      <a:pt x="23" y="0"/>
                    </a:lnTo>
                    <a:close/>
                    <a:moveTo>
                      <a:pt x="1" y="0"/>
                    </a:moveTo>
                    <a:lnTo>
                      <a:pt x="23" y="0"/>
                    </a:lnTo>
                    <a:lnTo>
                      <a:pt x="23" y="0"/>
                    </a:lnTo>
                    <a:lnTo>
                      <a:pt x="1" y="0"/>
                    </a:lnTo>
                    <a:lnTo>
                      <a:pt x="1" y="46"/>
                    </a:lnTo>
                    <a:lnTo>
                      <a:pt x="23" y="46"/>
                    </a:lnTo>
                    <a:lnTo>
                      <a:pt x="23" y="46"/>
                    </a:lnTo>
                    <a:lnTo>
                      <a:pt x="1" y="46"/>
                    </a:lnTo>
                    <a:lnTo>
                      <a:pt x="0" y="46"/>
                    </a:lnTo>
                    <a:lnTo>
                      <a:pt x="0" y="46"/>
                    </a:lnTo>
                    <a:lnTo>
                      <a:pt x="0" y="0"/>
                    </a:lnTo>
                    <a:lnTo>
                      <a:pt x="0" y="0"/>
                    </a:ln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314" name="Rectangle 139"/>
              <p:cNvSpPr>
                <a:spLocks noChangeArrowheads="1"/>
              </p:cNvSpPr>
              <p:nvPr/>
            </p:nvSpPr>
            <p:spPr bwMode="auto">
              <a:xfrm>
                <a:off x="4318" y="1937"/>
                <a:ext cx="46" cy="46"/>
              </a:xfrm>
              <a:prstGeom prst="rect">
                <a:avLst/>
              </a:prstGeom>
              <a:solidFill>
                <a:srgbClr val="ECC4B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315" name="Freeform 140"/>
              <p:cNvSpPr>
                <a:spLocks noEditPoints="1"/>
              </p:cNvSpPr>
              <p:nvPr/>
            </p:nvSpPr>
            <p:spPr bwMode="auto">
              <a:xfrm>
                <a:off x="4318" y="1937"/>
                <a:ext cx="46" cy="46"/>
              </a:xfrm>
              <a:custGeom>
                <a:avLst/>
                <a:gdLst>
                  <a:gd name="T0" fmla="*/ 46 w 46"/>
                  <a:gd name="T1" fmla="*/ 0 h 46"/>
                  <a:gd name="T2" fmla="*/ 23 w 46"/>
                  <a:gd name="T3" fmla="*/ 0 h 46"/>
                  <a:gd name="T4" fmla="*/ 23 w 46"/>
                  <a:gd name="T5" fmla="*/ 0 h 46"/>
                  <a:gd name="T6" fmla="*/ 46 w 46"/>
                  <a:gd name="T7" fmla="*/ 0 h 46"/>
                  <a:gd name="T8" fmla="*/ 46 w 46"/>
                  <a:gd name="T9" fmla="*/ 0 h 46"/>
                  <a:gd name="T10" fmla="*/ 46 w 46"/>
                  <a:gd name="T11" fmla="*/ 0 h 46"/>
                  <a:gd name="T12" fmla="*/ 46 w 46"/>
                  <a:gd name="T13" fmla="*/ 46 h 46"/>
                  <a:gd name="T14" fmla="*/ 46 w 46"/>
                  <a:gd name="T15" fmla="*/ 46 h 46"/>
                  <a:gd name="T16" fmla="*/ 46 w 46"/>
                  <a:gd name="T17" fmla="*/ 46 h 46"/>
                  <a:gd name="T18" fmla="*/ 23 w 46"/>
                  <a:gd name="T19" fmla="*/ 46 h 46"/>
                  <a:gd name="T20" fmla="*/ 23 w 46"/>
                  <a:gd name="T21" fmla="*/ 46 h 46"/>
                  <a:gd name="T22" fmla="*/ 46 w 46"/>
                  <a:gd name="T23" fmla="*/ 46 h 46"/>
                  <a:gd name="T24" fmla="*/ 46 w 46"/>
                  <a:gd name="T25" fmla="*/ 0 h 46"/>
                  <a:gd name="T26" fmla="*/ 23 w 46"/>
                  <a:gd name="T27" fmla="*/ 0 h 46"/>
                  <a:gd name="T28" fmla="*/ 0 w 46"/>
                  <a:gd name="T29" fmla="*/ 0 h 46"/>
                  <a:gd name="T30" fmla="*/ 0 w 46"/>
                  <a:gd name="T31" fmla="*/ 46 h 46"/>
                  <a:gd name="T32" fmla="*/ 23 w 46"/>
                  <a:gd name="T33" fmla="*/ 46 h 46"/>
                  <a:gd name="T34" fmla="*/ 23 w 46"/>
                  <a:gd name="T35" fmla="*/ 46 h 46"/>
                  <a:gd name="T36" fmla="*/ 0 w 46"/>
                  <a:gd name="T37" fmla="*/ 46 h 46"/>
                  <a:gd name="T38" fmla="*/ 0 w 46"/>
                  <a:gd name="T39" fmla="*/ 46 h 46"/>
                  <a:gd name="T40" fmla="*/ 0 w 46"/>
                  <a:gd name="T41" fmla="*/ 46 h 46"/>
                  <a:gd name="T42" fmla="*/ 0 w 46"/>
                  <a:gd name="T43" fmla="*/ 0 h 46"/>
                  <a:gd name="T44" fmla="*/ 0 w 46"/>
                  <a:gd name="T45" fmla="*/ 0 h 46"/>
                  <a:gd name="T46" fmla="*/ 0 w 46"/>
                  <a:gd name="T47" fmla="*/ 0 h 46"/>
                  <a:gd name="T48" fmla="*/ 23 w 46"/>
                  <a:gd name="T49" fmla="*/ 0 h 46"/>
                  <a:gd name="T50" fmla="*/ 23 w 46"/>
                  <a:gd name="T51"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6" h="46">
                    <a:moveTo>
                      <a:pt x="46" y="0"/>
                    </a:moveTo>
                    <a:lnTo>
                      <a:pt x="23" y="0"/>
                    </a:lnTo>
                    <a:lnTo>
                      <a:pt x="23" y="0"/>
                    </a:lnTo>
                    <a:lnTo>
                      <a:pt x="46" y="0"/>
                    </a:lnTo>
                    <a:lnTo>
                      <a:pt x="46" y="0"/>
                    </a:lnTo>
                    <a:lnTo>
                      <a:pt x="46" y="0"/>
                    </a:lnTo>
                    <a:lnTo>
                      <a:pt x="46" y="46"/>
                    </a:lnTo>
                    <a:lnTo>
                      <a:pt x="46" y="46"/>
                    </a:lnTo>
                    <a:lnTo>
                      <a:pt x="46" y="46"/>
                    </a:lnTo>
                    <a:lnTo>
                      <a:pt x="23" y="46"/>
                    </a:lnTo>
                    <a:lnTo>
                      <a:pt x="23" y="46"/>
                    </a:lnTo>
                    <a:lnTo>
                      <a:pt x="46" y="46"/>
                    </a:lnTo>
                    <a:lnTo>
                      <a:pt x="46" y="0"/>
                    </a:lnTo>
                    <a:close/>
                    <a:moveTo>
                      <a:pt x="23" y="0"/>
                    </a:moveTo>
                    <a:lnTo>
                      <a:pt x="0" y="0"/>
                    </a:lnTo>
                    <a:lnTo>
                      <a:pt x="0" y="46"/>
                    </a:lnTo>
                    <a:lnTo>
                      <a:pt x="23" y="46"/>
                    </a:lnTo>
                    <a:lnTo>
                      <a:pt x="23" y="46"/>
                    </a:lnTo>
                    <a:lnTo>
                      <a:pt x="0" y="46"/>
                    </a:lnTo>
                    <a:lnTo>
                      <a:pt x="0" y="46"/>
                    </a:lnTo>
                    <a:lnTo>
                      <a:pt x="0" y="46"/>
                    </a:lnTo>
                    <a:lnTo>
                      <a:pt x="0" y="0"/>
                    </a:lnTo>
                    <a:lnTo>
                      <a:pt x="0" y="0"/>
                    </a:lnTo>
                    <a:lnTo>
                      <a:pt x="0" y="0"/>
                    </a:lnTo>
                    <a:lnTo>
                      <a:pt x="23" y="0"/>
                    </a:lnTo>
                    <a:lnTo>
                      <a:pt x="2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316" name="Rectangle 141"/>
              <p:cNvSpPr>
                <a:spLocks noChangeArrowheads="1"/>
              </p:cNvSpPr>
              <p:nvPr/>
            </p:nvSpPr>
            <p:spPr bwMode="auto">
              <a:xfrm>
                <a:off x="4364" y="1937"/>
                <a:ext cx="47" cy="46"/>
              </a:xfrm>
              <a:prstGeom prst="rect">
                <a:avLst/>
              </a:prstGeom>
              <a:solidFill>
                <a:srgbClr val="ECC4B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317" name="Freeform 142"/>
              <p:cNvSpPr>
                <a:spLocks noEditPoints="1"/>
              </p:cNvSpPr>
              <p:nvPr/>
            </p:nvSpPr>
            <p:spPr bwMode="auto">
              <a:xfrm>
                <a:off x="4364" y="1937"/>
                <a:ext cx="47" cy="46"/>
              </a:xfrm>
              <a:custGeom>
                <a:avLst/>
                <a:gdLst>
                  <a:gd name="T0" fmla="*/ 23 w 47"/>
                  <a:gd name="T1" fmla="*/ 0 h 46"/>
                  <a:gd name="T2" fmla="*/ 47 w 47"/>
                  <a:gd name="T3" fmla="*/ 0 h 46"/>
                  <a:gd name="T4" fmla="*/ 47 w 47"/>
                  <a:gd name="T5" fmla="*/ 0 h 46"/>
                  <a:gd name="T6" fmla="*/ 47 w 47"/>
                  <a:gd name="T7" fmla="*/ 0 h 46"/>
                  <a:gd name="T8" fmla="*/ 47 w 47"/>
                  <a:gd name="T9" fmla="*/ 46 h 46"/>
                  <a:gd name="T10" fmla="*/ 47 w 47"/>
                  <a:gd name="T11" fmla="*/ 46 h 46"/>
                  <a:gd name="T12" fmla="*/ 47 w 47"/>
                  <a:gd name="T13" fmla="*/ 46 h 46"/>
                  <a:gd name="T14" fmla="*/ 23 w 47"/>
                  <a:gd name="T15" fmla="*/ 46 h 46"/>
                  <a:gd name="T16" fmla="*/ 23 w 47"/>
                  <a:gd name="T17" fmla="*/ 46 h 46"/>
                  <a:gd name="T18" fmla="*/ 45 w 47"/>
                  <a:gd name="T19" fmla="*/ 46 h 46"/>
                  <a:gd name="T20" fmla="*/ 45 w 47"/>
                  <a:gd name="T21" fmla="*/ 0 h 46"/>
                  <a:gd name="T22" fmla="*/ 23 w 47"/>
                  <a:gd name="T23" fmla="*/ 0 h 46"/>
                  <a:gd name="T24" fmla="*/ 23 w 47"/>
                  <a:gd name="T25" fmla="*/ 0 h 46"/>
                  <a:gd name="T26" fmla="*/ 0 w 47"/>
                  <a:gd name="T27" fmla="*/ 0 h 46"/>
                  <a:gd name="T28" fmla="*/ 23 w 47"/>
                  <a:gd name="T29" fmla="*/ 0 h 46"/>
                  <a:gd name="T30" fmla="*/ 23 w 47"/>
                  <a:gd name="T31" fmla="*/ 0 h 46"/>
                  <a:gd name="T32" fmla="*/ 0 w 47"/>
                  <a:gd name="T33" fmla="*/ 0 h 46"/>
                  <a:gd name="T34" fmla="*/ 0 w 47"/>
                  <a:gd name="T35" fmla="*/ 46 h 46"/>
                  <a:gd name="T36" fmla="*/ 23 w 47"/>
                  <a:gd name="T37" fmla="*/ 46 h 46"/>
                  <a:gd name="T38" fmla="*/ 23 w 47"/>
                  <a:gd name="T39" fmla="*/ 46 h 46"/>
                  <a:gd name="T40" fmla="*/ 0 w 47"/>
                  <a:gd name="T41" fmla="*/ 46 h 46"/>
                  <a:gd name="T42" fmla="*/ 0 w 47"/>
                  <a:gd name="T43" fmla="*/ 46 h 46"/>
                  <a:gd name="T44" fmla="*/ 0 w 47"/>
                  <a:gd name="T45" fmla="*/ 46 h 46"/>
                  <a:gd name="T46" fmla="*/ 0 w 47"/>
                  <a:gd name="T47" fmla="*/ 0 h 46"/>
                  <a:gd name="T48" fmla="*/ 0 w 47"/>
                  <a:gd name="T49" fmla="*/ 0 h 46"/>
                  <a:gd name="T50" fmla="*/ 0 w 47"/>
                  <a:gd name="T51"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6">
                    <a:moveTo>
                      <a:pt x="23" y="0"/>
                    </a:moveTo>
                    <a:lnTo>
                      <a:pt x="47" y="0"/>
                    </a:lnTo>
                    <a:lnTo>
                      <a:pt x="47" y="0"/>
                    </a:lnTo>
                    <a:lnTo>
                      <a:pt x="47" y="0"/>
                    </a:lnTo>
                    <a:lnTo>
                      <a:pt x="47" y="46"/>
                    </a:lnTo>
                    <a:lnTo>
                      <a:pt x="47" y="46"/>
                    </a:lnTo>
                    <a:lnTo>
                      <a:pt x="47" y="46"/>
                    </a:lnTo>
                    <a:lnTo>
                      <a:pt x="23" y="46"/>
                    </a:lnTo>
                    <a:lnTo>
                      <a:pt x="23" y="46"/>
                    </a:lnTo>
                    <a:lnTo>
                      <a:pt x="45" y="46"/>
                    </a:lnTo>
                    <a:lnTo>
                      <a:pt x="45" y="0"/>
                    </a:lnTo>
                    <a:lnTo>
                      <a:pt x="23" y="0"/>
                    </a:lnTo>
                    <a:lnTo>
                      <a:pt x="23" y="0"/>
                    </a:lnTo>
                    <a:close/>
                    <a:moveTo>
                      <a:pt x="0" y="0"/>
                    </a:moveTo>
                    <a:lnTo>
                      <a:pt x="23" y="0"/>
                    </a:lnTo>
                    <a:lnTo>
                      <a:pt x="23" y="0"/>
                    </a:lnTo>
                    <a:lnTo>
                      <a:pt x="0" y="0"/>
                    </a:lnTo>
                    <a:lnTo>
                      <a:pt x="0" y="46"/>
                    </a:lnTo>
                    <a:lnTo>
                      <a:pt x="23" y="46"/>
                    </a:lnTo>
                    <a:lnTo>
                      <a:pt x="23" y="46"/>
                    </a:lnTo>
                    <a:lnTo>
                      <a:pt x="0" y="46"/>
                    </a:lnTo>
                    <a:lnTo>
                      <a:pt x="0" y="46"/>
                    </a:lnTo>
                    <a:lnTo>
                      <a:pt x="0" y="46"/>
                    </a:lnTo>
                    <a:lnTo>
                      <a:pt x="0" y="0"/>
                    </a:lnTo>
                    <a:lnTo>
                      <a:pt x="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318" name="Rectangle 143"/>
              <p:cNvSpPr>
                <a:spLocks noChangeArrowheads="1"/>
              </p:cNvSpPr>
              <p:nvPr/>
            </p:nvSpPr>
            <p:spPr bwMode="auto">
              <a:xfrm>
                <a:off x="4411" y="1937"/>
                <a:ext cx="45" cy="46"/>
              </a:xfrm>
              <a:prstGeom prst="rect">
                <a:avLst/>
              </a:prstGeom>
              <a:solidFill>
                <a:srgbClr val="C66C2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319" name="Freeform 144"/>
              <p:cNvSpPr>
                <a:spLocks noEditPoints="1"/>
              </p:cNvSpPr>
              <p:nvPr/>
            </p:nvSpPr>
            <p:spPr bwMode="auto">
              <a:xfrm>
                <a:off x="4409" y="1937"/>
                <a:ext cx="47" cy="46"/>
              </a:xfrm>
              <a:custGeom>
                <a:avLst/>
                <a:gdLst>
                  <a:gd name="T0" fmla="*/ 47 w 47"/>
                  <a:gd name="T1" fmla="*/ 0 h 46"/>
                  <a:gd name="T2" fmla="*/ 24 w 47"/>
                  <a:gd name="T3" fmla="*/ 0 h 46"/>
                  <a:gd name="T4" fmla="*/ 24 w 47"/>
                  <a:gd name="T5" fmla="*/ 0 h 46"/>
                  <a:gd name="T6" fmla="*/ 47 w 47"/>
                  <a:gd name="T7" fmla="*/ 0 h 46"/>
                  <a:gd name="T8" fmla="*/ 47 w 47"/>
                  <a:gd name="T9" fmla="*/ 0 h 46"/>
                  <a:gd name="T10" fmla="*/ 47 w 47"/>
                  <a:gd name="T11" fmla="*/ 0 h 46"/>
                  <a:gd name="T12" fmla="*/ 47 w 47"/>
                  <a:gd name="T13" fmla="*/ 46 h 46"/>
                  <a:gd name="T14" fmla="*/ 47 w 47"/>
                  <a:gd name="T15" fmla="*/ 46 h 46"/>
                  <a:gd name="T16" fmla="*/ 47 w 47"/>
                  <a:gd name="T17" fmla="*/ 46 h 46"/>
                  <a:gd name="T18" fmla="*/ 24 w 47"/>
                  <a:gd name="T19" fmla="*/ 46 h 46"/>
                  <a:gd name="T20" fmla="*/ 24 w 47"/>
                  <a:gd name="T21" fmla="*/ 46 h 46"/>
                  <a:gd name="T22" fmla="*/ 47 w 47"/>
                  <a:gd name="T23" fmla="*/ 46 h 46"/>
                  <a:gd name="T24" fmla="*/ 47 w 47"/>
                  <a:gd name="T25" fmla="*/ 0 h 46"/>
                  <a:gd name="T26" fmla="*/ 24 w 47"/>
                  <a:gd name="T27" fmla="*/ 0 h 46"/>
                  <a:gd name="T28" fmla="*/ 2 w 47"/>
                  <a:gd name="T29" fmla="*/ 0 h 46"/>
                  <a:gd name="T30" fmla="*/ 2 w 47"/>
                  <a:gd name="T31" fmla="*/ 46 h 46"/>
                  <a:gd name="T32" fmla="*/ 24 w 47"/>
                  <a:gd name="T33" fmla="*/ 46 h 46"/>
                  <a:gd name="T34" fmla="*/ 24 w 47"/>
                  <a:gd name="T35" fmla="*/ 46 h 46"/>
                  <a:gd name="T36" fmla="*/ 2 w 47"/>
                  <a:gd name="T37" fmla="*/ 46 h 46"/>
                  <a:gd name="T38" fmla="*/ 0 w 47"/>
                  <a:gd name="T39" fmla="*/ 46 h 46"/>
                  <a:gd name="T40" fmla="*/ 0 w 47"/>
                  <a:gd name="T41" fmla="*/ 46 h 46"/>
                  <a:gd name="T42" fmla="*/ 0 w 47"/>
                  <a:gd name="T43" fmla="*/ 0 h 46"/>
                  <a:gd name="T44" fmla="*/ 0 w 47"/>
                  <a:gd name="T45" fmla="*/ 0 h 46"/>
                  <a:gd name="T46" fmla="*/ 2 w 47"/>
                  <a:gd name="T47" fmla="*/ 0 h 46"/>
                  <a:gd name="T48" fmla="*/ 24 w 47"/>
                  <a:gd name="T49" fmla="*/ 0 h 46"/>
                  <a:gd name="T50" fmla="*/ 24 w 47"/>
                  <a:gd name="T51"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6">
                    <a:moveTo>
                      <a:pt x="47" y="0"/>
                    </a:moveTo>
                    <a:lnTo>
                      <a:pt x="24" y="0"/>
                    </a:lnTo>
                    <a:lnTo>
                      <a:pt x="24" y="0"/>
                    </a:lnTo>
                    <a:lnTo>
                      <a:pt x="47" y="0"/>
                    </a:lnTo>
                    <a:lnTo>
                      <a:pt x="47" y="0"/>
                    </a:lnTo>
                    <a:lnTo>
                      <a:pt x="47" y="0"/>
                    </a:lnTo>
                    <a:lnTo>
                      <a:pt x="47" y="46"/>
                    </a:lnTo>
                    <a:lnTo>
                      <a:pt x="47" y="46"/>
                    </a:lnTo>
                    <a:lnTo>
                      <a:pt x="47" y="46"/>
                    </a:lnTo>
                    <a:lnTo>
                      <a:pt x="24" y="46"/>
                    </a:lnTo>
                    <a:lnTo>
                      <a:pt x="24" y="46"/>
                    </a:lnTo>
                    <a:lnTo>
                      <a:pt x="47" y="46"/>
                    </a:lnTo>
                    <a:lnTo>
                      <a:pt x="47" y="0"/>
                    </a:lnTo>
                    <a:close/>
                    <a:moveTo>
                      <a:pt x="24" y="0"/>
                    </a:moveTo>
                    <a:lnTo>
                      <a:pt x="2" y="0"/>
                    </a:lnTo>
                    <a:lnTo>
                      <a:pt x="2" y="46"/>
                    </a:lnTo>
                    <a:lnTo>
                      <a:pt x="24" y="46"/>
                    </a:lnTo>
                    <a:lnTo>
                      <a:pt x="24" y="46"/>
                    </a:lnTo>
                    <a:lnTo>
                      <a:pt x="2" y="46"/>
                    </a:lnTo>
                    <a:lnTo>
                      <a:pt x="0" y="46"/>
                    </a:lnTo>
                    <a:lnTo>
                      <a:pt x="0" y="46"/>
                    </a:lnTo>
                    <a:lnTo>
                      <a:pt x="0" y="0"/>
                    </a:lnTo>
                    <a:lnTo>
                      <a:pt x="0" y="0"/>
                    </a:lnTo>
                    <a:lnTo>
                      <a:pt x="2" y="0"/>
                    </a:lnTo>
                    <a:lnTo>
                      <a:pt x="24" y="0"/>
                    </a:lnTo>
                    <a:lnTo>
                      <a:pt x="2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320" name="Rectangle 145"/>
              <p:cNvSpPr>
                <a:spLocks noChangeArrowheads="1"/>
              </p:cNvSpPr>
              <p:nvPr/>
            </p:nvSpPr>
            <p:spPr bwMode="auto">
              <a:xfrm>
                <a:off x="4225" y="2029"/>
                <a:ext cx="47" cy="47"/>
              </a:xfrm>
              <a:prstGeom prst="rect">
                <a:avLst/>
              </a:prstGeom>
              <a:solidFill>
                <a:srgbClr val="C66C2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321" name="Freeform 146"/>
              <p:cNvSpPr>
                <a:spLocks noEditPoints="1"/>
              </p:cNvSpPr>
              <p:nvPr/>
            </p:nvSpPr>
            <p:spPr bwMode="auto">
              <a:xfrm>
                <a:off x="4225" y="2029"/>
                <a:ext cx="47" cy="47"/>
              </a:xfrm>
              <a:custGeom>
                <a:avLst/>
                <a:gdLst>
                  <a:gd name="T0" fmla="*/ 46 w 47"/>
                  <a:gd name="T1" fmla="*/ 1 h 47"/>
                  <a:gd name="T2" fmla="*/ 24 w 47"/>
                  <a:gd name="T3" fmla="*/ 1 h 47"/>
                  <a:gd name="T4" fmla="*/ 24 w 47"/>
                  <a:gd name="T5" fmla="*/ 0 h 47"/>
                  <a:gd name="T6" fmla="*/ 47 w 47"/>
                  <a:gd name="T7" fmla="*/ 0 h 47"/>
                  <a:gd name="T8" fmla="*/ 47 w 47"/>
                  <a:gd name="T9" fmla="*/ 0 h 47"/>
                  <a:gd name="T10" fmla="*/ 47 w 47"/>
                  <a:gd name="T11" fmla="*/ 0 h 47"/>
                  <a:gd name="T12" fmla="*/ 47 w 47"/>
                  <a:gd name="T13" fmla="*/ 47 h 47"/>
                  <a:gd name="T14" fmla="*/ 47 w 47"/>
                  <a:gd name="T15" fmla="*/ 47 h 47"/>
                  <a:gd name="T16" fmla="*/ 47 w 47"/>
                  <a:gd name="T17" fmla="*/ 47 h 47"/>
                  <a:gd name="T18" fmla="*/ 24 w 47"/>
                  <a:gd name="T19" fmla="*/ 47 h 47"/>
                  <a:gd name="T20" fmla="*/ 24 w 47"/>
                  <a:gd name="T21" fmla="*/ 47 h 47"/>
                  <a:gd name="T22" fmla="*/ 46 w 47"/>
                  <a:gd name="T23" fmla="*/ 47 h 47"/>
                  <a:gd name="T24" fmla="*/ 46 w 47"/>
                  <a:gd name="T25" fmla="*/ 1 h 47"/>
                  <a:gd name="T26" fmla="*/ 24 w 47"/>
                  <a:gd name="T27" fmla="*/ 1 h 47"/>
                  <a:gd name="T28" fmla="*/ 1 w 47"/>
                  <a:gd name="T29" fmla="*/ 1 h 47"/>
                  <a:gd name="T30" fmla="*/ 1 w 47"/>
                  <a:gd name="T31" fmla="*/ 47 h 47"/>
                  <a:gd name="T32" fmla="*/ 24 w 47"/>
                  <a:gd name="T33" fmla="*/ 47 h 47"/>
                  <a:gd name="T34" fmla="*/ 24 w 47"/>
                  <a:gd name="T35" fmla="*/ 47 h 47"/>
                  <a:gd name="T36" fmla="*/ 0 w 47"/>
                  <a:gd name="T37" fmla="*/ 47 h 47"/>
                  <a:gd name="T38" fmla="*/ 0 w 47"/>
                  <a:gd name="T39" fmla="*/ 47 h 47"/>
                  <a:gd name="T40" fmla="*/ 0 w 47"/>
                  <a:gd name="T41" fmla="*/ 47 h 47"/>
                  <a:gd name="T42" fmla="*/ 0 w 47"/>
                  <a:gd name="T43" fmla="*/ 0 h 47"/>
                  <a:gd name="T44" fmla="*/ 0 w 47"/>
                  <a:gd name="T45" fmla="*/ 0 h 47"/>
                  <a:gd name="T46" fmla="*/ 0 w 47"/>
                  <a:gd name="T47" fmla="*/ 0 h 47"/>
                  <a:gd name="T48" fmla="*/ 24 w 47"/>
                  <a:gd name="T49" fmla="*/ 0 h 47"/>
                  <a:gd name="T50" fmla="*/ 24 w 47"/>
                  <a:gd name="T51" fmla="*/ 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7">
                    <a:moveTo>
                      <a:pt x="46" y="1"/>
                    </a:moveTo>
                    <a:lnTo>
                      <a:pt x="24" y="1"/>
                    </a:lnTo>
                    <a:lnTo>
                      <a:pt x="24" y="0"/>
                    </a:lnTo>
                    <a:lnTo>
                      <a:pt x="47" y="0"/>
                    </a:lnTo>
                    <a:lnTo>
                      <a:pt x="47" y="0"/>
                    </a:lnTo>
                    <a:lnTo>
                      <a:pt x="47" y="0"/>
                    </a:lnTo>
                    <a:lnTo>
                      <a:pt x="47" y="47"/>
                    </a:lnTo>
                    <a:lnTo>
                      <a:pt x="47" y="47"/>
                    </a:lnTo>
                    <a:lnTo>
                      <a:pt x="47" y="47"/>
                    </a:lnTo>
                    <a:lnTo>
                      <a:pt x="24" y="47"/>
                    </a:lnTo>
                    <a:lnTo>
                      <a:pt x="24" y="47"/>
                    </a:lnTo>
                    <a:lnTo>
                      <a:pt x="46" y="47"/>
                    </a:lnTo>
                    <a:lnTo>
                      <a:pt x="46" y="1"/>
                    </a:lnTo>
                    <a:close/>
                    <a:moveTo>
                      <a:pt x="24" y="1"/>
                    </a:moveTo>
                    <a:lnTo>
                      <a:pt x="1" y="1"/>
                    </a:lnTo>
                    <a:lnTo>
                      <a:pt x="1" y="47"/>
                    </a:lnTo>
                    <a:lnTo>
                      <a:pt x="24" y="47"/>
                    </a:lnTo>
                    <a:lnTo>
                      <a:pt x="24" y="47"/>
                    </a:lnTo>
                    <a:lnTo>
                      <a:pt x="0" y="47"/>
                    </a:lnTo>
                    <a:lnTo>
                      <a:pt x="0" y="47"/>
                    </a:lnTo>
                    <a:lnTo>
                      <a:pt x="0" y="47"/>
                    </a:lnTo>
                    <a:lnTo>
                      <a:pt x="0" y="0"/>
                    </a:lnTo>
                    <a:lnTo>
                      <a:pt x="0" y="0"/>
                    </a:lnTo>
                    <a:lnTo>
                      <a:pt x="0" y="0"/>
                    </a:lnTo>
                    <a:lnTo>
                      <a:pt x="24" y="0"/>
                    </a:lnTo>
                    <a:lnTo>
                      <a:pt x="2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322" name="Rectangle 147"/>
              <p:cNvSpPr>
                <a:spLocks noChangeArrowheads="1"/>
              </p:cNvSpPr>
              <p:nvPr/>
            </p:nvSpPr>
            <p:spPr bwMode="auto">
              <a:xfrm>
                <a:off x="4272" y="2029"/>
                <a:ext cx="46" cy="47"/>
              </a:xfrm>
              <a:prstGeom prst="rect">
                <a:avLst/>
              </a:prstGeom>
              <a:solidFill>
                <a:srgbClr val="ECC4B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323" name="Freeform 148"/>
              <p:cNvSpPr>
                <a:spLocks noEditPoints="1"/>
              </p:cNvSpPr>
              <p:nvPr/>
            </p:nvSpPr>
            <p:spPr bwMode="auto">
              <a:xfrm>
                <a:off x="4271" y="2029"/>
                <a:ext cx="47" cy="47"/>
              </a:xfrm>
              <a:custGeom>
                <a:avLst/>
                <a:gdLst>
                  <a:gd name="T0" fmla="*/ 23 w 47"/>
                  <a:gd name="T1" fmla="*/ 0 h 47"/>
                  <a:gd name="T2" fmla="*/ 47 w 47"/>
                  <a:gd name="T3" fmla="*/ 0 h 47"/>
                  <a:gd name="T4" fmla="*/ 47 w 47"/>
                  <a:gd name="T5" fmla="*/ 0 h 47"/>
                  <a:gd name="T6" fmla="*/ 47 w 47"/>
                  <a:gd name="T7" fmla="*/ 0 h 47"/>
                  <a:gd name="T8" fmla="*/ 47 w 47"/>
                  <a:gd name="T9" fmla="*/ 47 h 47"/>
                  <a:gd name="T10" fmla="*/ 47 w 47"/>
                  <a:gd name="T11" fmla="*/ 47 h 47"/>
                  <a:gd name="T12" fmla="*/ 47 w 47"/>
                  <a:gd name="T13" fmla="*/ 47 h 47"/>
                  <a:gd name="T14" fmla="*/ 23 w 47"/>
                  <a:gd name="T15" fmla="*/ 47 h 47"/>
                  <a:gd name="T16" fmla="*/ 23 w 47"/>
                  <a:gd name="T17" fmla="*/ 47 h 47"/>
                  <a:gd name="T18" fmla="*/ 47 w 47"/>
                  <a:gd name="T19" fmla="*/ 47 h 47"/>
                  <a:gd name="T20" fmla="*/ 47 w 47"/>
                  <a:gd name="T21" fmla="*/ 1 h 47"/>
                  <a:gd name="T22" fmla="*/ 23 w 47"/>
                  <a:gd name="T23" fmla="*/ 1 h 47"/>
                  <a:gd name="T24" fmla="*/ 23 w 47"/>
                  <a:gd name="T25" fmla="*/ 0 h 47"/>
                  <a:gd name="T26" fmla="*/ 1 w 47"/>
                  <a:gd name="T27" fmla="*/ 0 h 47"/>
                  <a:gd name="T28" fmla="*/ 23 w 47"/>
                  <a:gd name="T29" fmla="*/ 0 h 47"/>
                  <a:gd name="T30" fmla="*/ 23 w 47"/>
                  <a:gd name="T31" fmla="*/ 1 h 47"/>
                  <a:gd name="T32" fmla="*/ 1 w 47"/>
                  <a:gd name="T33" fmla="*/ 1 h 47"/>
                  <a:gd name="T34" fmla="*/ 1 w 47"/>
                  <a:gd name="T35" fmla="*/ 47 h 47"/>
                  <a:gd name="T36" fmla="*/ 23 w 47"/>
                  <a:gd name="T37" fmla="*/ 47 h 47"/>
                  <a:gd name="T38" fmla="*/ 23 w 47"/>
                  <a:gd name="T39" fmla="*/ 47 h 47"/>
                  <a:gd name="T40" fmla="*/ 1 w 47"/>
                  <a:gd name="T41" fmla="*/ 47 h 47"/>
                  <a:gd name="T42" fmla="*/ 0 w 47"/>
                  <a:gd name="T43" fmla="*/ 47 h 47"/>
                  <a:gd name="T44" fmla="*/ 0 w 47"/>
                  <a:gd name="T45" fmla="*/ 47 h 47"/>
                  <a:gd name="T46" fmla="*/ 0 w 47"/>
                  <a:gd name="T47" fmla="*/ 0 h 47"/>
                  <a:gd name="T48" fmla="*/ 0 w 47"/>
                  <a:gd name="T49" fmla="*/ 0 h 47"/>
                  <a:gd name="T50" fmla="*/ 1 w 47"/>
                  <a:gd name="T51"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7">
                    <a:moveTo>
                      <a:pt x="23" y="0"/>
                    </a:moveTo>
                    <a:lnTo>
                      <a:pt x="47" y="0"/>
                    </a:lnTo>
                    <a:lnTo>
                      <a:pt x="47" y="0"/>
                    </a:lnTo>
                    <a:lnTo>
                      <a:pt x="47" y="0"/>
                    </a:lnTo>
                    <a:lnTo>
                      <a:pt x="47" y="47"/>
                    </a:lnTo>
                    <a:lnTo>
                      <a:pt x="47" y="47"/>
                    </a:lnTo>
                    <a:lnTo>
                      <a:pt x="47" y="47"/>
                    </a:lnTo>
                    <a:lnTo>
                      <a:pt x="23" y="47"/>
                    </a:lnTo>
                    <a:lnTo>
                      <a:pt x="23" y="47"/>
                    </a:lnTo>
                    <a:lnTo>
                      <a:pt x="47" y="47"/>
                    </a:lnTo>
                    <a:lnTo>
                      <a:pt x="47" y="1"/>
                    </a:lnTo>
                    <a:lnTo>
                      <a:pt x="23" y="1"/>
                    </a:lnTo>
                    <a:lnTo>
                      <a:pt x="23" y="0"/>
                    </a:lnTo>
                    <a:close/>
                    <a:moveTo>
                      <a:pt x="1" y="0"/>
                    </a:moveTo>
                    <a:lnTo>
                      <a:pt x="23" y="0"/>
                    </a:lnTo>
                    <a:lnTo>
                      <a:pt x="23" y="1"/>
                    </a:lnTo>
                    <a:lnTo>
                      <a:pt x="1" y="1"/>
                    </a:lnTo>
                    <a:lnTo>
                      <a:pt x="1" y="47"/>
                    </a:lnTo>
                    <a:lnTo>
                      <a:pt x="23" y="47"/>
                    </a:lnTo>
                    <a:lnTo>
                      <a:pt x="23" y="47"/>
                    </a:lnTo>
                    <a:lnTo>
                      <a:pt x="1" y="47"/>
                    </a:lnTo>
                    <a:lnTo>
                      <a:pt x="0" y="47"/>
                    </a:lnTo>
                    <a:lnTo>
                      <a:pt x="0" y="47"/>
                    </a:lnTo>
                    <a:lnTo>
                      <a:pt x="0" y="0"/>
                    </a:lnTo>
                    <a:lnTo>
                      <a:pt x="0" y="0"/>
                    </a:ln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324" name="Rectangle 149"/>
              <p:cNvSpPr>
                <a:spLocks noChangeArrowheads="1"/>
              </p:cNvSpPr>
              <p:nvPr/>
            </p:nvSpPr>
            <p:spPr bwMode="auto">
              <a:xfrm>
                <a:off x="4318" y="2029"/>
                <a:ext cx="46" cy="47"/>
              </a:xfrm>
              <a:prstGeom prst="rect">
                <a:avLst/>
              </a:prstGeom>
              <a:solidFill>
                <a:srgbClr val="ECC4B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325" name="Freeform 150"/>
              <p:cNvSpPr>
                <a:spLocks noEditPoints="1"/>
              </p:cNvSpPr>
              <p:nvPr/>
            </p:nvSpPr>
            <p:spPr bwMode="auto">
              <a:xfrm>
                <a:off x="4318" y="2029"/>
                <a:ext cx="46" cy="47"/>
              </a:xfrm>
              <a:custGeom>
                <a:avLst/>
                <a:gdLst>
                  <a:gd name="T0" fmla="*/ 46 w 46"/>
                  <a:gd name="T1" fmla="*/ 1 h 47"/>
                  <a:gd name="T2" fmla="*/ 23 w 46"/>
                  <a:gd name="T3" fmla="*/ 1 h 47"/>
                  <a:gd name="T4" fmla="*/ 23 w 46"/>
                  <a:gd name="T5" fmla="*/ 0 h 47"/>
                  <a:gd name="T6" fmla="*/ 46 w 46"/>
                  <a:gd name="T7" fmla="*/ 0 h 47"/>
                  <a:gd name="T8" fmla="*/ 46 w 46"/>
                  <a:gd name="T9" fmla="*/ 0 h 47"/>
                  <a:gd name="T10" fmla="*/ 46 w 46"/>
                  <a:gd name="T11" fmla="*/ 0 h 47"/>
                  <a:gd name="T12" fmla="*/ 46 w 46"/>
                  <a:gd name="T13" fmla="*/ 47 h 47"/>
                  <a:gd name="T14" fmla="*/ 46 w 46"/>
                  <a:gd name="T15" fmla="*/ 47 h 47"/>
                  <a:gd name="T16" fmla="*/ 46 w 46"/>
                  <a:gd name="T17" fmla="*/ 47 h 47"/>
                  <a:gd name="T18" fmla="*/ 23 w 46"/>
                  <a:gd name="T19" fmla="*/ 47 h 47"/>
                  <a:gd name="T20" fmla="*/ 23 w 46"/>
                  <a:gd name="T21" fmla="*/ 47 h 47"/>
                  <a:gd name="T22" fmla="*/ 46 w 46"/>
                  <a:gd name="T23" fmla="*/ 47 h 47"/>
                  <a:gd name="T24" fmla="*/ 46 w 46"/>
                  <a:gd name="T25" fmla="*/ 1 h 47"/>
                  <a:gd name="T26" fmla="*/ 23 w 46"/>
                  <a:gd name="T27" fmla="*/ 1 h 47"/>
                  <a:gd name="T28" fmla="*/ 0 w 46"/>
                  <a:gd name="T29" fmla="*/ 1 h 47"/>
                  <a:gd name="T30" fmla="*/ 0 w 46"/>
                  <a:gd name="T31" fmla="*/ 47 h 47"/>
                  <a:gd name="T32" fmla="*/ 23 w 46"/>
                  <a:gd name="T33" fmla="*/ 47 h 47"/>
                  <a:gd name="T34" fmla="*/ 23 w 46"/>
                  <a:gd name="T35" fmla="*/ 47 h 47"/>
                  <a:gd name="T36" fmla="*/ 0 w 46"/>
                  <a:gd name="T37" fmla="*/ 47 h 47"/>
                  <a:gd name="T38" fmla="*/ 0 w 46"/>
                  <a:gd name="T39" fmla="*/ 47 h 47"/>
                  <a:gd name="T40" fmla="*/ 0 w 46"/>
                  <a:gd name="T41" fmla="*/ 47 h 47"/>
                  <a:gd name="T42" fmla="*/ 0 w 46"/>
                  <a:gd name="T43" fmla="*/ 0 h 47"/>
                  <a:gd name="T44" fmla="*/ 0 w 46"/>
                  <a:gd name="T45" fmla="*/ 0 h 47"/>
                  <a:gd name="T46" fmla="*/ 0 w 46"/>
                  <a:gd name="T47" fmla="*/ 0 h 47"/>
                  <a:gd name="T48" fmla="*/ 23 w 46"/>
                  <a:gd name="T49" fmla="*/ 0 h 47"/>
                  <a:gd name="T50" fmla="*/ 23 w 46"/>
                  <a:gd name="T51" fmla="*/ 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6" h="47">
                    <a:moveTo>
                      <a:pt x="46" y="1"/>
                    </a:moveTo>
                    <a:lnTo>
                      <a:pt x="23" y="1"/>
                    </a:lnTo>
                    <a:lnTo>
                      <a:pt x="23" y="0"/>
                    </a:lnTo>
                    <a:lnTo>
                      <a:pt x="46" y="0"/>
                    </a:lnTo>
                    <a:lnTo>
                      <a:pt x="46" y="0"/>
                    </a:lnTo>
                    <a:lnTo>
                      <a:pt x="46" y="0"/>
                    </a:lnTo>
                    <a:lnTo>
                      <a:pt x="46" y="47"/>
                    </a:lnTo>
                    <a:lnTo>
                      <a:pt x="46" y="47"/>
                    </a:lnTo>
                    <a:lnTo>
                      <a:pt x="46" y="47"/>
                    </a:lnTo>
                    <a:lnTo>
                      <a:pt x="23" y="47"/>
                    </a:lnTo>
                    <a:lnTo>
                      <a:pt x="23" y="47"/>
                    </a:lnTo>
                    <a:lnTo>
                      <a:pt x="46" y="47"/>
                    </a:lnTo>
                    <a:lnTo>
                      <a:pt x="46" y="1"/>
                    </a:lnTo>
                    <a:close/>
                    <a:moveTo>
                      <a:pt x="23" y="1"/>
                    </a:moveTo>
                    <a:lnTo>
                      <a:pt x="0" y="1"/>
                    </a:lnTo>
                    <a:lnTo>
                      <a:pt x="0" y="47"/>
                    </a:lnTo>
                    <a:lnTo>
                      <a:pt x="23" y="47"/>
                    </a:lnTo>
                    <a:lnTo>
                      <a:pt x="23" y="47"/>
                    </a:lnTo>
                    <a:lnTo>
                      <a:pt x="0" y="47"/>
                    </a:lnTo>
                    <a:lnTo>
                      <a:pt x="0" y="47"/>
                    </a:lnTo>
                    <a:lnTo>
                      <a:pt x="0" y="47"/>
                    </a:lnTo>
                    <a:lnTo>
                      <a:pt x="0" y="0"/>
                    </a:lnTo>
                    <a:lnTo>
                      <a:pt x="0" y="0"/>
                    </a:lnTo>
                    <a:lnTo>
                      <a:pt x="0" y="0"/>
                    </a:lnTo>
                    <a:lnTo>
                      <a:pt x="23" y="0"/>
                    </a:lnTo>
                    <a:lnTo>
                      <a:pt x="23"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326" name="Rectangle 151"/>
              <p:cNvSpPr>
                <a:spLocks noChangeArrowheads="1"/>
              </p:cNvSpPr>
              <p:nvPr/>
            </p:nvSpPr>
            <p:spPr bwMode="auto">
              <a:xfrm>
                <a:off x="4364" y="2029"/>
                <a:ext cx="47" cy="47"/>
              </a:xfrm>
              <a:prstGeom prst="rect">
                <a:avLst/>
              </a:prstGeom>
              <a:solidFill>
                <a:srgbClr val="ECC4B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327" name="Freeform 152"/>
              <p:cNvSpPr>
                <a:spLocks noEditPoints="1"/>
              </p:cNvSpPr>
              <p:nvPr/>
            </p:nvSpPr>
            <p:spPr bwMode="auto">
              <a:xfrm>
                <a:off x="4364" y="2029"/>
                <a:ext cx="47" cy="47"/>
              </a:xfrm>
              <a:custGeom>
                <a:avLst/>
                <a:gdLst>
                  <a:gd name="T0" fmla="*/ 23 w 47"/>
                  <a:gd name="T1" fmla="*/ 0 h 47"/>
                  <a:gd name="T2" fmla="*/ 47 w 47"/>
                  <a:gd name="T3" fmla="*/ 0 h 47"/>
                  <a:gd name="T4" fmla="*/ 47 w 47"/>
                  <a:gd name="T5" fmla="*/ 0 h 47"/>
                  <a:gd name="T6" fmla="*/ 47 w 47"/>
                  <a:gd name="T7" fmla="*/ 0 h 47"/>
                  <a:gd name="T8" fmla="*/ 47 w 47"/>
                  <a:gd name="T9" fmla="*/ 47 h 47"/>
                  <a:gd name="T10" fmla="*/ 47 w 47"/>
                  <a:gd name="T11" fmla="*/ 47 h 47"/>
                  <a:gd name="T12" fmla="*/ 47 w 47"/>
                  <a:gd name="T13" fmla="*/ 47 h 47"/>
                  <a:gd name="T14" fmla="*/ 23 w 47"/>
                  <a:gd name="T15" fmla="*/ 47 h 47"/>
                  <a:gd name="T16" fmla="*/ 23 w 47"/>
                  <a:gd name="T17" fmla="*/ 47 h 47"/>
                  <a:gd name="T18" fmla="*/ 45 w 47"/>
                  <a:gd name="T19" fmla="*/ 47 h 47"/>
                  <a:gd name="T20" fmla="*/ 45 w 47"/>
                  <a:gd name="T21" fmla="*/ 1 h 47"/>
                  <a:gd name="T22" fmla="*/ 23 w 47"/>
                  <a:gd name="T23" fmla="*/ 1 h 47"/>
                  <a:gd name="T24" fmla="*/ 23 w 47"/>
                  <a:gd name="T25" fmla="*/ 0 h 47"/>
                  <a:gd name="T26" fmla="*/ 0 w 47"/>
                  <a:gd name="T27" fmla="*/ 0 h 47"/>
                  <a:gd name="T28" fmla="*/ 23 w 47"/>
                  <a:gd name="T29" fmla="*/ 0 h 47"/>
                  <a:gd name="T30" fmla="*/ 23 w 47"/>
                  <a:gd name="T31" fmla="*/ 1 h 47"/>
                  <a:gd name="T32" fmla="*/ 0 w 47"/>
                  <a:gd name="T33" fmla="*/ 1 h 47"/>
                  <a:gd name="T34" fmla="*/ 0 w 47"/>
                  <a:gd name="T35" fmla="*/ 47 h 47"/>
                  <a:gd name="T36" fmla="*/ 23 w 47"/>
                  <a:gd name="T37" fmla="*/ 47 h 47"/>
                  <a:gd name="T38" fmla="*/ 23 w 47"/>
                  <a:gd name="T39" fmla="*/ 47 h 47"/>
                  <a:gd name="T40" fmla="*/ 0 w 47"/>
                  <a:gd name="T41" fmla="*/ 47 h 47"/>
                  <a:gd name="T42" fmla="*/ 0 w 47"/>
                  <a:gd name="T43" fmla="*/ 47 h 47"/>
                  <a:gd name="T44" fmla="*/ 0 w 47"/>
                  <a:gd name="T45" fmla="*/ 47 h 47"/>
                  <a:gd name="T46" fmla="*/ 0 w 47"/>
                  <a:gd name="T47" fmla="*/ 0 h 47"/>
                  <a:gd name="T48" fmla="*/ 0 w 47"/>
                  <a:gd name="T49" fmla="*/ 0 h 47"/>
                  <a:gd name="T50" fmla="*/ 0 w 47"/>
                  <a:gd name="T51"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7">
                    <a:moveTo>
                      <a:pt x="23" y="0"/>
                    </a:moveTo>
                    <a:lnTo>
                      <a:pt x="47" y="0"/>
                    </a:lnTo>
                    <a:lnTo>
                      <a:pt x="47" y="0"/>
                    </a:lnTo>
                    <a:lnTo>
                      <a:pt x="47" y="0"/>
                    </a:lnTo>
                    <a:lnTo>
                      <a:pt x="47" y="47"/>
                    </a:lnTo>
                    <a:lnTo>
                      <a:pt x="47" y="47"/>
                    </a:lnTo>
                    <a:lnTo>
                      <a:pt x="47" y="47"/>
                    </a:lnTo>
                    <a:lnTo>
                      <a:pt x="23" y="47"/>
                    </a:lnTo>
                    <a:lnTo>
                      <a:pt x="23" y="47"/>
                    </a:lnTo>
                    <a:lnTo>
                      <a:pt x="45" y="47"/>
                    </a:lnTo>
                    <a:lnTo>
                      <a:pt x="45" y="1"/>
                    </a:lnTo>
                    <a:lnTo>
                      <a:pt x="23" y="1"/>
                    </a:lnTo>
                    <a:lnTo>
                      <a:pt x="23" y="0"/>
                    </a:lnTo>
                    <a:close/>
                    <a:moveTo>
                      <a:pt x="0" y="0"/>
                    </a:moveTo>
                    <a:lnTo>
                      <a:pt x="23" y="0"/>
                    </a:lnTo>
                    <a:lnTo>
                      <a:pt x="23" y="1"/>
                    </a:lnTo>
                    <a:lnTo>
                      <a:pt x="0" y="1"/>
                    </a:lnTo>
                    <a:lnTo>
                      <a:pt x="0" y="47"/>
                    </a:lnTo>
                    <a:lnTo>
                      <a:pt x="23" y="47"/>
                    </a:lnTo>
                    <a:lnTo>
                      <a:pt x="23" y="47"/>
                    </a:lnTo>
                    <a:lnTo>
                      <a:pt x="0" y="47"/>
                    </a:lnTo>
                    <a:lnTo>
                      <a:pt x="0" y="47"/>
                    </a:lnTo>
                    <a:lnTo>
                      <a:pt x="0" y="47"/>
                    </a:lnTo>
                    <a:lnTo>
                      <a:pt x="0" y="0"/>
                    </a:lnTo>
                    <a:lnTo>
                      <a:pt x="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328" name="Rectangle 153"/>
              <p:cNvSpPr>
                <a:spLocks noChangeArrowheads="1"/>
              </p:cNvSpPr>
              <p:nvPr/>
            </p:nvSpPr>
            <p:spPr bwMode="auto">
              <a:xfrm>
                <a:off x="4411" y="2029"/>
                <a:ext cx="45" cy="47"/>
              </a:xfrm>
              <a:prstGeom prst="rect">
                <a:avLst/>
              </a:prstGeom>
              <a:solidFill>
                <a:srgbClr val="C66C2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329" name="Freeform 154"/>
              <p:cNvSpPr>
                <a:spLocks noEditPoints="1"/>
              </p:cNvSpPr>
              <p:nvPr/>
            </p:nvSpPr>
            <p:spPr bwMode="auto">
              <a:xfrm>
                <a:off x="4409" y="2029"/>
                <a:ext cx="47" cy="47"/>
              </a:xfrm>
              <a:custGeom>
                <a:avLst/>
                <a:gdLst>
                  <a:gd name="T0" fmla="*/ 47 w 47"/>
                  <a:gd name="T1" fmla="*/ 1 h 47"/>
                  <a:gd name="T2" fmla="*/ 24 w 47"/>
                  <a:gd name="T3" fmla="*/ 1 h 47"/>
                  <a:gd name="T4" fmla="*/ 24 w 47"/>
                  <a:gd name="T5" fmla="*/ 0 h 47"/>
                  <a:gd name="T6" fmla="*/ 47 w 47"/>
                  <a:gd name="T7" fmla="*/ 0 h 47"/>
                  <a:gd name="T8" fmla="*/ 47 w 47"/>
                  <a:gd name="T9" fmla="*/ 0 h 47"/>
                  <a:gd name="T10" fmla="*/ 47 w 47"/>
                  <a:gd name="T11" fmla="*/ 0 h 47"/>
                  <a:gd name="T12" fmla="*/ 47 w 47"/>
                  <a:gd name="T13" fmla="*/ 47 h 47"/>
                  <a:gd name="T14" fmla="*/ 47 w 47"/>
                  <a:gd name="T15" fmla="*/ 47 h 47"/>
                  <a:gd name="T16" fmla="*/ 47 w 47"/>
                  <a:gd name="T17" fmla="*/ 47 h 47"/>
                  <a:gd name="T18" fmla="*/ 24 w 47"/>
                  <a:gd name="T19" fmla="*/ 47 h 47"/>
                  <a:gd name="T20" fmla="*/ 24 w 47"/>
                  <a:gd name="T21" fmla="*/ 47 h 47"/>
                  <a:gd name="T22" fmla="*/ 47 w 47"/>
                  <a:gd name="T23" fmla="*/ 47 h 47"/>
                  <a:gd name="T24" fmla="*/ 47 w 47"/>
                  <a:gd name="T25" fmla="*/ 1 h 47"/>
                  <a:gd name="T26" fmla="*/ 24 w 47"/>
                  <a:gd name="T27" fmla="*/ 1 h 47"/>
                  <a:gd name="T28" fmla="*/ 2 w 47"/>
                  <a:gd name="T29" fmla="*/ 1 h 47"/>
                  <a:gd name="T30" fmla="*/ 2 w 47"/>
                  <a:gd name="T31" fmla="*/ 47 h 47"/>
                  <a:gd name="T32" fmla="*/ 24 w 47"/>
                  <a:gd name="T33" fmla="*/ 47 h 47"/>
                  <a:gd name="T34" fmla="*/ 24 w 47"/>
                  <a:gd name="T35" fmla="*/ 47 h 47"/>
                  <a:gd name="T36" fmla="*/ 2 w 47"/>
                  <a:gd name="T37" fmla="*/ 47 h 47"/>
                  <a:gd name="T38" fmla="*/ 0 w 47"/>
                  <a:gd name="T39" fmla="*/ 47 h 47"/>
                  <a:gd name="T40" fmla="*/ 0 w 47"/>
                  <a:gd name="T41" fmla="*/ 47 h 47"/>
                  <a:gd name="T42" fmla="*/ 0 w 47"/>
                  <a:gd name="T43" fmla="*/ 0 h 47"/>
                  <a:gd name="T44" fmla="*/ 0 w 47"/>
                  <a:gd name="T45" fmla="*/ 0 h 47"/>
                  <a:gd name="T46" fmla="*/ 2 w 47"/>
                  <a:gd name="T47" fmla="*/ 0 h 47"/>
                  <a:gd name="T48" fmla="*/ 24 w 47"/>
                  <a:gd name="T49" fmla="*/ 0 h 47"/>
                  <a:gd name="T50" fmla="*/ 24 w 47"/>
                  <a:gd name="T51" fmla="*/ 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7">
                    <a:moveTo>
                      <a:pt x="47" y="1"/>
                    </a:moveTo>
                    <a:lnTo>
                      <a:pt x="24" y="1"/>
                    </a:lnTo>
                    <a:lnTo>
                      <a:pt x="24" y="0"/>
                    </a:lnTo>
                    <a:lnTo>
                      <a:pt x="47" y="0"/>
                    </a:lnTo>
                    <a:lnTo>
                      <a:pt x="47" y="0"/>
                    </a:lnTo>
                    <a:lnTo>
                      <a:pt x="47" y="0"/>
                    </a:lnTo>
                    <a:lnTo>
                      <a:pt x="47" y="47"/>
                    </a:lnTo>
                    <a:lnTo>
                      <a:pt x="47" y="47"/>
                    </a:lnTo>
                    <a:lnTo>
                      <a:pt x="47" y="47"/>
                    </a:lnTo>
                    <a:lnTo>
                      <a:pt x="24" y="47"/>
                    </a:lnTo>
                    <a:lnTo>
                      <a:pt x="24" y="47"/>
                    </a:lnTo>
                    <a:lnTo>
                      <a:pt x="47" y="47"/>
                    </a:lnTo>
                    <a:lnTo>
                      <a:pt x="47" y="1"/>
                    </a:lnTo>
                    <a:close/>
                    <a:moveTo>
                      <a:pt x="24" y="1"/>
                    </a:moveTo>
                    <a:lnTo>
                      <a:pt x="2" y="1"/>
                    </a:lnTo>
                    <a:lnTo>
                      <a:pt x="2" y="47"/>
                    </a:lnTo>
                    <a:lnTo>
                      <a:pt x="24" y="47"/>
                    </a:lnTo>
                    <a:lnTo>
                      <a:pt x="24" y="47"/>
                    </a:lnTo>
                    <a:lnTo>
                      <a:pt x="2" y="47"/>
                    </a:lnTo>
                    <a:lnTo>
                      <a:pt x="0" y="47"/>
                    </a:lnTo>
                    <a:lnTo>
                      <a:pt x="0" y="47"/>
                    </a:lnTo>
                    <a:lnTo>
                      <a:pt x="0" y="0"/>
                    </a:lnTo>
                    <a:lnTo>
                      <a:pt x="0" y="0"/>
                    </a:lnTo>
                    <a:lnTo>
                      <a:pt x="2" y="0"/>
                    </a:lnTo>
                    <a:lnTo>
                      <a:pt x="24" y="0"/>
                    </a:lnTo>
                    <a:lnTo>
                      <a:pt x="2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330" name="Rectangle 155"/>
              <p:cNvSpPr>
                <a:spLocks noChangeArrowheads="1"/>
              </p:cNvSpPr>
              <p:nvPr/>
            </p:nvSpPr>
            <p:spPr bwMode="auto">
              <a:xfrm>
                <a:off x="4318" y="2076"/>
                <a:ext cx="46" cy="46"/>
              </a:xfrm>
              <a:prstGeom prst="rect">
                <a:avLst/>
              </a:prstGeom>
              <a:solidFill>
                <a:srgbClr val="ECC4B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331" name="Freeform 156"/>
              <p:cNvSpPr>
                <a:spLocks noEditPoints="1"/>
              </p:cNvSpPr>
              <p:nvPr/>
            </p:nvSpPr>
            <p:spPr bwMode="auto">
              <a:xfrm>
                <a:off x="4318" y="2076"/>
                <a:ext cx="46" cy="46"/>
              </a:xfrm>
              <a:custGeom>
                <a:avLst/>
                <a:gdLst>
                  <a:gd name="T0" fmla="*/ 46 w 46"/>
                  <a:gd name="T1" fmla="*/ 46 h 46"/>
                  <a:gd name="T2" fmla="*/ 23 w 46"/>
                  <a:gd name="T3" fmla="*/ 46 h 46"/>
                  <a:gd name="T4" fmla="*/ 23 w 46"/>
                  <a:gd name="T5" fmla="*/ 46 h 46"/>
                  <a:gd name="T6" fmla="*/ 46 w 46"/>
                  <a:gd name="T7" fmla="*/ 46 h 46"/>
                  <a:gd name="T8" fmla="*/ 46 w 46"/>
                  <a:gd name="T9" fmla="*/ 0 h 46"/>
                  <a:gd name="T10" fmla="*/ 23 w 46"/>
                  <a:gd name="T11" fmla="*/ 0 h 46"/>
                  <a:gd name="T12" fmla="*/ 23 w 46"/>
                  <a:gd name="T13" fmla="*/ 0 h 46"/>
                  <a:gd name="T14" fmla="*/ 46 w 46"/>
                  <a:gd name="T15" fmla="*/ 0 h 46"/>
                  <a:gd name="T16" fmla="*/ 46 w 46"/>
                  <a:gd name="T17" fmla="*/ 0 h 46"/>
                  <a:gd name="T18" fmla="*/ 46 w 46"/>
                  <a:gd name="T19" fmla="*/ 0 h 46"/>
                  <a:gd name="T20" fmla="*/ 46 w 46"/>
                  <a:gd name="T21" fmla="*/ 46 h 46"/>
                  <a:gd name="T22" fmla="*/ 46 w 46"/>
                  <a:gd name="T23" fmla="*/ 46 h 46"/>
                  <a:gd name="T24" fmla="*/ 46 w 46"/>
                  <a:gd name="T25" fmla="*/ 46 h 46"/>
                  <a:gd name="T26" fmla="*/ 23 w 46"/>
                  <a:gd name="T27" fmla="*/ 46 h 46"/>
                  <a:gd name="T28" fmla="*/ 0 w 46"/>
                  <a:gd name="T29" fmla="*/ 46 h 46"/>
                  <a:gd name="T30" fmla="*/ 0 w 46"/>
                  <a:gd name="T31" fmla="*/ 46 h 46"/>
                  <a:gd name="T32" fmla="*/ 0 w 46"/>
                  <a:gd name="T33" fmla="*/ 46 h 46"/>
                  <a:gd name="T34" fmla="*/ 0 w 46"/>
                  <a:gd name="T35" fmla="*/ 0 h 46"/>
                  <a:gd name="T36" fmla="*/ 0 w 46"/>
                  <a:gd name="T37" fmla="*/ 0 h 46"/>
                  <a:gd name="T38" fmla="*/ 0 w 46"/>
                  <a:gd name="T39" fmla="*/ 0 h 46"/>
                  <a:gd name="T40" fmla="*/ 23 w 46"/>
                  <a:gd name="T41" fmla="*/ 0 h 46"/>
                  <a:gd name="T42" fmla="*/ 23 w 46"/>
                  <a:gd name="T43" fmla="*/ 0 h 46"/>
                  <a:gd name="T44" fmla="*/ 0 w 46"/>
                  <a:gd name="T45" fmla="*/ 0 h 46"/>
                  <a:gd name="T46" fmla="*/ 0 w 46"/>
                  <a:gd name="T47" fmla="*/ 46 h 46"/>
                  <a:gd name="T48" fmla="*/ 23 w 46"/>
                  <a:gd name="T49" fmla="*/ 46 h 46"/>
                  <a:gd name="T50" fmla="*/ 23 w 46"/>
                  <a:gd name="T51" fmla="*/ 4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6" h="46">
                    <a:moveTo>
                      <a:pt x="46" y="46"/>
                    </a:moveTo>
                    <a:lnTo>
                      <a:pt x="23" y="46"/>
                    </a:lnTo>
                    <a:lnTo>
                      <a:pt x="23" y="46"/>
                    </a:lnTo>
                    <a:lnTo>
                      <a:pt x="46" y="46"/>
                    </a:lnTo>
                    <a:lnTo>
                      <a:pt x="46" y="0"/>
                    </a:lnTo>
                    <a:lnTo>
                      <a:pt x="23" y="0"/>
                    </a:lnTo>
                    <a:lnTo>
                      <a:pt x="23" y="0"/>
                    </a:lnTo>
                    <a:lnTo>
                      <a:pt x="46" y="0"/>
                    </a:lnTo>
                    <a:lnTo>
                      <a:pt x="46" y="0"/>
                    </a:lnTo>
                    <a:lnTo>
                      <a:pt x="46" y="0"/>
                    </a:lnTo>
                    <a:lnTo>
                      <a:pt x="46" y="46"/>
                    </a:lnTo>
                    <a:lnTo>
                      <a:pt x="46" y="46"/>
                    </a:lnTo>
                    <a:lnTo>
                      <a:pt x="46" y="46"/>
                    </a:lnTo>
                    <a:close/>
                    <a:moveTo>
                      <a:pt x="23" y="46"/>
                    </a:moveTo>
                    <a:lnTo>
                      <a:pt x="0" y="46"/>
                    </a:lnTo>
                    <a:lnTo>
                      <a:pt x="0" y="46"/>
                    </a:lnTo>
                    <a:lnTo>
                      <a:pt x="0" y="46"/>
                    </a:lnTo>
                    <a:lnTo>
                      <a:pt x="0" y="0"/>
                    </a:lnTo>
                    <a:lnTo>
                      <a:pt x="0" y="0"/>
                    </a:lnTo>
                    <a:lnTo>
                      <a:pt x="0" y="0"/>
                    </a:lnTo>
                    <a:lnTo>
                      <a:pt x="23" y="0"/>
                    </a:lnTo>
                    <a:lnTo>
                      <a:pt x="23" y="0"/>
                    </a:lnTo>
                    <a:lnTo>
                      <a:pt x="0" y="0"/>
                    </a:lnTo>
                    <a:lnTo>
                      <a:pt x="0" y="46"/>
                    </a:lnTo>
                    <a:lnTo>
                      <a:pt x="23" y="46"/>
                    </a:lnTo>
                    <a:lnTo>
                      <a:pt x="23" y="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332" name="Rectangle 157"/>
              <p:cNvSpPr>
                <a:spLocks noChangeArrowheads="1"/>
              </p:cNvSpPr>
              <p:nvPr/>
            </p:nvSpPr>
            <p:spPr bwMode="auto">
              <a:xfrm>
                <a:off x="4179" y="2167"/>
                <a:ext cx="46" cy="47"/>
              </a:xfrm>
              <a:prstGeom prst="rect">
                <a:avLst/>
              </a:prstGeom>
              <a:solidFill>
                <a:srgbClr val="A06DA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333" name="Freeform 158"/>
              <p:cNvSpPr>
                <a:spLocks noEditPoints="1"/>
              </p:cNvSpPr>
              <p:nvPr/>
            </p:nvSpPr>
            <p:spPr bwMode="auto">
              <a:xfrm>
                <a:off x="4179" y="2167"/>
                <a:ext cx="47" cy="47"/>
              </a:xfrm>
              <a:custGeom>
                <a:avLst/>
                <a:gdLst>
                  <a:gd name="T0" fmla="*/ 24 w 47"/>
                  <a:gd name="T1" fmla="*/ 46 h 47"/>
                  <a:gd name="T2" fmla="*/ 46 w 47"/>
                  <a:gd name="T3" fmla="*/ 46 h 47"/>
                  <a:gd name="T4" fmla="*/ 46 w 47"/>
                  <a:gd name="T5" fmla="*/ 2 h 47"/>
                  <a:gd name="T6" fmla="*/ 24 w 47"/>
                  <a:gd name="T7" fmla="*/ 2 h 47"/>
                  <a:gd name="T8" fmla="*/ 24 w 47"/>
                  <a:gd name="T9" fmla="*/ 0 h 47"/>
                  <a:gd name="T10" fmla="*/ 46 w 47"/>
                  <a:gd name="T11" fmla="*/ 0 h 47"/>
                  <a:gd name="T12" fmla="*/ 47 w 47"/>
                  <a:gd name="T13" fmla="*/ 0 h 47"/>
                  <a:gd name="T14" fmla="*/ 47 w 47"/>
                  <a:gd name="T15" fmla="*/ 0 h 47"/>
                  <a:gd name="T16" fmla="*/ 47 w 47"/>
                  <a:gd name="T17" fmla="*/ 47 h 47"/>
                  <a:gd name="T18" fmla="*/ 47 w 47"/>
                  <a:gd name="T19" fmla="*/ 47 h 47"/>
                  <a:gd name="T20" fmla="*/ 46 w 47"/>
                  <a:gd name="T21" fmla="*/ 47 h 47"/>
                  <a:gd name="T22" fmla="*/ 24 w 47"/>
                  <a:gd name="T23" fmla="*/ 47 h 47"/>
                  <a:gd name="T24" fmla="*/ 24 w 47"/>
                  <a:gd name="T25" fmla="*/ 46 h 47"/>
                  <a:gd name="T26" fmla="*/ 0 w 47"/>
                  <a:gd name="T27" fmla="*/ 46 h 47"/>
                  <a:gd name="T28" fmla="*/ 24 w 47"/>
                  <a:gd name="T29" fmla="*/ 46 h 47"/>
                  <a:gd name="T30" fmla="*/ 24 w 47"/>
                  <a:gd name="T31" fmla="*/ 47 h 47"/>
                  <a:gd name="T32" fmla="*/ 0 w 47"/>
                  <a:gd name="T33" fmla="*/ 47 h 47"/>
                  <a:gd name="T34" fmla="*/ 0 w 47"/>
                  <a:gd name="T35" fmla="*/ 47 h 47"/>
                  <a:gd name="T36" fmla="*/ 0 w 47"/>
                  <a:gd name="T37" fmla="*/ 47 h 47"/>
                  <a:gd name="T38" fmla="*/ 0 w 47"/>
                  <a:gd name="T39" fmla="*/ 0 h 47"/>
                  <a:gd name="T40" fmla="*/ 0 w 47"/>
                  <a:gd name="T41" fmla="*/ 0 h 47"/>
                  <a:gd name="T42" fmla="*/ 0 w 47"/>
                  <a:gd name="T43" fmla="*/ 0 h 47"/>
                  <a:gd name="T44" fmla="*/ 24 w 47"/>
                  <a:gd name="T45" fmla="*/ 0 h 47"/>
                  <a:gd name="T46" fmla="*/ 24 w 47"/>
                  <a:gd name="T47" fmla="*/ 2 h 47"/>
                  <a:gd name="T48" fmla="*/ 0 w 47"/>
                  <a:gd name="T49" fmla="*/ 2 h 47"/>
                  <a:gd name="T50" fmla="*/ 0 w 47"/>
                  <a:gd name="T51" fmla="*/ 4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7">
                    <a:moveTo>
                      <a:pt x="24" y="46"/>
                    </a:moveTo>
                    <a:lnTo>
                      <a:pt x="46" y="46"/>
                    </a:lnTo>
                    <a:lnTo>
                      <a:pt x="46" y="2"/>
                    </a:lnTo>
                    <a:lnTo>
                      <a:pt x="24" y="2"/>
                    </a:lnTo>
                    <a:lnTo>
                      <a:pt x="24" y="0"/>
                    </a:lnTo>
                    <a:lnTo>
                      <a:pt x="46" y="0"/>
                    </a:lnTo>
                    <a:lnTo>
                      <a:pt x="47" y="0"/>
                    </a:lnTo>
                    <a:lnTo>
                      <a:pt x="47" y="0"/>
                    </a:lnTo>
                    <a:lnTo>
                      <a:pt x="47" y="47"/>
                    </a:lnTo>
                    <a:lnTo>
                      <a:pt x="47" y="47"/>
                    </a:lnTo>
                    <a:lnTo>
                      <a:pt x="46" y="47"/>
                    </a:lnTo>
                    <a:lnTo>
                      <a:pt x="24" y="47"/>
                    </a:lnTo>
                    <a:lnTo>
                      <a:pt x="24" y="46"/>
                    </a:lnTo>
                    <a:close/>
                    <a:moveTo>
                      <a:pt x="0" y="46"/>
                    </a:moveTo>
                    <a:lnTo>
                      <a:pt x="24" y="46"/>
                    </a:lnTo>
                    <a:lnTo>
                      <a:pt x="24" y="47"/>
                    </a:lnTo>
                    <a:lnTo>
                      <a:pt x="0" y="47"/>
                    </a:lnTo>
                    <a:lnTo>
                      <a:pt x="0" y="47"/>
                    </a:lnTo>
                    <a:lnTo>
                      <a:pt x="0" y="47"/>
                    </a:lnTo>
                    <a:lnTo>
                      <a:pt x="0" y="0"/>
                    </a:lnTo>
                    <a:lnTo>
                      <a:pt x="0" y="0"/>
                    </a:lnTo>
                    <a:lnTo>
                      <a:pt x="0" y="0"/>
                    </a:lnTo>
                    <a:lnTo>
                      <a:pt x="24" y="0"/>
                    </a:lnTo>
                    <a:lnTo>
                      <a:pt x="24" y="2"/>
                    </a:lnTo>
                    <a:lnTo>
                      <a:pt x="0" y="2"/>
                    </a:lnTo>
                    <a:lnTo>
                      <a:pt x="0" y="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334" name="Rectangle 159"/>
              <p:cNvSpPr>
                <a:spLocks noChangeArrowheads="1"/>
              </p:cNvSpPr>
              <p:nvPr/>
            </p:nvSpPr>
            <p:spPr bwMode="auto">
              <a:xfrm>
                <a:off x="4225" y="2167"/>
                <a:ext cx="47" cy="47"/>
              </a:xfrm>
              <a:prstGeom prst="rect">
                <a:avLst/>
              </a:prstGeom>
              <a:solidFill>
                <a:srgbClr val="6C3E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335" name="Freeform 160"/>
              <p:cNvSpPr>
                <a:spLocks noEditPoints="1"/>
              </p:cNvSpPr>
              <p:nvPr/>
            </p:nvSpPr>
            <p:spPr bwMode="auto">
              <a:xfrm>
                <a:off x="4225" y="2167"/>
                <a:ext cx="47" cy="47"/>
              </a:xfrm>
              <a:custGeom>
                <a:avLst/>
                <a:gdLst>
                  <a:gd name="T0" fmla="*/ 47 w 47"/>
                  <a:gd name="T1" fmla="*/ 47 h 47"/>
                  <a:gd name="T2" fmla="*/ 24 w 47"/>
                  <a:gd name="T3" fmla="*/ 47 h 47"/>
                  <a:gd name="T4" fmla="*/ 24 w 47"/>
                  <a:gd name="T5" fmla="*/ 46 h 47"/>
                  <a:gd name="T6" fmla="*/ 46 w 47"/>
                  <a:gd name="T7" fmla="*/ 46 h 47"/>
                  <a:gd name="T8" fmla="*/ 46 w 47"/>
                  <a:gd name="T9" fmla="*/ 2 h 47"/>
                  <a:gd name="T10" fmla="*/ 24 w 47"/>
                  <a:gd name="T11" fmla="*/ 2 h 47"/>
                  <a:gd name="T12" fmla="*/ 24 w 47"/>
                  <a:gd name="T13" fmla="*/ 0 h 47"/>
                  <a:gd name="T14" fmla="*/ 47 w 47"/>
                  <a:gd name="T15" fmla="*/ 0 h 47"/>
                  <a:gd name="T16" fmla="*/ 47 w 47"/>
                  <a:gd name="T17" fmla="*/ 0 h 47"/>
                  <a:gd name="T18" fmla="*/ 47 w 47"/>
                  <a:gd name="T19" fmla="*/ 0 h 47"/>
                  <a:gd name="T20" fmla="*/ 47 w 47"/>
                  <a:gd name="T21" fmla="*/ 47 h 47"/>
                  <a:gd name="T22" fmla="*/ 47 w 47"/>
                  <a:gd name="T23" fmla="*/ 47 h 47"/>
                  <a:gd name="T24" fmla="*/ 47 w 47"/>
                  <a:gd name="T25" fmla="*/ 47 h 47"/>
                  <a:gd name="T26" fmla="*/ 24 w 47"/>
                  <a:gd name="T27" fmla="*/ 47 h 47"/>
                  <a:gd name="T28" fmla="*/ 0 w 47"/>
                  <a:gd name="T29" fmla="*/ 47 h 47"/>
                  <a:gd name="T30" fmla="*/ 0 w 47"/>
                  <a:gd name="T31" fmla="*/ 47 h 47"/>
                  <a:gd name="T32" fmla="*/ 0 w 47"/>
                  <a:gd name="T33" fmla="*/ 47 h 47"/>
                  <a:gd name="T34" fmla="*/ 0 w 47"/>
                  <a:gd name="T35" fmla="*/ 0 h 47"/>
                  <a:gd name="T36" fmla="*/ 0 w 47"/>
                  <a:gd name="T37" fmla="*/ 0 h 47"/>
                  <a:gd name="T38" fmla="*/ 0 w 47"/>
                  <a:gd name="T39" fmla="*/ 0 h 47"/>
                  <a:gd name="T40" fmla="*/ 24 w 47"/>
                  <a:gd name="T41" fmla="*/ 0 h 47"/>
                  <a:gd name="T42" fmla="*/ 24 w 47"/>
                  <a:gd name="T43" fmla="*/ 2 h 47"/>
                  <a:gd name="T44" fmla="*/ 1 w 47"/>
                  <a:gd name="T45" fmla="*/ 2 h 47"/>
                  <a:gd name="T46" fmla="*/ 1 w 47"/>
                  <a:gd name="T47" fmla="*/ 46 h 47"/>
                  <a:gd name="T48" fmla="*/ 24 w 47"/>
                  <a:gd name="T49" fmla="*/ 46 h 47"/>
                  <a:gd name="T50" fmla="*/ 24 w 47"/>
                  <a:gd name="T51" fmla="*/ 4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7">
                    <a:moveTo>
                      <a:pt x="47" y="47"/>
                    </a:moveTo>
                    <a:lnTo>
                      <a:pt x="24" y="47"/>
                    </a:lnTo>
                    <a:lnTo>
                      <a:pt x="24" y="46"/>
                    </a:lnTo>
                    <a:lnTo>
                      <a:pt x="46" y="46"/>
                    </a:lnTo>
                    <a:lnTo>
                      <a:pt x="46" y="2"/>
                    </a:lnTo>
                    <a:lnTo>
                      <a:pt x="24" y="2"/>
                    </a:lnTo>
                    <a:lnTo>
                      <a:pt x="24" y="0"/>
                    </a:lnTo>
                    <a:lnTo>
                      <a:pt x="47" y="0"/>
                    </a:lnTo>
                    <a:lnTo>
                      <a:pt x="47" y="0"/>
                    </a:lnTo>
                    <a:lnTo>
                      <a:pt x="47" y="0"/>
                    </a:lnTo>
                    <a:lnTo>
                      <a:pt x="47" y="47"/>
                    </a:lnTo>
                    <a:lnTo>
                      <a:pt x="47" y="47"/>
                    </a:lnTo>
                    <a:lnTo>
                      <a:pt x="47" y="47"/>
                    </a:lnTo>
                    <a:close/>
                    <a:moveTo>
                      <a:pt x="24" y="47"/>
                    </a:moveTo>
                    <a:lnTo>
                      <a:pt x="0" y="47"/>
                    </a:lnTo>
                    <a:lnTo>
                      <a:pt x="0" y="47"/>
                    </a:lnTo>
                    <a:lnTo>
                      <a:pt x="0" y="47"/>
                    </a:lnTo>
                    <a:lnTo>
                      <a:pt x="0" y="0"/>
                    </a:lnTo>
                    <a:lnTo>
                      <a:pt x="0" y="0"/>
                    </a:lnTo>
                    <a:lnTo>
                      <a:pt x="0" y="0"/>
                    </a:lnTo>
                    <a:lnTo>
                      <a:pt x="24" y="0"/>
                    </a:lnTo>
                    <a:lnTo>
                      <a:pt x="24" y="2"/>
                    </a:lnTo>
                    <a:lnTo>
                      <a:pt x="1" y="2"/>
                    </a:lnTo>
                    <a:lnTo>
                      <a:pt x="1" y="46"/>
                    </a:lnTo>
                    <a:lnTo>
                      <a:pt x="24" y="46"/>
                    </a:lnTo>
                    <a:lnTo>
                      <a:pt x="24" y="4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336" name="Rectangle 161"/>
              <p:cNvSpPr>
                <a:spLocks noChangeArrowheads="1"/>
              </p:cNvSpPr>
              <p:nvPr/>
            </p:nvSpPr>
            <p:spPr bwMode="auto">
              <a:xfrm>
                <a:off x="4272" y="2167"/>
                <a:ext cx="46" cy="47"/>
              </a:xfrm>
              <a:prstGeom prst="rect">
                <a:avLst/>
              </a:prstGeom>
              <a:solidFill>
                <a:srgbClr val="A06DA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337" name="Freeform 162"/>
              <p:cNvSpPr>
                <a:spLocks noEditPoints="1"/>
              </p:cNvSpPr>
              <p:nvPr/>
            </p:nvSpPr>
            <p:spPr bwMode="auto">
              <a:xfrm>
                <a:off x="4271" y="2167"/>
                <a:ext cx="47" cy="47"/>
              </a:xfrm>
              <a:custGeom>
                <a:avLst/>
                <a:gdLst>
                  <a:gd name="T0" fmla="*/ 23 w 47"/>
                  <a:gd name="T1" fmla="*/ 46 h 47"/>
                  <a:gd name="T2" fmla="*/ 47 w 47"/>
                  <a:gd name="T3" fmla="*/ 46 h 47"/>
                  <a:gd name="T4" fmla="*/ 47 w 47"/>
                  <a:gd name="T5" fmla="*/ 2 h 47"/>
                  <a:gd name="T6" fmla="*/ 23 w 47"/>
                  <a:gd name="T7" fmla="*/ 2 h 47"/>
                  <a:gd name="T8" fmla="*/ 23 w 47"/>
                  <a:gd name="T9" fmla="*/ 0 h 47"/>
                  <a:gd name="T10" fmla="*/ 47 w 47"/>
                  <a:gd name="T11" fmla="*/ 0 h 47"/>
                  <a:gd name="T12" fmla="*/ 47 w 47"/>
                  <a:gd name="T13" fmla="*/ 0 h 47"/>
                  <a:gd name="T14" fmla="*/ 47 w 47"/>
                  <a:gd name="T15" fmla="*/ 0 h 47"/>
                  <a:gd name="T16" fmla="*/ 47 w 47"/>
                  <a:gd name="T17" fmla="*/ 47 h 47"/>
                  <a:gd name="T18" fmla="*/ 47 w 47"/>
                  <a:gd name="T19" fmla="*/ 47 h 47"/>
                  <a:gd name="T20" fmla="*/ 47 w 47"/>
                  <a:gd name="T21" fmla="*/ 47 h 47"/>
                  <a:gd name="T22" fmla="*/ 23 w 47"/>
                  <a:gd name="T23" fmla="*/ 47 h 47"/>
                  <a:gd name="T24" fmla="*/ 23 w 47"/>
                  <a:gd name="T25" fmla="*/ 46 h 47"/>
                  <a:gd name="T26" fmla="*/ 1 w 47"/>
                  <a:gd name="T27" fmla="*/ 46 h 47"/>
                  <a:gd name="T28" fmla="*/ 23 w 47"/>
                  <a:gd name="T29" fmla="*/ 46 h 47"/>
                  <a:gd name="T30" fmla="*/ 23 w 47"/>
                  <a:gd name="T31" fmla="*/ 47 h 47"/>
                  <a:gd name="T32" fmla="*/ 1 w 47"/>
                  <a:gd name="T33" fmla="*/ 47 h 47"/>
                  <a:gd name="T34" fmla="*/ 0 w 47"/>
                  <a:gd name="T35" fmla="*/ 47 h 47"/>
                  <a:gd name="T36" fmla="*/ 0 w 47"/>
                  <a:gd name="T37" fmla="*/ 47 h 47"/>
                  <a:gd name="T38" fmla="*/ 0 w 47"/>
                  <a:gd name="T39" fmla="*/ 0 h 47"/>
                  <a:gd name="T40" fmla="*/ 0 w 47"/>
                  <a:gd name="T41" fmla="*/ 0 h 47"/>
                  <a:gd name="T42" fmla="*/ 1 w 47"/>
                  <a:gd name="T43" fmla="*/ 0 h 47"/>
                  <a:gd name="T44" fmla="*/ 23 w 47"/>
                  <a:gd name="T45" fmla="*/ 0 h 47"/>
                  <a:gd name="T46" fmla="*/ 23 w 47"/>
                  <a:gd name="T47" fmla="*/ 2 h 47"/>
                  <a:gd name="T48" fmla="*/ 1 w 47"/>
                  <a:gd name="T49" fmla="*/ 2 h 47"/>
                  <a:gd name="T50" fmla="*/ 1 w 47"/>
                  <a:gd name="T51" fmla="*/ 4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7">
                    <a:moveTo>
                      <a:pt x="23" y="46"/>
                    </a:moveTo>
                    <a:lnTo>
                      <a:pt x="47" y="46"/>
                    </a:lnTo>
                    <a:lnTo>
                      <a:pt x="47" y="2"/>
                    </a:lnTo>
                    <a:lnTo>
                      <a:pt x="23" y="2"/>
                    </a:lnTo>
                    <a:lnTo>
                      <a:pt x="23" y="0"/>
                    </a:lnTo>
                    <a:lnTo>
                      <a:pt x="47" y="0"/>
                    </a:lnTo>
                    <a:lnTo>
                      <a:pt x="47" y="0"/>
                    </a:lnTo>
                    <a:lnTo>
                      <a:pt x="47" y="0"/>
                    </a:lnTo>
                    <a:lnTo>
                      <a:pt x="47" y="47"/>
                    </a:lnTo>
                    <a:lnTo>
                      <a:pt x="47" y="47"/>
                    </a:lnTo>
                    <a:lnTo>
                      <a:pt x="47" y="47"/>
                    </a:lnTo>
                    <a:lnTo>
                      <a:pt x="23" y="47"/>
                    </a:lnTo>
                    <a:lnTo>
                      <a:pt x="23" y="46"/>
                    </a:lnTo>
                    <a:close/>
                    <a:moveTo>
                      <a:pt x="1" y="46"/>
                    </a:moveTo>
                    <a:lnTo>
                      <a:pt x="23" y="46"/>
                    </a:lnTo>
                    <a:lnTo>
                      <a:pt x="23" y="47"/>
                    </a:lnTo>
                    <a:lnTo>
                      <a:pt x="1" y="47"/>
                    </a:lnTo>
                    <a:lnTo>
                      <a:pt x="0" y="47"/>
                    </a:lnTo>
                    <a:lnTo>
                      <a:pt x="0" y="47"/>
                    </a:lnTo>
                    <a:lnTo>
                      <a:pt x="0" y="0"/>
                    </a:lnTo>
                    <a:lnTo>
                      <a:pt x="0" y="0"/>
                    </a:lnTo>
                    <a:lnTo>
                      <a:pt x="1" y="0"/>
                    </a:lnTo>
                    <a:lnTo>
                      <a:pt x="23" y="0"/>
                    </a:lnTo>
                    <a:lnTo>
                      <a:pt x="23" y="2"/>
                    </a:lnTo>
                    <a:lnTo>
                      <a:pt x="1" y="2"/>
                    </a:lnTo>
                    <a:lnTo>
                      <a:pt x="1" y="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338" name="Rectangle 163"/>
              <p:cNvSpPr>
                <a:spLocks noChangeArrowheads="1"/>
              </p:cNvSpPr>
              <p:nvPr/>
            </p:nvSpPr>
            <p:spPr bwMode="auto">
              <a:xfrm>
                <a:off x="4318" y="2167"/>
                <a:ext cx="46" cy="47"/>
              </a:xfrm>
              <a:prstGeom prst="rect">
                <a:avLst/>
              </a:prstGeom>
              <a:solidFill>
                <a:srgbClr val="A06DA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339" name="Freeform 164"/>
              <p:cNvSpPr>
                <a:spLocks noEditPoints="1"/>
              </p:cNvSpPr>
              <p:nvPr/>
            </p:nvSpPr>
            <p:spPr bwMode="auto">
              <a:xfrm>
                <a:off x="4318" y="2167"/>
                <a:ext cx="46" cy="47"/>
              </a:xfrm>
              <a:custGeom>
                <a:avLst/>
                <a:gdLst>
                  <a:gd name="T0" fmla="*/ 46 w 46"/>
                  <a:gd name="T1" fmla="*/ 47 h 47"/>
                  <a:gd name="T2" fmla="*/ 23 w 46"/>
                  <a:gd name="T3" fmla="*/ 47 h 47"/>
                  <a:gd name="T4" fmla="*/ 23 w 46"/>
                  <a:gd name="T5" fmla="*/ 46 h 47"/>
                  <a:gd name="T6" fmla="*/ 46 w 46"/>
                  <a:gd name="T7" fmla="*/ 46 h 47"/>
                  <a:gd name="T8" fmla="*/ 46 w 46"/>
                  <a:gd name="T9" fmla="*/ 2 h 47"/>
                  <a:gd name="T10" fmla="*/ 23 w 46"/>
                  <a:gd name="T11" fmla="*/ 2 h 47"/>
                  <a:gd name="T12" fmla="*/ 23 w 46"/>
                  <a:gd name="T13" fmla="*/ 0 h 47"/>
                  <a:gd name="T14" fmla="*/ 46 w 46"/>
                  <a:gd name="T15" fmla="*/ 0 h 47"/>
                  <a:gd name="T16" fmla="*/ 46 w 46"/>
                  <a:gd name="T17" fmla="*/ 0 h 47"/>
                  <a:gd name="T18" fmla="*/ 46 w 46"/>
                  <a:gd name="T19" fmla="*/ 0 h 47"/>
                  <a:gd name="T20" fmla="*/ 46 w 46"/>
                  <a:gd name="T21" fmla="*/ 47 h 47"/>
                  <a:gd name="T22" fmla="*/ 46 w 46"/>
                  <a:gd name="T23" fmla="*/ 47 h 47"/>
                  <a:gd name="T24" fmla="*/ 46 w 46"/>
                  <a:gd name="T25" fmla="*/ 47 h 47"/>
                  <a:gd name="T26" fmla="*/ 23 w 46"/>
                  <a:gd name="T27" fmla="*/ 47 h 47"/>
                  <a:gd name="T28" fmla="*/ 0 w 46"/>
                  <a:gd name="T29" fmla="*/ 47 h 47"/>
                  <a:gd name="T30" fmla="*/ 0 w 46"/>
                  <a:gd name="T31" fmla="*/ 47 h 47"/>
                  <a:gd name="T32" fmla="*/ 0 w 46"/>
                  <a:gd name="T33" fmla="*/ 47 h 47"/>
                  <a:gd name="T34" fmla="*/ 0 w 46"/>
                  <a:gd name="T35" fmla="*/ 0 h 47"/>
                  <a:gd name="T36" fmla="*/ 0 w 46"/>
                  <a:gd name="T37" fmla="*/ 0 h 47"/>
                  <a:gd name="T38" fmla="*/ 0 w 46"/>
                  <a:gd name="T39" fmla="*/ 0 h 47"/>
                  <a:gd name="T40" fmla="*/ 23 w 46"/>
                  <a:gd name="T41" fmla="*/ 0 h 47"/>
                  <a:gd name="T42" fmla="*/ 23 w 46"/>
                  <a:gd name="T43" fmla="*/ 2 h 47"/>
                  <a:gd name="T44" fmla="*/ 0 w 46"/>
                  <a:gd name="T45" fmla="*/ 2 h 47"/>
                  <a:gd name="T46" fmla="*/ 0 w 46"/>
                  <a:gd name="T47" fmla="*/ 46 h 47"/>
                  <a:gd name="T48" fmla="*/ 23 w 46"/>
                  <a:gd name="T49" fmla="*/ 46 h 47"/>
                  <a:gd name="T50" fmla="*/ 23 w 46"/>
                  <a:gd name="T51" fmla="*/ 4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6" h="47">
                    <a:moveTo>
                      <a:pt x="46" y="47"/>
                    </a:moveTo>
                    <a:lnTo>
                      <a:pt x="23" y="47"/>
                    </a:lnTo>
                    <a:lnTo>
                      <a:pt x="23" y="46"/>
                    </a:lnTo>
                    <a:lnTo>
                      <a:pt x="46" y="46"/>
                    </a:lnTo>
                    <a:lnTo>
                      <a:pt x="46" y="2"/>
                    </a:lnTo>
                    <a:lnTo>
                      <a:pt x="23" y="2"/>
                    </a:lnTo>
                    <a:lnTo>
                      <a:pt x="23" y="0"/>
                    </a:lnTo>
                    <a:lnTo>
                      <a:pt x="46" y="0"/>
                    </a:lnTo>
                    <a:lnTo>
                      <a:pt x="46" y="0"/>
                    </a:lnTo>
                    <a:lnTo>
                      <a:pt x="46" y="0"/>
                    </a:lnTo>
                    <a:lnTo>
                      <a:pt x="46" y="47"/>
                    </a:lnTo>
                    <a:lnTo>
                      <a:pt x="46" y="47"/>
                    </a:lnTo>
                    <a:lnTo>
                      <a:pt x="46" y="47"/>
                    </a:lnTo>
                    <a:close/>
                    <a:moveTo>
                      <a:pt x="23" y="47"/>
                    </a:moveTo>
                    <a:lnTo>
                      <a:pt x="0" y="47"/>
                    </a:lnTo>
                    <a:lnTo>
                      <a:pt x="0" y="47"/>
                    </a:lnTo>
                    <a:lnTo>
                      <a:pt x="0" y="47"/>
                    </a:lnTo>
                    <a:lnTo>
                      <a:pt x="0" y="0"/>
                    </a:lnTo>
                    <a:lnTo>
                      <a:pt x="0" y="0"/>
                    </a:lnTo>
                    <a:lnTo>
                      <a:pt x="0" y="0"/>
                    </a:lnTo>
                    <a:lnTo>
                      <a:pt x="23" y="0"/>
                    </a:lnTo>
                    <a:lnTo>
                      <a:pt x="23" y="2"/>
                    </a:lnTo>
                    <a:lnTo>
                      <a:pt x="0" y="2"/>
                    </a:lnTo>
                    <a:lnTo>
                      <a:pt x="0" y="46"/>
                    </a:lnTo>
                    <a:lnTo>
                      <a:pt x="23" y="46"/>
                    </a:lnTo>
                    <a:lnTo>
                      <a:pt x="23" y="4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340" name="Rectangle 165"/>
              <p:cNvSpPr>
                <a:spLocks noChangeArrowheads="1"/>
              </p:cNvSpPr>
              <p:nvPr/>
            </p:nvSpPr>
            <p:spPr bwMode="auto">
              <a:xfrm>
                <a:off x="4364" y="2167"/>
                <a:ext cx="47" cy="47"/>
              </a:xfrm>
              <a:prstGeom prst="rect">
                <a:avLst/>
              </a:prstGeom>
              <a:solidFill>
                <a:srgbClr val="A06DA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341" name="Freeform 166"/>
              <p:cNvSpPr>
                <a:spLocks noEditPoints="1"/>
              </p:cNvSpPr>
              <p:nvPr/>
            </p:nvSpPr>
            <p:spPr bwMode="auto">
              <a:xfrm>
                <a:off x="4364" y="2167"/>
                <a:ext cx="47" cy="47"/>
              </a:xfrm>
              <a:custGeom>
                <a:avLst/>
                <a:gdLst>
                  <a:gd name="T0" fmla="*/ 23 w 47"/>
                  <a:gd name="T1" fmla="*/ 46 h 47"/>
                  <a:gd name="T2" fmla="*/ 45 w 47"/>
                  <a:gd name="T3" fmla="*/ 46 h 47"/>
                  <a:gd name="T4" fmla="*/ 45 w 47"/>
                  <a:gd name="T5" fmla="*/ 2 h 47"/>
                  <a:gd name="T6" fmla="*/ 23 w 47"/>
                  <a:gd name="T7" fmla="*/ 2 h 47"/>
                  <a:gd name="T8" fmla="*/ 23 w 47"/>
                  <a:gd name="T9" fmla="*/ 0 h 47"/>
                  <a:gd name="T10" fmla="*/ 47 w 47"/>
                  <a:gd name="T11" fmla="*/ 0 h 47"/>
                  <a:gd name="T12" fmla="*/ 47 w 47"/>
                  <a:gd name="T13" fmla="*/ 0 h 47"/>
                  <a:gd name="T14" fmla="*/ 47 w 47"/>
                  <a:gd name="T15" fmla="*/ 0 h 47"/>
                  <a:gd name="T16" fmla="*/ 47 w 47"/>
                  <a:gd name="T17" fmla="*/ 47 h 47"/>
                  <a:gd name="T18" fmla="*/ 47 w 47"/>
                  <a:gd name="T19" fmla="*/ 47 h 47"/>
                  <a:gd name="T20" fmla="*/ 47 w 47"/>
                  <a:gd name="T21" fmla="*/ 47 h 47"/>
                  <a:gd name="T22" fmla="*/ 23 w 47"/>
                  <a:gd name="T23" fmla="*/ 47 h 47"/>
                  <a:gd name="T24" fmla="*/ 23 w 47"/>
                  <a:gd name="T25" fmla="*/ 46 h 47"/>
                  <a:gd name="T26" fmla="*/ 0 w 47"/>
                  <a:gd name="T27" fmla="*/ 46 h 47"/>
                  <a:gd name="T28" fmla="*/ 23 w 47"/>
                  <a:gd name="T29" fmla="*/ 46 h 47"/>
                  <a:gd name="T30" fmla="*/ 23 w 47"/>
                  <a:gd name="T31" fmla="*/ 47 h 47"/>
                  <a:gd name="T32" fmla="*/ 0 w 47"/>
                  <a:gd name="T33" fmla="*/ 47 h 47"/>
                  <a:gd name="T34" fmla="*/ 0 w 47"/>
                  <a:gd name="T35" fmla="*/ 47 h 47"/>
                  <a:gd name="T36" fmla="*/ 0 w 47"/>
                  <a:gd name="T37" fmla="*/ 47 h 47"/>
                  <a:gd name="T38" fmla="*/ 0 w 47"/>
                  <a:gd name="T39" fmla="*/ 0 h 47"/>
                  <a:gd name="T40" fmla="*/ 0 w 47"/>
                  <a:gd name="T41" fmla="*/ 0 h 47"/>
                  <a:gd name="T42" fmla="*/ 0 w 47"/>
                  <a:gd name="T43" fmla="*/ 0 h 47"/>
                  <a:gd name="T44" fmla="*/ 23 w 47"/>
                  <a:gd name="T45" fmla="*/ 0 h 47"/>
                  <a:gd name="T46" fmla="*/ 23 w 47"/>
                  <a:gd name="T47" fmla="*/ 2 h 47"/>
                  <a:gd name="T48" fmla="*/ 0 w 47"/>
                  <a:gd name="T49" fmla="*/ 2 h 47"/>
                  <a:gd name="T50" fmla="*/ 0 w 47"/>
                  <a:gd name="T51" fmla="*/ 4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7">
                    <a:moveTo>
                      <a:pt x="23" y="46"/>
                    </a:moveTo>
                    <a:lnTo>
                      <a:pt x="45" y="46"/>
                    </a:lnTo>
                    <a:lnTo>
                      <a:pt x="45" y="2"/>
                    </a:lnTo>
                    <a:lnTo>
                      <a:pt x="23" y="2"/>
                    </a:lnTo>
                    <a:lnTo>
                      <a:pt x="23" y="0"/>
                    </a:lnTo>
                    <a:lnTo>
                      <a:pt x="47" y="0"/>
                    </a:lnTo>
                    <a:lnTo>
                      <a:pt x="47" y="0"/>
                    </a:lnTo>
                    <a:lnTo>
                      <a:pt x="47" y="0"/>
                    </a:lnTo>
                    <a:lnTo>
                      <a:pt x="47" y="47"/>
                    </a:lnTo>
                    <a:lnTo>
                      <a:pt x="47" y="47"/>
                    </a:lnTo>
                    <a:lnTo>
                      <a:pt x="47" y="47"/>
                    </a:lnTo>
                    <a:lnTo>
                      <a:pt x="23" y="47"/>
                    </a:lnTo>
                    <a:lnTo>
                      <a:pt x="23" y="46"/>
                    </a:lnTo>
                    <a:close/>
                    <a:moveTo>
                      <a:pt x="0" y="46"/>
                    </a:moveTo>
                    <a:lnTo>
                      <a:pt x="23" y="46"/>
                    </a:lnTo>
                    <a:lnTo>
                      <a:pt x="23" y="47"/>
                    </a:lnTo>
                    <a:lnTo>
                      <a:pt x="0" y="47"/>
                    </a:lnTo>
                    <a:lnTo>
                      <a:pt x="0" y="47"/>
                    </a:lnTo>
                    <a:lnTo>
                      <a:pt x="0" y="47"/>
                    </a:lnTo>
                    <a:lnTo>
                      <a:pt x="0" y="0"/>
                    </a:lnTo>
                    <a:lnTo>
                      <a:pt x="0" y="0"/>
                    </a:lnTo>
                    <a:lnTo>
                      <a:pt x="0" y="0"/>
                    </a:lnTo>
                    <a:lnTo>
                      <a:pt x="23" y="0"/>
                    </a:lnTo>
                    <a:lnTo>
                      <a:pt x="23" y="2"/>
                    </a:lnTo>
                    <a:lnTo>
                      <a:pt x="0" y="2"/>
                    </a:lnTo>
                    <a:lnTo>
                      <a:pt x="0" y="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342" name="Rectangle 167"/>
              <p:cNvSpPr>
                <a:spLocks noChangeArrowheads="1"/>
              </p:cNvSpPr>
              <p:nvPr/>
            </p:nvSpPr>
            <p:spPr bwMode="auto">
              <a:xfrm>
                <a:off x="4456" y="2167"/>
                <a:ext cx="46" cy="47"/>
              </a:xfrm>
              <a:prstGeom prst="rect">
                <a:avLst/>
              </a:prstGeom>
              <a:solidFill>
                <a:srgbClr val="A06DA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343" name="Freeform 168"/>
              <p:cNvSpPr>
                <a:spLocks noEditPoints="1"/>
              </p:cNvSpPr>
              <p:nvPr/>
            </p:nvSpPr>
            <p:spPr bwMode="auto">
              <a:xfrm>
                <a:off x="4456" y="2167"/>
                <a:ext cx="46" cy="47"/>
              </a:xfrm>
              <a:custGeom>
                <a:avLst/>
                <a:gdLst>
                  <a:gd name="T0" fmla="*/ 24 w 46"/>
                  <a:gd name="T1" fmla="*/ 46 h 47"/>
                  <a:gd name="T2" fmla="*/ 46 w 46"/>
                  <a:gd name="T3" fmla="*/ 46 h 47"/>
                  <a:gd name="T4" fmla="*/ 46 w 46"/>
                  <a:gd name="T5" fmla="*/ 2 h 47"/>
                  <a:gd name="T6" fmla="*/ 24 w 46"/>
                  <a:gd name="T7" fmla="*/ 2 h 47"/>
                  <a:gd name="T8" fmla="*/ 24 w 46"/>
                  <a:gd name="T9" fmla="*/ 0 h 47"/>
                  <a:gd name="T10" fmla="*/ 46 w 46"/>
                  <a:gd name="T11" fmla="*/ 0 h 47"/>
                  <a:gd name="T12" fmla="*/ 46 w 46"/>
                  <a:gd name="T13" fmla="*/ 0 h 47"/>
                  <a:gd name="T14" fmla="*/ 46 w 46"/>
                  <a:gd name="T15" fmla="*/ 0 h 47"/>
                  <a:gd name="T16" fmla="*/ 46 w 46"/>
                  <a:gd name="T17" fmla="*/ 47 h 47"/>
                  <a:gd name="T18" fmla="*/ 46 w 46"/>
                  <a:gd name="T19" fmla="*/ 47 h 47"/>
                  <a:gd name="T20" fmla="*/ 46 w 46"/>
                  <a:gd name="T21" fmla="*/ 47 h 47"/>
                  <a:gd name="T22" fmla="*/ 24 w 46"/>
                  <a:gd name="T23" fmla="*/ 47 h 47"/>
                  <a:gd name="T24" fmla="*/ 24 w 46"/>
                  <a:gd name="T25" fmla="*/ 46 h 47"/>
                  <a:gd name="T26" fmla="*/ 0 w 46"/>
                  <a:gd name="T27" fmla="*/ 46 h 47"/>
                  <a:gd name="T28" fmla="*/ 24 w 46"/>
                  <a:gd name="T29" fmla="*/ 46 h 47"/>
                  <a:gd name="T30" fmla="*/ 24 w 46"/>
                  <a:gd name="T31" fmla="*/ 47 h 47"/>
                  <a:gd name="T32" fmla="*/ 0 w 46"/>
                  <a:gd name="T33" fmla="*/ 47 h 47"/>
                  <a:gd name="T34" fmla="*/ 0 w 46"/>
                  <a:gd name="T35" fmla="*/ 47 h 47"/>
                  <a:gd name="T36" fmla="*/ 0 w 46"/>
                  <a:gd name="T37" fmla="*/ 47 h 47"/>
                  <a:gd name="T38" fmla="*/ 0 w 46"/>
                  <a:gd name="T39" fmla="*/ 0 h 47"/>
                  <a:gd name="T40" fmla="*/ 0 w 46"/>
                  <a:gd name="T41" fmla="*/ 0 h 47"/>
                  <a:gd name="T42" fmla="*/ 0 w 46"/>
                  <a:gd name="T43" fmla="*/ 0 h 47"/>
                  <a:gd name="T44" fmla="*/ 24 w 46"/>
                  <a:gd name="T45" fmla="*/ 0 h 47"/>
                  <a:gd name="T46" fmla="*/ 24 w 46"/>
                  <a:gd name="T47" fmla="*/ 2 h 47"/>
                  <a:gd name="T48" fmla="*/ 0 w 46"/>
                  <a:gd name="T49" fmla="*/ 2 h 47"/>
                  <a:gd name="T50" fmla="*/ 0 w 46"/>
                  <a:gd name="T51" fmla="*/ 4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6" h="47">
                    <a:moveTo>
                      <a:pt x="24" y="46"/>
                    </a:moveTo>
                    <a:lnTo>
                      <a:pt x="46" y="46"/>
                    </a:lnTo>
                    <a:lnTo>
                      <a:pt x="46" y="2"/>
                    </a:lnTo>
                    <a:lnTo>
                      <a:pt x="24" y="2"/>
                    </a:lnTo>
                    <a:lnTo>
                      <a:pt x="24" y="0"/>
                    </a:lnTo>
                    <a:lnTo>
                      <a:pt x="46" y="0"/>
                    </a:lnTo>
                    <a:lnTo>
                      <a:pt x="46" y="0"/>
                    </a:lnTo>
                    <a:lnTo>
                      <a:pt x="46" y="0"/>
                    </a:lnTo>
                    <a:lnTo>
                      <a:pt x="46" y="47"/>
                    </a:lnTo>
                    <a:lnTo>
                      <a:pt x="46" y="47"/>
                    </a:lnTo>
                    <a:lnTo>
                      <a:pt x="46" y="47"/>
                    </a:lnTo>
                    <a:lnTo>
                      <a:pt x="24" y="47"/>
                    </a:lnTo>
                    <a:lnTo>
                      <a:pt x="24" y="46"/>
                    </a:lnTo>
                    <a:close/>
                    <a:moveTo>
                      <a:pt x="0" y="46"/>
                    </a:moveTo>
                    <a:lnTo>
                      <a:pt x="24" y="46"/>
                    </a:lnTo>
                    <a:lnTo>
                      <a:pt x="24" y="47"/>
                    </a:lnTo>
                    <a:lnTo>
                      <a:pt x="0" y="47"/>
                    </a:lnTo>
                    <a:lnTo>
                      <a:pt x="0" y="47"/>
                    </a:lnTo>
                    <a:lnTo>
                      <a:pt x="0" y="47"/>
                    </a:lnTo>
                    <a:lnTo>
                      <a:pt x="0" y="0"/>
                    </a:lnTo>
                    <a:lnTo>
                      <a:pt x="0" y="0"/>
                    </a:lnTo>
                    <a:lnTo>
                      <a:pt x="0" y="0"/>
                    </a:lnTo>
                    <a:lnTo>
                      <a:pt x="24" y="0"/>
                    </a:lnTo>
                    <a:lnTo>
                      <a:pt x="24" y="2"/>
                    </a:lnTo>
                    <a:lnTo>
                      <a:pt x="0" y="2"/>
                    </a:lnTo>
                    <a:lnTo>
                      <a:pt x="0" y="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344" name="Rectangle 169"/>
              <p:cNvSpPr>
                <a:spLocks noChangeArrowheads="1"/>
              </p:cNvSpPr>
              <p:nvPr/>
            </p:nvSpPr>
            <p:spPr bwMode="auto">
              <a:xfrm>
                <a:off x="4179" y="2122"/>
                <a:ext cx="46" cy="45"/>
              </a:xfrm>
              <a:prstGeom prst="rect">
                <a:avLst/>
              </a:prstGeom>
              <a:solidFill>
                <a:srgbClr val="6C3E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345" name="Freeform 170"/>
              <p:cNvSpPr>
                <a:spLocks noEditPoints="1"/>
              </p:cNvSpPr>
              <p:nvPr/>
            </p:nvSpPr>
            <p:spPr bwMode="auto">
              <a:xfrm>
                <a:off x="4179" y="2122"/>
                <a:ext cx="47" cy="47"/>
              </a:xfrm>
              <a:custGeom>
                <a:avLst/>
                <a:gdLst>
                  <a:gd name="T0" fmla="*/ 24 w 47"/>
                  <a:gd name="T1" fmla="*/ 0 h 47"/>
                  <a:gd name="T2" fmla="*/ 46 w 47"/>
                  <a:gd name="T3" fmla="*/ 0 h 47"/>
                  <a:gd name="T4" fmla="*/ 47 w 47"/>
                  <a:gd name="T5" fmla="*/ 0 h 47"/>
                  <a:gd name="T6" fmla="*/ 47 w 47"/>
                  <a:gd name="T7" fmla="*/ 0 h 47"/>
                  <a:gd name="T8" fmla="*/ 47 w 47"/>
                  <a:gd name="T9" fmla="*/ 45 h 47"/>
                  <a:gd name="T10" fmla="*/ 47 w 47"/>
                  <a:gd name="T11" fmla="*/ 47 h 47"/>
                  <a:gd name="T12" fmla="*/ 46 w 47"/>
                  <a:gd name="T13" fmla="*/ 47 h 47"/>
                  <a:gd name="T14" fmla="*/ 24 w 47"/>
                  <a:gd name="T15" fmla="*/ 47 h 47"/>
                  <a:gd name="T16" fmla="*/ 24 w 47"/>
                  <a:gd name="T17" fmla="*/ 45 h 47"/>
                  <a:gd name="T18" fmla="*/ 46 w 47"/>
                  <a:gd name="T19" fmla="*/ 45 h 47"/>
                  <a:gd name="T20" fmla="*/ 46 w 47"/>
                  <a:gd name="T21" fmla="*/ 0 h 47"/>
                  <a:gd name="T22" fmla="*/ 24 w 47"/>
                  <a:gd name="T23" fmla="*/ 0 h 47"/>
                  <a:gd name="T24" fmla="*/ 24 w 47"/>
                  <a:gd name="T25" fmla="*/ 0 h 47"/>
                  <a:gd name="T26" fmla="*/ 0 w 47"/>
                  <a:gd name="T27" fmla="*/ 0 h 47"/>
                  <a:gd name="T28" fmla="*/ 24 w 47"/>
                  <a:gd name="T29" fmla="*/ 0 h 47"/>
                  <a:gd name="T30" fmla="*/ 24 w 47"/>
                  <a:gd name="T31" fmla="*/ 0 h 47"/>
                  <a:gd name="T32" fmla="*/ 0 w 47"/>
                  <a:gd name="T33" fmla="*/ 0 h 47"/>
                  <a:gd name="T34" fmla="*/ 0 w 47"/>
                  <a:gd name="T35" fmla="*/ 45 h 47"/>
                  <a:gd name="T36" fmla="*/ 24 w 47"/>
                  <a:gd name="T37" fmla="*/ 45 h 47"/>
                  <a:gd name="T38" fmla="*/ 24 w 47"/>
                  <a:gd name="T39" fmla="*/ 47 h 47"/>
                  <a:gd name="T40" fmla="*/ 0 w 47"/>
                  <a:gd name="T41" fmla="*/ 47 h 47"/>
                  <a:gd name="T42" fmla="*/ 0 w 47"/>
                  <a:gd name="T43" fmla="*/ 47 h 47"/>
                  <a:gd name="T44" fmla="*/ 0 w 47"/>
                  <a:gd name="T45" fmla="*/ 45 h 47"/>
                  <a:gd name="T46" fmla="*/ 0 w 47"/>
                  <a:gd name="T47" fmla="*/ 0 h 47"/>
                  <a:gd name="T48" fmla="*/ 0 w 47"/>
                  <a:gd name="T49" fmla="*/ 0 h 47"/>
                  <a:gd name="T50" fmla="*/ 0 w 47"/>
                  <a:gd name="T51"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7">
                    <a:moveTo>
                      <a:pt x="24" y="0"/>
                    </a:moveTo>
                    <a:lnTo>
                      <a:pt x="46" y="0"/>
                    </a:lnTo>
                    <a:lnTo>
                      <a:pt x="47" y="0"/>
                    </a:lnTo>
                    <a:lnTo>
                      <a:pt x="47" y="0"/>
                    </a:lnTo>
                    <a:lnTo>
                      <a:pt x="47" y="45"/>
                    </a:lnTo>
                    <a:lnTo>
                      <a:pt x="47" y="47"/>
                    </a:lnTo>
                    <a:lnTo>
                      <a:pt x="46" y="47"/>
                    </a:lnTo>
                    <a:lnTo>
                      <a:pt x="24" y="47"/>
                    </a:lnTo>
                    <a:lnTo>
                      <a:pt x="24" y="45"/>
                    </a:lnTo>
                    <a:lnTo>
                      <a:pt x="46" y="45"/>
                    </a:lnTo>
                    <a:lnTo>
                      <a:pt x="46" y="0"/>
                    </a:lnTo>
                    <a:lnTo>
                      <a:pt x="24" y="0"/>
                    </a:lnTo>
                    <a:lnTo>
                      <a:pt x="24" y="0"/>
                    </a:lnTo>
                    <a:close/>
                    <a:moveTo>
                      <a:pt x="0" y="0"/>
                    </a:moveTo>
                    <a:lnTo>
                      <a:pt x="24" y="0"/>
                    </a:lnTo>
                    <a:lnTo>
                      <a:pt x="24" y="0"/>
                    </a:lnTo>
                    <a:lnTo>
                      <a:pt x="0" y="0"/>
                    </a:lnTo>
                    <a:lnTo>
                      <a:pt x="0" y="45"/>
                    </a:lnTo>
                    <a:lnTo>
                      <a:pt x="24" y="45"/>
                    </a:lnTo>
                    <a:lnTo>
                      <a:pt x="24" y="47"/>
                    </a:lnTo>
                    <a:lnTo>
                      <a:pt x="0" y="47"/>
                    </a:lnTo>
                    <a:lnTo>
                      <a:pt x="0" y="47"/>
                    </a:lnTo>
                    <a:lnTo>
                      <a:pt x="0" y="45"/>
                    </a:lnTo>
                    <a:lnTo>
                      <a:pt x="0" y="0"/>
                    </a:lnTo>
                    <a:lnTo>
                      <a:pt x="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346" name="Rectangle 171"/>
              <p:cNvSpPr>
                <a:spLocks noChangeArrowheads="1"/>
              </p:cNvSpPr>
              <p:nvPr/>
            </p:nvSpPr>
            <p:spPr bwMode="auto">
              <a:xfrm>
                <a:off x="4225" y="2122"/>
                <a:ext cx="47" cy="45"/>
              </a:xfrm>
              <a:prstGeom prst="rect">
                <a:avLst/>
              </a:prstGeom>
              <a:solidFill>
                <a:srgbClr val="A06DA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347" name="Freeform 172"/>
              <p:cNvSpPr>
                <a:spLocks noEditPoints="1"/>
              </p:cNvSpPr>
              <p:nvPr/>
            </p:nvSpPr>
            <p:spPr bwMode="auto">
              <a:xfrm>
                <a:off x="4225" y="2122"/>
                <a:ext cx="47" cy="47"/>
              </a:xfrm>
              <a:custGeom>
                <a:avLst/>
                <a:gdLst>
                  <a:gd name="T0" fmla="*/ 46 w 47"/>
                  <a:gd name="T1" fmla="*/ 0 h 47"/>
                  <a:gd name="T2" fmla="*/ 24 w 47"/>
                  <a:gd name="T3" fmla="*/ 0 h 47"/>
                  <a:gd name="T4" fmla="*/ 24 w 47"/>
                  <a:gd name="T5" fmla="*/ 0 h 47"/>
                  <a:gd name="T6" fmla="*/ 47 w 47"/>
                  <a:gd name="T7" fmla="*/ 0 h 47"/>
                  <a:gd name="T8" fmla="*/ 47 w 47"/>
                  <a:gd name="T9" fmla="*/ 0 h 47"/>
                  <a:gd name="T10" fmla="*/ 47 w 47"/>
                  <a:gd name="T11" fmla="*/ 0 h 47"/>
                  <a:gd name="T12" fmla="*/ 47 w 47"/>
                  <a:gd name="T13" fmla="*/ 45 h 47"/>
                  <a:gd name="T14" fmla="*/ 47 w 47"/>
                  <a:gd name="T15" fmla="*/ 47 h 47"/>
                  <a:gd name="T16" fmla="*/ 47 w 47"/>
                  <a:gd name="T17" fmla="*/ 47 h 47"/>
                  <a:gd name="T18" fmla="*/ 24 w 47"/>
                  <a:gd name="T19" fmla="*/ 47 h 47"/>
                  <a:gd name="T20" fmla="*/ 24 w 47"/>
                  <a:gd name="T21" fmla="*/ 45 h 47"/>
                  <a:gd name="T22" fmla="*/ 46 w 47"/>
                  <a:gd name="T23" fmla="*/ 45 h 47"/>
                  <a:gd name="T24" fmla="*/ 46 w 47"/>
                  <a:gd name="T25" fmla="*/ 0 h 47"/>
                  <a:gd name="T26" fmla="*/ 24 w 47"/>
                  <a:gd name="T27" fmla="*/ 0 h 47"/>
                  <a:gd name="T28" fmla="*/ 1 w 47"/>
                  <a:gd name="T29" fmla="*/ 0 h 47"/>
                  <a:gd name="T30" fmla="*/ 1 w 47"/>
                  <a:gd name="T31" fmla="*/ 45 h 47"/>
                  <a:gd name="T32" fmla="*/ 24 w 47"/>
                  <a:gd name="T33" fmla="*/ 45 h 47"/>
                  <a:gd name="T34" fmla="*/ 24 w 47"/>
                  <a:gd name="T35" fmla="*/ 47 h 47"/>
                  <a:gd name="T36" fmla="*/ 0 w 47"/>
                  <a:gd name="T37" fmla="*/ 47 h 47"/>
                  <a:gd name="T38" fmla="*/ 0 w 47"/>
                  <a:gd name="T39" fmla="*/ 47 h 47"/>
                  <a:gd name="T40" fmla="*/ 0 w 47"/>
                  <a:gd name="T41" fmla="*/ 45 h 47"/>
                  <a:gd name="T42" fmla="*/ 0 w 47"/>
                  <a:gd name="T43" fmla="*/ 0 h 47"/>
                  <a:gd name="T44" fmla="*/ 0 w 47"/>
                  <a:gd name="T45" fmla="*/ 0 h 47"/>
                  <a:gd name="T46" fmla="*/ 0 w 47"/>
                  <a:gd name="T47" fmla="*/ 0 h 47"/>
                  <a:gd name="T48" fmla="*/ 24 w 47"/>
                  <a:gd name="T49" fmla="*/ 0 h 47"/>
                  <a:gd name="T50" fmla="*/ 24 w 47"/>
                  <a:gd name="T51"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7">
                    <a:moveTo>
                      <a:pt x="46" y="0"/>
                    </a:moveTo>
                    <a:lnTo>
                      <a:pt x="24" y="0"/>
                    </a:lnTo>
                    <a:lnTo>
                      <a:pt x="24" y="0"/>
                    </a:lnTo>
                    <a:lnTo>
                      <a:pt x="47" y="0"/>
                    </a:lnTo>
                    <a:lnTo>
                      <a:pt x="47" y="0"/>
                    </a:lnTo>
                    <a:lnTo>
                      <a:pt x="47" y="0"/>
                    </a:lnTo>
                    <a:lnTo>
                      <a:pt x="47" y="45"/>
                    </a:lnTo>
                    <a:lnTo>
                      <a:pt x="47" y="47"/>
                    </a:lnTo>
                    <a:lnTo>
                      <a:pt x="47" y="47"/>
                    </a:lnTo>
                    <a:lnTo>
                      <a:pt x="24" y="47"/>
                    </a:lnTo>
                    <a:lnTo>
                      <a:pt x="24" y="45"/>
                    </a:lnTo>
                    <a:lnTo>
                      <a:pt x="46" y="45"/>
                    </a:lnTo>
                    <a:lnTo>
                      <a:pt x="46" y="0"/>
                    </a:lnTo>
                    <a:close/>
                    <a:moveTo>
                      <a:pt x="24" y="0"/>
                    </a:moveTo>
                    <a:lnTo>
                      <a:pt x="1" y="0"/>
                    </a:lnTo>
                    <a:lnTo>
                      <a:pt x="1" y="45"/>
                    </a:lnTo>
                    <a:lnTo>
                      <a:pt x="24" y="45"/>
                    </a:lnTo>
                    <a:lnTo>
                      <a:pt x="24" y="47"/>
                    </a:lnTo>
                    <a:lnTo>
                      <a:pt x="0" y="47"/>
                    </a:lnTo>
                    <a:lnTo>
                      <a:pt x="0" y="47"/>
                    </a:lnTo>
                    <a:lnTo>
                      <a:pt x="0" y="45"/>
                    </a:lnTo>
                    <a:lnTo>
                      <a:pt x="0" y="0"/>
                    </a:lnTo>
                    <a:lnTo>
                      <a:pt x="0" y="0"/>
                    </a:lnTo>
                    <a:lnTo>
                      <a:pt x="0" y="0"/>
                    </a:lnTo>
                    <a:lnTo>
                      <a:pt x="24" y="0"/>
                    </a:lnTo>
                    <a:lnTo>
                      <a:pt x="2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348" name="Rectangle 173"/>
              <p:cNvSpPr>
                <a:spLocks noChangeArrowheads="1"/>
              </p:cNvSpPr>
              <p:nvPr/>
            </p:nvSpPr>
            <p:spPr bwMode="auto">
              <a:xfrm>
                <a:off x="4272" y="2122"/>
                <a:ext cx="46" cy="45"/>
              </a:xfrm>
              <a:prstGeom prst="rect">
                <a:avLst/>
              </a:prstGeom>
              <a:solidFill>
                <a:srgbClr val="A06DA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349" name="Freeform 174"/>
              <p:cNvSpPr>
                <a:spLocks noEditPoints="1"/>
              </p:cNvSpPr>
              <p:nvPr/>
            </p:nvSpPr>
            <p:spPr bwMode="auto">
              <a:xfrm>
                <a:off x="4271" y="2122"/>
                <a:ext cx="47" cy="47"/>
              </a:xfrm>
              <a:custGeom>
                <a:avLst/>
                <a:gdLst>
                  <a:gd name="T0" fmla="*/ 23 w 47"/>
                  <a:gd name="T1" fmla="*/ 0 h 47"/>
                  <a:gd name="T2" fmla="*/ 47 w 47"/>
                  <a:gd name="T3" fmla="*/ 0 h 47"/>
                  <a:gd name="T4" fmla="*/ 47 w 47"/>
                  <a:gd name="T5" fmla="*/ 0 h 47"/>
                  <a:gd name="T6" fmla="*/ 47 w 47"/>
                  <a:gd name="T7" fmla="*/ 0 h 47"/>
                  <a:gd name="T8" fmla="*/ 47 w 47"/>
                  <a:gd name="T9" fmla="*/ 45 h 47"/>
                  <a:gd name="T10" fmla="*/ 47 w 47"/>
                  <a:gd name="T11" fmla="*/ 47 h 47"/>
                  <a:gd name="T12" fmla="*/ 47 w 47"/>
                  <a:gd name="T13" fmla="*/ 47 h 47"/>
                  <a:gd name="T14" fmla="*/ 23 w 47"/>
                  <a:gd name="T15" fmla="*/ 47 h 47"/>
                  <a:gd name="T16" fmla="*/ 23 w 47"/>
                  <a:gd name="T17" fmla="*/ 45 h 47"/>
                  <a:gd name="T18" fmla="*/ 47 w 47"/>
                  <a:gd name="T19" fmla="*/ 45 h 47"/>
                  <a:gd name="T20" fmla="*/ 47 w 47"/>
                  <a:gd name="T21" fmla="*/ 0 h 47"/>
                  <a:gd name="T22" fmla="*/ 23 w 47"/>
                  <a:gd name="T23" fmla="*/ 0 h 47"/>
                  <a:gd name="T24" fmla="*/ 23 w 47"/>
                  <a:gd name="T25" fmla="*/ 0 h 47"/>
                  <a:gd name="T26" fmla="*/ 1 w 47"/>
                  <a:gd name="T27" fmla="*/ 0 h 47"/>
                  <a:gd name="T28" fmla="*/ 23 w 47"/>
                  <a:gd name="T29" fmla="*/ 0 h 47"/>
                  <a:gd name="T30" fmla="*/ 23 w 47"/>
                  <a:gd name="T31" fmla="*/ 0 h 47"/>
                  <a:gd name="T32" fmla="*/ 1 w 47"/>
                  <a:gd name="T33" fmla="*/ 0 h 47"/>
                  <a:gd name="T34" fmla="*/ 1 w 47"/>
                  <a:gd name="T35" fmla="*/ 45 h 47"/>
                  <a:gd name="T36" fmla="*/ 23 w 47"/>
                  <a:gd name="T37" fmla="*/ 45 h 47"/>
                  <a:gd name="T38" fmla="*/ 23 w 47"/>
                  <a:gd name="T39" fmla="*/ 47 h 47"/>
                  <a:gd name="T40" fmla="*/ 1 w 47"/>
                  <a:gd name="T41" fmla="*/ 47 h 47"/>
                  <a:gd name="T42" fmla="*/ 0 w 47"/>
                  <a:gd name="T43" fmla="*/ 47 h 47"/>
                  <a:gd name="T44" fmla="*/ 0 w 47"/>
                  <a:gd name="T45" fmla="*/ 45 h 47"/>
                  <a:gd name="T46" fmla="*/ 0 w 47"/>
                  <a:gd name="T47" fmla="*/ 0 h 47"/>
                  <a:gd name="T48" fmla="*/ 0 w 47"/>
                  <a:gd name="T49" fmla="*/ 0 h 47"/>
                  <a:gd name="T50" fmla="*/ 1 w 47"/>
                  <a:gd name="T51"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7">
                    <a:moveTo>
                      <a:pt x="23" y="0"/>
                    </a:moveTo>
                    <a:lnTo>
                      <a:pt x="47" y="0"/>
                    </a:lnTo>
                    <a:lnTo>
                      <a:pt x="47" y="0"/>
                    </a:lnTo>
                    <a:lnTo>
                      <a:pt x="47" y="0"/>
                    </a:lnTo>
                    <a:lnTo>
                      <a:pt x="47" y="45"/>
                    </a:lnTo>
                    <a:lnTo>
                      <a:pt x="47" y="47"/>
                    </a:lnTo>
                    <a:lnTo>
                      <a:pt x="47" y="47"/>
                    </a:lnTo>
                    <a:lnTo>
                      <a:pt x="23" y="47"/>
                    </a:lnTo>
                    <a:lnTo>
                      <a:pt x="23" y="45"/>
                    </a:lnTo>
                    <a:lnTo>
                      <a:pt x="47" y="45"/>
                    </a:lnTo>
                    <a:lnTo>
                      <a:pt x="47" y="0"/>
                    </a:lnTo>
                    <a:lnTo>
                      <a:pt x="23" y="0"/>
                    </a:lnTo>
                    <a:lnTo>
                      <a:pt x="23" y="0"/>
                    </a:lnTo>
                    <a:close/>
                    <a:moveTo>
                      <a:pt x="1" y="0"/>
                    </a:moveTo>
                    <a:lnTo>
                      <a:pt x="23" y="0"/>
                    </a:lnTo>
                    <a:lnTo>
                      <a:pt x="23" y="0"/>
                    </a:lnTo>
                    <a:lnTo>
                      <a:pt x="1" y="0"/>
                    </a:lnTo>
                    <a:lnTo>
                      <a:pt x="1" y="45"/>
                    </a:lnTo>
                    <a:lnTo>
                      <a:pt x="23" y="45"/>
                    </a:lnTo>
                    <a:lnTo>
                      <a:pt x="23" y="47"/>
                    </a:lnTo>
                    <a:lnTo>
                      <a:pt x="1" y="47"/>
                    </a:lnTo>
                    <a:lnTo>
                      <a:pt x="0" y="47"/>
                    </a:lnTo>
                    <a:lnTo>
                      <a:pt x="0" y="45"/>
                    </a:lnTo>
                    <a:lnTo>
                      <a:pt x="0" y="0"/>
                    </a:lnTo>
                    <a:lnTo>
                      <a:pt x="0" y="0"/>
                    </a:ln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350" name="Rectangle 175"/>
              <p:cNvSpPr>
                <a:spLocks noChangeArrowheads="1"/>
              </p:cNvSpPr>
              <p:nvPr/>
            </p:nvSpPr>
            <p:spPr bwMode="auto">
              <a:xfrm>
                <a:off x="4318" y="2122"/>
                <a:ext cx="46" cy="45"/>
              </a:xfrm>
              <a:prstGeom prst="rect">
                <a:avLst/>
              </a:prstGeom>
              <a:solidFill>
                <a:srgbClr val="A06DA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351" name="Freeform 176"/>
              <p:cNvSpPr>
                <a:spLocks noEditPoints="1"/>
              </p:cNvSpPr>
              <p:nvPr/>
            </p:nvSpPr>
            <p:spPr bwMode="auto">
              <a:xfrm>
                <a:off x="4318" y="2122"/>
                <a:ext cx="46" cy="47"/>
              </a:xfrm>
              <a:custGeom>
                <a:avLst/>
                <a:gdLst>
                  <a:gd name="T0" fmla="*/ 46 w 46"/>
                  <a:gd name="T1" fmla="*/ 0 h 47"/>
                  <a:gd name="T2" fmla="*/ 23 w 46"/>
                  <a:gd name="T3" fmla="*/ 0 h 47"/>
                  <a:gd name="T4" fmla="*/ 23 w 46"/>
                  <a:gd name="T5" fmla="*/ 0 h 47"/>
                  <a:gd name="T6" fmla="*/ 46 w 46"/>
                  <a:gd name="T7" fmla="*/ 0 h 47"/>
                  <a:gd name="T8" fmla="*/ 46 w 46"/>
                  <a:gd name="T9" fmla="*/ 0 h 47"/>
                  <a:gd name="T10" fmla="*/ 46 w 46"/>
                  <a:gd name="T11" fmla="*/ 0 h 47"/>
                  <a:gd name="T12" fmla="*/ 46 w 46"/>
                  <a:gd name="T13" fmla="*/ 45 h 47"/>
                  <a:gd name="T14" fmla="*/ 46 w 46"/>
                  <a:gd name="T15" fmla="*/ 47 h 47"/>
                  <a:gd name="T16" fmla="*/ 46 w 46"/>
                  <a:gd name="T17" fmla="*/ 47 h 47"/>
                  <a:gd name="T18" fmla="*/ 23 w 46"/>
                  <a:gd name="T19" fmla="*/ 47 h 47"/>
                  <a:gd name="T20" fmla="*/ 23 w 46"/>
                  <a:gd name="T21" fmla="*/ 45 h 47"/>
                  <a:gd name="T22" fmla="*/ 46 w 46"/>
                  <a:gd name="T23" fmla="*/ 45 h 47"/>
                  <a:gd name="T24" fmla="*/ 46 w 46"/>
                  <a:gd name="T25" fmla="*/ 0 h 47"/>
                  <a:gd name="T26" fmla="*/ 23 w 46"/>
                  <a:gd name="T27" fmla="*/ 0 h 47"/>
                  <a:gd name="T28" fmla="*/ 0 w 46"/>
                  <a:gd name="T29" fmla="*/ 0 h 47"/>
                  <a:gd name="T30" fmla="*/ 0 w 46"/>
                  <a:gd name="T31" fmla="*/ 45 h 47"/>
                  <a:gd name="T32" fmla="*/ 23 w 46"/>
                  <a:gd name="T33" fmla="*/ 45 h 47"/>
                  <a:gd name="T34" fmla="*/ 23 w 46"/>
                  <a:gd name="T35" fmla="*/ 47 h 47"/>
                  <a:gd name="T36" fmla="*/ 0 w 46"/>
                  <a:gd name="T37" fmla="*/ 47 h 47"/>
                  <a:gd name="T38" fmla="*/ 0 w 46"/>
                  <a:gd name="T39" fmla="*/ 47 h 47"/>
                  <a:gd name="T40" fmla="*/ 0 w 46"/>
                  <a:gd name="T41" fmla="*/ 45 h 47"/>
                  <a:gd name="T42" fmla="*/ 0 w 46"/>
                  <a:gd name="T43" fmla="*/ 0 h 47"/>
                  <a:gd name="T44" fmla="*/ 0 w 46"/>
                  <a:gd name="T45" fmla="*/ 0 h 47"/>
                  <a:gd name="T46" fmla="*/ 0 w 46"/>
                  <a:gd name="T47" fmla="*/ 0 h 47"/>
                  <a:gd name="T48" fmla="*/ 23 w 46"/>
                  <a:gd name="T49" fmla="*/ 0 h 47"/>
                  <a:gd name="T50" fmla="*/ 23 w 46"/>
                  <a:gd name="T51"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6" h="47">
                    <a:moveTo>
                      <a:pt x="46" y="0"/>
                    </a:moveTo>
                    <a:lnTo>
                      <a:pt x="23" y="0"/>
                    </a:lnTo>
                    <a:lnTo>
                      <a:pt x="23" y="0"/>
                    </a:lnTo>
                    <a:lnTo>
                      <a:pt x="46" y="0"/>
                    </a:lnTo>
                    <a:lnTo>
                      <a:pt x="46" y="0"/>
                    </a:lnTo>
                    <a:lnTo>
                      <a:pt x="46" y="0"/>
                    </a:lnTo>
                    <a:lnTo>
                      <a:pt x="46" y="45"/>
                    </a:lnTo>
                    <a:lnTo>
                      <a:pt x="46" y="47"/>
                    </a:lnTo>
                    <a:lnTo>
                      <a:pt x="46" y="47"/>
                    </a:lnTo>
                    <a:lnTo>
                      <a:pt x="23" y="47"/>
                    </a:lnTo>
                    <a:lnTo>
                      <a:pt x="23" y="45"/>
                    </a:lnTo>
                    <a:lnTo>
                      <a:pt x="46" y="45"/>
                    </a:lnTo>
                    <a:lnTo>
                      <a:pt x="46" y="0"/>
                    </a:lnTo>
                    <a:close/>
                    <a:moveTo>
                      <a:pt x="23" y="0"/>
                    </a:moveTo>
                    <a:lnTo>
                      <a:pt x="0" y="0"/>
                    </a:lnTo>
                    <a:lnTo>
                      <a:pt x="0" y="45"/>
                    </a:lnTo>
                    <a:lnTo>
                      <a:pt x="23" y="45"/>
                    </a:lnTo>
                    <a:lnTo>
                      <a:pt x="23" y="47"/>
                    </a:lnTo>
                    <a:lnTo>
                      <a:pt x="0" y="47"/>
                    </a:lnTo>
                    <a:lnTo>
                      <a:pt x="0" y="47"/>
                    </a:lnTo>
                    <a:lnTo>
                      <a:pt x="0" y="45"/>
                    </a:lnTo>
                    <a:lnTo>
                      <a:pt x="0" y="0"/>
                    </a:lnTo>
                    <a:lnTo>
                      <a:pt x="0" y="0"/>
                    </a:lnTo>
                    <a:lnTo>
                      <a:pt x="0" y="0"/>
                    </a:lnTo>
                    <a:lnTo>
                      <a:pt x="23" y="0"/>
                    </a:lnTo>
                    <a:lnTo>
                      <a:pt x="2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352" name="Rectangle 177"/>
              <p:cNvSpPr>
                <a:spLocks noChangeArrowheads="1"/>
              </p:cNvSpPr>
              <p:nvPr/>
            </p:nvSpPr>
            <p:spPr bwMode="auto">
              <a:xfrm>
                <a:off x="4364" y="2122"/>
                <a:ext cx="47" cy="45"/>
              </a:xfrm>
              <a:prstGeom prst="rect">
                <a:avLst/>
              </a:prstGeom>
              <a:solidFill>
                <a:srgbClr val="A06DA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353" name="Freeform 178"/>
              <p:cNvSpPr>
                <a:spLocks noEditPoints="1"/>
              </p:cNvSpPr>
              <p:nvPr/>
            </p:nvSpPr>
            <p:spPr bwMode="auto">
              <a:xfrm>
                <a:off x="4364" y="2122"/>
                <a:ext cx="47" cy="47"/>
              </a:xfrm>
              <a:custGeom>
                <a:avLst/>
                <a:gdLst>
                  <a:gd name="T0" fmla="*/ 23 w 47"/>
                  <a:gd name="T1" fmla="*/ 0 h 47"/>
                  <a:gd name="T2" fmla="*/ 47 w 47"/>
                  <a:gd name="T3" fmla="*/ 0 h 47"/>
                  <a:gd name="T4" fmla="*/ 47 w 47"/>
                  <a:gd name="T5" fmla="*/ 0 h 47"/>
                  <a:gd name="T6" fmla="*/ 47 w 47"/>
                  <a:gd name="T7" fmla="*/ 0 h 47"/>
                  <a:gd name="T8" fmla="*/ 47 w 47"/>
                  <a:gd name="T9" fmla="*/ 45 h 47"/>
                  <a:gd name="T10" fmla="*/ 47 w 47"/>
                  <a:gd name="T11" fmla="*/ 47 h 47"/>
                  <a:gd name="T12" fmla="*/ 47 w 47"/>
                  <a:gd name="T13" fmla="*/ 47 h 47"/>
                  <a:gd name="T14" fmla="*/ 23 w 47"/>
                  <a:gd name="T15" fmla="*/ 47 h 47"/>
                  <a:gd name="T16" fmla="*/ 23 w 47"/>
                  <a:gd name="T17" fmla="*/ 45 h 47"/>
                  <a:gd name="T18" fmla="*/ 45 w 47"/>
                  <a:gd name="T19" fmla="*/ 45 h 47"/>
                  <a:gd name="T20" fmla="*/ 45 w 47"/>
                  <a:gd name="T21" fmla="*/ 0 h 47"/>
                  <a:gd name="T22" fmla="*/ 23 w 47"/>
                  <a:gd name="T23" fmla="*/ 0 h 47"/>
                  <a:gd name="T24" fmla="*/ 23 w 47"/>
                  <a:gd name="T25" fmla="*/ 0 h 47"/>
                  <a:gd name="T26" fmla="*/ 0 w 47"/>
                  <a:gd name="T27" fmla="*/ 0 h 47"/>
                  <a:gd name="T28" fmla="*/ 23 w 47"/>
                  <a:gd name="T29" fmla="*/ 0 h 47"/>
                  <a:gd name="T30" fmla="*/ 23 w 47"/>
                  <a:gd name="T31" fmla="*/ 0 h 47"/>
                  <a:gd name="T32" fmla="*/ 0 w 47"/>
                  <a:gd name="T33" fmla="*/ 0 h 47"/>
                  <a:gd name="T34" fmla="*/ 0 w 47"/>
                  <a:gd name="T35" fmla="*/ 45 h 47"/>
                  <a:gd name="T36" fmla="*/ 23 w 47"/>
                  <a:gd name="T37" fmla="*/ 45 h 47"/>
                  <a:gd name="T38" fmla="*/ 23 w 47"/>
                  <a:gd name="T39" fmla="*/ 47 h 47"/>
                  <a:gd name="T40" fmla="*/ 0 w 47"/>
                  <a:gd name="T41" fmla="*/ 47 h 47"/>
                  <a:gd name="T42" fmla="*/ 0 w 47"/>
                  <a:gd name="T43" fmla="*/ 47 h 47"/>
                  <a:gd name="T44" fmla="*/ 0 w 47"/>
                  <a:gd name="T45" fmla="*/ 45 h 47"/>
                  <a:gd name="T46" fmla="*/ 0 w 47"/>
                  <a:gd name="T47" fmla="*/ 0 h 47"/>
                  <a:gd name="T48" fmla="*/ 0 w 47"/>
                  <a:gd name="T49" fmla="*/ 0 h 47"/>
                  <a:gd name="T50" fmla="*/ 0 w 47"/>
                  <a:gd name="T51"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7">
                    <a:moveTo>
                      <a:pt x="23" y="0"/>
                    </a:moveTo>
                    <a:lnTo>
                      <a:pt x="47" y="0"/>
                    </a:lnTo>
                    <a:lnTo>
                      <a:pt x="47" y="0"/>
                    </a:lnTo>
                    <a:lnTo>
                      <a:pt x="47" y="0"/>
                    </a:lnTo>
                    <a:lnTo>
                      <a:pt x="47" y="45"/>
                    </a:lnTo>
                    <a:lnTo>
                      <a:pt x="47" y="47"/>
                    </a:lnTo>
                    <a:lnTo>
                      <a:pt x="47" y="47"/>
                    </a:lnTo>
                    <a:lnTo>
                      <a:pt x="23" y="47"/>
                    </a:lnTo>
                    <a:lnTo>
                      <a:pt x="23" y="45"/>
                    </a:lnTo>
                    <a:lnTo>
                      <a:pt x="45" y="45"/>
                    </a:lnTo>
                    <a:lnTo>
                      <a:pt x="45" y="0"/>
                    </a:lnTo>
                    <a:lnTo>
                      <a:pt x="23" y="0"/>
                    </a:lnTo>
                    <a:lnTo>
                      <a:pt x="23" y="0"/>
                    </a:lnTo>
                    <a:close/>
                    <a:moveTo>
                      <a:pt x="0" y="0"/>
                    </a:moveTo>
                    <a:lnTo>
                      <a:pt x="23" y="0"/>
                    </a:lnTo>
                    <a:lnTo>
                      <a:pt x="23" y="0"/>
                    </a:lnTo>
                    <a:lnTo>
                      <a:pt x="0" y="0"/>
                    </a:lnTo>
                    <a:lnTo>
                      <a:pt x="0" y="45"/>
                    </a:lnTo>
                    <a:lnTo>
                      <a:pt x="23" y="45"/>
                    </a:lnTo>
                    <a:lnTo>
                      <a:pt x="23" y="47"/>
                    </a:lnTo>
                    <a:lnTo>
                      <a:pt x="0" y="47"/>
                    </a:lnTo>
                    <a:lnTo>
                      <a:pt x="0" y="47"/>
                    </a:lnTo>
                    <a:lnTo>
                      <a:pt x="0" y="45"/>
                    </a:lnTo>
                    <a:lnTo>
                      <a:pt x="0" y="0"/>
                    </a:lnTo>
                    <a:lnTo>
                      <a:pt x="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354" name="Rectangle 179"/>
              <p:cNvSpPr>
                <a:spLocks noChangeArrowheads="1"/>
              </p:cNvSpPr>
              <p:nvPr/>
            </p:nvSpPr>
            <p:spPr bwMode="auto">
              <a:xfrm>
                <a:off x="4411" y="2122"/>
                <a:ext cx="45" cy="45"/>
              </a:xfrm>
              <a:prstGeom prst="rect">
                <a:avLst/>
              </a:prstGeom>
              <a:solidFill>
                <a:srgbClr val="A06DA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355" name="Freeform 180"/>
              <p:cNvSpPr>
                <a:spLocks noEditPoints="1"/>
              </p:cNvSpPr>
              <p:nvPr/>
            </p:nvSpPr>
            <p:spPr bwMode="auto">
              <a:xfrm>
                <a:off x="4409" y="2122"/>
                <a:ext cx="47" cy="47"/>
              </a:xfrm>
              <a:custGeom>
                <a:avLst/>
                <a:gdLst>
                  <a:gd name="T0" fmla="*/ 47 w 47"/>
                  <a:gd name="T1" fmla="*/ 0 h 47"/>
                  <a:gd name="T2" fmla="*/ 24 w 47"/>
                  <a:gd name="T3" fmla="*/ 0 h 47"/>
                  <a:gd name="T4" fmla="*/ 24 w 47"/>
                  <a:gd name="T5" fmla="*/ 0 h 47"/>
                  <a:gd name="T6" fmla="*/ 47 w 47"/>
                  <a:gd name="T7" fmla="*/ 0 h 47"/>
                  <a:gd name="T8" fmla="*/ 47 w 47"/>
                  <a:gd name="T9" fmla="*/ 0 h 47"/>
                  <a:gd name="T10" fmla="*/ 47 w 47"/>
                  <a:gd name="T11" fmla="*/ 0 h 47"/>
                  <a:gd name="T12" fmla="*/ 47 w 47"/>
                  <a:gd name="T13" fmla="*/ 45 h 47"/>
                  <a:gd name="T14" fmla="*/ 47 w 47"/>
                  <a:gd name="T15" fmla="*/ 47 h 47"/>
                  <a:gd name="T16" fmla="*/ 47 w 47"/>
                  <a:gd name="T17" fmla="*/ 47 h 47"/>
                  <a:gd name="T18" fmla="*/ 24 w 47"/>
                  <a:gd name="T19" fmla="*/ 47 h 47"/>
                  <a:gd name="T20" fmla="*/ 24 w 47"/>
                  <a:gd name="T21" fmla="*/ 45 h 47"/>
                  <a:gd name="T22" fmla="*/ 47 w 47"/>
                  <a:gd name="T23" fmla="*/ 45 h 47"/>
                  <a:gd name="T24" fmla="*/ 47 w 47"/>
                  <a:gd name="T25" fmla="*/ 0 h 47"/>
                  <a:gd name="T26" fmla="*/ 24 w 47"/>
                  <a:gd name="T27" fmla="*/ 0 h 47"/>
                  <a:gd name="T28" fmla="*/ 2 w 47"/>
                  <a:gd name="T29" fmla="*/ 0 h 47"/>
                  <a:gd name="T30" fmla="*/ 2 w 47"/>
                  <a:gd name="T31" fmla="*/ 45 h 47"/>
                  <a:gd name="T32" fmla="*/ 24 w 47"/>
                  <a:gd name="T33" fmla="*/ 45 h 47"/>
                  <a:gd name="T34" fmla="*/ 24 w 47"/>
                  <a:gd name="T35" fmla="*/ 47 h 47"/>
                  <a:gd name="T36" fmla="*/ 2 w 47"/>
                  <a:gd name="T37" fmla="*/ 47 h 47"/>
                  <a:gd name="T38" fmla="*/ 0 w 47"/>
                  <a:gd name="T39" fmla="*/ 47 h 47"/>
                  <a:gd name="T40" fmla="*/ 0 w 47"/>
                  <a:gd name="T41" fmla="*/ 45 h 47"/>
                  <a:gd name="T42" fmla="*/ 0 w 47"/>
                  <a:gd name="T43" fmla="*/ 0 h 47"/>
                  <a:gd name="T44" fmla="*/ 0 w 47"/>
                  <a:gd name="T45" fmla="*/ 0 h 47"/>
                  <a:gd name="T46" fmla="*/ 2 w 47"/>
                  <a:gd name="T47" fmla="*/ 0 h 47"/>
                  <a:gd name="T48" fmla="*/ 24 w 47"/>
                  <a:gd name="T49" fmla="*/ 0 h 47"/>
                  <a:gd name="T50" fmla="*/ 24 w 47"/>
                  <a:gd name="T51"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7">
                    <a:moveTo>
                      <a:pt x="47" y="0"/>
                    </a:moveTo>
                    <a:lnTo>
                      <a:pt x="24" y="0"/>
                    </a:lnTo>
                    <a:lnTo>
                      <a:pt x="24" y="0"/>
                    </a:lnTo>
                    <a:lnTo>
                      <a:pt x="47" y="0"/>
                    </a:lnTo>
                    <a:lnTo>
                      <a:pt x="47" y="0"/>
                    </a:lnTo>
                    <a:lnTo>
                      <a:pt x="47" y="0"/>
                    </a:lnTo>
                    <a:lnTo>
                      <a:pt x="47" y="45"/>
                    </a:lnTo>
                    <a:lnTo>
                      <a:pt x="47" y="47"/>
                    </a:lnTo>
                    <a:lnTo>
                      <a:pt x="47" y="47"/>
                    </a:lnTo>
                    <a:lnTo>
                      <a:pt x="24" y="47"/>
                    </a:lnTo>
                    <a:lnTo>
                      <a:pt x="24" y="45"/>
                    </a:lnTo>
                    <a:lnTo>
                      <a:pt x="47" y="45"/>
                    </a:lnTo>
                    <a:lnTo>
                      <a:pt x="47" y="0"/>
                    </a:lnTo>
                    <a:close/>
                    <a:moveTo>
                      <a:pt x="24" y="0"/>
                    </a:moveTo>
                    <a:lnTo>
                      <a:pt x="2" y="0"/>
                    </a:lnTo>
                    <a:lnTo>
                      <a:pt x="2" y="45"/>
                    </a:lnTo>
                    <a:lnTo>
                      <a:pt x="24" y="45"/>
                    </a:lnTo>
                    <a:lnTo>
                      <a:pt x="24" y="47"/>
                    </a:lnTo>
                    <a:lnTo>
                      <a:pt x="2" y="47"/>
                    </a:lnTo>
                    <a:lnTo>
                      <a:pt x="0" y="47"/>
                    </a:lnTo>
                    <a:lnTo>
                      <a:pt x="0" y="45"/>
                    </a:lnTo>
                    <a:lnTo>
                      <a:pt x="0" y="0"/>
                    </a:lnTo>
                    <a:lnTo>
                      <a:pt x="0" y="0"/>
                    </a:lnTo>
                    <a:lnTo>
                      <a:pt x="2" y="0"/>
                    </a:lnTo>
                    <a:lnTo>
                      <a:pt x="24" y="0"/>
                    </a:lnTo>
                    <a:lnTo>
                      <a:pt x="2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356" name="Rectangle 181"/>
              <p:cNvSpPr>
                <a:spLocks noChangeArrowheads="1"/>
              </p:cNvSpPr>
              <p:nvPr/>
            </p:nvSpPr>
            <p:spPr bwMode="auto">
              <a:xfrm>
                <a:off x="4179" y="2214"/>
                <a:ext cx="46" cy="46"/>
              </a:xfrm>
              <a:prstGeom prst="rect">
                <a:avLst/>
              </a:prstGeom>
              <a:solidFill>
                <a:srgbClr val="ECC4B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357" name="Freeform 182"/>
              <p:cNvSpPr>
                <a:spLocks noEditPoints="1"/>
              </p:cNvSpPr>
              <p:nvPr/>
            </p:nvSpPr>
            <p:spPr bwMode="auto">
              <a:xfrm>
                <a:off x="4179" y="2213"/>
                <a:ext cx="47" cy="47"/>
              </a:xfrm>
              <a:custGeom>
                <a:avLst/>
                <a:gdLst>
                  <a:gd name="T0" fmla="*/ 24 w 47"/>
                  <a:gd name="T1" fmla="*/ 0 h 47"/>
                  <a:gd name="T2" fmla="*/ 46 w 47"/>
                  <a:gd name="T3" fmla="*/ 0 h 47"/>
                  <a:gd name="T4" fmla="*/ 47 w 47"/>
                  <a:gd name="T5" fmla="*/ 0 h 47"/>
                  <a:gd name="T6" fmla="*/ 47 w 47"/>
                  <a:gd name="T7" fmla="*/ 1 h 47"/>
                  <a:gd name="T8" fmla="*/ 47 w 47"/>
                  <a:gd name="T9" fmla="*/ 47 h 47"/>
                  <a:gd name="T10" fmla="*/ 47 w 47"/>
                  <a:gd name="T11" fmla="*/ 47 h 47"/>
                  <a:gd name="T12" fmla="*/ 46 w 47"/>
                  <a:gd name="T13" fmla="*/ 47 h 47"/>
                  <a:gd name="T14" fmla="*/ 24 w 47"/>
                  <a:gd name="T15" fmla="*/ 47 h 47"/>
                  <a:gd name="T16" fmla="*/ 24 w 47"/>
                  <a:gd name="T17" fmla="*/ 47 h 47"/>
                  <a:gd name="T18" fmla="*/ 46 w 47"/>
                  <a:gd name="T19" fmla="*/ 47 h 47"/>
                  <a:gd name="T20" fmla="*/ 46 w 47"/>
                  <a:gd name="T21" fmla="*/ 1 h 47"/>
                  <a:gd name="T22" fmla="*/ 24 w 47"/>
                  <a:gd name="T23" fmla="*/ 1 h 47"/>
                  <a:gd name="T24" fmla="*/ 24 w 47"/>
                  <a:gd name="T25" fmla="*/ 0 h 47"/>
                  <a:gd name="T26" fmla="*/ 0 w 47"/>
                  <a:gd name="T27" fmla="*/ 0 h 47"/>
                  <a:gd name="T28" fmla="*/ 24 w 47"/>
                  <a:gd name="T29" fmla="*/ 0 h 47"/>
                  <a:gd name="T30" fmla="*/ 24 w 47"/>
                  <a:gd name="T31" fmla="*/ 1 h 47"/>
                  <a:gd name="T32" fmla="*/ 0 w 47"/>
                  <a:gd name="T33" fmla="*/ 1 h 47"/>
                  <a:gd name="T34" fmla="*/ 0 w 47"/>
                  <a:gd name="T35" fmla="*/ 47 h 47"/>
                  <a:gd name="T36" fmla="*/ 24 w 47"/>
                  <a:gd name="T37" fmla="*/ 47 h 47"/>
                  <a:gd name="T38" fmla="*/ 24 w 47"/>
                  <a:gd name="T39" fmla="*/ 47 h 47"/>
                  <a:gd name="T40" fmla="*/ 0 w 47"/>
                  <a:gd name="T41" fmla="*/ 47 h 47"/>
                  <a:gd name="T42" fmla="*/ 0 w 47"/>
                  <a:gd name="T43" fmla="*/ 47 h 47"/>
                  <a:gd name="T44" fmla="*/ 0 w 47"/>
                  <a:gd name="T45" fmla="*/ 47 h 47"/>
                  <a:gd name="T46" fmla="*/ 0 w 47"/>
                  <a:gd name="T47" fmla="*/ 1 h 47"/>
                  <a:gd name="T48" fmla="*/ 0 w 47"/>
                  <a:gd name="T49" fmla="*/ 0 h 47"/>
                  <a:gd name="T50" fmla="*/ 0 w 47"/>
                  <a:gd name="T51"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7">
                    <a:moveTo>
                      <a:pt x="24" y="0"/>
                    </a:moveTo>
                    <a:lnTo>
                      <a:pt x="46" y="0"/>
                    </a:lnTo>
                    <a:lnTo>
                      <a:pt x="47" y="0"/>
                    </a:lnTo>
                    <a:lnTo>
                      <a:pt x="47" y="1"/>
                    </a:lnTo>
                    <a:lnTo>
                      <a:pt x="47" y="47"/>
                    </a:lnTo>
                    <a:lnTo>
                      <a:pt x="47" y="47"/>
                    </a:lnTo>
                    <a:lnTo>
                      <a:pt x="46" y="47"/>
                    </a:lnTo>
                    <a:lnTo>
                      <a:pt x="24" y="47"/>
                    </a:lnTo>
                    <a:lnTo>
                      <a:pt x="24" y="47"/>
                    </a:lnTo>
                    <a:lnTo>
                      <a:pt x="46" y="47"/>
                    </a:lnTo>
                    <a:lnTo>
                      <a:pt x="46" y="1"/>
                    </a:lnTo>
                    <a:lnTo>
                      <a:pt x="24" y="1"/>
                    </a:lnTo>
                    <a:lnTo>
                      <a:pt x="24" y="0"/>
                    </a:lnTo>
                    <a:close/>
                    <a:moveTo>
                      <a:pt x="0" y="0"/>
                    </a:moveTo>
                    <a:lnTo>
                      <a:pt x="24" y="0"/>
                    </a:lnTo>
                    <a:lnTo>
                      <a:pt x="24" y="1"/>
                    </a:lnTo>
                    <a:lnTo>
                      <a:pt x="0" y="1"/>
                    </a:lnTo>
                    <a:lnTo>
                      <a:pt x="0" y="47"/>
                    </a:lnTo>
                    <a:lnTo>
                      <a:pt x="24" y="47"/>
                    </a:lnTo>
                    <a:lnTo>
                      <a:pt x="24" y="47"/>
                    </a:lnTo>
                    <a:lnTo>
                      <a:pt x="0" y="47"/>
                    </a:lnTo>
                    <a:lnTo>
                      <a:pt x="0" y="47"/>
                    </a:lnTo>
                    <a:lnTo>
                      <a:pt x="0" y="47"/>
                    </a:lnTo>
                    <a:lnTo>
                      <a:pt x="0" y="1"/>
                    </a:lnTo>
                    <a:lnTo>
                      <a:pt x="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358" name="Rectangle 183"/>
              <p:cNvSpPr>
                <a:spLocks noChangeArrowheads="1"/>
              </p:cNvSpPr>
              <p:nvPr/>
            </p:nvSpPr>
            <p:spPr bwMode="auto">
              <a:xfrm>
                <a:off x="4225" y="2214"/>
                <a:ext cx="47" cy="46"/>
              </a:xfrm>
              <a:prstGeom prst="rect">
                <a:avLst/>
              </a:prstGeom>
              <a:solidFill>
                <a:srgbClr val="6C3E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359" name="Freeform 184"/>
              <p:cNvSpPr>
                <a:spLocks noEditPoints="1"/>
              </p:cNvSpPr>
              <p:nvPr/>
            </p:nvSpPr>
            <p:spPr bwMode="auto">
              <a:xfrm>
                <a:off x="4225" y="2213"/>
                <a:ext cx="47" cy="47"/>
              </a:xfrm>
              <a:custGeom>
                <a:avLst/>
                <a:gdLst>
                  <a:gd name="T0" fmla="*/ 46 w 47"/>
                  <a:gd name="T1" fmla="*/ 1 h 47"/>
                  <a:gd name="T2" fmla="*/ 24 w 47"/>
                  <a:gd name="T3" fmla="*/ 1 h 47"/>
                  <a:gd name="T4" fmla="*/ 24 w 47"/>
                  <a:gd name="T5" fmla="*/ 0 h 47"/>
                  <a:gd name="T6" fmla="*/ 47 w 47"/>
                  <a:gd name="T7" fmla="*/ 0 h 47"/>
                  <a:gd name="T8" fmla="*/ 47 w 47"/>
                  <a:gd name="T9" fmla="*/ 0 h 47"/>
                  <a:gd name="T10" fmla="*/ 47 w 47"/>
                  <a:gd name="T11" fmla="*/ 1 h 47"/>
                  <a:gd name="T12" fmla="*/ 47 w 47"/>
                  <a:gd name="T13" fmla="*/ 47 h 47"/>
                  <a:gd name="T14" fmla="*/ 47 w 47"/>
                  <a:gd name="T15" fmla="*/ 47 h 47"/>
                  <a:gd name="T16" fmla="*/ 47 w 47"/>
                  <a:gd name="T17" fmla="*/ 47 h 47"/>
                  <a:gd name="T18" fmla="*/ 24 w 47"/>
                  <a:gd name="T19" fmla="*/ 47 h 47"/>
                  <a:gd name="T20" fmla="*/ 24 w 47"/>
                  <a:gd name="T21" fmla="*/ 47 h 47"/>
                  <a:gd name="T22" fmla="*/ 46 w 47"/>
                  <a:gd name="T23" fmla="*/ 47 h 47"/>
                  <a:gd name="T24" fmla="*/ 46 w 47"/>
                  <a:gd name="T25" fmla="*/ 1 h 47"/>
                  <a:gd name="T26" fmla="*/ 24 w 47"/>
                  <a:gd name="T27" fmla="*/ 1 h 47"/>
                  <a:gd name="T28" fmla="*/ 1 w 47"/>
                  <a:gd name="T29" fmla="*/ 1 h 47"/>
                  <a:gd name="T30" fmla="*/ 1 w 47"/>
                  <a:gd name="T31" fmla="*/ 47 h 47"/>
                  <a:gd name="T32" fmla="*/ 24 w 47"/>
                  <a:gd name="T33" fmla="*/ 47 h 47"/>
                  <a:gd name="T34" fmla="*/ 24 w 47"/>
                  <a:gd name="T35" fmla="*/ 47 h 47"/>
                  <a:gd name="T36" fmla="*/ 0 w 47"/>
                  <a:gd name="T37" fmla="*/ 47 h 47"/>
                  <a:gd name="T38" fmla="*/ 0 w 47"/>
                  <a:gd name="T39" fmla="*/ 47 h 47"/>
                  <a:gd name="T40" fmla="*/ 0 w 47"/>
                  <a:gd name="T41" fmla="*/ 47 h 47"/>
                  <a:gd name="T42" fmla="*/ 0 w 47"/>
                  <a:gd name="T43" fmla="*/ 1 h 47"/>
                  <a:gd name="T44" fmla="*/ 0 w 47"/>
                  <a:gd name="T45" fmla="*/ 0 h 47"/>
                  <a:gd name="T46" fmla="*/ 0 w 47"/>
                  <a:gd name="T47" fmla="*/ 0 h 47"/>
                  <a:gd name="T48" fmla="*/ 24 w 47"/>
                  <a:gd name="T49" fmla="*/ 0 h 47"/>
                  <a:gd name="T50" fmla="*/ 24 w 47"/>
                  <a:gd name="T51" fmla="*/ 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7">
                    <a:moveTo>
                      <a:pt x="46" y="1"/>
                    </a:moveTo>
                    <a:lnTo>
                      <a:pt x="24" y="1"/>
                    </a:lnTo>
                    <a:lnTo>
                      <a:pt x="24" y="0"/>
                    </a:lnTo>
                    <a:lnTo>
                      <a:pt x="47" y="0"/>
                    </a:lnTo>
                    <a:lnTo>
                      <a:pt x="47" y="0"/>
                    </a:lnTo>
                    <a:lnTo>
                      <a:pt x="47" y="1"/>
                    </a:lnTo>
                    <a:lnTo>
                      <a:pt x="47" y="47"/>
                    </a:lnTo>
                    <a:lnTo>
                      <a:pt x="47" y="47"/>
                    </a:lnTo>
                    <a:lnTo>
                      <a:pt x="47" y="47"/>
                    </a:lnTo>
                    <a:lnTo>
                      <a:pt x="24" y="47"/>
                    </a:lnTo>
                    <a:lnTo>
                      <a:pt x="24" y="47"/>
                    </a:lnTo>
                    <a:lnTo>
                      <a:pt x="46" y="47"/>
                    </a:lnTo>
                    <a:lnTo>
                      <a:pt x="46" y="1"/>
                    </a:lnTo>
                    <a:close/>
                    <a:moveTo>
                      <a:pt x="24" y="1"/>
                    </a:moveTo>
                    <a:lnTo>
                      <a:pt x="1" y="1"/>
                    </a:lnTo>
                    <a:lnTo>
                      <a:pt x="1" y="47"/>
                    </a:lnTo>
                    <a:lnTo>
                      <a:pt x="24" y="47"/>
                    </a:lnTo>
                    <a:lnTo>
                      <a:pt x="24" y="47"/>
                    </a:lnTo>
                    <a:lnTo>
                      <a:pt x="0" y="47"/>
                    </a:lnTo>
                    <a:lnTo>
                      <a:pt x="0" y="47"/>
                    </a:lnTo>
                    <a:lnTo>
                      <a:pt x="0" y="47"/>
                    </a:lnTo>
                    <a:lnTo>
                      <a:pt x="0" y="1"/>
                    </a:lnTo>
                    <a:lnTo>
                      <a:pt x="0" y="0"/>
                    </a:lnTo>
                    <a:lnTo>
                      <a:pt x="0" y="0"/>
                    </a:lnTo>
                    <a:lnTo>
                      <a:pt x="24" y="0"/>
                    </a:lnTo>
                    <a:lnTo>
                      <a:pt x="2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360" name="Rectangle 185"/>
              <p:cNvSpPr>
                <a:spLocks noChangeArrowheads="1"/>
              </p:cNvSpPr>
              <p:nvPr/>
            </p:nvSpPr>
            <p:spPr bwMode="auto">
              <a:xfrm>
                <a:off x="4272" y="2214"/>
                <a:ext cx="46" cy="46"/>
              </a:xfrm>
              <a:prstGeom prst="rect">
                <a:avLst/>
              </a:prstGeom>
              <a:solidFill>
                <a:srgbClr val="CCA8C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361" name="Freeform 186"/>
              <p:cNvSpPr>
                <a:spLocks noEditPoints="1"/>
              </p:cNvSpPr>
              <p:nvPr/>
            </p:nvSpPr>
            <p:spPr bwMode="auto">
              <a:xfrm>
                <a:off x="4271" y="2213"/>
                <a:ext cx="47" cy="47"/>
              </a:xfrm>
              <a:custGeom>
                <a:avLst/>
                <a:gdLst>
                  <a:gd name="T0" fmla="*/ 23 w 47"/>
                  <a:gd name="T1" fmla="*/ 0 h 47"/>
                  <a:gd name="T2" fmla="*/ 47 w 47"/>
                  <a:gd name="T3" fmla="*/ 0 h 47"/>
                  <a:gd name="T4" fmla="*/ 47 w 47"/>
                  <a:gd name="T5" fmla="*/ 0 h 47"/>
                  <a:gd name="T6" fmla="*/ 47 w 47"/>
                  <a:gd name="T7" fmla="*/ 1 h 47"/>
                  <a:gd name="T8" fmla="*/ 47 w 47"/>
                  <a:gd name="T9" fmla="*/ 47 h 47"/>
                  <a:gd name="T10" fmla="*/ 47 w 47"/>
                  <a:gd name="T11" fmla="*/ 47 h 47"/>
                  <a:gd name="T12" fmla="*/ 47 w 47"/>
                  <a:gd name="T13" fmla="*/ 47 h 47"/>
                  <a:gd name="T14" fmla="*/ 23 w 47"/>
                  <a:gd name="T15" fmla="*/ 47 h 47"/>
                  <a:gd name="T16" fmla="*/ 23 w 47"/>
                  <a:gd name="T17" fmla="*/ 47 h 47"/>
                  <a:gd name="T18" fmla="*/ 47 w 47"/>
                  <a:gd name="T19" fmla="*/ 47 h 47"/>
                  <a:gd name="T20" fmla="*/ 47 w 47"/>
                  <a:gd name="T21" fmla="*/ 1 h 47"/>
                  <a:gd name="T22" fmla="*/ 23 w 47"/>
                  <a:gd name="T23" fmla="*/ 1 h 47"/>
                  <a:gd name="T24" fmla="*/ 23 w 47"/>
                  <a:gd name="T25" fmla="*/ 0 h 47"/>
                  <a:gd name="T26" fmla="*/ 1 w 47"/>
                  <a:gd name="T27" fmla="*/ 0 h 47"/>
                  <a:gd name="T28" fmla="*/ 23 w 47"/>
                  <a:gd name="T29" fmla="*/ 0 h 47"/>
                  <a:gd name="T30" fmla="*/ 23 w 47"/>
                  <a:gd name="T31" fmla="*/ 1 h 47"/>
                  <a:gd name="T32" fmla="*/ 1 w 47"/>
                  <a:gd name="T33" fmla="*/ 1 h 47"/>
                  <a:gd name="T34" fmla="*/ 1 w 47"/>
                  <a:gd name="T35" fmla="*/ 47 h 47"/>
                  <a:gd name="T36" fmla="*/ 23 w 47"/>
                  <a:gd name="T37" fmla="*/ 47 h 47"/>
                  <a:gd name="T38" fmla="*/ 23 w 47"/>
                  <a:gd name="T39" fmla="*/ 47 h 47"/>
                  <a:gd name="T40" fmla="*/ 1 w 47"/>
                  <a:gd name="T41" fmla="*/ 47 h 47"/>
                  <a:gd name="T42" fmla="*/ 0 w 47"/>
                  <a:gd name="T43" fmla="*/ 47 h 47"/>
                  <a:gd name="T44" fmla="*/ 0 w 47"/>
                  <a:gd name="T45" fmla="*/ 47 h 47"/>
                  <a:gd name="T46" fmla="*/ 0 w 47"/>
                  <a:gd name="T47" fmla="*/ 1 h 47"/>
                  <a:gd name="T48" fmla="*/ 0 w 47"/>
                  <a:gd name="T49" fmla="*/ 0 h 47"/>
                  <a:gd name="T50" fmla="*/ 1 w 47"/>
                  <a:gd name="T51"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7">
                    <a:moveTo>
                      <a:pt x="23" y="0"/>
                    </a:moveTo>
                    <a:lnTo>
                      <a:pt x="47" y="0"/>
                    </a:lnTo>
                    <a:lnTo>
                      <a:pt x="47" y="0"/>
                    </a:lnTo>
                    <a:lnTo>
                      <a:pt x="47" y="1"/>
                    </a:lnTo>
                    <a:lnTo>
                      <a:pt x="47" y="47"/>
                    </a:lnTo>
                    <a:lnTo>
                      <a:pt x="47" y="47"/>
                    </a:lnTo>
                    <a:lnTo>
                      <a:pt x="47" y="47"/>
                    </a:lnTo>
                    <a:lnTo>
                      <a:pt x="23" y="47"/>
                    </a:lnTo>
                    <a:lnTo>
                      <a:pt x="23" y="47"/>
                    </a:lnTo>
                    <a:lnTo>
                      <a:pt x="47" y="47"/>
                    </a:lnTo>
                    <a:lnTo>
                      <a:pt x="47" y="1"/>
                    </a:lnTo>
                    <a:lnTo>
                      <a:pt x="23" y="1"/>
                    </a:lnTo>
                    <a:lnTo>
                      <a:pt x="23" y="0"/>
                    </a:lnTo>
                    <a:close/>
                    <a:moveTo>
                      <a:pt x="1" y="0"/>
                    </a:moveTo>
                    <a:lnTo>
                      <a:pt x="23" y="0"/>
                    </a:lnTo>
                    <a:lnTo>
                      <a:pt x="23" y="1"/>
                    </a:lnTo>
                    <a:lnTo>
                      <a:pt x="1" y="1"/>
                    </a:lnTo>
                    <a:lnTo>
                      <a:pt x="1" y="47"/>
                    </a:lnTo>
                    <a:lnTo>
                      <a:pt x="23" y="47"/>
                    </a:lnTo>
                    <a:lnTo>
                      <a:pt x="23" y="47"/>
                    </a:lnTo>
                    <a:lnTo>
                      <a:pt x="1" y="47"/>
                    </a:lnTo>
                    <a:lnTo>
                      <a:pt x="0" y="47"/>
                    </a:lnTo>
                    <a:lnTo>
                      <a:pt x="0" y="47"/>
                    </a:lnTo>
                    <a:lnTo>
                      <a:pt x="0" y="1"/>
                    </a:lnTo>
                    <a:lnTo>
                      <a:pt x="0" y="0"/>
                    </a:ln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362" name="Rectangle 187"/>
              <p:cNvSpPr>
                <a:spLocks noChangeArrowheads="1"/>
              </p:cNvSpPr>
              <p:nvPr/>
            </p:nvSpPr>
            <p:spPr bwMode="auto">
              <a:xfrm>
                <a:off x="4318" y="2214"/>
                <a:ext cx="46" cy="46"/>
              </a:xfrm>
              <a:prstGeom prst="rect">
                <a:avLst/>
              </a:prstGeom>
              <a:solidFill>
                <a:srgbClr val="CCA8C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363" name="Freeform 188"/>
              <p:cNvSpPr>
                <a:spLocks noEditPoints="1"/>
              </p:cNvSpPr>
              <p:nvPr/>
            </p:nvSpPr>
            <p:spPr bwMode="auto">
              <a:xfrm>
                <a:off x="4318" y="2213"/>
                <a:ext cx="46" cy="47"/>
              </a:xfrm>
              <a:custGeom>
                <a:avLst/>
                <a:gdLst>
                  <a:gd name="T0" fmla="*/ 46 w 46"/>
                  <a:gd name="T1" fmla="*/ 1 h 47"/>
                  <a:gd name="T2" fmla="*/ 23 w 46"/>
                  <a:gd name="T3" fmla="*/ 1 h 47"/>
                  <a:gd name="T4" fmla="*/ 23 w 46"/>
                  <a:gd name="T5" fmla="*/ 0 h 47"/>
                  <a:gd name="T6" fmla="*/ 46 w 46"/>
                  <a:gd name="T7" fmla="*/ 0 h 47"/>
                  <a:gd name="T8" fmla="*/ 46 w 46"/>
                  <a:gd name="T9" fmla="*/ 0 h 47"/>
                  <a:gd name="T10" fmla="*/ 46 w 46"/>
                  <a:gd name="T11" fmla="*/ 1 h 47"/>
                  <a:gd name="T12" fmla="*/ 46 w 46"/>
                  <a:gd name="T13" fmla="*/ 47 h 47"/>
                  <a:gd name="T14" fmla="*/ 46 w 46"/>
                  <a:gd name="T15" fmla="*/ 47 h 47"/>
                  <a:gd name="T16" fmla="*/ 46 w 46"/>
                  <a:gd name="T17" fmla="*/ 47 h 47"/>
                  <a:gd name="T18" fmla="*/ 23 w 46"/>
                  <a:gd name="T19" fmla="*/ 47 h 47"/>
                  <a:gd name="T20" fmla="*/ 23 w 46"/>
                  <a:gd name="T21" fmla="*/ 47 h 47"/>
                  <a:gd name="T22" fmla="*/ 46 w 46"/>
                  <a:gd name="T23" fmla="*/ 47 h 47"/>
                  <a:gd name="T24" fmla="*/ 46 w 46"/>
                  <a:gd name="T25" fmla="*/ 1 h 47"/>
                  <a:gd name="T26" fmla="*/ 23 w 46"/>
                  <a:gd name="T27" fmla="*/ 1 h 47"/>
                  <a:gd name="T28" fmla="*/ 0 w 46"/>
                  <a:gd name="T29" fmla="*/ 1 h 47"/>
                  <a:gd name="T30" fmla="*/ 0 w 46"/>
                  <a:gd name="T31" fmla="*/ 47 h 47"/>
                  <a:gd name="T32" fmla="*/ 23 w 46"/>
                  <a:gd name="T33" fmla="*/ 47 h 47"/>
                  <a:gd name="T34" fmla="*/ 23 w 46"/>
                  <a:gd name="T35" fmla="*/ 47 h 47"/>
                  <a:gd name="T36" fmla="*/ 0 w 46"/>
                  <a:gd name="T37" fmla="*/ 47 h 47"/>
                  <a:gd name="T38" fmla="*/ 0 w 46"/>
                  <a:gd name="T39" fmla="*/ 47 h 47"/>
                  <a:gd name="T40" fmla="*/ 0 w 46"/>
                  <a:gd name="T41" fmla="*/ 47 h 47"/>
                  <a:gd name="T42" fmla="*/ 0 w 46"/>
                  <a:gd name="T43" fmla="*/ 1 h 47"/>
                  <a:gd name="T44" fmla="*/ 0 w 46"/>
                  <a:gd name="T45" fmla="*/ 0 h 47"/>
                  <a:gd name="T46" fmla="*/ 0 w 46"/>
                  <a:gd name="T47" fmla="*/ 0 h 47"/>
                  <a:gd name="T48" fmla="*/ 23 w 46"/>
                  <a:gd name="T49" fmla="*/ 0 h 47"/>
                  <a:gd name="T50" fmla="*/ 23 w 46"/>
                  <a:gd name="T51" fmla="*/ 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6" h="47">
                    <a:moveTo>
                      <a:pt x="46" y="1"/>
                    </a:moveTo>
                    <a:lnTo>
                      <a:pt x="23" y="1"/>
                    </a:lnTo>
                    <a:lnTo>
                      <a:pt x="23" y="0"/>
                    </a:lnTo>
                    <a:lnTo>
                      <a:pt x="46" y="0"/>
                    </a:lnTo>
                    <a:lnTo>
                      <a:pt x="46" y="0"/>
                    </a:lnTo>
                    <a:lnTo>
                      <a:pt x="46" y="1"/>
                    </a:lnTo>
                    <a:lnTo>
                      <a:pt x="46" y="47"/>
                    </a:lnTo>
                    <a:lnTo>
                      <a:pt x="46" y="47"/>
                    </a:lnTo>
                    <a:lnTo>
                      <a:pt x="46" y="47"/>
                    </a:lnTo>
                    <a:lnTo>
                      <a:pt x="23" y="47"/>
                    </a:lnTo>
                    <a:lnTo>
                      <a:pt x="23" y="47"/>
                    </a:lnTo>
                    <a:lnTo>
                      <a:pt x="46" y="47"/>
                    </a:lnTo>
                    <a:lnTo>
                      <a:pt x="46" y="1"/>
                    </a:lnTo>
                    <a:close/>
                    <a:moveTo>
                      <a:pt x="23" y="1"/>
                    </a:moveTo>
                    <a:lnTo>
                      <a:pt x="0" y="1"/>
                    </a:lnTo>
                    <a:lnTo>
                      <a:pt x="0" y="47"/>
                    </a:lnTo>
                    <a:lnTo>
                      <a:pt x="23" y="47"/>
                    </a:lnTo>
                    <a:lnTo>
                      <a:pt x="23" y="47"/>
                    </a:lnTo>
                    <a:lnTo>
                      <a:pt x="0" y="47"/>
                    </a:lnTo>
                    <a:lnTo>
                      <a:pt x="0" y="47"/>
                    </a:lnTo>
                    <a:lnTo>
                      <a:pt x="0" y="47"/>
                    </a:lnTo>
                    <a:lnTo>
                      <a:pt x="0" y="1"/>
                    </a:lnTo>
                    <a:lnTo>
                      <a:pt x="0" y="0"/>
                    </a:lnTo>
                    <a:lnTo>
                      <a:pt x="0" y="0"/>
                    </a:lnTo>
                    <a:lnTo>
                      <a:pt x="23" y="0"/>
                    </a:lnTo>
                    <a:lnTo>
                      <a:pt x="23"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364" name="Rectangle 189"/>
              <p:cNvSpPr>
                <a:spLocks noChangeArrowheads="1"/>
              </p:cNvSpPr>
              <p:nvPr/>
            </p:nvSpPr>
            <p:spPr bwMode="auto">
              <a:xfrm>
                <a:off x="4364" y="2214"/>
                <a:ext cx="47" cy="46"/>
              </a:xfrm>
              <a:prstGeom prst="rect">
                <a:avLst/>
              </a:prstGeom>
              <a:solidFill>
                <a:srgbClr val="CCA8C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365" name="Freeform 190"/>
              <p:cNvSpPr>
                <a:spLocks noEditPoints="1"/>
              </p:cNvSpPr>
              <p:nvPr/>
            </p:nvSpPr>
            <p:spPr bwMode="auto">
              <a:xfrm>
                <a:off x="4364" y="2213"/>
                <a:ext cx="47" cy="47"/>
              </a:xfrm>
              <a:custGeom>
                <a:avLst/>
                <a:gdLst>
                  <a:gd name="T0" fmla="*/ 23 w 47"/>
                  <a:gd name="T1" fmla="*/ 0 h 47"/>
                  <a:gd name="T2" fmla="*/ 47 w 47"/>
                  <a:gd name="T3" fmla="*/ 0 h 47"/>
                  <a:gd name="T4" fmla="*/ 47 w 47"/>
                  <a:gd name="T5" fmla="*/ 0 h 47"/>
                  <a:gd name="T6" fmla="*/ 47 w 47"/>
                  <a:gd name="T7" fmla="*/ 1 h 47"/>
                  <a:gd name="T8" fmla="*/ 47 w 47"/>
                  <a:gd name="T9" fmla="*/ 47 h 47"/>
                  <a:gd name="T10" fmla="*/ 47 w 47"/>
                  <a:gd name="T11" fmla="*/ 47 h 47"/>
                  <a:gd name="T12" fmla="*/ 47 w 47"/>
                  <a:gd name="T13" fmla="*/ 47 h 47"/>
                  <a:gd name="T14" fmla="*/ 23 w 47"/>
                  <a:gd name="T15" fmla="*/ 47 h 47"/>
                  <a:gd name="T16" fmla="*/ 23 w 47"/>
                  <a:gd name="T17" fmla="*/ 47 h 47"/>
                  <a:gd name="T18" fmla="*/ 45 w 47"/>
                  <a:gd name="T19" fmla="*/ 47 h 47"/>
                  <a:gd name="T20" fmla="*/ 45 w 47"/>
                  <a:gd name="T21" fmla="*/ 1 h 47"/>
                  <a:gd name="T22" fmla="*/ 23 w 47"/>
                  <a:gd name="T23" fmla="*/ 1 h 47"/>
                  <a:gd name="T24" fmla="*/ 23 w 47"/>
                  <a:gd name="T25" fmla="*/ 0 h 47"/>
                  <a:gd name="T26" fmla="*/ 0 w 47"/>
                  <a:gd name="T27" fmla="*/ 0 h 47"/>
                  <a:gd name="T28" fmla="*/ 23 w 47"/>
                  <a:gd name="T29" fmla="*/ 0 h 47"/>
                  <a:gd name="T30" fmla="*/ 23 w 47"/>
                  <a:gd name="T31" fmla="*/ 1 h 47"/>
                  <a:gd name="T32" fmla="*/ 0 w 47"/>
                  <a:gd name="T33" fmla="*/ 1 h 47"/>
                  <a:gd name="T34" fmla="*/ 0 w 47"/>
                  <a:gd name="T35" fmla="*/ 47 h 47"/>
                  <a:gd name="T36" fmla="*/ 23 w 47"/>
                  <a:gd name="T37" fmla="*/ 47 h 47"/>
                  <a:gd name="T38" fmla="*/ 23 w 47"/>
                  <a:gd name="T39" fmla="*/ 47 h 47"/>
                  <a:gd name="T40" fmla="*/ 0 w 47"/>
                  <a:gd name="T41" fmla="*/ 47 h 47"/>
                  <a:gd name="T42" fmla="*/ 0 w 47"/>
                  <a:gd name="T43" fmla="*/ 47 h 47"/>
                  <a:gd name="T44" fmla="*/ 0 w 47"/>
                  <a:gd name="T45" fmla="*/ 47 h 47"/>
                  <a:gd name="T46" fmla="*/ 0 w 47"/>
                  <a:gd name="T47" fmla="*/ 1 h 47"/>
                  <a:gd name="T48" fmla="*/ 0 w 47"/>
                  <a:gd name="T49" fmla="*/ 0 h 47"/>
                  <a:gd name="T50" fmla="*/ 0 w 47"/>
                  <a:gd name="T51"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7">
                    <a:moveTo>
                      <a:pt x="23" y="0"/>
                    </a:moveTo>
                    <a:lnTo>
                      <a:pt x="47" y="0"/>
                    </a:lnTo>
                    <a:lnTo>
                      <a:pt x="47" y="0"/>
                    </a:lnTo>
                    <a:lnTo>
                      <a:pt x="47" y="1"/>
                    </a:lnTo>
                    <a:lnTo>
                      <a:pt x="47" y="47"/>
                    </a:lnTo>
                    <a:lnTo>
                      <a:pt x="47" y="47"/>
                    </a:lnTo>
                    <a:lnTo>
                      <a:pt x="47" y="47"/>
                    </a:lnTo>
                    <a:lnTo>
                      <a:pt x="23" y="47"/>
                    </a:lnTo>
                    <a:lnTo>
                      <a:pt x="23" y="47"/>
                    </a:lnTo>
                    <a:lnTo>
                      <a:pt x="45" y="47"/>
                    </a:lnTo>
                    <a:lnTo>
                      <a:pt x="45" y="1"/>
                    </a:lnTo>
                    <a:lnTo>
                      <a:pt x="23" y="1"/>
                    </a:lnTo>
                    <a:lnTo>
                      <a:pt x="23" y="0"/>
                    </a:lnTo>
                    <a:close/>
                    <a:moveTo>
                      <a:pt x="0" y="0"/>
                    </a:moveTo>
                    <a:lnTo>
                      <a:pt x="23" y="0"/>
                    </a:lnTo>
                    <a:lnTo>
                      <a:pt x="23" y="1"/>
                    </a:lnTo>
                    <a:lnTo>
                      <a:pt x="0" y="1"/>
                    </a:lnTo>
                    <a:lnTo>
                      <a:pt x="0" y="47"/>
                    </a:lnTo>
                    <a:lnTo>
                      <a:pt x="23" y="47"/>
                    </a:lnTo>
                    <a:lnTo>
                      <a:pt x="23" y="47"/>
                    </a:lnTo>
                    <a:lnTo>
                      <a:pt x="0" y="47"/>
                    </a:lnTo>
                    <a:lnTo>
                      <a:pt x="0" y="47"/>
                    </a:lnTo>
                    <a:lnTo>
                      <a:pt x="0" y="47"/>
                    </a:lnTo>
                    <a:lnTo>
                      <a:pt x="0" y="1"/>
                    </a:lnTo>
                    <a:lnTo>
                      <a:pt x="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366" name="Rectangle 191"/>
              <p:cNvSpPr>
                <a:spLocks noChangeArrowheads="1"/>
              </p:cNvSpPr>
              <p:nvPr/>
            </p:nvSpPr>
            <p:spPr bwMode="auto">
              <a:xfrm>
                <a:off x="4456" y="2214"/>
                <a:ext cx="46" cy="46"/>
              </a:xfrm>
              <a:prstGeom prst="rect">
                <a:avLst/>
              </a:prstGeom>
              <a:solidFill>
                <a:srgbClr val="ECC4B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367" name="Freeform 192"/>
              <p:cNvSpPr>
                <a:spLocks noEditPoints="1"/>
              </p:cNvSpPr>
              <p:nvPr/>
            </p:nvSpPr>
            <p:spPr bwMode="auto">
              <a:xfrm>
                <a:off x="4456" y="2213"/>
                <a:ext cx="46" cy="47"/>
              </a:xfrm>
              <a:custGeom>
                <a:avLst/>
                <a:gdLst>
                  <a:gd name="T0" fmla="*/ 24 w 46"/>
                  <a:gd name="T1" fmla="*/ 0 h 47"/>
                  <a:gd name="T2" fmla="*/ 46 w 46"/>
                  <a:gd name="T3" fmla="*/ 0 h 47"/>
                  <a:gd name="T4" fmla="*/ 46 w 46"/>
                  <a:gd name="T5" fmla="*/ 0 h 47"/>
                  <a:gd name="T6" fmla="*/ 46 w 46"/>
                  <a:gd name="T7" fmla="*/ 1 h 47"/>
                  <a:gd name="T8" fmla="*/ 46 w 46"/>
                  <a:gd name="T9" fmla="*/ 47 h 47"/>
                  <a:gd name="T10" fmla="*/ 46 w 46"/>
                  <a:gd name="T11" fmla="*/ 47 h 47"/>
                  <a:gd name="T12" fmla="*/ 46 w 46"/>
                  <a:gd name="T13" fmla="*/ 47 h 47"/>
                  <a:gd name="T14" fmla="*/ 24 w 46"/>
                  <a:gd name="T15" fmla="*/ 47 h 47"/>
                  <a:gd name="T16" fmla="*/ 24 w 46"/>
                  <a:gd name="T17" fmla="*/ 47 h 47"/>
                  <a:gd name="T18" fmla="*/ 46 w 46"/>
                  <a:gd name="T19" fmla="*/ 47 h 47"/>
                  <a:gd name="T20" fmla="*/ 46 w 46"/>
                  <a:gd name="T21" fmla="*/ 1 h 47"/>
                  <a:gd name="T22" fmla="*/ 24 w 46"/>
                  <a:gd name="T23" fmla="*/ 1 h 47"/>
                  <a:gd name="T24" fmla="*/ 24 w 46"/>
                  <a:gd name="T25" fmla="*/ 0 h 47"/>
                  <a:gd name="T26" fmla="*/ 0 w 46"/>
                  <a:gd name="T27" fmla="*/ 0 h 47"/>
                  <a:gd name="T28" fmla="*/ 24 w 46"/>
                  <a:gd name="T29" fmla="*/ 0 h 47"/>
                  <a:gd name="T30" fmla="*/ 24 w 46"/>
                  <a:gd name="T31" fmla="*/ 1 h 47"/>
                  <a:gd name="T32" fmla="*/ 0 w 46"/>
                  <a:gd name="T33" fmla="*/ 1 h 47"/>
                  <a:gd name="T34" fmla="*/ 0 w 46"/>
                  <a:gd name="T35" fmla="*/ 47 h 47"/>
                  <a:gd name="T36" fmla="*/ 24 w 46"/>
                  <a:gd name="T37" fmla="*/ 47 h 47"/>
                  <a:gd name="T38" fmla="*/ 24 w 46"/>
                  <a:gd name="T39" fmla="*/ 47 h 47"/>
                  <a:gd name="T40" fmla="*/ 0 w 46"/>
                  <a:gd name="T41" fmla="*/ 47 h 47"/>
                  <a:gd name="T42" fmla="*/ 0 w 46"/>
                  <a:gd name="T43" fmla="*/ 47 h 47"/>
                  <a:gd name="T44" fmla="*/ 0 w 46"/>
                  <a:gd name="T45" fmla="*/ 47 h 47"/>
                  <a:gd name="T46" fmla="*/ 0 w 46"/>
                  <a:gd name="T47" fmla="*/ 1 h 47"/>
                  <a:gd name="T48" fmla="*/ 0 w 46"/>
                  <a:gd name="T49" fmla="*/ 0 h 47"/>
                  <a:gd name="T50" fmla="*/ 0 w 46"/>
                  <a:gd name="T51"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6" h="47">
                    <a:moveTo>
                      <a:pt x="24" y="0"/>
                    </a:moveTo>
                    <a:lnTo>
                      <a:pt x="46" y="0"/>
                    </a:lnTo>
                    <a:lnTo>
                      <a:pt x="46" y="0"/>
                    </a:lnTo>
                    <a:lnTo>
                      <a:pt x="46" y="1"/>
                    </a:lnTo>
                    <a:lnTo>
                      <a:pt x="46" y="47"/>
                    </a:lnTo>
                    <a:lnTo>
                      <a:pt x="46" y="47"/>
                    </a:lnTo>
                    <a:lnTo>
                      <a:pt x="46" y="47"/>
                    </a:lnTo>
                    <a:lnTo>
                      <a:pt x="24" y="47"/>
                    </a:lnTo>
                    <a:lnTo>
                      <a:pt x="24" y="47"/>
                    </a:lnTo>
                    <a:lnTo>
                      <a:pt x="46" y="47"/>
                    </a:lnTo>
                    <a:lnTo>
                      <a:pt x="46" y="1"/>
                    </a:lnTo>
                    <a:lnTo>
                      <a:pt x="24" y="1"/>
                    </a:lnTo>
                    <a:lnTo>
                      <a:pt x="24" y="0"/>
                    </a:lnTo>
                    <a:close/>
                    <a:moveTo>
                      <a:pt x="0" y="0"/>
                    </a:moveTo>
                    <a:lnTo>
                      <a:pt x="24" y="0"/>
                    </a:lnTo>
                    <a:lnTo>
                      <a:pt x="24" y="1"/>
                    </a:lnTo>
                    <a:lnTo>
                      <a:pt x="0" y="1"/>
                    </a:lnTo>
                    <a:lnTo>
                      <a:pt x="0" y="47"/>
                    </a:lnTo>
                    <a:lnTo>
                      <a:pt x="24" y="47"/>
                    </a:lnTo>
                    <a:lnTo>
                      <a:pt x="24" y="47"/>
                    </a:lnTo>
                    <a:lnTo>
                      <a:pt x="0" y="47"/>
                    </a:lnTo>
                    <a:lnTo>
                      <a:pt x="0" y="47"/>
                    </a:lnTo>
                    <a:lnTo>
                      <a:pt x="0" y="47"/>
                    </a:lnTo>
                    <a:lnTo>
                      <a:pt x="0" y="1"/>
                    </a:lnTo>
                    <a:lnTo>
                      <a:pt x="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368" name="Rectangle 193"/>
              <p:cNvSpPr>
                <a:spLocks noChangeArrowheads="1"/>
              </p:cNvSpPr>
              <p:nvPr/>
            </p:nvSpPr>
            <p:spPr bwMode="auto">
              <a:xfrm>
                <a:off x="4179" y="2260"/>
                <a:ext cx="46" cy="46"/>
              </a:xfrm>
              <a:prstGeom prst="rect">
                <a:avLst/>
              </a:prstGeom>
              <a:solidFill>
                <a:srgbClr val="ECC4B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369" name="Freeform 194"/>
              <p:cNvSpPr>
                <a:spLocks noEditPoints="1"/>
              </p:cNvSpPr>
              <p:nvPr/>
            </p:nvSpPr>
            <p:spPr bwMode="auto">
              <a:xfrm>
                <a:off x="4179" y="2260"/>
                <a:ext cx="47" cy="47"/>
              </a:xfrm>
              <a:custGeom>
                <a:avLst/>
                <a:gdLst>
                  <a:gd name="T0" fmla="*/ 24 w 47"/>
                  <a:gd name="T1" fmla="*/ 46 h 47"/>
                  <a:gd name="T2" fmla="*/ 46 w 47"/>
                  <a:gd name="T3" fmla="*/ 46 h 47"/>
                  <a:gd name="T4" fmla="*/ 46 w 47"/>
                  <a:gd name="T5" fmla="*/ 0 h 47"/>
                  <a:gd name="T6" fmla="*/ 24 w 47"/>
                  <a:gd name="T7" fmla="*/ 0 h 47"/>
                  <a:gd name="T8" fmla="*/ 24 w 47"/>
                  <a:gd name="T9" fmla="*/ 0 h 47"/>
                  <a:gd name="T10" fmla="*/ 46 w 47"/>
                  <a:gd name="T11" fmla="*/ 0 h 47"/>
                  <a:gd name="T12" fmla="*/ 47 w 47"/>
                  <a:gd name="T13" fmla="*/ 0 h 47"/>
                  <a:gd name="T14" fmla="*/ 47 w 47"/>
                  <a:gd name="T15" fmla="*/ 0 h 47"/>
                  <a:gd name="T16" fmla="*/ 47 w 47"/>
                  <a:gd name="T17" fmla="*/ 46 h 47"/>
                  <a:gd name="T18" fmla="*/ 47 w 47"/>
                  <a:gd name="T19" fmla="*/ 47 h 47"/>
                  <a:gd name="T20" fmla="*/ 46 w 47"/>
                  <a:gd name="T21" fmla="*/ 47 h 47"/>
                  <a:gd name="T22" fmla="*/ 24 w 47"/>
                  <a:gd name="T23" fmla="*/ 47 h 47"/>
                  <a:gd name="T24" fmla="*/ 24 w 47"/>
                  <a:gd name="T25" fmla="*/ 46 h 47"/>
                  <a:gd name="T26" fmla="*/ 0 w 47"/>
                  <a:gd name="T27" fmla="*/ 46 h 47"/>
                  <a:gd name="T28" fmla="*/ 24 w 47"/>
                  <a:gd name="T29" fmla="*/ 46 h 47"/>
                  <a:gd name="T30" fmla="*/ 24 w 47"/>
                  <a:gd name="T31" fmla="*/ 47 h 47"/>
                  <a:gd name="T32" fmla="*/ 0 w 47"/>
                  <a:gd name="T33" fmla="*/ 47 h 47"/>
                  <a:gd name="T34" fmla="*/ 0 w 47"/>
                  <a:gd name="T35" fmla="*/ 47 h 47"/>
                  <a:gd name="T36" fmla="*/ 0 w 47"/>
                  <a:gd name="T37" fmla="*/ 46 h 47"/>
                  <a:gd name="T38" fmla="*/ 0 w 47"/>
                  <a:gd name="T39" fmla="*/ 0 h 47"/>
                  <a:gd name="T40" fmla="*/ 0 w 47"/>
                  <a:gd name="T41" fmla="*/ 0 h 47"/>
                  <a:gd name="T42" fmla="*/ 0 w 47"/>
                  <a:gd name="T43" fmla="*/ 0 h 47"/>
                  <a:gd name="T44" fmla="*/ 24 w 47"/>
                  <a:gd name="T45" fmla="*/ 0 h 47"/>
                  <a:gd name="T46" fmla="*/ 24 w 47"/>
                  <a:gd name="T47" fmla="*/ 0 h 47"/>
                  <a:gd name="T48" fmla="*/ 0 w 47"/>
                  <a:gd name="T49" fmla="*/ 0 h 47"/>
                  <a:gd name="T50" fmla="*/ 0 w 47"/>
                  <a:gd name="T51" fmla="*/ 4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7">
                    <a:moveTo>
                      <a:pt x="24" y="46"/>
                    </a:moveTo>
                    <a:lnTo>
                      <a:pt x="46" y="46"/>
                    </a:lnTo>
                    <a:lnTo>
                      <a:pt x="46" y="0"/>
                    </a:lnTo>
                    <a:lnTo>
                      <a:pt x="24" y="0"/>
                    </a:lnTo>
                    <a:lnTo>
                      <a:pt x="24" y="0"/>
                    </a:lnTo>
                    <a:lnTo>
                      <a:pt x="46" y="0"/>
                    </a:lnTo>
                    <a:lnTo>
                      <a:pt x="47" y="0"/>
                    </a:lnTo>
                    <a:lnTo>
                      <a:pt x="47" y="0"/>
                    </a:lnTo>
                    <a:lnTo>
                      <a:pt x="47" y="46"/>
                    </a:lnTo>
                    <a:lnTo>
                      <a:pt x="47" y="47"/>
                    </a:lnTo>
                    <a:lnTo>
                      <a:pt x="46" y="47"/>
                    </a:lnTo>
                    <a:lnTo>
                      <a:pt x="24" y="47"/>
                    </a:lnTo>
                    <a:lnTo>
                      <a:pt x="24" y="46"/>
                    </a:lnTo>
                    <a:close/>
                    <a:moveTo>
                      <a:pt x="0" y="46"/>
                    </a:moveTo>
                    <a:lnTo>
                      <a:pt x="24" y="46"/>
                    </a:lnTo>
                    <a:lnTo>
                      <a:pt x="24" y="47"/>
                    </a:lnTo>
                    <a:lnTo>
                      <a:pt x="0" y="47"/>
                    </a:lnTo>
                    <a:lnTo>
                      <a:pt x="0" y="47"/>
                    </a:lnTo>
                    <a:lnTo>
                      <a:pt x="0" y="46"/>
                    </a:lnTo>
                    <a:lnTo>
                      <a:pt x="0" y="0"/>
                    </a:lnTo>
                    <a:lnTo>
                      <a:pt x="0" y="0"/>
                    </a:lnTo>
                    <a:lnTo>
                      <a:pt x="0" y="0"/>
                    </a:lnTo>
                    <a:lnTo>
                      <a:pt x="24" y="0"/>
                    </a:lnTo>
                    <a:lnTo>
                      <a:pt x="24" y="0"/>
                    </a:lnTo>
                    <a:lnTo>
                      <a:pt x="0" y="0"/>
                    </a:lnTo>
                    <a:lnTo>
                      <a:pt x="0" y="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370" name="Rectangle 195"/>
              <p:cNvSpPr>
                <a:spLocks noChangeArrowheads="1"/>
              </p:cNvSpPr>
              <p:nvPr/>
            </p:nvSpPr>
            <p:spPr bwMode="auto">
              <a:xfrm>
                <a:off x="4225" y="2260"/>
                <a:ext cx="47" cy="46"/>
              </a:xfrm>
              <a:prstGeom prst="rect">
                <a:avLst/>
              </a:prstGeom>
              <a:solidFill>
                <a:srgbClr val="6C3E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371" name="Freeform 196"/>
              <p:cNvSpPr>
                <a:spLocks noEditPoints="1"/>
              </p:cNvSpPr>
              <p:nvPr/>
            </p:nvSpPr>
            <p:spPr bwMode="auto">
              <a:xfrm>
                <a:off x="4225" y="2260"/>
                <a:ext cx="47" cy="47"/>
              </a:xfrm>
              <a:custGeom>
                <a:avLst/>
                <a:gdLst>
                  <a:gd name="T0" fmla="*/ 47 w 47"/>
                  <a:gd name="T1" fmla="*/ 47 h 47"/>
                  <a:gd name="T2" fmla="*/ 24 w 47"/>
                  <a:gd name="T3" fmla="*/ 47 h 47"/>
                  <a:gd name="T4" fmla="*/ 24 w 47"/>
                  <a:gd name="T5" fmla="*/ 46 h 47"/>
                  <a:gd name="T6" fmla="*/ 46 w 47"/>
                  <a:gd name="T7" fmla="*/ 46 h 47"/>
                  <a:gd name="T8" fmla="*/ 46 w 47"/>
                  <a:gd name="T9" fmla="*/ 0 h 47"/>
                  <a:gd name="T10" fmla="*/ 24 w 47"/>
                  <a:gd name="T11" fmla="*/ 0 h 47"/>
                  <a:gd name="T12" fmla="*/ 24 w 47"/>
                  <a:gd name="T13" fmla="*/ 0 h 47"/>
                  <a:gd name="T14" fmla="*/ 47 w 47"/>
                  <a:gd name="T15" fmla="*/ 0 h 47"/>
                  <a:gd name="T16" fmla="*/ 47 w 47"/>
                  <a:gd name="T17" fmla="*/ 0 h 47"/>
                  <a:gd name="T18" fmla="*/ 47 w 47"/>
                  <a:gd name="T19" fmla="*/ 0 h 47"/>
                  <a:gd name="T20" fmla="*/ 47 w 47"/>
                  <a:gd name="T21" fmla="*/ 46 h 47"/>
                  <a:gd name="T22" fmla="*/ 47 w 47"/>
                  <a:gd name="T23" fmla="*/ 47 h 47"/>
                  <a:gd name="T24" fmla="*/ 47 w 47"/>
                  <a:gd name="T25" fmla="*/ 47 h 47"/>
                  <a:gd name="T26" fmla="*/ 24 w 47"/>
                  <a:gd name="T27" fmla="*/ 47 h 47"/>
                  <a:gd name="T28" fmla="*/ 0 w 47"/>
                  <a:gd name="T29" fmla="*/ 47 h 47"/>
                  <a:gd name="T30" fmla="*/ 0 w 47"/>
                  <a:gd name="T31" fmla="*/ 47 h 47"/>
                  <a:gd name="T32" fmla="*/ 0 w 47"/>
                  <a:gd name="T33" fmla="*/ 46 h 47"/>
                  <a:gd name="T34" fmla="*/ 0 w 47"/>
                  <a:gd name="T35" fmla="*/ 0 h 47"/>
                  <a:gd name="T36" fmla="*/ 0 w 47"/>
                  <a:gd name="T37" fmla="*/ 0 h 47"/>
                  <a:gd name="T38" fmla="*/ 0 w 47"/>
                  <a:gd name="T39" fmla="*/ 0 h 47"/>
                  <a:gd name="T40" fmla="*/ 24 w 47"/>
                  <a:gd name="T41" fmla="*/ 0 h 47"/>
                  <a:gd name="T42" fmla="*/ 24 w 47"/>
                  <a:gd name="T43" fmla="*/ 0 h 47"/>
                  <a:gd name="T44" fmla="*/ 1 w 47"/>
                  <a:gd name="T45" fmla="*/ 0 h 47"/>
                  <a:gd name="T46" fmla="*/ 1 w 47"/>
                  <a:gd name="T47" fmla="*/ 46 h 47"/>
                  <a:gd name="T48" fmla="*/ 24 w 47"/>
                  <a:gd name="T49" fmla="*/ 46 h 47"/>
                  <a:gd name="T50" fmla="*/ 24 w 47"/>
                  <a:gd name="T51" fmla="*/ 4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7">
                    <a:moveTo>
                      <a:pt x="47" y="47"/>
                    </a:moveTo>
                    <a:lnTo>
                      <a:pt x="24" y="47"/>
                    </a:lnTo>
                    <a:lnTo>
                      <a:pt x="24" y="46"/>
                    </a:lnTo>
                    <a:lnTo>
                      <a:pt x="46" y="46"/>
                    </a:lnTo>
                    <a:lnTo>
                      <a:pt x="46" y="0"/>
                    </a:lnTo>
                    <a:lnTo>
                      <a:pt x="24" y="0"/>
                    </a:lnTo>
                    <a:lnTo>
                      <a:pt x="24" y="0"/>
                    </a:lnTo>
                    <a:lnTo>
                      <a:pt x="47" y="0"/>
                    </a:lnTo>
                    <a:lnTo>
                      <a:pt x="47" y="0"/>
                    </a:lnTo>
                    <a:lnTo>
                      <a:pt x="47" y="0"/>
                    </a:lnTo>
                    <a:lnTo>
                      <a:pt x="47" y="46"/>
                    </a:lnTo>
                    <a:lnTo>
                      <a:pt x="47" y="47"/>
                    </a:lnTo>
                    <a:lnTo>
                      <a:pt x="47" y="47"/>
                    </a:lnTo>
                    <a:close/>
                    <a:moveTo>
                      <a:pt x="24" y="47"/>
                    </a:moveTo>
                    <a:lnTo>
                      <a:pt x="0" y="47"/>
                    </a:lnTo>
                    <a:lnTo>
                      <a:pt x="0" y="47"/>
                    </a:lnTo>
                    <a:lnTo>
                      <a:pt x="0" y="46"/>
                    </a:lnTo>
                    <a:lnTo>
                      <a:pt x="0" y="0"/>
                    </a:lnTo>
                    <a:lnTo>
                      <a:pt x="0" y="0"/>
                    </a:lnTo>
                    <a:lnTo>
                      <a:pt x="0" y="0"/>
                    </a:lnTo>
                    <a:lnTo>
                      <a:pt x="24" y="0"/>
                    </a:lnTo>
                    <a:lnTo>
                      <a:pt x="24" y="0"/>
                    </a:lnTo>
                    <a:lnTo>
                      <a:pt x="1" y="0"/>
                    </a:lnTo>
                    <a:lnTo>
                      <a:pt x="1" y="46"/>
                    </a:lnTo>
                    <a:lnTo>
                      <a:pt x="24" y="46"/>
                    </a:lnTo>
                    <a:lnTo>
                      <a:pt x="24" y="4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372" name="Rectangle 197"/>
              <p:cNvSpPr>
                <a:spLocks noChangeArrowheads="1"/>
              </p:cNvSpPr>
              <p:nvPr/>
            </p:nvSpPr>
            <p:spPr bwMode="auto">
              <a:xfrm>
                <a:off x="4272" y="2260"/>
                <a:ext cx="46" cy="46"/>
              </a:xfrm>
              <a:prstGeom prst="rect">
                <a:avLst/>
              </a:prstGeom>
              <a:solidFill>
                <a:srgbClr val="A06DA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373" name="Freeform 198"/>
              <p:cNvSpPr>
                <a:spLocks noEditPoints="1"/>
              </p:cNvSpPr>
              <p:nvPr/>
            </p:nvSpPr>
            <p:spPr bwMode="auto">
              <a:xfrm>
                <a:off x="4271" y="2260"/>
                <a:ext cx="47" cy="47"/>
              </a:xfrm>
              <a:custGeom>
                <a:avLst/>
                <a:gdLst>
                  <a:gd name="T0" fmla="*/ 23 w 47"/>
                  <a:gd name="T1" fmla="*/ 46 h 47"/>
                  <a:gd name="T2" fmla="*/ 47 w 47"/>
                  <a:gd name="T3" fmla="*/ 46 h 47"/>
                  <a:gd name="T4" fmla="*/ 47 w 47"/>
                  <a:gd name="T5" fmla="*/ 0 h 47"/>
                  <a:gd name="T6" fmla="*/ 23 w 47"/>
                  <a:gd name="T7" fmla="*/ 0 h 47"/>
                  <a:gd name="T8" fmla="*/ 23 w 47"/>
                  <a:gd name="T9" fmla="*/ 0 h 47"/>
                  <a:gd name="T10" fmla="*/ 47 w 47"/>
                  <a:gd name="T11" fmla="*/ 0 h 47"/>
                  <a:gd name="T12" fmla="*/ 47 w 47"/>
                  <a:gd name="T13" fmla="*/ 0 h 47"/>
                  <a:gd name="T14" fmla="*/ 47 w 47"/>
                  <a:gd name="T15" fmla="*/ 0 h 47"/>
                  <a:gd name="T16" fmla="*/ 47 w 47"/>
                  <a:gd name="T17" fmla="*/ 46 h 47"/>
                  <a:gd name="T18" fmla="*/ 47 w 47"/>
                  <a:gd name="T19" fmla="*/ 47 h 47"/>
                  <a:gd name="T20" fmla="*/ 47 w 47"/>
                  <a:gd name="T21" fmla="*/ 47 h 47"/>
                  <a:gd name="T22" fmla="*/ 23 w 47"/>
                  <a:gd name="T23" fmla="*/ 47 h 47"/>
                  <a:gd name="T24" fmla="*/ 23 w 47"/>
                  <a:gd name="T25" fmla="*/ 46 h 47"/>
                  <a:gd name="T26" fmla="*/ 1 w 47"/>
                  <a:gd name="T27" fmla="*/ 46 h 47"/>
                  <a:gd name="T28" fmla="*/ 23 w 47"/>
                  <a:gd name="T29" fmla="*/ 46 h 47"/>
                  <a:gd name="T30" fmla="*/ 23 w 47"/>
                  <a:gd name="T31" fmla="*/ 47 h 47"/>
                  <a:gd name="T32" fmla="*/ 1 w 47"/>
                  <a:gd name="T33" fmla="*/ 47 h 47"/>
                  <a:gd name="T34" fmla="*/ 0 w 47"/>
                  <a:gd name="T35" fmla="*/ 47 h 47"/>
                  <a:gd name="T36" fmla="*/ 0 w 47"/>
                  <a:gd name="T37" fmla="*/ 46 h 47"/>
                  <a:gd name="T38" fmla="*/ 0 w 47"/>
                  <a:gd name="T39" fmla="*/ 0 h 47"/>
                  <a:gd name="T40" fmla="*/ 0 w 47"/>
                  <a:gd name="T41" fmla="*/ 0 h 47"/>
                  <a:gd name="T42" fmla="*/ 1 w 47"/>
                  <a:gd name="T43" fmla="*/ 0 h 47"/>
                  <a:gd name="T44" fmla="*/ 23 w 47"/>
                  <a:gd name="T45" fmla="*/ 0 h 47"/>
                  <a:gd name="T46" fmla="*/ 23 w 47"/>
                  <a:gd name="T47" fmla="*/ 0 h 47"/>
                  <a:gd name="T48" fmla="*/ 1 w 47"/>
                  <a:gd name="T49" fmla="*/ 0 h 47"/>
                  <a:gd name="T50" fmla="*/ 1 w 47"/>
                  <a:gd name="T51" fmla="*/ 4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7">
                    <a:moveTo>
                      <a:pt x="23" y="46"/>
                    </a:moveTo>
                    <a:lnTo>
                      <a:pt x="47" y="46"/>
                    </a:lnTo>
                    <a:lnTo>
                      <a:pt x="47" y="0"/>
                    </a:lnTo>
                    <a:lnTo>
                      <a:pt x="23" y="0"/>
                    </a:lnTo>
                    <a:lnTo>
                      <a:pt x="23" y="0"/>
                    </a:lnTo>
                    <a:lnTo>
                      <a:pt x="47" y="0"/>
                    </a:lnTo>
                    <a:lnTo>
                      <a:pt x="47" y="0"/>
                    </a:lnTo>
                    <a:lnTo>
                      <a:pt x="47" y="0"/>
                    </a:lnTo>
                    <a:lnTo>
                      <a:pt x="47" y="46"/>
                    </a:lnTo>
                    <a:lnTo>
                      <a:pt x="47" y="47"/>
                    </a:lnTo>
                    <a:lnTo>
                      <a:pt x="47" y="47"/>
                    </a:lnTo>
                    <a:lnTo>
                      <a:pt x="23" y="47"/>
                    </a:lnTo>
                    <a:lnTo>
                      <a:pt x="23" y="46"/>
                    </a:lnTo>
                    <a:close/>
                    <a:moveTo>
                      <a:pt x="1" y="46"/>
                    </a:moveTo>
                    <a:lnTo>
                      <a:pt x="23" y="46"/>
                    </a:lnTo>
                    <a:lnTo>
                      <a:pt x="23" y="47"/>
                    </a:lnTo>
                    <a:lnTo>
                      <a:pt x="1" y="47"/>
                    </a:lnTo>
                    <a:lnTo>
                      <a:pt x="0" y="47"/>
                    </a:lnTo>
                    <a:lnTo>
                      <a:pt x="0" y="46"/>
                    </a:lnTo>
                    <a:lnTo>
                      <a:pt x="0" y="0"/>
                    </a:lnTo>
                    <a:lnTo>
                      <a:pt x="0" y="0"/>
                    </a:lnTo>
                    <a:lnTo>
                      <a:pt x="1" y="0"/>
                    </a:lnTo>
                    <a:lnTo>
                      <a:pt x="23" y="0"/>
                    </a:lnTo>
                    <a:lnTo>
                      <a:pt x="23" y="0"/>
                    </a:lnTo>
                    <a:lnTo>
                      <a:pt x="1" y="0"/>
                    </a:lnTo>
                    <a:lnTo>
                      <a:pt x="1" y="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374" name="Rectangle 199"/>
              <p:cNvSpPr>
                <a:spLocks noChangeArrowheads="1"/>
              </p:cNvSpPr>
              <p:nvPr/>
            </p:nvSpPr>
            <p:spPr bwMode="auto">
              <a:xfrm>
                <a:off x="4318" y="2260"/>
                <a:ext cx="46" cy="46"/>
              </a:xfrm>
              <a:prstGeom prst="rect">
                <a:avLst/>
              </a:prstGeom>
              <a:solidFill>
                <a:srgbClr val="A06DA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375" name="Freeform 200"/>
              <p:cNvSpPr>
                <a:spLocks noEditPoints="1"/>
              </p:cNvSpPr>
              <p:nvPr/>
            </p:nvSpPr>
            <p:spPr bwMode="auto">
              <a:xfrm>
                <a:off x="4318" y="2260"/>
                <a:ext cx="46" cy="47"/>
              </a:xfrm>
              <a:custGeom>
                <a:avLst/>
                <a:gdLst>
                  <a:gd name="T0" fmla="*/ 46 w 46"/>
                  <a:gd name="T1" fmla="*/ 47 h 47"/>
                  <a:gd name="T2" fmla="*/ 23 w 46"/>
                  <a:gd name="T3" fmla="*/ 47 h 47"/>
                  <a:gd name="T4" fmla="*/ 23 w 46"/>
                  <a:gd name="T5" fmla="*/ 46 h 47"/>
                  <a:gd name="T6" fmla="*/ 46 w 46"/>
                  <a:gd name="T7" fmla="*/ 46 h 47"/>
                  <a:gd name="T8" fmla="*/ 46 w 46"/>
                  <a:gd name="T9" fmla="*/ 0 h 47"/>
                  <a:gd name="T10" fmla="*/ 23 w 46"/>
                  <a:gd name="T11" fmla="*/ 0 h 47"/>
                  <a:gd name="T12" fmla="*/ 23 w 46"/>
                  <a:gd name="T13" fmla="*/ 0 h 47"/>
                  <a:gd name="T14" fmla="*/ 46 w 46"/>
                  <a:gd name="T15" fmla="*/ 0 h 47"/>
                  <a:gd name="T16" fmla="*/ 46 w 46"/>
                  <a:gd name="T17" fmla="*/ 0 h 47"/>
                  <a:gd name="T18" fmla="*/ 46 w 46"/>
                  <a:gd name="T19" fmla="*/ 0 h 47"/>
                  <a:gd name="T20" fmla="*/ 46 w 46"/>
                  <a:gd name="T21" fmla="*/ 46 h 47"/>
                  <a:gd name="T22" fmla="*/ 46 w 46"/>
                  <a:gd name="T23" fmla="*/ 47 h 47"/>
                  <a:gd name="T24" fmla="*/ 46 w 46"/>
                  <a:gd name="T25" fmla="*/ 47 h 47"/>
                  <a:gd name="T26" fmla="*/ 23 w 46"/>
                  <a:gd name="T27" fmla="*/ 47 h 47"/>
                  <a:gd name="T28" fmla="*/ 0 w 46"/>
                  <a:gd name="T29" fmla="*/ 47 h 47"/>
                  <a:gd name="T30" fmla="*/ 0 w 46"/>
                  <a:gd name="T31" fmla="*/ 47 h 47"/>
                  <a:gd name="T32" fmla="*/ 0 w 46"/>
                  <a:gd name="T33" fmla="*/ 46 h 47"/>
                  <a:gd name="T34" fmla="*/ 0 w 46"/>
                  <a:gd name="T35" fmla="*/ 0 h 47"/>
                  <a:gd name="T36" fmla="*/ 0 w 46"/>
                  <a:gd name="T37" fmla="*/ 0 h 47"/>
                  <a:gd name="T38" fmla="*/ 0 w 46"/>
                  <a:gd name="T39" fmla="*/ 0 h 47"/>
                  <a:gd name="T40" fmla="*/ 23 w 46"/>
                  <a:gd name="T41" fmla="*/ 0 h 47"/>
                  <a:gd name="T42" fmla="*/ 23 w 46"/>
                  <a:gd name="T43" fmla="*/ 0 h 47"/>
                  <a:gd name="T44" fmla="*/ 0 w 46"/>
                  <a:gd name="T45" fmla="*/ 0 h 47"/>
                  <a:gd name="T46" fmla="*/ 0 w 46"/>
                  <a:gd name="T47" fmla="*/ 46 h 47"/>
                  <a:gd name="T48" fmla="*/ 23 w 46"/>
                  <a:gd name="T49" fmla="*/ 46 h 47"/>
                  <a:gd name="T50" fmla="*/ 23 w 46"/>
                  <a:gd name="T51" fmla="*/ 4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6" h="47">
                    <a:moveTo>
                      <a:pt x="46" y="47"/>
                    </a:moveTo>
                    <a:lnTo>
                      <a:pt x="23" y="47"/>
                    </a:lnTo>
                    <a:lnTo>
                      <a:pt x="23" y="46"/>
                    </a:lnTo>
                    <a:lnTo>
                      <a:pt x="46" y="46"/>
                    </a:lnTo>
                    <a:lnTo>
                      <a:pt x="46" y="0"/>
                    </a:lnTo>
                    <a:lnTo>
                      <a:pt x="23" y="0"/>
                    </a:lnTo>
                    <a:lnTo>
                      <a:pt x="23" y="0"/>
                    </a:lnTo>
                    <a:lnTo>
                      <a:pt x="46" y="0"/>
                    </a:lnTo>
                    <a:lnTo>
                      <a:pt x="46" y="0"/>
                    </a:lnTo>
                    <a:lnTo>
                      <a:pt x="46" y="0"/>
                    </a:lnTo>
                    <a:lnTo>
                      <a:pt x="46" y="46"/>
                    </a:lnTo>
                    <a:lnTo>
                      <a:pt x="46" y="47"/>
                    </a:lnTo>
                    <a:lnTo>
                      <a:pt x="46" y="47"/>
                    </a:lnTo>
                    <a:close/>
                    <a:moveTo>
                      <a:pt x="23" y="47"/>
                    </a:moveTo>
                    <a:lnTo>
                      <a:pt x="0" y="47"/>
                    </a:lnTo>
                    <a:lnTo>
                      <a:pt x="0" y="47"/>
                    </a:lnTo>
                    <a:lnTo>
                      <a:pt x="0" y="46"/>
                    </a:lnTo>
                    <a:lnTo>
                      <a:pt x="0" y="0"/>
                    </a:lnTo>
                    <a:lnTo>
                      <a:pt x="0" y="0"/>
                    </a:lnTo>
                    <a:lnTo>
                      <a:pt x="0" y="0"/>
                    </a:lnTo>
                    <a:lnTo>
                      <a:pt x="23" y="0"/>
                    </a:lnTo>
                    <a:lnTo>
                      <a:pt x="23" y="0"/>
                    </a:lnTo>
                    <a:lnTo>
                      <a:pt x="0" y="0"/>
                    </a:lnTo>
                    <a:lnTo>
                      <a:pt x="0" y="46"/>
                    </a:lnTo>
                    <a:lnTo>
                      <a:pt x="23" y="46"/>
                    </a:lnTo>
                    <a:lnTo>
                      <a:pt x="23" y="4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376" name="Rectangle 201"/>
              <p:cNvSpPr>
                <a:spLocks noChangeArrowheads="1"/>
              </p:cNvSpPr>
              <p:nvPr/>
            </p:nvSpPr>
            <p:spPr bwMode="auto">
              <a:xfrm>
                <a:off x="4364" y="2260"/>
                <a:ext cx="47" cy="46"/>
              </a:xfrm>
              <a:prstGeom prst="rect">
                <a:avLst/>
              </a:prstGeom>
              <a:solidFill>
                <a:srgbClr val="A06DA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377" name="Freeform 202"/>
              <p:cNvSpPr>
                <a:spLocks noEditPoints="1"/>
              </p:cNvSpPr>
              <p:nvPr/>
            </p:nvSpPr>
            <p:spPr bwMode="auto">
              <a:xfrm>
                <a:off x="4364" y="2260"/>
                <a:ext cx="47" cy="47"/>
              </a:xfrm>
              <a:custGeom>
                <a:avLst/>
                <a:gdLst>
                  <a:gd name="T0" fmla="*/ 23 w 47"/>
                  <a:gd name="T1" fmla="*/ 46 h 47"/>
                  <a:gd name="T2" fmla="*/ 45 w 47"/>
                  <a:gd name="T3" fmla="*/ 46 h 47"/>
                  <a:gd name="T4" fmla="*/ 45 w 47"/>
                  <a:gd name="T5" fmla="*/ 0 h 47"/>
                  <a:gd name="T6" fmla="*/ 23 w 47"/>
                  <a:gd name="T7" fmla="*/ 0 h 47"/>
                  <a:gd name="T8" fmla="*/ 23 w 47"/>
                  <a:gd name="T9" fmla="*/ 0 h 47"/>
                  <a:gd name="T10" fmla="*/ 47 w 47"/>
                  <a:gd name="T11" fmla="*/ 0 h 47"/>
                  <a:gd name="T12" fmla="*/ 47 w 47"/>
                  <a:gd name="T13" fmla="*/ 0 h 47"/>
                  <a:gd name="T14" fmla="*/ 47 w 47"/>
                  <a:gd name="T15" fmla="*/ 0 h 47"/>
                  <a:gd name="T16" fmla="*/ 47 w 47"/>
                  <a:gd name="T17" fmla="*/ 46 h 47"/>
                  <a:gd name="T18" fmla="*/ 47 w 47"/>
                  <a:gd name="T19" fmla="*/ 47 h 47"/>
                  <a:gd name="T20" fmla="*/ 47 w 47"/>
                  <a:gd name="T21" fmla="*/ 47 h 47"/>
                  <a:gd name="T22" fmla="*/ 23 w 47"/>
                  <a:gd name="T23" fmla="*/ 47 h 47"/>
                  <a:gd name="T24" fmla="*/ 23 w 47"/>
                  <a:gd name="T25" fmla="*/ 46 h 47"/>
                  <a:gd name="T26" fmla="*/ 0 w 47"/>
                  <a:gd name="T27" fmla="*/ 46 h 47"/>
                  <a:gd name="T28" fmla="*/ 23 w 47"/>
                  <a:gd name="T29" fmla="*/ 46 h 47"/>
                  <a:gd name="T30" fmla="*/ 23 w 47"/>
                  <a:gd name="T31" fmla="*/ 47 h 47"/>
                  <a:gd name="T32" fmla="*/ 0 w 47"/>
                  <a:gd name="T33" fmla="*/ 47 h 47"/>
                  <a:gd name="T34" fmla="*/ 0 w 47"/>
                  <a:gd name="T35" fmla="*/ 47 h 47"/>
                  <a:gd name="T36" fmla="*/ 0 w 47"/>
                  <a:gd name="T37" fmla="*/ 46 h 47"/>
                  <a:gd name="T38" fmla="*/ 0 w 47"/>
                  <a:gd name="T39" fmla="*/ 0 h 47"/>
                  <a:gd name="T40" fmla="*/ 0 w 47"/>
                  <a:gd name="T41" fmla="*/ 0 h 47"/>
                  <a:gd name="T42" fmla="*/ 0 w 47"/>
                  <a:gd name="T43" fmla="*/ 0 h 47"/>
                  <a:gd name="T44" fmla="*/ 23 w 47"/>
                  <a:gd name="T45" fmla="*/ 0 h 47"/>
                  <a:gd name="T46" fmla="*/ 23 w 47"/>
                  <a:gd name="T47" fmla="*/ 0 h 47"/>
                  <a:gd name="T48" fmla="*/ 0 w 47"/>
                  <a:gd name="T49" fmla="*/ 0 h 47"/>
                  <a:gd name="T50" fmla="*/ 0 w 47"/>
                  <a:gd name="T51" fmla="*/ 4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7">
                    <a:moveTo>
                      <a:pt x="23" y="46"/>
                    </a:moveTo>
                    <a:lnTo>
                      <a:pt x="45" y="46"/>
                    </a:lnTo>
                    <a:lnTo>
                      <a:pt x="45" y="0"/>
                    </a:lnTo>
                    <a:lnTo>
                      <a:pt x="23" y="0"/>
                    </a:lnTo>
                    <a:lnTo>
                      <a:pt x="23" y="0"/>
                    </a:lnTo>
                    <a:lnTo>
                      <a:pt x="47" y="0"/>
                    </a:lnTo>
                    <a:lnTo>
                      <a:pt x="47" y="0"/>
                    </a:lnTo>
                    <a:lnTo>
                      <a:pt x="47" y="0"/>
                    </a:lnTo>
                    <a:lnTo>
                      <a:pt x="47" y="46"/>
                    </a:lnTo>
                    <a:lnTo>
                      <a:pt x="47" y="47"/>
                    </a:lnTo>
                    <a:lnTo>
                      <a:pt x="47" y="47"/>
                    </a:lnTo>
                    <a:lnTo>
                      <a:pt x="23" y="47"/>
                    </a:lnTo>
                    <a:lnTo>
                      <a:pt x="23" y="46"/>
                    </a:lnTo>
                    <a:close/>
                    <a:moveTo>
                      <a:pt x="0" y="46"/>
                    </a:moveTo>
                    <a:lnTo>
                      <a:pt x="23" y="46"/>
                    </a:lnTo>
                    <a:lnTo>
                      <a:pt x="23" y="47"/>
                    </a:lnTo>
                    <a:lnTo>
                      <a:pt x="0" y="47"/>
                    </a:lnTo>
                    <a:lnTo>
                      <a:pt x="0" y="47"/>
                    </a:lnTo>
                    <a:lnTo>
                      <a:pt x="0" y="46"/>
                    </a:lnTo>
                    <a:lnTo>
                      <a:pt x="0" y="0"/>
                    </a:lnTo>
                    <a:lnTo>
                      <a:pt x="0" y="0"/>
                    </a:lnTo>
                    <a:lnTo>
                      <a:pt x="0" y="0"/>
                    </a:lnTo>
                    <a:lnTo>
                      <a:pt x="23" y="0"/>
                    </a:lnTo>
                    <a:lnTo>
                      <a:pt x="23" y="0"/>
                    </a:lnTo>
                    <a:lnTo>
                      <a:pt x="0" y="0"/>
                    </a:lnTo>
                    <a:lnTo>
                      <a:pt x="0" y="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378" name="Rectangle 203"/>
              <p:cNvSpPr>
                <a:spLocks noChangeArrowheads="1"/>
              </p:cNvSpPr>
              <p:nvPr/>
            </p:nvSpPr>
            <p:spPr bwMode="auto">
              <a:xfrm>
                <a:off x="4456" y="2260"/>
                <a:ext cx="46" cy="46"/>
              </a:xfrm>
              <a:prstGeom prst="rect">
                <a:avLst/>
              </a:prstGeom>
              <a:solidFill>
                <a:srgbClr val="ECC4B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379" name="Freeform 204"/>
              <p:cNvSpPr>
                <a:spLocks noEditPoints="1"/>
              </p:cNvSpPr>
              <p:nvPr/>
            </p:nvSpPr>
            <p:spPr bwMode="auto">
              <a:xfrm>
                <a:off x="4456" y="2260"/>
                <a:ext cx="46" cy="47"/>
              </a:xfrm>
              <a:custGeom>
                <a:avLst/>
                <a:gdLst>
                  <a:gd name="T0" fmla="*/ 24 w 46"/>
                  <a:gd name="T1" fmla="*/ 46 h 47"/>
                  <a:gd name="T2" fmla="*/ 46 w 46"/>
                  <a:gd name="T3" fmla="*/ 46 h 47"/>
                  <a:gd name="T4" fmla="*/ 46 w 46"/>
                  <a:gd name="T5" fmla="*/ 0 h 47"/>
                  <a:gd name="T6" fmla="*/ 24 w 46"/>
                  <a:gd name="T7" fmla="*/ 0 h 47"/>
                  <a:gd name="T8" fmla="*/ 24 w 46"/>
                  <a:gd name="T9" fmla="*/ 0 h 47"/>
                  <a:gd name="T10" fmla="*/ 46 w 46"/>
                  <a:gd name="T11" fmla="*/ 0 h 47"/>
                  <a:gd name="T12" fmla="*/ 46 w 46"/>
                  <a:gd name="T13" fmla="*/ 0 h 47"/>
                  <a:gd name="T14" fmla="*/ 46 w 46"/>
                  <a:gd name="T15" fmla="*/ 0 h 47"/>
                  <a:gd name="T16" fmla="*/ 46 w 46"/>
                  <a:gd name="T17" fmla="*/ 46 h 47"/>
                  <a:gd name="T18" fmla="*/ 46 w 46"/>
                  <a:gd name="T19" fmla="*/ 47 h 47"/>
                  <a:gd name="T20" fmla="*/ 46 w 46"/>
                  <a:gd name="T21" fmla="*/ 47 h 47"/>
                  <a:gd name="T22" fmla="*/ 24 w 46"/>
                  <a:gd name="T23" fmla="*/ 47 h 47"/>
                  <a:gd name="T24" fmla="*/ 24 w 46"/>
                  <a:gd name="T25" fmla="*/ 46 h 47"/>
                  <a:gd name="T26" fmla="*/ 0 w 46"/>
                  <a:gd name="T27" fmla="*/ 46 h 47"/>
                  <a:gd name="T28" fmla="*/ 24 w 46"/>
                  <a:gd name="T29" fmla="*/ 46 h 47"/>
                  <a:gd name="T30" fmla="*/ 24 w 46"/>
                  <a:gd name="T31" fmla="*/ 47 h 47"/>
                  <a:gd name="T32" fmla="*/ 0 w 46"/>
                  <a:gd name="T33" fmla="*/ 47 h 47"/>
                  <a:gd name="T34" fmla="*/ 0 w 46"/>
                  <a:gd name="T35" fmla="*/ 47 h 47"/>
                  <a:gd name="T36" fmla="*/ 0 w 46"/>
                  <a:gd name="T37" fmla="*/ 46 h 47"/>
                  <a:gd name="T38" fmla="*/ 0 w 46"/>
                  <a:gd name="T39" fmla="*/ 0 h 47"/>
                  <a:gd name="T40" fmla="*/ 0 w 46"/>
                  <a:gd name="T41" fmla="*/ 0 h 47"/>
                  <a:gd name="T42" fmla="*/ 0 w 46"/>
                  <a:gd name="T43" fmla="*/ 0 h 47"/>
                  <a:gd name="T44" fmla="*/ 24 w 46"/>
                  <a:gd name="T45" fmla="*/ 0 h 47"/>
                  <a:gd name="T46" fmla="*/ 24 w 46"/>
                  <a:gd name="T47" fmla="*/ 0 h 47"/>
                  <a:gd name="T48" fmla="*/ 0 w 46"/>
                  <a:gd name="T49" fmla="*/ 0 h 47"/>
                  <a:gd name="T50" fmla="*/ 0 w 46"/>
                  <a:gd name="T51" fmla="*/ 4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6" h="47">
                    <a:moveTo>
                      <a:pt x="24" y="46"/>
                    </a:moveTo>
                    <a:lnTo>
                      <a:pt x="46" y="46"/>
                    </a:lnTo>
                    <a:lnTo>
                      <a:pt x="46" y="0"/>
                    </a:lnTo>
                    <a:lnTo>
                      <a:pt x="24" y="0"/>
                    </a:lnTo>
                    <a:lnTo>
                      <a:pt x="24" y="0"/>
                    </a:lnTo>
                    <a:lnTo>
                      <a:pt x="46" y="0"/>
                    </a:lnTo>
                    <a:lnTo>
                      <a:pt x="46" y="0"/>
                    </a:lnTo>
                    <a:lnTo>
                      <a:pt x="46" y="0"/>
                    </a:lnTo>
                    <a:lnTo>
                      <a:pt x="46" y="46"/>
                    </a:lnTo>
                    <a:lnTo>
                      <a:pt x="46" y="47"/>
                    </a:lnTo>
                    <a:lnTo>
                      <a:pt x="46" y="47"/>
                    </a:lnTo>
                    <a:lnTo>
                      <a:pt x="24" y="47"/>
                    </a:lnTo>
                    <a:lnTo>
                      <a:pt x="24" y="46"/>
                    </a:lnTo>
                    <a:close/>
                    <a:moveTo>
                      <a:pt x="0" y="46"/>
                    </a:moveTo>
                    <a:lnTo>
                      <a:pt x="24" y="46"/>
                    </a:lnTo>
                    <a:lnTo>
                      <a:pt x="24" y="47"/>
                    </a:lnTo>
                    <a:lnTo>
                      <a:pt x="0" y="47"/>
                    </a:lnTo>
                    <a:lnTo>
                      <a:pt x="0" y="47"/>
                    </a:lnTo>
                    <a:lnTo>
                      <a:pt x="0" y="46"/>
                    </a:lnTo>
                    <a:lnTo>
                      <a:pt x="0" y="0"/>
                    </a:lnTo>
                    <a:lnTo>
                      <a:pt x="0" y="0"/>
                    </a:lnTo>
                    <a:lnTo>
                      <a:pt x="0" y="0"/>
                    </a:lnTo>
                    <a:lnTo>
                      <a:pt x="24" y="0"/>
                    </a:lnTo>
                    <a:lnTo>
                      <a:pt x="24" y="0"/>
                    </a:lnTo>
                    <a:lnTo>
                      <a:pt x="0" y="0"/>
                    </a:lnTo>
                    <a:lnTo>
                      <a:pt x="0" y="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grpSp>
        <p:grpSp>
          <p:nvGrpSpPr>
            <p:cNvPr id="14" name="Group 406"/>
            <p:cNvGrpSpPr>
              <a:grpSpLocks/>
            </p:cNvGrpSpPr>
            <p:nvPr/>
          </p:nvGrpSpPr>
          <p:grpSpPr bwMode="auto">
            <a:xfrm>
              <a:off x="4190205" y="4772186"/>
              <a:ext cx="1628775" cy="1173163"/>
              <a:chOff x="3476" y="2122"/>
              <a:chExt cx="1026" cy="739"/>
            </a:xfrm>
          </p:grpSpPr>
          <p:sp>
            <p:nvSpPr>
              <p:cNvPr id="980" name="Rectangle 206"/>
              <p:cNvSpPr>
                <a:spLocks noChangeArrowheads="1"/>
              </p:cNvSpPr>
              <p:nvPr/>
            </p:nvSpPr>
            <p:spPr bwMode="auto">
              <a:xfrm>
                <a:off x="4179" y="2353"/>
                <a:ext cx="46" cy="46"/>
              </a:xfrm>
              <a:prstGeom prst="rect">
                <a:avLst/>
              </a:prstGeom>
              <a:solidFill>
                <a:srgbClr val="6C3E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981" name="Freeform 207"/>
              <p:cNvSpPr>
                <a:spLocks noEditPoints="1"/>
              </p:cNvSpPr>
              <p:nvPr/>
            </p:nvSpPr>
            <p:spPr bwMode="auto">
              <a:xfrm>
                <a:off x="4179" y="2352"/>
                <a:ext cx="47" cy="47"/>
              </a:xfrm>
              <a:custGeom>
                <a:avLst/>
                <a:gdLst>
                  <a:gd name="T0" fmla="*/ 24 w 47"/>
                  <a:gd name="T1" fmla="*/ 47 h 47"/>
                  <a:gd name="T2" fmla="*/ 46 w 47"/>
                  <a:gd name="T3" fmla="*/ 47 h 47"/>
                  <a:gd name="T4" fmla="*/ 46 w 47"/>
                  <a:gd name="T5" fmla="*/ 1 h 47"/>
                  <a:gd name="T6" fmla="*/ 24 w 47"/>
                  <a:gd name="T7" fmla="*/ 1 h 47"/>
                  <a:gd name="T8" fmla="*/ 24 w 47"/>
                  <a:gd name="T9" fmla="*/ 0 h 47"/>
                  <a:gd name="T10" fmla="*/ 46 w 47"/>
                  <a:gd name="T11" fmla="*/ 0 h 47"/>
                  <a:gd name="T12" fmla="*/ 47 w 47"/>
                  <a:gd name="T13" fmla="*/ 0 h 47"/>
                  <a:gd name="T14" fmla="*/ 47 w 47"/>
                  <a:gd name="T15" fmla="*/ 1 h 47"/>
                  <a:gd name="T16" fmla="*/ 47 w 47"/>
                  <a:gd name="T17" fmla="*/ 47 h 47"/>
                  <a:gd name="T18" fmla="*/ 47 w 47"/>
                  <a:gd name="T19" fmla="*/ 47 h 47"/>
                  <a:gd name="T20" fmla="*/ 46 w 47"/>
                  <a:gd name="T21" fmla="*/ 47 h 47"/>
                  <a:gd name="T22" fmla="*/ 24 w 47"/>
                  <a:gd name="T23" fmla="*/ 47 h 47"/>
                  <a:gd name="T24" fmla="*/ 24 w 47"/>
                  <a:gd name="T25" fmla="*/ 47 h 47"/>
                  <a:gd name="T26" fmla="*/ 0 w 47"/>
                  <a:gd name="T27" fmla="*/ 47 h 47"/>
                  <a:gd name="T28" fmla="*/ 24 w 47"/>
                  <a:gd name="T29" fmla="*/ 47 h 47"/>
                  <a:gd name="T30" fmla="*/ 24 w 47"/>
                  <a:gd name="T31" fmla="*/ 47 h 47"/>
                  <a:gd name="T32" fmla="*/ 0 w 47"/>
                  <a:gd name="T33" fmla="*/ 47 h 47"/>
                  <a:gd name="T34" fmla="*/ 0 w 47"/>
                  <a:gd name="T35" fmla="*/ 47 h 47"/>
                  <a:gd name="T36" fmla="*/ 0 w 47"/>
                  <a:gd name="T37" fmla="*/ 47 h 47"/>
                  <a:gd name="T38" fmla="*/ 0 w 47"/>
                  <a:gd name="T39" fmla="*/ 1 h 47"/>
                  <a:gd name="T40" fmla="*/ 0 w 47"/>
                  <a:gd name="T41" fmla="*/ 0 h 47"/>
                  <a:gd name="T42" fmla="*/ 0 w 47"/>
                  <a:gd name="T43" fmla="*/ 0 h 47"/>
                  <a:gd name="T44" fmla="*/ 24 w 47"/>
                  <a:gd name="T45" fmla="*/ 0 h 47"/>
                  <a:gd name="T46" fmla="*/ 24 w 47"/>
                  <a:gd name="T47" fmla="*/ 1 h 47"/>
                  <a:gd name="T48" fmla="*/ 0 w 47"/>
                  <a:gd name="T49" fmla="*/ 1 h 47"/>
                  <a:gd name="T50" fmla="*/ 0 w 47"/>
                  <a:gd name="T51" fmla="*/ 4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7">
                    <a:moveTo>
                      <a:pt x="24" y="47"/>
                    </a:moveTo>
                    <a:lnTo>
                      <a:pt x="46" y="47"/>
                    </a:lnTo>
                    <a:lnTo>
                      <a:pt x="46" y="1"/>
                    </a:lnTo>
                    <a:lnTo>
                      <a:pt x="24" y="1"/>
                    </a:lnTo>
                    <a:lnTo>
                      <a:pt x="24" y="0"/>
                    </a:lnTo>
                    <a:lnTo>
                      <a:pt x="46" y="0"/>
                    </a:lnTo>
                    <a:lnTo>
                      <a:pt x="47" y="0"/>
                    </a:lnTo>
                    <a:lnTo>
                      <a:pt x="47" y="1"/>
                    </a:lnTo>
                    <a:lnTo>
                      <a:pt x="47" y="47"/>
                    </a:lnTo>
                    <a:lnTo>
                      <a:pt x="47" y="47"/>
                    </a:lnTo>
                    <a:lnTo>
                      <a:pt x="46" y="47"/>
                    </a:lnTo>
                    <a:lnTo>
                      <a:pt x="24" y="47"/>
                    </a:lnTo>
                    <a:lnTo>
                      <a:pt x="24" y="47"/>
                    </a:lnTo>
                    <a:close/>
                    <a:moveTo>
                      <a:pt x="0" y="47"/>
                    </a:moveTo>
                    <a:lnTo>
                      <a:pt x="24" y="47"/>
                    </a:lnTo>
                    <a:lnTo>
                      <a:pt x="24" y="47"/>
                    </a:lnTo>
                    <a:lnTo>
                      <a:pt x="0" y="47"/>
                    </a:lnTo>
                    <a:lnTo>
                      <a:pt x="0" y="47"/>
                    </a:lnTo>
                    <a:lnTo>
                      <a:pt x="0" y="47"/>
                    </a:lnTo>
                    <a:lnTo>
                      <a:pt x="0" y="1"/>
                    </a:lnTo>
                    <a:lnTo>
                      <a:pt x="0" y="0"/>
                    </a:lnTo>
                    <a:lnTo>
                      <a:pt x="0" y="0"/>
                    </a:lnTo>
                    <a:lnTo>
                      <a:pt x="24" y="0"/>
                    </a:lnTo>
                    <a:lnTo>
                      <a:pt x="24" y="1"/>
                    </a:lnTo>
                    <a:lnTo>
                      <a:pt x="0" y="1"/>
                    </a:lnTo>
                    <a:lnTo>
                      <a:pt x="0" y="4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982" name="Rectangle 208"/>
              <p:cNvSpPr>
                <a:spLocks noChangeArrowheads="1"/>
              </p:cNvSpPr>
              <p:nvPr/>
            </p:nvSpPr>
            <p:spPr bwMode="auto">
              <a:xfrm>
                <a:off x="4225" y="2353"/>
                <a:ext cx="47" cy="46"/>
              </a:xfrm>
              <a:prstGeom prst="rect">
                <a:avLst/>
              </a:prstGeom>
              <a:solidFill>
                <a:srgbClr val="6C3E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983" name="Freeform 209"/>
              <p:cNvSpPr>
                <a:spLocks noEditPoints="1"/>
              </p:cNvSpPr>
              <p:nvPr/>
            </p:nvSpPr>
            <p:spPr bwMode="auto">
              <a:xfrm>
                <a:off x="4225" y="2352"/>
                <a:ext cx="47" cy="47"/>
              </a:xfrm>
              <a:custGeom>
                <a:avLst/>
                <a:gdLst>
                  <a:gd name="T0" fmla="*/ 47 w 47"/>
                  <a:gd name="T1" fmla="*/ 47 h 47"/>
                  <a:gd name="T2" fmla="*/ 24 w 47"/>
                  <a:gd name="T3" fmla="*/ 47 h 47"/>
                  <a:gd name="T4" fmla="*/ 24 w 47"/>
                  <a:gd name="T5" fmla="*/ 47 h 47"/>
                  <a:gd name="T6" fmla="*/ 46 w 47"/>
                  <a:gd name="T7" fmla="*/ 47 h 47"/>
                  <a:gd name="T8" fmla="*/ 46 w 47"/>
                  <a:gd name="T9" fmla="*/ 1 h 47"/>
                  <a:gd name="T10" fmla="*/ 24 w 47"/>
                  <a:gd name="T11" fmla="*/ 1 h 47"/>
                  <a:gd name="T12" fmla="*/ 24 w 47"/>
                  <a:gd name="T13" fmla="*/ 0 h 47"/>
                  <a:gd name="T14" fmla="*/ 47 w 47"/>
                  <a:gd name="T15" fmla="*/ 0 h 47"/>
                  <a:gd name="T16" fmla="*/ 47 w 47"/>
                  <a:gd name="T17" fmla="*/ 0 h 47"/>
                  <a:gd name="T18" fmla="*/ 47 w 47"/>
                  <a:gd name="T19" fmla="*/ 1 h 47"/>
                  <a:gd name="T20" fmla="*/ 47 w 47"/>
                  <a:gd name="T21" fmla="*/ 47 h 47"/>
                  <a:gd name="T22" fmla="*/ 47 w 47"/>
                  <a:gd name="T23" fmla="*/ 47 h 47"/>
                  <a:gd name="T24" fmla="*/ 47 w 47"/>
                  <a:gd name="T25" fmla="*/ 47 h 47"/>
                  <a:gd name="T26" fmla="*/ 24 w 47"/>
                  <a:gd name="T27" fmla="*/ 47 h 47"/>
                  <a:gd name="T28" fmla="*/ 0 w 47"/>
                  <a:gd name="T29" fmla="*/ 47 h 47"/>
                  <a:gd name="T30" fmla="*/ 0 w 47"/>
                  <a:gd name="T31" fmla="*/ 47 h 47"/>
                  <a:gd name="T32" fmla="*/ 0 w 47"/>
                  <a:gd name="T33" fmla="*/ 47 h 47"/>
                  <a:gd name="T34" fmla="*/ 0 w 47"/>
                  <a:gd name="T35" fmla="*/ 1 h 47"/>
                  <a:gd name="T36" fmla="*/ 0 w 47"/>
                  <a:gd name="T37" fmla="*/ 0 h 47"/>
                  <a:gd name="T38" fmla="*/ 0 w 47"/>
                  <a:gd name="T39" fmla="*/ 0 h 47"/>
                  <a:gd name="T40" fmla="*/ 24 w 47"/>
                  <a:gd name="T41" fmla="*/ 0 h 47"/>
                  <a:gd name="T42" fmla="*/ 24 w 47"/>
                  <a:gd name="T43" fmla="*/ 1 h 47"/>
                  <a:gd name="T44" fmla="*/ 1 w 47"/>
                  <a:gd name="T45" fmla="*/ 1 h 47"/>
                  <a:gd name="T46" fmla="*/ 1 w 47"/>
                  <a:gd name="T47" fmla="*/ 47 h 47"/>
                  <a:gd name="T48" fmla="*/ 24 w 47"/>
                  <a:gd name="T49" fmla="*/ 47 h 47"/>
                  <a:gd name="T50" fmla="*/ 24 w 47"/>
                  <a:gd name="T51" fmla="*/ 4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7">
                    <a:moveTo>
                      <a:pt x="47" y="47"/>
                    </a:moveTo>
                    <a:lnTo>
                      <a:pt x="24" y="47"/>
                    </a:lnTo>
                    <a:lnTo>
                      <a:pt x="24" y="47"/>
                    </a:lnTo>
                    <a:lnTo>
                      <a:pt x="46" y="47"/>
                    </a:lnTo>
                    <a:lnTo>
                      <a:pt x="46" y="1"/>
                    </a:lnTo>
                    <a:lnTo>
                      <a:pt x="24" y="1"/>
                    </a:lnTo>
                    <a:lnTo>
                      <a:pt x="24" y="0"/>
                    </a:lnTo>
                    <a:lnTo>
                      <a:pt x="47" y="0"/>
                    </a:lnTo>
                    <a:lnTo>
                      <a:pt x="47" y="0"/>
                    </a:lnTo>
                    <a:lnTo>
                      <a:pt x="47" y="1"/>
                    </a:lnTo>
                    <a:lnTo>
                      <a:pt x="47" y="47"/>
                    </a:lnTo>
                    <a:lnTo>
                      <a:pt x="47" y="47"/>
                    </a:lnTo>
                    <a:lnTo>
                      <a:pt x="47" y="47"/>
                    </a:lnTo>
                    <a:close/>
                    <a:moveTo>
                      <a:pt x="24" y="47"/>
                    </a:moveTo>
                    <a:lnTo>
                      <a:pt x="0" y="47"/>
                    </a:lnTo>
                    <a:lnTo>
                      <a:pt x="0" y="47"/>
                    </a:lnTo>
                    <a:lnTo>
                      <a:pt x="0" y="47"/>
                    </a:lnTo>
                    <a:lnTo>
                      <a:pt x="0" y="1"/>
                    </a:lnTo>
                    <a:lnTo>
                      <a:pt x="0" y="0"/>
                    </a:lnTo>
                    <a:lnTo>
                      <a:pt x="0" y="0"/>
                    </a:lnTo>
                    <a:lnTo>
                      <a:pt x="24" y="0"/>
                    </a:lnTo>
                    <a:lnTo>
                      <a:pt x="24" y="1"/>
                    </a:lnTo>
                    <a:lnTo>
                      <a:pt x="1" y="1"/>
                    </a:lnTo>
                    <a:lnTo>
                      <a:pt x="1" y="47"/>
                    </a:lnTo>
                    <a:lnTo>
                      <a:pt x="24" y="47"/>
                    </a:lnTo>
                    <a:lnTo>
                      <a:pt x="24" y="4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984" name="Rectangle 210"/>
              <p:cNvSpPr>
                <a:spLocks noChangeArrowheads="1"/>
              </p:cNvSpPr>
              <p:nvPr/>
            </p:nvSpPr>
            <p:spPr bwMode="auto">
              <a:xfrm>
                <a:off x="4272" y="2353"/>
                <a:ext cx="46" cy="46"/>
              </a:xfrm>
              <a:prstGeom prst="rect">
                <a:avLst/>
              </a:prstGeom>
              <a:solidFill>
                <a:srgbClr val="249AB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985" name="Freeform 211"/>
              <p:cNvSpPr>
                <a:spLocks noEditPoints="1"/>
              </p:cNvSpPr>
              <p:nvPr/>
            </p:nvSpPr>
            <p:spPr bwMode="auto">
              <a:xfrm>
                <a:off x="4271" y="2352"/>
                <a:ext cx="47" cy="47"/>
              </a:xfrm>
              <a:custGeom>
                <a:avLst/>
                <a:gdLst>
                  <a:gd name="T0" fmla="*/ 23 w 47"/>
                  <a:gd name="T1" fmla="*/ 47 h 47"/>
                  <a:gd name="T2" fmla="*/ 47 w 47"/>
                  <a:gd name="T3" fmla="*/ 47 h 47"/>
                  <a:gd name="T4" fmla="*/ 47 w 47"/>
                  <a:gd name="T5" fmla="*/ 1 h 47"/>
                  <a:gd name="T6" fmla="*/ 23 w 47"/>
                  <a:gd name="T7" fmla="*/ 1 h 47"/>
                  <a:gd name="T8" fmla="*/ 23 w 47"/>
                  <a:gd name="T9" fmla="*/ 0 h 47"/>
                  <a:gd name="T10" fmla="*/ 47 w 47"/>
                  <a:gd name="T11" fmla="*/ 0 h 47"/>
                  <a:gd name="T12" fmla="*/ 47 w 47"/>
                  <a:gd name="T13" fmla="*/ 0 h 47"/>
                  <a:gd name="T14" fmla="*/ 47 w 47"/>
                  <a:gd name="T15" fmla="*/ 1 h 47"/>
                  <a:gd name="T16" fmla="*/ 47 w 47"/>
                  <a:gd name="T17" fmla="*/ 47 h 47"/>
                  <a:gd name="T18" fmla="*/ 47 w 47"/>
                  <a:gd name="T19" fmla="*/ 47 h 47"/>
                  <a:gd name="T20" fmla="*/ 47 w 47"/>
                  <a:gd name="T21" fmla="*/ 47 h 47"/>
                  <a:gd name="T22" fmla="*/ 23 w 47"/>
                  <a:gd name="T23" fmla="*/ 47 h 47"/>
                  <a:gd name="T24" fmla="*/ 23 w 47"/>
                  <a:gd name="T25" fmla="*/ 47 h 47"/>
                  <a:gd name="T26" fmla="*/ 1 w 47"/>
                  <a:gd name="T27" fmla="*/ 47 h 47"/>
                  <a:gd name="T28" fmla="*/ 23 w 47"/>
                  <a:gd name="T29" fmla="*/ 47 h 47"/>
                  <a:gd name="T30" fmla="*/ 23 w 47"/>
                  <a:gd name="T31" fmla="*/ 47 h 47"/>
                  <a:gd name="T32" fmla="*/ 1 w 47"/>
                  <a:gd name="T33" fmla="*/ 47 h 47"/>
                  <a:gd name="T34" fmla="*/ 0 w 47"/>
                  <a:gd name="T35" fmla="*/ 47 h 47"/>
                  <a:gd name="T36" fmla="*/ 0 w 47"/>
                  <a:gd name="T37" fmla="*/ 47 h 47"/>
                  <a:gd name="T38" fmla="*/ 0 w 47"/>
                  <a:gd name="T39" fmla="*/ 1 h 47"/>
                  <a:gd name="T40" fmla="*/ 0 w 47"/>
                  <a:gd name="T41" fmla="*/ 0 h 47"/>
                  <a:gd name="T42" fmla="*/ 1 w 47"/>
                  <a:gd name="T43" fmla="*/ 0 h 47"/>
                  <a:gd name="T44" fmla="*/ 23 w 47"/>
                  <a:gd name="T45" fmla="*/ 0 h 47"/>
                  <a:gd name="T46" fmla="*/ 23 w 47"/>
                  <a:gd name="T47" fmla="*/ 1 h 47"/>
                  <a:gd name="T48" fmla="*/ 1 w 47"/>
                  <a:gd name="T49" fmla="*/ 1 h 47"/>
                  <a:gd name="T50" fmla="*/ 1 w 47"/>
                  <a:gd name="T51" fmla="*/ 4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7">
                    <a:moveTo>
                      <a:pt x="23" y="47"/>
                    </a:moveTo>
                    <a:lnTo>
                      <a:pt x="47" y="47"/>
                    </a:lnTo>
                    <a:lnTo>
                      <a:pt x="47" y="1"/>
                    </a:lnTo>
                    <a:lnTo>
                      <a:pt x="23" y="1"/>
                    </a:lnTo>
                    <a:lnTo>
                      <a:pt x="23" y="0"/>
                    </a:lnTo>
                    <a:lnTo>
                      <a:pt x="47" y="0"/>
                    </a:lnTo>
                    <a:lnTo>
                      <a:pt x="47" y="0"/>
                    </a:lnTo>
                    <a:lnTo>
                      <a:pt x="47" y="1"/>
                    </a:lnTo>
                    <a:lnTo>
                      <a:pt x="47" y="47"/>
                    </a:lnTo>
                    <a:lnTo>
                      <a:pt x="47" y="47"/>
                    </a:lnTo>
                    <a:lnTo>
                      <a:pt x="47" y="47"/>
                    </a:lnTo>
                    <a:lnTo>
                      <a:pt x="23" y="47"/>
                    </a:lnTo>
                    <a:lnTo>
                      <a:pt x="23" y="47"/>
                    </a:lnTo>
                    <a:close/>
                    <a:moveTo>
                      <a:pt x="1" y="47"/>
                    </a:moveTo>
                    <a:lnTo>
                      <a:pt x="23" y="47"/>
                    </a:lnTo>
                    <a:lnTo>
                      <a:pt x="23" y="47"/>
                    </a:lnTo>
                    <a:lnTo>
                      <a:pt x="1" y="47"/>
                    </a:lnTo>
                    <a:lnTo>
                      <a:pt x="0" y="47"/>
                    </a:lnTo>
                    <a:lnTo>
                      <a:pt x="0" y="47"/>
                    </a:lnTo>
                    <a:lnTo>
                      <a:pt x="0" y="1"/>
                    </a:lnTo>
                    <a:lnTo>
                      <a:pt x="0" y="0"/>
                    </a:lnTo>
                    <a:lnTo>
                      <a:pt x="1" y="0"/>
                    </a:lnTo>
                    <a:lnTo>
                      <a:pt x="23" y="0"/>
                    </a:lnTo>
                    <a:lnTo>
                      <a:pt x="23" y="1"/>
                    </a:lnTo>
                    <a:lnTo>
                      <a:pt x="1" y="1"/>
                    </a:lnTo>
                    <a:lnTo>
                      <a:pt x="1" y="4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986" name="Rectangle 212"/>
              <p:cNvSpPr>
                <a:spLocks noChangeArrowheads="1"/>
              </p:cNvSpPr>
              <p:nvPr/>
            </p:nvSpPr>
            <p:spPr bwMode="auto">
              <a:xfrm>
                <a:off x="4318" y="2353"/>
                <a:ext cx="46" cy="46"/>
              </a:xfrm>
              <a:prstGeom prst="rect">
                <a:avLst/>
              </a:prstGeom>
              <a:solidFill>
                <a:srgbClr val="249AB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987" name="Freeform 213"/>
              <p:cNvSpPr>
                <a:spLocks noEditPoints="1"/>
              </p:cNvSpPr>
              <p:nvPr/>
            </p:nvSpPr>
            <p:spPr bwMode="auto">
              <a:xfrm>
                <a:off x="4318" y="2352"/>
                <a:ext cx="46" cy="47"/>
              </a:xfrm>
              <a:custGeom>
                <a:avLst/>
                <a:gdLst>
                  <a:gd name="T0" fmla="*/ 46 w 46"/>
                  <a:gd name="T1" fmla="*/ 47 h 47"/>
                  <a:gd name="T2" fmla="*/ 23 w 46"/>
                  <a:gd name="T3" fmla="*/ 47 h 47"/>
                  <a:gd name="T4" fmla="*/ 23 w 46"/>
                  <a:gd name="T5" fmla="*/ 47 h 47"/>
                  <a:gd name="T6" fmla="*/ 46 w 46"/>
                  <a:gd name="T7" fmla="*/ 47 h 47"/>
                  <a:gd name="T8" fmla="*/ 46 w 46"/>
                  <a:gd name="T9" fmla="*/ 1 h 47"/>
                  <a:gd name="T10" fmla="*/ 23 w 46"/>
                  <a:gd name="T11" fmla="*/ 1 h 47"/>
                  <a:gd name="T12" fmla="*/ 23 w 46"/>
                  <a:gd name="T13" fmla="*/ 0 h 47"/>
                  <a:gd name="T14" fmla="*/ 46 w 46"/>
                  <a:gd name="T15" fmla="*/ 0 h 47"/>
                  <a:gd name="T16" fmla="*/ 46 w 46"/>
                  <a:gd name="T17" fmla="*/ 0 h 47"/>
                  <a:gd name="T18" fmla="*/ 46 w 46"/>
                  <a:gd name="T19" fmla="*/ 1 h 47"/>
                  <a:gd name="T20" fmla="*/ 46 w 46"/>
                  <a:gd name="T21" fmla="*/ 47 h 47"/>
                  <a:gd name="T22" fmla="*/ 46 w 46"/>
                  <a:gd name="T23" fmla="*/ 47 h 47"/>
                  <a:gd name="T24" fmla="*/ 46 w 46"/>
                  <a:gd name="T25" fmla="*/ 47 h 47"/>
                  <a:gd name="T26" fmla="*/ 23 w 46"/>
                  <a:gd name="T27" fmla="*/ 47 h 47"/>
                  <a:gd name="T28" fmla="*/ 0 w 46"/>
                  <a:gd name="T29" fmla="*/ 47 h 47"/>
                  <a:gd name="T30" fmla="*/ 0 w 46"/>
                  <a:gd name="T31" fmla="*/ 47 h 47"/>
                  <a:gd name="T32" fmla="*/ 0 w 46"/>
                  <a:gd name="T33" fmla="*/ 47 h 47"/>
                  <a:gd name="T34" fmla="*/ 0 w 46"/>
                  <a:gd name="T35" fmla="*/ 1 h 47"/>
                  <a:gd name="T36" fmla="*/ 0 w 46"/>
                  <a:gd name="T37" fmla="*/ 0 h 47"/>
                  <a:gd name="T38" fmla="*/ 0 w 46"/>
                  <a:gd name="T39" fmla="*/ 0 h 47"/>
                  <a:gd name="T40" fmla="*/ 23 w 46"/>
                  <a:gd name="T41" fmla="*/ 0 h 47"/>
                  <a:gd name="T42" fmla="*/ 23 w 46"/>
                  <a:gd name="T43" fmla="*/ 1 h 47"/>
                  <a:gd name="T44" fmla="*/ 0 w 46"/>
                  <a:gd name="T45" fmla="*/ 1 h 47"/>
                  <a:gd name="T46" fmla="*/ 0 w 46"/>
                  <a:gd name="T47" fmla="*/ 47 h 47"/>
                  <a:gd name="T48" fmla="*/ 23 w 46"/>
                  <a:gd name="T49" fmla="*/ 47 h 47"/>
                  <a:gd name="T50" fmla="*/ 23 w 46"/>
                  <a:gd name="T51" fmla="*/ 4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6" h="47">
                    <a:moveTo>
                      <a:pt x="46" y="47"/>
                    </a:moveTo>
                    <a:lnTo>
                      <a:pt x="23" y="47"/>
                    </a:lnTo>
                    <a:lnTo>
                      <a:pt x="23" y="47"/>
                    </a:lnTo>
                    <a:lnTo>
                      <a:pt x="46" y="47"/>
                    </a:lnTo>
                    <a:lnTo>
                      <a:pt x="46" y="1"/>
                    </a:lnTo>
                    <a:lnTo>
                      <a:pt x="23" y="1"/>
                    </a:lnTo>
                    <a:lnTo>
                      <a:pt x="23" y="0"/>
                    </a:lnTo>
                    <a:lnTo>
                      <a:pt x="46" y="0"/>
                    </a:lnTo>
                    <a:lnTo>
                      <a:pt x="46" y="0"/>
                    </a:lnTo>
                    <a:lnTo>
                      <a:pt x="46" y="1"/>
                    </a:lnTo>
                    <a:lnTo>
                      <a:pt x="46" y="47"/>
                    </a:lnTo>
                    <a:lnTo>
                      <a:pt x="46" y="47"/>
                    </a:lnTo>
                    <a:lnTo>
                      <a:pt x="46" y="47"/>
                    </a:lnTo>
                    <a:close/>
                    <a:moveTo>
                      <a:pt x="23" y="47"/>
                    </a:moveTo>
                    <a:lnTo>
                      <a:pt x="0" y="47"/>
                    </a:lnTo>
                    <a:lnTo>
                      <a:pt x="0" y="47"/>
                    </a:lnTo>
                    <a:lnTo>
                      <a:pt x="0" y="47"/>
                    </a:lnTo>
                    <a:lnTo>
                      <a:pt x="0" y="1"/>
                    </a:lnTo>
                    <a:lnTo>
                      <a:pt x="0" y="0"/>
                    </a:lnTo>
                    <a:lnTo>
                      <a:pt x="0" y="0"/>
                    </a:lnTo>
                    <a:lnTo>
                      <a:pt x="23" y="0"/>
                    </a:lnTo>
                    <a:lnTo>
                      <a:pt x="23" y="1"/>
                    </a:lnTo>
                    <a:lnTo>
                      <a:pt x="0" y="1"/>
                    </a:lnTo>
                    <a:lnTo>
                      <a:pt x="0" y="47"/>
                    </a:lnTo>
                    <a:lnTo>
                      <a:pt x="23" y="47"/>
                    </a:lnTo>
                    <a:lnTo>
                      <a:pt x="23" y="4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988" name="Rectangle 214"/>
              <p:cNvSpPr>
                <a:spLocks noChangeArrowheads="1"/>
              </p:cNvSpPr>
              <p:nvPr/>
            </p:nvSpPr>
            <p:spPr bwMode="auto">
              <a:xfrm>
                <a:off x="4364" y="2353"/>
                <a:ext cx="47" cy="46"/>
              </a:xfrm>
              <a:prstGeom prst="rect">
                <a:avLst/>
              </a:prstGeom>
              <a:solidFill>
                <a:srgbClr val="249AB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989" name="Freeform 215"/>
              <p:cNvSpPr>
                <a:spLocks noEditPoints="1"/>
              </p:cNvSpPr>
              <p:nvPr/>
            </p:nvSpPr>
            <p:spPr bwMode="auto">
              <a:xfrm>
                <a:off x="4364" y="2352"/>
                <a:ext cx="47" cy="47"/>
              </a:xfrm>
              <a:custGeom>
                <a:avLst/>
                <a:gdLst>
                  <a:gd name="T0" fmla="*/ 23 w 47"/>
                  <a:gd name="T1" fmla="*/ 47 h 47"/>
                  <a:gd name="T2" fmla="*/ 45 w 47"/>
                  <a:gd name="T3" fmla="*/ 47 h 47"/>
                  <a:gd name="T4" fmla="*/ 45 w 47"/>
                  <a:gd name="T5" fmla="*/ 1 h 47"/>
                  <a:gd name="T6" fmla="*/ 23 w 47"/>
                  <a:gd name="T7" fmla="*/ 1 h 47"/>
                  <a:gd name="T8" fmla="*/ 23 w 47"/>
                  <a:gd name="T9" fmla="*/ 0 h 47"/>
                  <a:gd name="T10" fmla="*/ 47 w 47"/>
                  <a:gd name="T11" fmla="*/ 0 h 47"/>
                  <a:gd name="T12" fmla="*/ 47 w 47"/>
                  <a:gd name="T13" fmla="*/ 0 h 47"/>
                  <a:gd name="T14" fmla="*/ 47 w 47"/>
                  <a:gd name="T15" fmla="*/ 1 h 47"/>
                  <a:gd name="T16" fmla="*/ 47 w 47"/>
                  <a:gd name="T17" fmla="*/ 47 h 47"/>
                  <a:gd name="T18" fmla="*/ 47 w 47"/>
                  <a:gd name="T19" fmla="*/ 47 h 47"/>
                  <a:gd name="T20" fmla="*/ 47 w 47"/>
                  <a:gd name="T21" fmla="*/ 47 h 47"/>
                  <a:gd name="T22" fmla="*/ 23 w 47"/>
                  <a:gd name="T23" fmla="*/ 47 h 47"/>
                  <a:gd name="T24" fmla="*/ 23 w 47"/>
                  <a:gd name="T25" fmla="*/ 47 h 47"/>
                  <a:gd name="T26" fmla="*/ 0 w 47"/>
                  <a:gd name="T27" fmla="*/ 47 h 47"/>
                  <a:gd name="T28" fmla="*/ 23 w 47"/>
                  <a:gd name="T29" fmla="*/ 47 h 47"/>
                  <a:gd name="T30" fmla="*/ 23 w 47"/>
                  <a:gd name="T31" fmla="*/ 47 h 47"/>
                  <a:gd name="T32" fmla="*/ 0 w 47"/>
                  <a:gd name="T33" fmla="*/ 47 h 47"/>
                  <a:gd name="T34" fmla="*/ 0 w 47"/>
                  <a:gd name="T35" fmla="*/ 47 h 47"/>
                  <a:gd name="T36" fmla="*/ 0 w 47"/>
                  <a:gd name="T37" fmla="*/ 47 h 47"/>
                  <a:gd name="T38" fmla="*/ 0 w 47"/>
                  <a:gd name="T39" fmla="*/ 1 h 47"/>
                  <a:gd name="T40" fmla="*/ 0 w 47"/>
                  <a:gd name="T41" fmla="*/ 0 h 47"/>
                  <a:gd name="T42" fmla="*/ 0 w 47"/>
                  <a:gd name="T43" fmla="*/ 0 h 47"/>
                  <a:gd name="T44" fmla="*/ 23 w 47"/>
                  <a:gd name="T45" fmla="*/ 0 h 47"/>
                  <a:gd name="T46" fmla="*/ 23 w 47"/>
                  <a:gd name="T47" fmla="*/ 1 h 47"/>
                  <a:gd name="T48" fmla="*/ 0 w 47"/>
                  <a:gd name="T49" fmla="*/ 1 h 47"/>
                  <a:gd name="T50" fmla="*/ 0 w 47"/>
                  <a:gd name="T51" fmla="*/ 4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7">
                    <a:moveTo>
                      <a:pt x="23" y="47"/>
                    </a:moveTo>
                    <a:lnTo>
                      <a:pt x="45" y="47"/>
                    </a:lnTo>
                    <a:lnTo>
                      <a:pt x="45" y="1"/>
                    </a:lnTo>
                    <a:lnTo>
                      <a:pt x="23" y="1"/>
                    </a:lnTo>
                    <a:lnTo>
                      <a:pt x="23" y="0"/>
                    </a:lnTo>
                    <a:lnTo>
                      <a:pt x="47" y="0"/>
                    </a:lnTo>
                    <a:lnTo>
                      <a:pt x="47" y="0"/>
                    </a:lnTo>
                    <a:lnTo>
                      <a:pt x="47" y="1"/>
                    </a:lnTo>
                    <a:lnTo>
                      <a:pt x="47" y="47"/>
                    </a:lnTo>
                    <a:lnTo>
                      <a:pt x="47" y="47"/>
                    </a:lnTo>
                    <a:lnTo>
                      <a:pt x="47" y="47"/>
                    </a:lnTo>
                    <a:lnTo>
                      <a:pt x="23" y="47"/>
                    </a:lnTo>
                    <a:lnTo>
                      <a:pt x="23" y="47"/>
                    </a:lnTo>
                    <a:close/>
                    <a:moveTo>
                      <a:pt x="0" y="47"/>
                    </a:moveTo>
                    <a:lnTo>
                      <a:pt x="23" y="47"/>
                    </a:lnTo>
                    <a:lnTo>
                      <a:pt x="23" y="47"/>
                    </a:lnTo>
                    <a:lnTo>
                      <a:pt x="0" y="47"/>
                    </a:lnTo>
                    <a:lnTo>
                      <a:pt x="0" y="47"/>
                    </a:lnTo>
                    <a:lnTo>
                      <a:pt x="0" y="47"/>
                    </a:lnTo>
                    <a:lnTo>
                      <a:pt x="0" y="1"/>
                    </a:lnTo>
                    <a:lnTo>
                      <a:pt x="0" y="0"/>
                    </a:lnTo>
                    <a:lnTo>
                      <a:pt x="0" y="0"/>
                    </a:lnTo>
                    <a:lnTo>
                      <a:pt x="23" y="0"/>
                    </a:lnTo>
                    <a:lnTo>
                      <a:pt x="23" y="1"/>
                    </a:lnTo>
                    <a:lnTo>
                      <a:pt x="0" y="1"/>
                    </a:lnTo>
                    <a:lnTo>
                      <a:pt x="0" y="4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990" name="Rectangle 216"/>
              <p:cNvSpPr>
                <a:spLocks noChangeArrowheads="1"/>
              </p:cNvSpPr>
              <p:nvPr/>
            </p:nvSpPr>
            <p:spPr bwMode="auto">
              <a:xfrm>
                <a:off x="4179" y="2306"/>
                <a:ext cx="46" cy="47"/>
              </a:xfrm>
              <a:prstGeom prst="rect">
                <a:avLst/>
              </a:prstGeom>
              <a:solidFill>
                <a:srgbClr val="ECC4B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991" name="Freeform 217"/>
              <p:cNvSpPr>
                <a:spLocks noEditPoints="1"/>
              </p:cNvSpPr>
              <p:nvPr/>
            </p:nvSpPr>
            <p:spPr bwMode="auto">
              <a:xfrm>
                <a:off x="4179" y="2306"/>
                <a:ext cx="47" cy="47"/>
              </a:xfrm>
              <a:custGeom>
                <a:avLst/>
                <a:gdLst>
                  <a:gd name="T0" fmla="*/ 24 w 47"/>
                  <a:gd name="T1" fmla="*/ 0 h 47"/>
                  <a:gd name="T2" fmla="*/ 46 w 47"/>
                  <a:gd name="T3" fmla="*/ 0 h 47"/>
                  <a:gd name="T4" fmla="*/ 47 w 47"/>
                  <a:gd name="T5" fmla="*/ 0 h 47"/>
                  <a:gd name="T6" fmla="*/ 47 w 47"/>
                  <a:gd name="T7" fmla="*/ 0 h 47"/>
                  <a:gd name="T8" fmla="*/ 47 w 47"/>
                  <a:gd name="T9" fmla="*/ 47 h 47"/>
                  <a:gd name="T10" fmla="*/ 47 w 47"/>
                  <a:gd name="T11" fmla="*/ 47 h 47"/>
                  <a:gd name="T12" fmla="*/ 46 w 47"/>
                  <a:gd name="T13" fmla="*/ 47 h 47"/>
                  <a:gd name="T14" fmla="*/ 24 w 47"/>
                  <a:gd name="T15" fmla="*/ 47 h 47"/>
                  <a:gd name="T16" fmla="*/ 24 w 47"/>
                  <a:gd name="T17" fmla="*/ 46 h 47"/>
                  <a:gd name="T18" fmla="*/ 46 w 47"/>
                  <a:gd name="T19" fmla="*/ 46 h 47"/>
                  <a:gd name="T20" fmla="*/ 46 w 47"/>
                  <a:gd name="T21" fmla="*/ 1 h 47"/>
                  <a:gd name="T22" fmla="*/ 24 w 47"/>
                  <a:gd name="T23" fmla="*/ 1 h 47"/>
                  <a:gd name="T24" fmla="*/ 24 w 47"/>
                  <a:gd name="T25" fmla="*/ 0 h 47"/>
                  <a:gd name="T26" fmla="*/ 0 w 47"/>
                  <a:gd name="T27" fmla="*/ 0 h 47"/>
                  <a:gd name="T28" fmla="*/ 24 w 47"/>
                  <a:gd name="T29" fmla="*/ 0 h 47"/>
                  <a:gd name="T30" fmla="*/ 24 w 47"/>
                  <a:gd name="T31" fmla="*/ 1 h 47"/>
                  <a:gd name="T32" fmla="*/ 0 w 47"/>
                  <a:gd name="T33" fmla="*/ 1 h 47"/>
                  <a:gd name="T34" fmla="*/ 0 w 47"/>
                  <a:gd name="T35" fmla="*/ 46 h 47"/>
                  <a:gd name="T36" fmla="*/ 24 w 47"/>
                  <a:gd name="T37" fmla="*/ 46 h 47"/>
                  <a:gd name="T38" fmla="*/ 24 w 47"/>
                  <a:gd name="T39" fmla="*/ 47 h 47"/>
                  <a:gd name="T40" fmla="*/ 0 w 47"/>
                  <a:gd name="T41" fmla="*/ 47 h 47"/>
                  <a:gd name="T42" fmla="*/ 0 w 47"/>
                  <a:gd name="T43" fmla="*/ 47 h 47"/>
                  <a:gd name="T44" fmla="*/ 0 w 47"/>
                  <a:gd name="T45" fmla="*/ 47 h 47"/>
                  <a:gd name="T46" fmla="*/ 0 w 47"/>
                  <a:gd name="T47" fmla="*/ 0 h 47"/>
                  <a:gd name="T48" fmla="*/ 0 w 47"/>
                  <a:gd name="T49" fmla="*/ 0 h 47"/>
                  <a:gd name="T50" fmla="*/ 0 w 47"/>
                  <a:gd name="T51"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7">
                    <a:moveTo>
                      <a:pt x="24" y="0"/>
                    </a:moveTo>
                    <a:lnTo>
                      <a:pt x="46" y="0"/>
                    </a:lnTo>
                    <a:lnTo>
                      <a:pt x="47" y="0"/>
                    </a:lnTo>
                    <a:lnTo>
                      <a:pt x="47" y="0"/>
                    </a:lnTo>
                    <a:lnTo>
                      <a:pt x="47" y="47"/>
                    </a:lnTo>
                    <a:lnTo>
                      <a:pt x="47" y="47"/>
                    </a:lnTo>
                    <a:lnTo>
                      <a:pt x="46" y="47"/>
                    </a:lnTo>
                    <a:lnTo>
                      <a:pt x="24" y="47"/>
                    </a:lnTo>
                    <a:lnTo>
                      <a:pt x="24" y="46"/>
                    </a:lnTo>
                    <a:lnTo>
                      <a:pt x="46" y="46"/>
                    </a:lnTo>
                    <a:lnTo>
                      <a:pt x="46" y="1"/>
                    </a:lnTo>
                    <a:lnTo>
                      <a:pt x="24" y="1"/>
                    </a:lnTo>
                    <a:lnTo>
                      <a:pt x="24" y="0"/>
                    </a:lnTo>
                    <a:close/>
                    <a:moveTo>
                      <a:pt x="0" y="0"/>
                    </a:moveTo>
                    <a:lnTo>
                      <a:pt x="24" y="0"/>
                    </a:lnTo>
                    <a:lnTo>
                      <a:pt x="24" y="1"/>
                    </a:lnTo>
                    <a:lnTo>
                      <a:pt x="0" y="1"/>
                    </a:lnTo>
                    <a:lnTo>
                      <a:pt x="0" y="46"/>
                    </a:lnTo>
                    <a:lnTo>
                      <a:pt x="24" y="46"/>
                    </a:lnTo>
                    <a:lnTo>
                      <a:pt x="24" y="47"/>
                    </a:lnTo>
                    <a:lnTo>
                      <a:pt x="0" y="47"/>
                    </a:lnTo>
                    <a:lnTo>
                      <a:pt x="0" y="47"/>
                    </a:lnTo>
                    <a:lnTo>
                      <a:pt x="0" y="47"/>
                    </a:lnTo>
                    <a:lnTo>
                      <a:pt x="0" y="0"/>
                    </a:lnTo>
                    <a:lnTo>
                      <a:pt x="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992" name="Rectangle 218"/>
              <p:cNvSpPr>
                <a:spLocks noChangeArrowheads="1"/>
              </p:cNvSpPr>
              <p:nvPr/>
            </p:nvSpPr>
            <p:spPr bwMode="auto">
              <a:xfrm>
                <a:off x="4225" y="2306"/>
                <a:ext cx="47" cy="47"/>
              </a:xfrm>
              <a:prstGeom prst="rect">
                <a:avLst/>
              </a:prstGeom>
              <a:solidFill>
                <a:srgbClr val="6C3E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993" name="Freeform 219"/>
              <p:cNvSpPr>
                <a:spLocks noEditPoints="1"/>
              </p:cNvSpPr>
              <p:nvPr/>
            </p:nvSpPr>
            <p:spPr bwMode="auto">
              <a:xfrm>
                <a:off x="4225" y="2306"/>
                <a:ext cx="47" cy="47"/>
              </a:xfrm>
              <a:custGeom>
                <a:avLst/>
                <a:gdLst>
                  <a:gd name="T0" fmla="*/ 46 w 47"/>
                  <a:gd name="T1" fmla="*/ 1 h 47"/>
                  <a:gd name="T2" fmla="*/ 24 w 47"/>
                  <a:gd name="T3" fmla="*/ 1 h 47"/>
                  <a:gd name="T4" fmla="*/ 24 w 47"/>
                  <a:gd name="T5" fmla="*/ 0 h 47"/>
                  <a:gd name="T6" fmla="*/ 47 w 47"/>
                  <a:gd name="T7" fmla="*/ 0 h 47"/>
                  <a:gd name="T8" fmla="*/ 47 w 47"/>
                  <a:gd name="T9" fmla="*/ 0 h 47"/>
                  <a:gd name="T10" fmla="*/ 47 w 47"/>
                  <a:gd name="T11" fmla="*/ 0 h 47"/>
                  <a:gd name="T12" fmla="*/ 47 w 47"/>
                  <a:gd name="T13" fmla="*/ 47 h 47"/>
                  <a:gd name="T14" fmla="*/ 47 w 47"/>
                  <a:gd name="T15" fmla="*/ 47 h 47"/>
                  <a:gd name="T16" fmla="*/ 47 w 47"/>
                  <a:gd name="T17" fmla="*/ 47 h 47"/>
                  <a:gd name="T18" fmla="*/ 24 w 47"/>
                  <a:gd name="T19" fmla="*/ 47 h 47"/>
                  <a:gd name="T20" fmla="*/ 24 w 47"/>
                  <a:gd name="T21" fmla="*/ 46 h 47"/>
                  <a:gd name="T22" fmla="*/ 46 w 47"/>
                  <a:gd name="T23" fmla="*/ 46 h 47"/>
                  <a:gd name="T24" fmla="*/ 46 w 47"/>
                  <a:gd name="T25" fmla="*/ 1 h 47"/>
                  <a:gd name="T26" fmla="*/ 24 w 47"/>
                  <a:gd name="T27" fmla="*/ 1 h 47"/>
                  <a:gd name="T28" fmla="*/ 1 w 47"/>
                  <a:gd name="T29" fmla="*/ 1 h 47"/>
                  <a:gd name="T30" fmla="*/ 1 w 47"/>
                  <a:gd name="T31" fmla="*/ 46 h 47"/>
                  <a:gd name="T32" fmla="*/ 24 w 47"/>
                  <a:gd name="T33" fmla="*/ 46 h 47"/>
                  <a:gd name="T34" fmla="*/ 24 w 47"/>
                  <a:gd name="T35" fmla="*/ 47 h 47"/>
                  <a:gd name="T36" fmla="*/ 0 w 47"/>
                  <a:gd name="T37" fmla="*/ 47 h 47"/>
                  <a:gd name="T38" fmla="*/ 0 w 47"/>
                  <a:gd name="T39" fmla="*/ 47 h 47"/>
                  <a:gd name="T40" fmla="*/ 0 w 47"/>
                  <a:gd name="T41" fmla="*/ 47 h 47"/>
                  <a:gd name="T42" fmla="*/ 0 w 47"/>
                  <a:gd name="T43" fmla="*/ 0 h 47"/>
                  <a:gd name="T44" fmla="*/ 0 w 47"/>
                  <a:gd name="T45" fmla="*/ 0 h 47"/>
                  <a:gd name="T46" fmla="*/ 0 w 47"/>
                  <a:gd name="T47" fmla="*/ 0 h 47"/>
                  <a:gd name="T48" fmla="*/ 24 w 47"/>
                  <a:gd name="T49" fmla="*/ 0 h 47"/>
                  <a:gd name="T50" fmla="*/ 24 w 47"/>
                  <a:gd name="T51" fmla="*/ 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7">
                    <a:moveTo>
                      <a:pt x="46" y="1"/>
                    </a:moveTo>
                    <a:lnTo>
                      <a:pt x="24" y="1"/>
                    </a:lnTo>
                    <a:lnTo>
                      <a:pt x="24" y="0"/>
                    </a:lnTo>
                    <a:lnTo>
                      <a:pt x="47" y="0"/>
                    </a:lnTo>
                    <a:lnTo>
                      <a:pt x="47" y="0"/>
                    </a:lnTo>
                    <a:lnTo>
                      <a:pt x="47" y="0"/>
                    </a:lnTo>
                    <a:lnTo>
                      <a:pt x="47" y="47"/>
                    </a:lnTo>
                    <a:lnTo>
                      <a:pt x="47" y="47"/>
                    </a:lnTo>
                    <a:lnTo>
                      <a:pt x="47" y="47"/>
                    </a:lnTo>
                    <a:lnTo>
                      <a:pt x="24" y="47"/>
                    </a:lnTo>
                    <a:lnTo>
                      <a:pt x="24" y="46"/>
                    </a:lnTo>
                    <a:lnTo>
                      <a:pt x="46" y="46"/>
                    </a:lnTo>
                    <a:lnTo>
                      <a:pt x="46" y="1"/>
                    </a:lnTo>
                    <a:close/>
                    <a:moveTo>
                      <a:pt x="24" y="1"/>
                    </a:moveTo>
                    <a:lnTo>
                      <a:pt x="1" y="1"/>
                    </a:lnTo>
                    <a:lnTo>
                      <a:pt x="1" y="46"/>
                    </a:lnTo>
                    <a:lnTo>
                      <a:pt x="24" y="46"/>
                    </a:lnTo>
                    <a:lnTo>
                      <a:pt x="24" y="47"/>
                    </a:lnTo>
                    <a:lnTo>
                      <a:pt x="0" y="47"/>
                    </a:lnTo>
                    <a:lnTo>
                      <a:pt x="0" y="47"/>
                    </a:lnTo>
                    <a:lnTo>
                      <a:pt x="0" y="47"/>
                    </a:lnTo>
                    <a:lnTo>
                      <a:pt x="0" y="0"/>
                    </a:lnTo>
                    <a:lnTo>
                      <a:pt x="0" y="0"/>
                    </a:lnTo>
                    <a:lnTo>
                      <a:pt x="0" y="0"/>
                    </a:lnTo>
                    <a:lnTo>
                      <a:pt x="24" y="0"/>
                    </a:lnTo>
                    <a:lnTo>
                      <a:pt x="2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994" name="Rectangle 220"/>
              <p:cNvSpPr>
                <a:spLocks noChangeArrowheads="1"/>
              </p:cNvSpPr>
              <p:nvPr/>
            </p:nvSpPr>
            <p:spPr bwMode="auto">
              <a:xfrm>
                <a:off x="4272" y="2306"/>
                <a:ext cx="46" cy="47"/>
              </a:xfrm>
              <a:prstGeom prst="rect">
                <a:avLst/>
              </a:prstGeom>
              <a:solidFill>
                <a:srgbClr val="A06DA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995" name="Freeform 221"/>
              <p:cNvSpPr>
                <a:spLocks noEditPoints="1"/>
              </p:cNvSpPr>
              <p:nvPr/>
            </p:nvSpPr>
            <p:spPr bwMode="auto">
              <a:xfrm>
                <a:off x="4271" y="2306"/>
                <a:ext cx="47" cy="47"/>
              </a:xfrm>
              <a:custGeom>
                <a:avLst/>
                <a:gdLst>
                  <a:gd name="T0" fmla="*/ 23 w 47"/>
                  <a:gd name="T1" fmla="*/ 0 h 47"/>
                  <a:gd name="T2" fmla="*/ 47 w 47"/>
                  <a:gd name="T3" fmla="*/ 0 h 47"/>
                  <a:gd name="T4" fmla="*/ 47 w 47"/>
                  <a:gd name="T5" fmla="*/ 0 h 47"/>
                  <a:gd name="T6" fmla="*/ 47 w 47"/>
                  <a:gd name="T7" fmla="*/ 0 h 47"/>
                  <a:gd name="T8" fmla="*/ 47 w 47"/>
                  <a:gd name="T9" fmla="*/ 47 h 47"/>
                  <a:gd name="T10" fmla="*/ 47 w 47"/>
                  <a:gd name="T11" fmla="*/ 47 h 47"/>
                  <a:gd name="T12" fmla="*/ 47 w 47"/>
                  <a:gd name="T13" fmla="*/ 47 h 47"/>
                  <a:gd name="T14" fmla="*/ 23 w 47"/>
                  <a:gd name="T15" fmla="*/ 47 h 47"/>
                  <a:gd name="T16" fmla="*/ 23 w 47"/>
                  <a:gd name="T17" fmla="*/ 46 h 47"/>
                  <a:gd name="T18" fmla="*/ 47 w 47"/>
                  <a:gd name="T19" fmla="*/ 46 h 47"/>
                  <a:gd name="T20" fmla="*/ 47 w 47"/>
                  <a:gd name="T21" fmla="*/ 1 h 47"/>
                  <a:gd name="T22" fmla="*/ 23 w 47"/>
                  <a:gd name="T23" fmla="*/ 1 h 47"/>
                  <a:gd name="T24" fmla="*/ 23 w 47"/>
                  <a:gd name="T25" fmla="*/ 0 h 47"/>
                  <a:gd name="T26" fmla="*/ 1 w 47"/>
                  <a:gd name="T27" fmla="*/ 0 h 47"/>
                  <a:gd name="T28" fmla="*/ 23 w 47"/>
                  <a:gd name="T29" fmla="*/ 0 h 47"/>
                  <a:gd name="T30" fmla="*/ 23 w 47"/>
                  <a:gd name="T31" fmla="*/ 1 h 47"/>
                  <a:gd name="T32" fmla="*/ 1 w 47"/>
                  <a:gd name="T33" fmla="*/ 1 h 47"/>
                  <a:gd name="T34" fmla="*/ 1 w 47"/>
                  <a:gd name="T35" fmla="*/ 46 h 47"/>
                  <a:gd name="T36" fmla="*/ 23 w 47"/>
                  <a:gd name="T37" fmla="*/ 46 h 47"/>
                  <a:gd name="T38" fmla="*/ 23 w 47"/>
                  <a:gd name="T39" fmla="*/ 47 h 47"/>
                  <a:gd name="T40" fmla="*/ 1 w 47"/>
                  <a:gd name="T41" fmla="*/ 47 h 47"/>
                  <a:gd name="T42" fmla="*/ 0 w 47"/>
                  <a:gd name="T43" fmla="*/ 47 h 47"/>
                  <a:gd name="T44" fmla="*/ 0 w 47"/>
                  <a:gd name="T45" fmla="*/ 47 h 47"/>
                  <a:gd name="T46" fmla="*/ 0 w 47"/>
                  <a:gd name="T47" fmla="*/ 0 h 47"/>
                  <a:gd name="T48" fmla="*/ 0 w 47"/>
                  <a:gd name="T49" fmla="*/ 0 h 47"/>
                  <a:gd name="T50" fmla="*/ 1 w 47"/>
                  <a:gd name="T51"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7">
                    <a:moveTo>
                      <a:pt x="23" y="0"/>
                    </a:moveTo>
                    <a:lnTo>
                      <a:pt x="47" y="0"/>
                    </a:lnTo>
                    <a:lnTo>
                      <a:pt x="47" y="0"/>
                    </a:lnTo>
                    <a:lnTo>
                      <a:pt x="47" y="0"/>
                    </a:lnTo>
                    <a:lnTo>
                      <a:pt x="47" y="47"/>
                    </a:lnTo>
                    <a:lnTo>
                      <a:pt x="47" y="47"/>
                    </a:lnTo>
                    <a:lnTo>
                      <a:pt x="47" y="47"/>
                    </a:lnTo>
                    <a:lnTo>
                      <a:pt x="23" y="47"/>
                    </a:lnTo>
                    <a:lnTo>
                      <a:pt x="23" y="46"/>
                    </a:lnTo>
                    <a:lnTo>
                      <a:pt x="47" y="46"/>
                    </a:lnTo>
                    <a:lnTo>
                      <a:pt x="47" y="1"/>
                    </a:lnTo>
                    <a:lnTo>
                      <a:pt x="23" y="1"/>
                    </a:lnTo>
                    <a:lnTo>
                      <a:pt x="23" y="0"/>
                    </a:lnTo>
                    <a:close/>
                    <a:moveTo>
                      <a:pt x="1" y="0"/>
                    </a:moveTo>
                    <a:lnTo>
                      <a:pt x="23" y="0"/>
                    </a:lnTo>
                    <a:lnTo>
                      <a:pt x="23" y="1"/>
                    </a:lnTo>
                    <a:lnTo>
                      <a:pt x="1" y="1"/>
                    </a:lnTo>
                    <a:lnTo>
                      <a:pt x="1" y="46"/>
                    </a:lnTo>
                    <a:lnTo>
                      <a:pt x="23" y="46"/>
                    </a:lnTo>
                    <a:lnTo>
                      <a:pt x="23" y="47"/>
                    </a:lnTo>
                    <a:lnTo>
                      <a:pt x="1" y="47"/>
                    </a:lnTo>
                    <a:lnTo>
                      <a:pt x="0" y="47"/>
                    </a:lnTo>
                    <a:lnTo>
                      <a:pt x="0" y="47"/>
                    </a:lnTo>
                    <a:lnTo>
                      <a:pt x="0" y="0"/>
                    </a:lnTo>
                    <a:lnTo>
                      <a:pt x="0" y="0"/>
                    </a:ln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996" name="Rectangle 222"/>
              <p:cNvSpPr>
                <a:spLocks noChangeArrowheads="1"/>
              </p:cNvSpPr>
              <p:nvPr/>
            </p:nvSpPr>
            <p:spPr bwMode="auto">
              <a:xfrm>
                <a:off x="4318" y="2306"/>
                <a:ext cx="46" cy="47"/>
              </a:xfrm>
              <a:prstGeom prst="rect">
                <a:avLst/>
              </a:prstGeom>
              <a:solidFill>
                <a:srgbClr val="A06DA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997" name="Freeform 223"/>
              <p:cNvSpPr>
                <a:spLocks noEditPoints="1"/>
              </p:cNvSpPr>
              <p:nvPr/>
            </p:nvSpPr>
            <p:spPr bwMode="auto">
              <a:xfrm>
                <a:off x="4318" y="2306"/>
                <a:ext cx="46" cy="47"/>
              </a:xfrm>
              <a:custGeom>
                <a:avLst/>
                <a:gdLst>
                  <a:gd name="T0" fmla="*/ 46 w 46"/>
                  <a:gd name="T1" fmla="*/ 1 h 47"/>
                  <a:gd name="T2" fmla="*/ 23 w 46"/>
                  <a:gd name="T3" fmla="*/ 1 h 47"/>
                  <a:gd name="T4" fmla="*/ 23 w 46"/>
                  <a:gd name="T5" fmla="*/ 0 h 47"/>
                  <a:gd name="T6" fmla="*/ 46 w 46"/>
                  <a:gd name="T7" fmla="*/ 0 h 47"/>
                  <a:gd name="T8" fmla="*/ 46 w 46"/>
                  <a:gd name="T9" fmla="*/ 0 h 47"/>
                  <a:gd name="T10" fmla="*/ 46 w 46"/>
                  <a:gd name="T11" fmla="*/ 0 h 47"/>
                  <a:gd name="T12" fmla="*/ 46 w 46"/>
                  <a:gd name="T13" fmla="*/ 47 h 47"/>
                  <a:gd name="T14" fmla="*/ 46 w 46"/>
                  <a:gd name="T15" fmla="*/ 47 h 47"/>
                  <a:gd name="T16" fmla="*/ 46 w 46"/>
                  <a:gd name="T17" fmla="*/ 47 h 47"/>
                  <a:gd name="T18" fmla="*/ 23 w 46"/>
                  <a:gd name="T19" fmla="*/ 47 h 47"/>
                  <a:gd name="T20" fmla="*/ 23 w 46"/>
                  <a:gd name="T21" fmla="*/ 46 h 47"/>
                  <a:gd name="T22" fmla="*/ 46 w 46"/>
                  <a:gd name="T23" fmla="*/ 46 h 47"/>
                  <a:gd name="T24" fmla="*/ 46 w 46"/>
                  <a:gd name="T25" fmla="*/ 1 h 47"/>
                  <a:gd name="T26" fmla="*/ 23 w 46"/>
                  <a:gd name="T27" fmla="*/ 1 h 47"/>
                  <a:gd name="T28" fmla="*/ 0 w 46"/>
                  <a:gd name="T29" fmla="*/ 1 h 47"/>
                  <a:gd name="T30" fmla="*/ 0 w 46"/>
                  <a:gd name="T31" fmla="*/ 46 h 47"/>
                  <a:gd name="T32" fmla="*/ 23 w 46"/>
                  <a:gd name="T33" fmla="*/ 46 h 47"/>
                  <a:gd name="T34" fmla="*/ 23 w 46"/>
                  <a:gd name="T35" fmla="*/ 47 h 47"/>
                  <a:gd name="T36" fmla="*/ 0 w 46"/>
                  <a:gd name="T37" fmla="*/ 47 h 47"/>
                  <a:gd name="T38" fmla="*/ 0 w 46"/>
                  <a:gd name="T39" fmla="*/ 47 h 47"/>
                  <a:gd name="T40" fmla="*/ 0 w 46"/>
                  <a:gd name="T41" fmla="*/ 47 h 47"/>
                  <a:gd name="T42" fmla="*/ 0 w 46"/>
                  <a:gd name="T43" fmla="*/ 0 h 47"/>
                  <a:gd name="T44" fmla="*/ 0 w 46"/>
                  <a:gd name="T45" fmla="*/ 0 h 47"/>
                  <a:gd name="T46" fmla="*/ 0 w 46"/>
                  <a:gd name="T47" fmla="*/ 0 h 47"/>
                  <a:gd name="T48" fmla="*/ 23 w 46"/>
                  <a:gd name="T49" fmla="*/ 0 h 47"/>
                  <a:gd name="T50" fmla="*/ 23 w 46"/>
                  <a:gd name="T51" fmla="*/ 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6" h="47">
                    <a:moveTo>
                      <a:pt x="46" y="1"/>
                    </a:moveTo>
                    <a:lnTo>
                      <a:pt x="23" y="1"/>
                    </a:lnTo>
                    <a:lnTo>
                      <a:pt x="23" y="0"/>
                    </a:lnTo>
                    <a:lnTo>
                      <a:pt x="46" y="0"/>
                    </a:lnTo>
                    <a:lnTo>
                      <a:pt x="46" y="0"/>
                    </a:lnTo>
                    <a:lnTo>
                      <a:pt x="46" y="0"/>
                    </a:lnTo>
                    <a:lnTo>
                      <a:pt x="46" y="47"/>
                    </a:lnTo>
                    <a:lnTo>
                      <a:pt x="46" y="47"/>
                    </a:lnTo>
                    <a:lnTo>
                      <a:pt x="46" y="47"/>
                    </a:lnTo>
                    <a:lnTo>
                      <a:pt x="23" y="47"/>
                    </a:lnTo>
                    <a:lnTo>
                      <a:pt x="23" y="46"/>
                    </a:lnTo>
                    <a:lnTo>
                      <a:pt x="46" y="46"/>
                    </a:lnTo>
                    <a:lnTo>
                      <a:pt x="46" y="1"/>
                    </a:lnTo>
                    <a:close/>
                    <a:moveTo>
                      <a:pt x="23" y="1"/>
                    </a:moveTo>
                    <a:lnTo>
                      <a:pt x="0" y="1"/>
                    </a:lnTo>
                    <a:lnTo>
                      <a:pt x="0" y="46"/>
                    </a:lnTo>
                    <a:lnTo>
                      <a:pt x="23" y="46"/>
                    </a:lnTo>
                    <a:lnTo>
                      <a:pt x="23" y="47"/>
                    </a:lnTo>
                    <a:lnTo>
                      <a:pt x="0" y="47"/>
                    </a:lnTo>
                    <a:lnTo>
                      <a:pt x="0" y="47"/>
                    </a:lnTo>
                    <a:lnTo>
                      <a:pt x="0" y="47"/>
                    </a:lnTo>
                    <a:lnTo>
                      <a:pt x="0" y="0"/>
                    </a:lnTo>
                    <a:lnTo>
                      <a:pt x="0" y="0"/>
                    </a:lnTo>
                    <a:lnTo>
                      <a:pt x="0" y="0"/>
                    </a:lnTo>
                    <a:lnTo>
                      <a:pt x="23" y="0"/>
                    </a:lnTo>
                    <a:lnTo>
                      <a:pt x="23"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998" name="Rectangle 224"/>
              <p:cNvSpPr>
                <a:spLocks noChangeArrowheads="1"/>
              </p:cNvSpPr>
              <p:nvPr/>
            </p:nvSpPr>
            <p:spPr bwMode="auto">
              <a:xfrm>
                <a:off x="4364" y="2306"/>
                <a:ext cx="47" cy="47"/>
              </a:xfrm>
              <a:prstGeom prst="rect">
                <a:avLst/>
              </a:prstGeom>
              <a:solidFill>
                <a:srgbClr val="A06DA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999" name="Freeform 225"/>
              <p:cNvSpPr>
                <a:spLocks noEditPoints="1"/>
              </p:cNvSpPr>
              <p:nvPr/>
            </p:nvSpPr>
            <p:spPr bwMode="auto">
              <a:xfrm>
                <a:off x="4364" y="2306"/>
                <a:ext cx="47" cy="47"/>
              </a:xfrm>
              <a:custGeom>
                <a:avLst/>
                <a:gdLst>
                  <a:gd name="T0" fmla="*/ 23 w 47"/>
                  <a:gd name="T1" fmla="*/ 0 h 47"/>
                  <a:gd name="T2" fmla="*/ 47 w 47"/>
                  <a:gd name="T3" fmla="*/ 0 h 47"/>
                  <a:gd name="T4" fmla="*/ 47 w 47"/>
                  <a:gd name="T5" fmla="*/ 0 h 47"/>
                  <a:gd name="T6" fmla="*/ 47 w 47"/>
                  <a:gd name="T7" fmla="*/ 0 h 47"/>
                  <a:gd name="T8" fmla="*/ 47 w 47"/>
                  <a:gd name="T9" fmla="*/ 47 h 47"/>
                  <a:gd name="T10" fmla="*/ 47 w 47"/>
                  <a:gd name="T11" fmla="*/ 47 h 47"/>
                  <a:gd name="T12" fmla="*/ 47 w 47"/>
                  <a:gd name="T13" fmla="*/ 47 h 47"/>
                  <a:gd name="T14" fmla="*/ 23 w 47"/>
                  <a:gd name="T15" fmla="*/ 47 h 47"/>
                  <a:gd name="T16" fmla="*/ 23 w 47"/>
                  <a:gd name="T17" fmla="*/ 46 h 47"/>
                  <a:gd name="T18" fmla="*/ 45 w 47"/>
                  <a:gd name="T19" fmla="*/ 46 h 47"/>
                  <a:gd name="T20" fmla="*/ 45 w 47"/>
                  <a:gd name="T21" fmla="*/ 1 h 47"/>
                  <a:gd name="T22" fmla="*/ 23 w 47"/>
                  <a:gd name="T23" fmla="*/ 1 h 47"/>
                  <a:gd name="T24" fmla="*/ 23 w 47"/>
                  <a:gd name="T25" fmla="*/ 0 h 47"/>
                  <a:gd name="T26" fmla="*/ 0 w 47"/>
                  <a:gd name="T27" fmla="*/ 0 h 47"/>
                  <a:gd name="T28" fmla="*/ 23 w 47"/>
                  <a:gd name="T29" fmla="*/ 0 h 47"/>
                  <a:gd name="T30" fmla="*/ 23 w 47"/>
                  <a:gd name="T31" fmla="*/ 1 h 47"/>
                  <a:gd name="T32" fmla="*/ 0 w 47"/>
                  <a:gd name="T33" fmla="*/ 1 h 47"/>
                  <a:gd name="T34" fmla="*/ 0 w 47"/>
                  <a:gd name="T35" fmla="*/ 46 h 47"/>
                  <a:gd name="T36" fmla="*/ 23 w 47"/>
                  <a:gd name="T37" fmla="*/ 46 h 47"/>
                  <a:gd name="T38" fmla="*/ 23 w 47"/>
                  <a:gd name="T39" fmla="*/ 47 h 47"/>
                  <a:gd name="T40" fmla="*/ 0 w 47"/>
                  <a:gd name="T41" fmla="*/ 47 h 47"/>
                  <a:gd name="T42" fmla="*/ 0 w 47"/>
                  <a:gd name="T43" fmla="*/ 47 h 47"/>
                  <a:gd name="T44" fmla="*/ 0 w 47"/>
                  <a:gd name="T45" fmla="*/ 47 h 47"/>
                  <a:gd name="T46" fmla="*/ 0 w 47"/>
                  <a:gd name="T47" fmla="*/ 0 h 47"/>
                  <a:gd name="T48" fmla="*/ 0 w 47"/>
                  <a:gd name="T49" fmla="*/ 0 h 47"/>
                  <a:gd name="T50" fmla="*/ 0 w 47"/>
                  <a:gd name="T51"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7">
                    <a:moveTo>
                      <a:pt x="23" y="0"/>
                    </a:moveTo>
                    <a:lnTo>
                      <a:pt x="47" y="0"/>
                    </a:lnTo>
                    <a:lnTo>
                      <a:pt x="47" y="0"/>
                    </a:lnTo>
                    <a:lnTo>
                      <a:pt x="47" y="0"/>
                    </a:lnTo>
                    <a:lnTo>
                      <a:pt x="47" y="47"/>
                    </a:lnTo>
                    <a:lnTo>
                      <a:pt x="47" y="47"/>
                    </a:lnTo>
                    <a:lnTo>
                      <a:pt x="47" y="47"/>
                    </a:lnTo>
                    <a:lnTo>
                      <a:pt x="23" y="47"/>
                    </a:lnTo>
                    <a:lnTo>
                      <a:pt x="23" y="46"/>
                    </a:lnTo>
                    <a:lnTo>
                      <a:pt x="45" y="46"/>
                    </a:lnTo>
                    <a:lnTo>
                      <a:pt x="45" y="1"/>
                    </a:lnTo>
                    <a:lnTo>
                      <a:pt x="23" y="1"/>
                    </a:lnTo>
                    <a:lnTo>
                      <a:pt x="23" y="0"/>
                    </a:lnTo>
                    <a:close/>
                    <a:moveTo>
                      <a:pt x="0" y="0"/>
                    </a:moveTo>
                    <a:lnTo>
                      <a:pt x="23" y="0"/>
                    </a:lnTo>
                    <a:lnTo>
                      <a:pt x="23" y="1"/>
                    </a:lnTo>
                    <a:lnTo>
                      <a:pt x="0" y="1"/>
                    </a:lnTo>
                    <a:lnTo>
                      <a:pt x="0" y="46"/>
                    </a:lnTo>
                    <a:lnTo>
                      <a:pt x="23" y="46"/>
                    </a:lnTo>
                    <a:lnTo>
                      <a:pt x="23" y="47"/>
                    </a:lnTo>
                    <a:lnTo>
                      <a:pt x="0" y="47"/>
                    </a:lnTo>
                    <a:lnTo>
                      <a:pt x="0" y="47"/>
                    </a:lnTo>
                    <a:lnTo>
                      <a:pt x="0" y="47"/>
                    </a:lnTo>
                    <a:lnTo>
                      <a:pt x="0" y="0"/>
                    </a:lnTo>
                    <a:lnTo>
                      <a:pt x="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000" name="Rectangle 226"/>
              <p:cNvSpPr>
                <a:spLocks noChangeArrowheads="1"/>
              </p:cNvSpPr>
              <p:nvPr/>
            </p:nvSpPr>
            <p:spPr bwMode="auto">
              <a:xfrm>
                <a:off x="4456" y="2306"/>
                <a:ext cx="46" cy="47"/>
              </a:xfrm>
              <a:prstGeom prst="rect">
                <a:avLst/>
              </a:prstGeom>
              <a:solidFill>
                <a:srgbClr val="ECC4B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001" name="Freeform 227"/>
              <p:cNvSpPr>
                <a:spLocks noEditPoints="1"/>
              </p:cNvSpPr>
              <p:nvPr/>
            </p:nvSpPr>
            <p:spPr bwMode="auto">
              <a:xfrm>
                <a:off x="4456" y="2306"/>
                <a:ext cx="46" cy="47"/>
              </a:xfrm>
              <a:custGeom>
                <a:avLst/>
                <a:gdLst>
                  <a:gd name="T0" fmla="*/ 24 w 46"/>
                  <a:gd name="T1" fmla="*/ 0 h 47"/>
                  <a:gd name="T2" fmla="*/ 46 w 46"/>
                  <a:gd name="T3" fmla="*/ 0 h 47"/>
                  <a:gd name="T4" fmla="*/ 46 w 46"/>
                  <a:gd name="T5" fmla="*/ 0 h 47"/>
                  <a:gd name="T6" fmla="*/ 46 w 46"/>
                  <a:gd name="T7" fmla="*/ 0 h 47"/>
                  <a:gd name="T8" fmla="*/ 46 w 46"/>
                  <a:gd name="T9" fmla="*/ 47 h 47"/>
                  <a:gd name="T10" fmla="*/ 46 w 46"/>
                  <a:gd name="T11" fmla="*/ 47 h 47"/>
                  <a:gd name="T12" fmla="*/ 46 w 46"/>
                  <a:gd name="T13" fmla="*/ 47 h 47"/>
                  <a:gd name="T14" fmla="*/ 24 w 46"/>
                  <a:gd name="T15" fmla="*/ 47 h 47"/>
                  <a:gd name="T16" fmla="*/ 24 w 46"/>
                  <a:gd name="T17" fmla="*/ 46 h 47"/>
                  <a:gd name="T18" fmla="*/ 46 w 46"/>
                  <a:gd name="T19" fmla="*/ 46 h 47"/>
                  <a:gd name="T20" fmla="*/ 46 w 46"/>
                  <a:gd name="T21" fmla="*/ 1 h 47"/>
                  <a:gd name="T22" fmla="*/ 24 w 46"/>
                  <a:gd name="T23" fmla="*/ 1 h 47"/>
                  <a:gd name="T24" fmla="*/ 24 w 46"/>
                  <a:gd name="T25" fmla="*/ 0 h 47"/>
                  <a:gd name="T26" fmla="*/ 0 w 46"/>
                  <a:gd name="T27" fmla="*/ 0 h 47"/>
                  <a:gd name="T28" fmla="*/ 24 w 46"/>
                  <a:gd name="T29" fmla="*/ 0 h 47"/>
                  <a:gd name="T30" fmla="*/ 24 w 46"/>
                  <a:gd name="T31" fmla="*/ 1 h 47"/>
                  <a:gd name="T32" fmla="*/ 0 w 46"/>
                  <a:gd name="T33" fmla="*/ 1 h 47"/>
                  <a:gd name="T34" fmla="*/ 0 w 46"/>
                  <a:gd name="T35" fmla="*/ 46 h 47"/>
                  <a:gd name="T36" fmla="*/ 24 w 46"/>
                  <a:gd name="T37" fmla="*/ 46 h 47"/>
                  <a:gd name="T38" fmla="*/ 24 w 46"/>
                  <a:gd name="T39" fmla="*/ 47 h 47"/>
                  <a:gd name="T40" fmla="*/ 0 w 46"/>
                  <a:gd name="T41" fmla="*/ 47 h 47"/>
                  <a:gd name="T42" fmla="*/ 0 w 46"/>
                  <a:gd name="T43" fmla="*/ 47 h 47"/>
                  <a:gd name="T44" fmla="*/ 0 w 46"/>
                  <a:gd name="T45" fmla="*/ 47 h 47"/>
                  <a:gd name="T46" fmla="*/ 0 w 46"/>
                  <a:gd name="T47" fmla="*/ 0 h 47"/>
                  <a:gd name="T48" fmla="*/ 0 w 46"/>
                  <a:gd name="T49" fmla="*/ 0 h 47"/>
                  <a:gd name="T50" fmla="*/ 0 w 46"/>
                  <a:gd name="T51"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6" h="47">
                    <a:moveTo>
                      <a:pt x="24" y="0"/>
                    </a:moveTo>
                    <a:lnTo>
                      <a:pt x="46" y="0"/>
                    </a:lnTo>
                    <a:lnTo>
                      <a:pt x="46" y="0"/>
                    </a:lnTo>
                    <a:lnTo>
                      <a:pt x="46" y="0"/>
                    </a:lnTo>
                    <a:lnTo>
                      <a:pt x="46" y="47"/>
                    </a:lnTo>
                    <a:lnTo>
                      <a:pt x="46" y="47"/>
                    </a:lnTo>
                    <a:lnTo>
                      <a:pt x="46" y="47"/>
                    </a:lnTo>
                    <a:lnTo>
                      <a:pt x="24" y="47"/>
                    </a:lnTo>
                    <a:lnTo>
                      <a:pt x="24" y="46"/>
                    </a:lnTo>
                    <a:lnTo>
                      <a:pt x="46" y="46"/>
                    </a:lnTo>
                    <a:lnTo>
                      <a:pt x="46" y="1"/>
                    </a:lnTo>
                    <a:lnTo>
                      <a:pt x="24" y="1"/>
                    </a:lnTo>
                    <a:lnTo>
                      <a:pt x="24" y="0"/>
                    </a:lnTo>
                    <a:close/>
                    <a:moveTo>
                      <a:pt x="0" y="0"/>
                    </a:moveTo>
                    <a:lnTo>
                      <a:pt x="24" y="0"/>
                    </a:lnTo>
                    <a:lnTo>
                      <a:pt x="24" y="1"/>
                    </a:lnTo>
                    <a:lnTo>
                      <a:pt x="0" y="1"/>
                    </a:lnTo>
                    <a:lnTo>
                      <a:pt x="0" y="46"/>
                    </a:lnTo>
                    <a:lnTo>
                      <a:pt x="24" y="46"/>
                    </a:lnTo>
                    <a:lnTo>
                      <a:pt x="24" y="47"/>
                    </a:lnTo>
                    <a:lnTo>
                      <a:pt x="0" y="47"/>
                    </a:lnTo>
                    <a:lnTo>
                      <a:pt x="0" y="47"/>
                    </a:lnTo>
                    <a:lnTo>
                      <a:pt x="0" y="47"/>
                    </a:lnTo>
                    <a:lnTo>
                      <a:pt x="0" y="0"/>
                    </a:lnTo>
                    <a:lnTo>
                      <a:pt x="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002" name="Rectangle 228"/>
              <p:cNvSpPr>
                <a:spLocks noChangeArrowheads="1"/>
              </p:cNvSpPr>
              <p:nvPr/>
            </p:nvSpPr>
            <p:spPr bwMode="auto">
              <a:xfrm>
                <a:off x="4179" y="2399"/>
                <a:ext cx="46" cy="46"/>
              </a:xfrm>
              <a:prstGeom prst="rect">
                <a:avLst/>
              </a:prstGeom>
              <a:solidFill>
                <a:srgbClr val="6C3E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003" name="Freeform 229"/>
              <p:cNvSpPr>
                <a:spLocks noEditPoints="1"/>
              </p:cNvSpPr>
              <p:nvPr/>
            </p:nvSpPr>
            <p:spPr bwMode="auto">
              <a:xfrm>
                <a:off x="4179" y="2399"/>
                <a:ext cx="47" cy="47"/>
              </a:xfrm>
              <a:custGeom>
                <a:avLst/>
                <a:gdLst>
                  <a:gd name="T0" fmla="*/ 24 w 47"/>
                  <a:gd name="T1" fmla="*/ 0 h 47"/>
                  <a:gd name="T2" fmla="*/ 46 w 47"/>
                  <a:gd name="T3" fmla="*/ 0 h 47"/>
                  <a:gd name="T4" fmla="*/ 47 w 47"/>
                  <a:gd name="T5" fmla="*/ 0 h 47"/>
                  <a:gd name="T6" fmla="*/ 47 w 47"/>
                  <a:gd name="T7" fmla="*/ 0 h 47"/>
                  <a:gd name="T8" fmla="*/ 47 w 47"/>
                  <a:gd name="T9" fmla="*/ 46 h 47"/>
                  <a:gd name="T10" fmla="*/ 47 w 47"/>
                  <a:gd name="T11" fmla="*/ 47 h 47"/>
                  <a:gd name="T12" fmla="*/ 46 w 47"/>
                  <a:gd name="T13" fmla="*/ 47 h 47"/>
                  <a:gd name="T14" fmla="*/ 24 w 47"/>
                  <a:gd name="T15" fmla="*/ 47 h 47"/>
                  <a:gd name="T16" fmla="*/ 24 w 47"/>
                  <a:gd name="T17" fmla="*/ 46 h 47"/>
                  <a:gd name="T18" fmla="*/ 46 w 47"/>
                  <a:gd name="T19" fmla="*/ 46 h 47"/>
                  <a:gd name="T20" fmla="*/ 46 w 47"/>
                  <a:gd name="T21" fmla="*/ 0 h 47"/>
                  <a:gd name="T22" fmla="*/ 24 w 47"/>
                  <a:gd name="T23" fmla="*/ 0 h 47"/>
                  <a:gd name="T24" fmla="*/ 24 w 47"/>
                  <a:gd name="T25" fmla="*/ 0 h 47"/>
                  <a:gd name="T26" fmla="*/ 0 w 47"/>
                  <a:gd name="T27" fmla="*/ 0 h 47"/>
                  <a:gd name="T28" fmla="*/ 24 w 47"/>
                  <a:gd name="T29" fmla="*/ 0 h 47"/>
                  <a:gd name="T30" fmla="*/ 24 w 47"/>
                  <a:gd name="T31" fmla="*/ 0 h 47"/>
                  <a:gd name="T32" fmla="*/ 0 w 47"/>
                  <a:gd name="T33" fmla="*/ 0 h 47"/>
                  <a:gd name="T34" fmla="*/ 0 w 47"/>
                  <a:gd name="T35" fmla="*/ 46 h 47"/>
                  <a:gd name="T36" fmla="*/ 24 w 47"/>
                  <a:gd name="T37" fmla="*/ 46 h 47"/>
                  <a:gd name="T38" fmla="*/ 24 w 47"/>
                  <a:gd name="T39" fmla="*/ 47 h 47"/>
                  <a:gd name="T40" fmla="*/ 0 w 47"/>
                  <a:gd name="T41" fmla="*/ 47 h 47"/>
                  <a:gd name="T42" fmla="*/ 0 w 47"/>
                  <a:gd name="T43" fmla="*/ 47 h 47"/>
                  <a:gd name="T44" fmla="*/ 0 w 47"/>
                  <a:gd name="T45" fmla="*/ 46 h 47"/>
                  <a:gd name="T46" fmla="*/ 0 w 47"/>
                  <a:gd name="T47" fmla="*/ 0 h 47"/>
                  <a:gd name="T48" fmla="*/ 0 w 47"/>
                  <a:gd name="T49" fmla="*/ 0 h 47"/>
                  <a:gd name="T50" fmla="*/ 0 w 47"/>
                  <a:gd name="T51"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7">
                    <a:moveTo>
                      <a:pt x="24" y="0"/>
                    </a:moveTo>
                    <a:lnTo>
                      <a:pt x="46" y="0"/>
                    </a:lnTo>
                    <a:lnTo>
                      <a:pt x="47" y="0"/>
                    </a:lnTo>
                    <a:lnTo>
                      <a:pt x="47" y="0"/>
                    </a:lnTo>
                    <a:lnTo>
                      <a:pt x="47" y="46"/>
                    </a:lnTo>
                    <a:lnTo>
                      <a:pt x="47" y="47"/>
                    </a:lnTo>
                    <a:lnTo>
                      <a:pt x="46" y="47"/>
                    </a:lnTo>
                    <a:lnTo>
                      <a:pt x="24" y="47"/>
                    </a:lnTo>
                    <a:lnTo>
                      <a:pt x="24" y="46"/>
                    </a:lnTo>
                    <a:lnTo>
                      <a:pt x="46" y="46"/>
                    </a:lnTo>
                    <a:lnTo>
                      <a:pt x="46" y="0"/>
                    </a:lnTo>
                    <a:lnTo>
                      <a:pt x="24" y="0"/>
                    </a:lnTo>
                    <a:lnTo>
                      <a:pt x="24" y="0"/>
                    </a:lnTo>
                    <a:close/>
                    <a:moveTo>
                      <a:pt x="0" y="0"/>
                    </a:moveTo>
                    <a:lnTo>
                      <a:pt x="24" y="0"/>
                    </a:lnTo>
                    <a:lnTo>
                      <a:pt x="24" y="0"/>
                    </a:lnTo>
                    <a:lnTo>
                      <a:pt x="0" y="0"/>
                    </a:lnTo>
                    <a:lnTo>
                      <a:pt x="0" y="46"/>
                    </a:lnTo>
                    <a:lnTo>
                      <a:pt x="24" y="46"/>
                    </a:lnTo>
                    <a:lnTo>
                      <a:pt x="24" y="47"/>
                    </a:lnTo>
                    <a:lnTo>
                      <a:pt x="0" y="47"/>
                    </a:lnTo>
                    <a:lnTo>
                      <a:pt x="0" y="47"/>
                    </a:lnTo>
                    <a:lnTo>
                      <a:pt x="0" y="46"/>
                    </a:lnTo>
                    <a:lnTo>
                      <a:pt x="0" y="0"/>
                    </a:lnTo>
                    <a:lnTo>
                      <a:pt x="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004" name="Rectangle 230"/>
              <p:cNvSpPr>
                <a:spLocks noChangeArrowheads="1"/>
              </p:cNvSpPr>
              <p:nvPr/>
            </p:nvSpPr>
            <p:spPr bwMode="auto">
              <a:xfrm>
                <a:off x="4225" y="2399"/>
                <a:ext cx="47" cy="46"/>
              </a:xfrm>
              <a:prstGeom prst="rect">
                <a:avLst/>
              </a:prstGeom>
              <a:solidFill>
                <a:srgbClr val="6C3E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005" name="Freeform 231"/>
              <p:cNvSpPr>
                <a:spLocks noEditPoints="1"/>
              </p:cNvSpPr>
              <p:nvPr/>
            </p:nvSpPr>
            <p:spPr bwMode="auto">
              <a:xfrm>
                <a:off x="4225" y="2399"/>
                <a:ext cx="47" cy="47"/>
              </a:xfrm>
              <a:custGeom>
                <a:avLst/>
                <a:gdLst>
                  <a:gd name="T0" fmla="*/ 46 w 47"/>
                  <a:gd name="T1" fmla="*/ 0 h 47"/>
                  <a:gd name="T2" fmla="*/ 24 w 47"/>
                  <a:gd name="T3" fmla="*/ 0 h 47"/>
                  <a:gd name="T4" fmla="*/ 24 w 47"/>
                  <a:gd name="T5" fmla="*/ 0 h 47"/>
                  <a:gd name="T6" fmla="*/ 47 w 47"/>
                  <a:gd name="T7" fmla="*/ 0 h 47"/>
                  <a:gd name="T8" fmla="*/ 47 w 47"/>
                  <a:gd name="T9" fmla="*/ 0 h 47"/>
                  <a:gd name="T10" fmla="*/ 47 w 47"/>
                  <a:gd name="T11" fmla="*/ 0 h 47"/>
                  <a:gd name="T12" fmla="*/ 47 w 47"/>
                  <a:gd name="T13" fmla="*/ 46 h 47"/>
                  <a:gd name="T14" fmla="*/ 47 w 47"/>
                  <a:gd name="T15" fmla="*/ 47 h 47"/>
                  <a:gd name="T16" fmla="*/ 47 w 47"/>
                  <a:gd name="T17" fmla="*/ 47 h 47"/>
                  <a:gd name="T18" fmla="*/ 24 w 47"/>
                  <a:gd name="T19" fmla="*/ 47 h 47"/>
                  <a:gd name="T20" fmla="*/ 24 w 47"/>
                  <a:gd name="T21" fmla="*/ 46 h 47"/>
                  <a:gd name="T22" fmla="*/ 46 w 47"/>
                  <a:gd name="T23" fmla="*/ 46 h 47"/>
                  <a:gd name="T24" fmla="*/ 46 w 47"/>
                  <a:gd name="T25" fmla="*/ 0 h 47"/>
                  <a:gd name="T26" fmla="*/ 24 w 47"/>
                  <a:gd name="T27" fmla="*/ 0 h 47"/>
                  <a:gd name="T28" fmla="*/ 1 w 47"/>
                  <a:gd name="T29" fmla="*/ 0 h 47"/>
                  <a:gd name="T30" fmla="*/ 1 w 47"/>
                  <a:gd name="T31" fmla="*/ 46 h 47"/>
                  <a:gd name="T32" fmla="*/ 24 w 47"/>
                  <a:gd name="T33" fmla="*/ 46 h 47"/>
                  <a:gd name="T34" fmla="*/ 24 w 47"/>
                  <a:gd name="T35" fmla="*/ 47 h 47"/>
                  <a:gd name="T36" fmla="*/ 0 w 47"/>
                  <a:gd name="T37" fmla="*/ 47 h 47"/>
                  <a:gd name="T38" fmla="*/ 0 w 47"/>
                  <a:gd name="T39" fmla="*/ 47 h 47"/>
                  <a:gd name="T40" fmla="*/ 0 w 47"/>
                  <a:gd name="T41" fmla="*/ 46 h 47"/>
                  <a:gd name="T42" fmla="*/ 0 w 47"/>
                  <a:gd name="T43" fmla="*/ 0 h 47"/>
                  <a:gd name="T44" fmla="*/ 0 w 47"/>
                  <a:gd name="T45" fmla="*/ 0 h 47"/>
                  <a:gd name="T46" fmla="*/ 0 w 47"/>
                  <a:gd name="T47" fmla="*/ 0 h 47"/>
                  <a:gd name="T48" fmla="*/ 24 w 47"/>
                  <a:gd name="T49" fmla="*/ 0 h 47"/>
                  <a:gd name="T50" fmla="*/ 24 w 47"/>
                  <a:gd name="T51"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7">
                    <a:moveTo>
                      <a:pt x="46" y="0"/>
                    </a:moveTo>
                    <a:lnTo>
                      <a:pt x="24" y="0"/>
                    </a:lnTo>
                    <a:lnTo>
                      <a:pt x="24" y="0"/>
                    </a:lnTo>
                    <a:lnTo>
                      <a:pt x="47" y="0"/>
                    </a:lnTo>
                    <a:lnTo>
                      <a:pt x="47" y="0"/>
                    </a:lnTo>
                    <a:lnTo>
                      <a:pt x="47" y="0"/>
                    </a:lnTo>
                    <a:lnTo>
                      <a:pt x="47" y="46"/>
                    </a:lnTo>
                    <a:lnTo>
                      <a:pt x="47" y="47"/>
                    </a:lnTo>
                    <a:lnTo>
                      <a:pt x="47" y="47"/>
                    </a:lnTo>
                    <a:lnTo>
                      <a:pt x="24" y="47"/>
                    </a:lnTo>
                    <a:lnTo>
                      <a:pt x="24" y="46"/>
                    </a:lnTo>
                    <a:lnTo>
                      <a:pt x="46" y="46"/>
                    </a:lnTo>
                    <a:lnTo>
                      <a:pt x="46" y="0"/>
                    </a:lnTo>
                    <a:close/>
                    <a:moveTo>
                      <a:pt x="24" y="0"/>
                    </a:moveTo>
                    <a:lnTo>
                      <a:pt x="1" y="0"/>
                    </a:lnTo>
                    <a:lnTo>
                      <a:pt x="1" y="46"/>
                    </a:lnTo>
                    <a:lnTo>
                      <a:pt x="24" y="46"/>
                    </a:lnTo>
                    <a:lnTo>
                      <a:pt x="24" y="47"/>
                    </a:lnTo>
                    <a:lnTo>
                      <a:pt x="0" y="47"/>
                    </a:lnTo>
                    <a:lnTo>
                      <a:pt x="0" y="47"/>
                    </a:lnTo>
                    <a:lnTo>
                      <a:pt x="0" y="46"/>
                    </a:lnTo>
                    <a:lnTo>
                      <a:pt x="0" y="0"/>
                    </a:lnTo>
                    <a:lnTo>
                      <a:pt x="0" y="0"/>
                    </a:lnTo>
                    <a:lnTo>
                      <a:pt x="0" y="0"/>
                    </a:lnTo>
                    <a:lnTo>
                      <a:pt x="24" y="0"/>
                    </a:lnTo>
                    <a:lnTo>
                      <a:pt x="2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006" name="Rectangle 232"/>
              <p:cNvSpPr>
                <a:spLocks noChangeArrowheads="1"/>
              </p:cNvSpPr>
              <p:nvPr/>
            </p:nvSpPr>
            <p:spPr bwMode="auto">
              <a:xfrm>
                <a:off x="4272" y="2399"/>
                <a:ext cx="46" cy="46"/>
              </a:xfrm>
              <a:prstGeom prst="rect">
                <a:avLst/>
              </a:prstGeom>
              <a:solidFill>
                <a:srgbClr val="249AB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007" name="Freeform 233"/>
              <p:cNvSpPr>
                <a:spLocks noEditPoints="1"/>
              </p:cNvSpPr>
              <p:nvPr/>
            </p:nvSpPr>
            <p:spPr bwMode="auto">
              <a:xfrm>
                <a:off x="4271" y="2399"/>
                <a:ext cx="47" cy="47"/>
              </a:xfrm>
              <a:custGeom>
                <a:avLst/>
                <a:gdLst>
                  <a:gd name="T0" fmla="*/ 23 w 47"/>
                  <a:gd name="T1" fmla="*/ 0 h 47"/>
                  <a:gd name="T2" fmla="*/ 47 w 47"/>
                  <a:gd name="T3" fmla="*/ 0 h 47"/>
                  <a:gd name="T4" fmla="*/ 47 w 47"/>
                  <a:gd name="T5" fmla="*/ 0 h 47"/>
                  <a:gd name="T6" fmla="*/ 47 w 47"/>
                  <a:gd name="T7" fmla="*/ 0 h 47"/>
                  <a:gd name="T8" fmla="*/ 47 w 47"/>
                  <a:gd name="T9" fmla="*/ 46 h 47"/>
                  <a:gd name="T10" fmla="*/ 47 w 47"/>
                  <a:gd name="T11" fmla="*/ 47 h 47"/>
                  <a:gd name="T12" fmla="*/ 47 w 47"/>
                  <a:gd name="T13" fmla="*/ 47 h 47"/>
                  <a:gd name="T14" fmla="*/ 23 w 47"/>
                  <a:gd name="T15" fmla="*/ 47 h 47"/>
                  <a:gd name="T16" fmla="*/ 23 w 47"/>
                  <a:gd name="T17" fmla="*/ 46 h 47"/>
                  <a:gd name="T18" fmla="*/ 47 w 47"/>
                  <a:gd name="T19" fmla="*/ 46 h 47"/>
                  <a:gd name="T20" fmla="*/ 47 w 47"/>
                  <a:gd name="T21" fmla="*/ 0 h 47"/>
                  <a:gd name="T22" fmla="*/ 23 w 47"/>
                  <a:gd name="T23" fmla="*/ 0 h 47"/>
                  <a:gd name="T24" fmla="*/ 23 w 47"/>
                  <a:gd name="T25" fmla="*/ 0 h 47"/>
                  <a:gd name="T26" fmla="*/ 1 w 47"/>
                  <a:gd name="T27" fmla="*/ 0 h 47"/>
                  <a:gd name="T28" fmla="*/ 23 w 47"/>
                  <a:gd name="T29" fmla="*/ 0 h 47"/>
                  <a:gd name="T30" fmla="*/ 23 w 47"/>
                  <a:gd name="T31" fmla="*/ 0 h 47"/>
                  <a:gd name="T32" fmla="*/ 1 w 47"/>
                  <a:gd name="T33" fmla="*/ 0 h 47"/>
                  <a:gd name="T34" fmla="*/ 1 w 47"/>
                  <a:gd name="T35" fmla="*/ 46 h 47"/>
                  <a:gd name="T36" fmla="*/ 23 w 47"/>
                  <a:gd name="T37" fmla="*/ 46 h 47"/>
                  <a:gd name="T38" fmla="*/ 23 w 47"/>
                  <a:gd name="T39" fmla="*/ 47 h 47"/>
                  <a:gd name="T40" fmla="*/ 1 w 47"/>
                  <a:gd name="T41" fmla="*/ 47 h 47"/>
                  <a:gd name="T42" fmla="*/ 0 w 47"/>
                  <a:gd name="T43" fmla="*/ 47 h 47"/>
                  <a:gd name="T44" fmla="*/ 0 w 47"/>
                  <a:gd name="T45" fmla="*/ 46 h 47"/>
                  <a:gd name="T46" fmla="*/ 0 w 47"/>
                  <a:gd name="T47" fmla="*/ 0 h 47"/>
                  <a:gd name="T48" fmla="*/ 0 w 47"/>
                  <a:gd name="T49" fmla="*/ 0 h 47"/>
                  <a:gd name="T50" fmla="*/ 1 w 47"/>
                  <a:gd name="T51"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7">
                    <a:moveTo>
                      <a:pt x="23" y="0"/>
                    </a:moveTo>
                    <a:lnTo>
                      <a:pt x="47" y="0"/>
                    </a:lnTo>
                    <a:lnTo>
                      <a:pt x="47" y="0"/>
                    </a:lnTo>
                    <a:lnTo>
                      <a:pt x="47" y="0"/>
                    </a:lnTo>
                    <a:lnTo>
                      <a:pt x="47" y="46"/>
                    </a:lnTo>
                    <a:lnTo>
                      <a:pt x="47" y="47"/>
                    </a:lnTo>
                    <a:lnTo>
                      <a:pt x="47" y="47"/>
                    </a:lnTo>
                    <a:lnTo>
                      <a:pt x="23" y="47"/>
                    </a:lnTo>
                    <a:lnTo>
                      <a:pt x="23" y="46"/>
                    </a:lnTo>
                    <a:lnTo>
                      <a:pt x="47" y="46"/>
                    </a:lnTo>
                    <a:lnTo>
                      <a:pt x="47" y="0"/>
                    </a:lnTo>
                    <a:lnTo>
                      <a:pt x="23" y="0"/>
                    </a:lnTo>
                    <a:lnTo>
                      <a:pt x="23" y="0"/>
                    </a:lnTo>
                    <a:close/>
                    <a:moveTo>
                      <a:pt x="1" y="0"/>
                    </a:moveTo>
                    <a:lnTo>
                      <a:pt x="23" y="0"/>
                    </a:lnTo>
                    <a:lnTo>
                      <a:pt x="23" y="0"/>
                    </a:lnTo>
                    <a:lnTo>
                      <a:pt x="1" y="0"/>
                    </a:lnTo>
                    <a:lnTo>
                      <a:pt x="1" y="46"/>
                    </a:lnTo>
                    <a:lnTo>
                      <a:pt x="23" y="46"/>
                    </a:lnTo>
                    <a:lnTo>
                      <a:pt x="23" y="47"/>
                    </a:lnTo>
                    <a:lnTo>
                      <a:pt x="1" y="47"/>
                    </a:lnTo>
                    <a:lnTo>
                      <a:pt x="0" y="47"/>
                    </a:lnTo>
                    <a:lnTo>
                      <a:pt x="0" y="46"/>
                    </a:lnTo>
                    <a:lnTo>
                      <a:pt x="0" y="0"/>
                    </a:lnTo>
                    <a:lnTo>
                      <a:pt x="0" y="0"/>
                    </a:ln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008" name="Rectangle 234"/>
              <p:cNvSpPr>
                <a:spLocks noChangeArrowheads="1"/>
              </p:cNvSpPr>
              <p:nvPr/>
            </p:nvSpPr>
            <p:spPr bwMode="auto">
              <a:xfrm>
                <a:off x="4364" y="2399"/>
                <a:ext cx="47" cy="46"/>
              </a:xfrm>
              <a:prstGeom prst="rect">
                <a:avLst/>
              </a:prstGeom>
              <a:solidFill>
                <a:srgbClr val="249AB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009" name="Freeform 235"/>
              <p:cNvSpPr>
                <a:spLocks noEditPoints="1"/>
              </p:cNvSpPr>
              <p:nvPr/>
            </p:nvSpPr>
            <p:spPr bwMode="auto">
              <a:xfrm>
                <a:off x="4364" y="2399"/>
                <a:ext cx="47" cy="47"/>
              </a:xfrm>
              <a:custGeom>
                <a:avLst/>
                <a:gdLst>
                  <a:gd name="T0" fmla="*/ 23 w 47"/>
                  <a:gd name="T1" fmla="*/ 0 h 47"/>
                  <a:gd name="T2" fmla="*/ 47 w 47"/>
                  <a:gd name="T3" fmla="*/ 0 h 47"/>
                  <a:gd name="T4" fmla="*/ 47 w 47"/>
                  <a:gd name="T5" fmla="*/ 0 h 47"/>
                  <a:gd name="T6" fmla="*/ 47 w 47"/>
                  <a:gd name="T7" fmla="*/ 0 h 47"/>
                  <a:gd name="T8" fmla="*/ 47 w 47"/>
                  <a:gd name="T9" fmla="*/ 46 h 47"/>
                  <a:gd name="T10" fmla="*/ 47 w 47"/>
                  <a:gd name="T11" fmla="*/ 47 h 47"/>
                  <a:gd name="T12" fmla="*/ 47 w 47"/>
                  <a:gd name="T13" fmla="*/ 47 h 47"/>
                  <a:gd name="T14" fmla="*/ 23 w 47"/>
                  <a:gd name="T15" fmla="*/ 47 h 47"/>
                  <a:gd name="T16" fmla="*/ 23 w 47"/>
                  <a:gd name="T17" fmla="*/ 46 h 47"/>
                  <a:gd name="T18" fmla="*/ 45 w 47"/>
                  <a:gd name="T19" fmla="*/ 46 h 47"/>
                  <a:gd name="T20" fmla="*/ 45 w 47"/>
                  <a:gd name="T21" fmla="*/ 0 h 47"/>
                  <a:gd name="T22" fmla="*/ 23 w 47"/>
                  <a:gd name="T23" fmla="*/ 0 h 47"/>
                  <a:gd name="T24" fmla="*/ 23 w 47"/>
                  <a:gd name="T25" fmla="*/ 0 h 47"/>
                  <a:gd name="T26" fmla="*/ 0 w 47"/>
                  <a:gd name="T27" fmla="*/ 0 h 47"/>
                  <a:gd name="T28" fmla="*/ 23 w 47"/>
                  <a:gd name="T29" fmla="*/ 0 h 47"/>
                  <a:gd name="T30" fmla="*/ 23 w 47"/>
                  <a:gd name="T31" fmla="*/ 0 h 47"/>
                  <a:gd name="T32" fmla="*/ 0 w 47"/>
                  <a:gd name="T33" fmla="*/ 0 h 47"/>
                  <a:gd name="T34" fmla="*/ 0 w 47"/>
                  <a:gd name="T35" fmla="*/ 46 h 47"/>
                  <a:gd name="T36" fmla="*/ 23 w 47"/>
                  <a:gd name="T37" fmla="*/ 46 h 47"/>
                  <a:gd name="T38" fmla="*/ 23 w 47"/>
                  <a:gd name="T39" fmla="*/ 47 h 47"/>
                  <a:gd name="T40" fmla="*/ 0 w 47"/>
                  <a:gd name="T41" fmla="*/ 47 h 47"/>
                  <a:gd name="T42" fmla="*/ 0 w 47"/>
                  <a:gd name="T43" fmla="*/ 47 h 47"/>
                  <a:gd name="T44" fmla="*/ 0 w 47"/>
                  <a:gd name="T45" fmla="*/ 46 h 47"/>
                  <a:gd name="T46" fmla="*/ 0 w 47"/>
                  <a:gd name="T47" fmla="*/ 0 h 47"/>
                  <a:gd name="T48" fmla="*/ 0 w 47"/>
                  <a:gd name="T49" fmla="*/ 0 h 47"/>
                  <a:gd name="T50" fmla="*/ 0 w 47"/>
                  <a:gd name="T51"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7">
                    <a:moveTo>
                      <a:pt x="23" y="0"/>
                    </a:moveTo>
                    <a:lnTo>
                      <a:pt x="47" y="0"/>
                    </a:lnTo>
                    <a:lnTo>
                      <a:pt x="47" y="0"/>
                    </a:lnTo>
                    <a:lnTo>
                      <a:pt x="47" y="0"/>
                    </a:lnTo>
                    <a:lnTo>
                      <a:pt x="47" y="46"/>
                    </a:lnTo>
                    <a:lnTo>
                      <a:pt x="47" y="47"/>
                    </a:lnTo>
                    <a:lnTo>
                      <a:pt x="47" y="47"/>
                    </a:lnTo>
                    <a:lnTo>
                      <a:pt x="23" y="47"/>
                    </a:lnTo>
                    <a:lnTo>
                      <a:pt x="23" y="46"/>
                    </a:lnTo>
                    <a:lnTo>
                      <a:pt x="45" y="46"/>
                    </a:lnTo>
                    <a:lnTo>
                      <a:pt x="45" y="0"/>
                    </a:lnTo>
                    <a:lnTo>
                      <a:pt x="23" y="0"/>
                    </a:lnTo>
                    <a:lnTo>
                      <a:pt x="23" y="0"/>
                    </a:lnTo>
                    <a:close/>
                    <a:moveTo>
                      <a:pt x="0" y="0"/>
                    </a:moveTo>
                    <a:lnTo>
                      <a:pt x="23" y="0"/>
                    </a:lnTo>
                    <a:lnTo>
                      <a:pt x="23" y="0"/>
                    </a:lnTo>
                    <a:lnTo>
                      <a:pt x="0" y="0"/>
                    </a:lnTo>
                    <a:lnTo>
                      <a:pt x="0" y="46"/>
                    </a:lnTo>
                    <a:lnTo>
                      <a:pt x="23" y="46"/>
                    </a:lnTo>
                    <a:lnTo>
                      <a:pt x="23" y="47"/>
                    </a:lnTo>
                    <a:lnTo>
                      <a:pt x="0" y="47"/>
                    </a:lnTo>
                    <a:lnTo>
                      <a:pt x="0" y="47"/>
                    </a:lnTo>
                    <a:lnTo>
                      <a:pt x="0" y="46"/>
                    </a:lnTo>
                    <a:lnTo>
                      <a:pt x="0" y="0"/>
                    </a:lnTo>
                    <a:lnTo>
                      <a:pt x="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010" name="Rectangle 236"/>
              <p:cNvSpPr>
                <a:spLocks noChangeArrowheads="1"/>
              </p:cNvSpPr>
              <p:nvPr/>
            </p:nvSpPr>
            <p:spPr bwMode="auto">
              <a:xfrm>
                <a:off x="4272" y="2445"/>
                <a:ext cx="46" cy="47"/>
              </a:xfrm>
              <a:prstGeom prst="rect">
                <a:avLst/>
              </a:prstGeom>
              <a:solidFill>
                <a:srgbClr val="249AB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011" name="Freeform 237"/>
              <p:cNvSpPr>
                <a:spLocks noEditPoints="1"/>
              </p:cNvSpPr>
              <p:nvPr/>
            </p:nvSpPr>
            <p:spPr bwMode="auto">
              <a:xfrm>
                <a:off x="4271" y="2445"/>
                <a:ext cx="47" cy="47"/>
              </a:xfrm>
              <a:custGeom>
                <a:avLst/>
                <a:gdLst>
                  <a:gd name="T0" fmla="*/ 23 w 47"/>
                  <a:gd name="T1" fmla="*/ 45 h 47"/>
                  <a:gd name="T2" fmla="*/ 47 w 47"/>
                  <a:gd name="T3" fmla="*/ 45 h 47"/>
                  <a:gd name="T4" fmla="*/ 47 w 47"/>
                  <a:gd name="T5" fmla="*/ 1 h 47"/>
                  <a:gd name="T6" fmla="*/ 23 w 47"/>
                  <a:gd name="T7" fmla="*/ 1 h 47"/>
                  <a:gd name="T8" fmla="*/ 23 w 47"/>
                  <a:gd name="T9" fmla="*/ 0 h 47"/>
                  <a:gd name="T10" fmla="*/ 47 w 47"/>
                  <a:gd name="T11" fmla="*/ 0 h 47"/>
                  <a:gd name="T12" fmla="*/ 47 w 47"/>
                  <a:gd name="T13" fmla="*/ 0 h 47"/>
                  <a:gd name="T14" fmla="*/ 47 w 47"/>
                  <a:gd name="T15" fmla="*/ 0 h 47"/>
                  <a:gd name="T16" fmla="*/ 47 w 47"/>
                  <a:gd name="T17" fmla="*/ 47 h 47"/>
                  <a:gd name="T18" fmla="*/ 47 w 47"/>
                  <a:gd name="T19" fmla="*/ 47 h 47"/>
                  <a:gd name="T20" fmla="*/ 47 w 47"/>
                  <a:gd name="T21" fmla="*/ 47 h 47"/>
                  <a:gd name="T22" fmla="*/ 23 w 47"/>
                  <a:gd name="T23" fmla="*/ 47 h 47"/>
                  <a:gd name="T24" fmla="*/ 23 w 47"/>
                  <a:gd name="T25" fmla="*/ 45 h 47"/>
                  <a:gd name="T26" fmla="*/ 1 w 47"/>
                  <a:gd name="T27" fmla="*/ 45 h 47"/>
                  <a:gd name="T28" fmla="*/ 23 w 47"/>
                  <a:gd name="T29" fmla="*/ 45 h 47"/>
                  <a:gd name="T30" fmla="*/ 23 w 47"/>
                  <a:gd name="T31" fmla="*/ 47 h 47"/>
                  <a:gd name="T32" fmla="*/ 1 w 47"/>
                  <a:gd name="T33" fmla="*/ 47 h 47"/>
                  <a:gd name="T34" fmla="*/ 0 w 47"/>
                  <a:gd name="T35" fmla="*/ 47 h 47"/>
                  <a:gd name="T36" fmla="*/ 0 w 47"/>
                  <a:gd name="T37" fmla="*/ 47 h 47"/>
                  <a:gd name="T38" fmla="*/ 0 w 47"/>
                  <a:gd name="T39" fmla="*/ 0 h 47"/>
                  <a:gd name="T40" fmla="*/ 0 w 47"/>
                  <a:gd name="T41" fmla="*/ 0 h 47"/>
                  <a:gd name="T42" fmla="*/ 1 w 47"/>
                  <a:gd name="T43" fmla="*/ 0 h 47"/>
                  <a:gd name="T44" fmla="*/ 23 w 47"/>
                  <a:gd name="T45" fmla="*/ 0 h 47"/>
                  <a:gd name="T46" fmla="*/ 23 w 47"/>
                  <a:gd name="T47" fmla="*/ 1 h 47"/>
                  <a:gd name="T48" fmla="*/ 1 w 47"/>
                  <a:gd name="T49" fmla="*/ 1 h 47"/>
                  <a:gd name="T50" fmla="*/ 1 w 47"/>
                  <a:gd name="T51" fmla="*/ 4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7">
                    <a:moveTo>
                      <a:pt x="23" y="45"/>
                    </a:moveTo>
                    <a:lnTo>
                      <a:pt x="47" y="45"/>
                    </a:lnTo>
                    <a:lnTo>
                      <a:pt x="47" y="1"/>
                    </a:lnTo>
                    <a:lnTo>
                      <a:pt x="23" y="1"/>
                    </a:lnTo>
                    <a:lnTo>
                      <a:pt x="23" y="0"/>
                    </a:lnTo>
                    <a:lnTo>
                      <a:pt x="47" y="0"/>
                    </a:lnTo>
                    <a:lnTo>
                      <a:pt x="47" y="0"/>
                    </a:lnTo>
                    <a:lnTo>
                      <a:pt x="47" y="0"/>
                    </a:lnTo>
                    <a:lnTo>
                      <a:pt x="47" y="47"/>
                    </a:lnTo>
                    <a:lnTo>
                      <a:pt x="47" y="47"/>
                    </a:lnTo>
                    <a:lnTo>
                      <a:pt x="47" y="47"/>
                    </a:lnTo>
                    <a:lnTo>
                      <a:pt x="23" y="47"/>
                    </a:lnTo>
                    <a:lnTo>
                      <a:pt x="23" y="45"/>
                    </a:lnTo>
                    <a:close/>
                    <a:moveTo>
                      <a:pt x="1" y="45"/>
                    </a:moveTo>
                    <a:lnTo>
                      <a:pt x="23" y="45"/>
                    </a:lnTo>
                    <a:lnTo>
                      <a:pt x="23" y="47"/>
                    </a:lnTo>
                    <a:lnTo>
                      <a:pt x="1" y="47"/>
                    </a:lnTo>
                    <a:lnTo>
                      <a:pt x="0" y="47"/>
                    </a:lnTo>
                    <a:lnTo>
                      <a:pt x="0" y="47"/>
                    </a:lnTo>
                    <a:lnTo>
                      <a:pt x="0" y="0"/>
                    </a:lnTo>
                    <a:lnTo>
                      <a:pt x="0" y="0"/>
                    </a:lnTo>
                    <a:lnTo>
                      <a:pt x="1" y="0"/>
                    </a:lnTo>
                    <a:lnTo>
                      <a:pt x="23" y="0"/>
                    </a:lnTo>
                    <a:lnTo>
                      <a:pt x="23" y="1"/>
                    </a:lnTo>
                    <a:lnTo>
                      <a:pt x="1" y="1"/>
                    </a:lnTo>
                    <a:lnTo>
                      <a:pt x="1" y="4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012" name="Rectangle 238"/>
              <p:cNvSpPr>
                <a:spLocks noChangeArrowheads="1"/>
              </p:cNvSpPr>
              <p:nvPr/>
            </p:nvSpPr>
            <p:spPr bwMode="auto">
              <a:xfrm>
                <a:off x="4364" y="2445"/>
                <a:ext cx="47" cy="47"/>
              </a:xfrm>
              <a:prstGeom prst="rect">
                <a:avLst/>
              </a:prstGeom>
              <a:solidFill>
                <a:srgbClr val="249AB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013" name="Freeform 239"/>
              <p:cNvSpPr>
                <a:spLocks noEditPoints="1"/>
              </p:cNvSpPr>
              <p:nvPr/>
            </p:nvSpPr>
            <p:spPr bwMode="auto">
              <a:xfrm>
                <a:off x="4364" y="2445"/>
                <a:ext cx="47" cy="47"/>
              </a:xfrm>
              <a:custGeom>
                <a:avLst/>
                <a:gdLst>
                  <a:gd name="T0" fmla="*/ 23 w 47"/>
                  <a:gd name="T1" fmla="*/ 45 h 47"/>
                  <a:gd name="T2" fmla="*/ 45 w 47"/>
                  <a:gd name="T3" fmla="*/ 45 h 47"/>
                  <a:gd name="T4" fmla="*/ 45 w 47"/>
                  <a:gd name="T5" fmla="*/ 1 h 47"/>
                  <a:gd name="T6" fmla="*/ 23 w 47"/>
                  <a:gd name="T7" fmla="*/ 1 h 47"/>
                  <a:gd name="T8" fmla="*/ 23 w 47"/>
                  <a:gd name="T9" fmla="*/ 0 h 47"/>
                  <a:gd name="T10" fmla="*/ 47 w 47"/>
                  <a:gd name="T11" fmla="*/ 0 h 47"/>
                  <a:gd name="T12" fmla="*/ 47 w 47"/>
                  <a:gd name="T13" fmla="*/ 0 h 47"/>
                  <a:gd name="T14" fmla="*/ 47 w 47"/>
                  <a:gd name="T15" fmla="*/ 0 h 47"/>
                  <a:gd name="T16" fmla="*/ 47 w 47"/>
                  <a:gd name="T17" fmla="*/ 47 h 47"/>
                  <a:gd name="T18" fmla="*/ 47 w 47"/>
                  <a:gd name="T19" fmla="*/ 47 h 47"/>
                  <a:gd name="T20" fmla="*/ 47 w 47"/>
                  <a:gd name="T21" fmla="*/ 47 h 47"/>
                  <a:gd name="T22" fmla="*/ 23 w 47"/>
                  <a:gd name="T23" fmla="*/ 47 h 47"/>
                  <a:gd name="T24" fmla="*/ 23 w 47"/>
                  <a:gd name="T25" fmla="*/ 45 h 47"/>
                  <a:gd name="T26" fmla="*/ 0 w 47"/>
                  <a:gd name="T27" fmla="*/ 45 h 47"/>
                  <a:gd name="T28" fmla="*/ 23 w 47"/>
                  <a:gd name="T29" fmla="*/ 45 h 47"/>
                  <a:gd name="T30" fmla="*/ 23 w 47"/>
                  <a:gd name="T31" fmla="*/ 47 h 47"/>
                  <a:gd name="T32" fmla="*/ 0 w 47"/>
                  <a:gd name="T33" fmla="*/ 47 h 47"/>
                  <a:gd name="T34" fmla="*/ 0 w 47"/>
                  <a:gd name="T35" fmla="*/ 47 h 47"/>
                  <a:gd name="T36" fmla="*/ 0 w 47"/>
                  <a:gd name="T37" fmla="*/ 47 h 47"/>
                  <a:gd name="T38" fmla="*/ 0 w 47"/>
                  <a:gd name="T39" fmla="*/ 0 h 47"/>
                  <a:gd name="T40" fmla="*/ 0 w 47"/>
                  <a:gd name="T41" fmla="*/ 0 h 47"/>
                  <a:gd name="T42" fmla="*/ 0 w 47"/>
                  <a:gd name="T43" fmla="*/ 0 h 47"/>
                  <a:gd name="T44" fmla="*/ 23 w 47"/>
                  <a:gd name="T45" fmla="*/ 0 h 47"/>
                  <a:gd name="T46" fmla="*/ 23 w 47"/>
                  <a:gd name="T47" fmla="*/ 1 h 47"/>
                  <a:gd name="T48" fmla="*/ 0 w 47"/>
                  <a:gd name="T49" fmla="*/ 1 h 47"/>
                  <a:gd name="T50" fmla="*/ 0 w 47"/>
                  <a:gd name="T51" fmla="*/ 4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7">
                    <a:moveTo>
                      <a:pt x="23" y="45"/>
                    </a:moveTo>
                    <a:lnTo>
                      <a:pt x="45" y="45"/>
                    </a:lnTo>
                    <a:lnTo>
                      <a:pt x="45" y="1"/>
                    </a:lnTo>
                    <a:lnTo>
                      <a:pt x="23" y="1"/>
                    </a:lnTo>
                    <a:lnTo>
                      <a:pt x="23" y="0"/>
                    </a:lnTo>
                    <a:lnTo>
                      <a:pt x="47" y="0"/>
                    </a:lnTo>
                    <a:lnTo>
                      <a:pt x="47" y="0"/>
                    </a:lnTo>
                    <a:lnTo>
                      <a:pt x="47" y="0"/>
                    </a:lnTo>
                    <a:lnTo>
                      <a:pt x="47" y="47"/>
                    </a:lnTo>
                    <a:lnTo>
                      <a:pt x="47" y="47"/>
                    </a:lnTo>
                    <a:lnTo>
                      <a:pt x="47" y="47"/>
                    </a:lnTo>
                    <a:lnTo>
                      <a:pt x="23" y="47"/>
                    </a:lnTo>
                    <a:lnTo>
                      <a:pt x="23" y="45"/>
                    </a:lnTo>
                    <a:close/>
                    <a:moveTo>
                      <a:pt x="0" y="45"/>
                    </a:moveTo>
                    <a:lnTo>
                      <a:pt x="23" y="45"/>
                    </a:lnTo>
                    <a:lnTo>
                      <a:pt x="23" y="47"/>
                    </a:lnTo>
                    <a:lnTo>
                      <a:pt x="0" y="47"/>
                    </a:lnTo>
                    <a:lnTo>
                      <a:pt x="0" y="47"/>
                    </a:lnTo>
                    <a:lnTo>
                      <a:pt x="0" y="47"/>
                    </a:lnTo>
                    <a:lnTo>
                      <a:pt x="0" y="0"/>
                    </a:lnTo>
                    <a:lnTo>
                      <a:pt x="0" y="0"/>
                    </a:lnTo>
                    <a:lnTo>
                      <a:pt x="0" y="0"/>
                    </a:lnTo>
                    <a:lnTo>
                      <a:pt x="23" y="0"/>
                    </a:lnTo>
                    <a:lnTo>
                      <a:pt x="23" y="1"/>
                    </a:lnTo>
                    <a:lnTo>
                      <a:pt x="0" y="1"/>
                    </a:lnTo>
                    <a:lnTo>
                      <a:pt x="0" y="4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014" name="Rectangle 240"/>
              <p:cNvSpPr>
                <a:spLocks noChangeArrowheads="1"/>
              </p:cNvSpPr>
              <p:nvPr/>
            </p:nvSpPr>
            <p:spPr bwMode="auto">
              <a:xfrm>
                <a:off x="4272" y="2537"/>
                <a:ext cx="46" cy="46"/>
              </a:xfrm>
              <a:prstGeom prst="rect">
                <a:avLst/>
              </a:prstGeom>
              <a:solidFill>
                <a:srgbClr val="249AB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015" name="Freeform 241"/>
              <p:cNvSpPr>
                <a:spLocks noEditPoints="1"/>
              </p:cNvSpPr>
              <p:nvPr/>
            </p:nvSpPr>
            <p:spPr bwMode="auto">
              <a:xfrm>
                <a:off x="4271" y="2537"/>
                <a:ext cx="47" cy="46"/>
              </a:xfrm>
              <a:custGeom>
                <a:avLst/>
                <a:gdLst>
                  <a:gd name="T0" fmla="*/ 23 w 47"/>
                  <a:gd name="T1" fmla="*/ 46 h 46"/>
                  <a:gd name="T2" fmla="*/ 47 w 47"/>
                  <a:gd name="T3" fmla="*/ 46 h 46"/>
                  <a:gd name="T4" fmla="*/ 47 w 47"/>
                  <a:gd name="T5" fmla="*/ 0 h 46"/>
                  <a:gd name="T6" fmla="*/ 23 w 47"/>
                  <a:gd name="T7" fmla="*/ 0 h 46"/>
                  <a:gd name="T8" fmla="*/ 23 w 47"/>
                  <a:gd name="T9" fmla="*/ 0 h 46"/>
                  <a:gd name="T10" fmla="*/ 47 w 47"/>
                  <a:gd name="T11" fmla="*/ 0 h 46"/>
                  <a:gd name="T12" fmla="*/ 47 w 47"/>
                  <a:gd name="T13" fmla="*/ 0 h 46"/>
                  <a:gd name="T14" fmla="*/ 47 w 47"/>
                  <a:gd name="T15" fmla="*/ 0 h 46"/>
                  <a:gd name="T16" fmla="*/ 47 w 47"/>
                  <a:gd name="T17" fmla="*/ 46 h 46"/>
                  <a:gd name="T18" fmla="*/ 47 w 47"/>
                  <a:gd name="T19" fmla="*/ 46 h 46"/>
                  <a:gd name="T20" fmla="*/ 47 w 47"/>
                  <a:gd name="T21" fmla="*/ 46 h 46"/>
                  <a:gd name="T22" fmla="*/ 23 w 47"/>
                  <a:gd name="T23" fmla="*/ 46 h 46"/>
                  <a:gd name="T24" fmla="*/ 23 w 47"/>
                  <a:gd name="T25" fmla="*/ 46 h 46"/>
                  <a:gd name="T26" fmla="*/ 1 w 47"/>
                  <a:gd name="T27" fmla="*/ 46 h 46"/>
                  <a:gd name="T28" fmla="*/ 23 w 47"/>
                  <a:gd name="T29" fmla="*/ 46 h 46"/>
                  <a:gd name="T30" fmla="*/ 23 w 47"/>
                  <a:gd name="T31" fmla="*/ 46 h 46"/>
                  <a:gd name="T32" fmla="*/ 1 w 47"/>
                  <a:gd name="T33" fmla="*/ 46 h 46"/>
                  <a:gd name="T34" fmla="*/ 0 w 47"/>
                  <a:gd name="T35" fmla="*/ 46 h 46"/>
                  <a:gd name="T36" fmla="*/ 0 w 47"/>
                  <a:gd name="T37" fmla="*/ 46 h 46"/>
                  <a:gd name="T38" fmla="*/ 0 w 47"/>
                  <a:gd name="T39" fmla="*/ 0 h 46"/>
                  <a:gd name="T40" fmla="*/ 0 w 47"/>
                  <a:gd name="T41" fmla="*/ 0 h 46"/>
                  <a:gd name="T42" fmla="*/ 1 w 47"/>
                  <a:gd name="T43" fmla="*/ 0 h 46"/>
                  <a:gd name="T44" fmla="*/ 23 w 47"/>
                  <a:gd name="T45" fmla="*/ 0 h 46"/>
                  <a:gd name="T46" fmla="*/ 23 w 47"/>
                  <a:gd name="T47" fmla="*/ 0 h 46"/>
                  <a:gd name="T48" fmla="*/ 1 w 47"/>
                  <a:gd name="T49" fmla="*/ 0 h 46"/>
                  <a:gd name="T50" fmla="*/ 1 w 47"/>
                  <a:gd name="T51" fmla="*/ 4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6">
                    <a:moveTo>
                      <a:pt x="23" y="46"/>
                    </a:moveTo>
                    <a:lnTo>
                      <a:pt x="47" y="46"/>
                    </a:lnTo>
                    <a:lnTo>
                      <a:pt x="47" y="0"/>
                    </a:lnTo>
                    <a:lnTo>
                      <a:pt x="23" y="0"/>
                    </a:lnTo>
                    <a:lnTo>
                      <a:pt x="23" y="0"/>
                    </a:lnTo>
                    <a:lnTo>
                      <a:pt x="47" y="0"/>
                    </a:lnTo>
                    <a:lnTo>
                      <a:pt x="47" y="0"/>
                    </a:lnTo>
                    <a:lnTo>
                      <a:pt x="47" y="0"/>
                    </a:lnTo>
                    <a:lnTo>
                      <a:pt x="47" y="46"/>
                    </a:lnTo>
                    <a:lnTo>
                      <a:pt x="47" y="46"/>
                    </a:lnTo>
                    <a:lnTo>
                      <a:pt x="47" y="46"/>
                    </a:lnTo>
                    <a:lnTo>
                      <a:pt x="23" y="46"/>
                    </a:lnTo>
                    <a:lnTo>
                      <a:pt x="23" y="46"/>
                    </a:lnTo>
                    <a:close/>
                    <a:moveTo>
                      <a:pt x="1" y="46"/>
                    </a:moveTo>
                    <a:lnTo>
                      <a:pt x="23" y="46"/>
                    </a:lnTo>
                    <a:lnTo>
                      <a:pt x="23" y="46"/>
                    </a:lnTo>
                    <a:lnTo>
                      <a:pt x="1" y="46"/>
                    </a:lnTo>
                    <a:lnTo>
                      <a:pt x="0" y="46"/>
                    </a:lnTo>
                    <a:lnTo>
                      <a:pt x="0" y="46"/>
                    </a:lnTo>
                    <a:lnTo>
                      <a:pt x="0" y="0"/>
                    </a:lnTo>
                    <a:lnTo>
                      <a:pt x="0" y="0"/>
                    </a:lnTo>
                    <a:lnTo>
                      <a:pt x="1" y="0"/>
                    </a:lnTo>
                    <a:lnTo>
                      <a:pt x="23" y="0"/>
                    </a:lnTo>
                    <a:lnTo>
                      <a:pt x="23" y="0"/>
                    </a:lnTo>
                    <a:lnTo>
                      <a:pt x="1" y="0"/>
                    </a:lnTo>
                    <a:lnTo>
                      <a:pt x="1" y="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016" name="Rectangle 242"/>
              <p:cNvSpPr>
                <a:spLocks noChangeArrowheads="1"/>
              </p:cNvSpPr>
              <p:nvPr/>
            </p:nvSpPr>
            <p:spPr bwMode="auto">
              <a:xfrm>
                <a:off x="4364" y="2537"/>
                <a:ext cx="47" cy="46"/>
              </a:xfrm>
              <a:prstGeom prst="rect">
                <a:avLst/>
              </a:prstGeom>
              <a:solidFill>
                <a:srgbClr val="249AB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017" name="Freeform 243"/>
              <p:cNvSpPr>
                <a:spLocks noEditPoints="1"/>
              </p:cNvSpPr>
              <p:nvPr/>
            </p:nvSpPr>
            <p:spPr bwMode="auto">
              <a:xfrm>
                <a:off x="4364" y="2537"/>
                <a:ext cx="47" cy="46"/>
              </a:xfrm>
              <a:custGeom>
                <a:avLst/>
                <a:gdLst>
                  <a:gd name="T0" fmla="*/ 23 w 47"/>
                  <a:gd name="T1" fmla="*/ 46 h 46"/>
                  <a:gd name="T2" fmla="*/ 45 w 47"/>
                  <a:gd name="T3" fmla="*/ 46 h 46"/>
                  <a:gd name="T4" fmla="*/ 45 w 47"/>
                  <a:gd name="T5" fmla="*/ 0 h 46"/>
                  <a:gd name="T6" fmla="*/ 23 w 47"/>
                  <a:gd name="T7" fmla="*/ 0 h 46"/>
                  <a:gd name="T8" fmla="*/ 23 w 47"/>
                  <a:gd name="T9" fmla="*/ 0 h 46"/>
                  <a:gd name="T10" fmla="*/ 47 w 47"/>
                  <a:gd name="T11" fmla="*/ 0 h 46"/>
                  <a:gd name="T12" fmla="*/ 47 w 47"/>
                  <a:gd name="T13" fmla="*/ 0 h 46"/>
                  <a:gd name="T14" fmla="*/ 47 w 47"/>
                  <a:gd name="T15" fmla="*/ 0 h 46"/>
                  <a:gd name="T16" fmla="*/ 47 w 47"/>
                  <a:gd name="T17" fmla="*/ 46 h 46"/>
                  <a:gd name="T18" fmla="*/ 47 w 47"/>
                  <a:gd name="T19" fmla="*/ 46 h 46"/>
                  <a:gd name="T20" fmla="*/ 47 w 47"/>
                  <a:gd name="T21" fmla="*/ 46 h 46"/>
                  <a:gd name="T22" fmla="*/ 23 w 47"/>
                  <a:gd name="T23" fmla="*/ 46 h 46"/>
                  <a:gd name="T24" fmla="*/ 23 w 47"/>
                  <a:gd name="T25" fmla="*/ 46 h 46"/>
                  <a:gd name="T26" fmla="*/ 0 w 47"/>
                  <a:gd name="T27" fmla="*/ 46 h 46"/>
                  <a:gd name="T28" fmla="*/ 23 w 47"/>
                  <a:gd name="T29" fmla="*/ 46 h 46"/>
                  <a:gd name="T30" fmla="*/ 23 w 47"/>
                  <a:gd name="T31" fmla="*/ 46 h 46"/>
                  <a:gd name="T32" fmla="*/ 0 w 47"/>
                  <a:gd name="T33" fmla="*/ 46 h 46"/>
                  <a:gd name="T34" fmla="*/ 0 w 47"/>
                  <a:gd name="T35" fmla="*/ 46 h 46"/>
                  <a:gd name="T36" fmla="*/ 0 w 47"/>
                  <a:gd name="T37" fmla="*/ 46 h 46"/>
                  <a:gd name="T38" fmla="*/ 0 w 47"/>
                  <a:gd name="T39" fmla="*/ 0 h 46"/>
                  <a:gd name="T40" fmla="*/ 0 w 47"/>
                  <a:gd name="T41" fmla="*/ 0 h 46"/>
                  <a:gd name="T42" fmla="*/ 0 w 47"/>
                  <a:gd name="T43" fmla="*/ 0 h 46"/>
                  <a:gd name="T44" fmla="*/ 23 w 47"/>
                  <a:gd name="T45" fmla="*/ 0 h 46"/>
                  <a:gd name="T46" fmla="*/ 23 w 47"/>
                  <a:gd name="T47" fmla="*/ 0 h 46"/>
                  <a:gd name="T48" fmla="*/ 0 w 47"/>
                  <a:gd name="T49" fmla="*/ 0 h 46"/>
                  <a:gd name="T50" fmla="*/ 0 w 47"/>
                  <a:gd name="T51" fmla="*/ 4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6">
                    <a:moveTo>
                      <a:pt x="23" y="46"/>
                    </a:moveTo>
                    <a:lnTo>
                      <a:pt x="45" y="46"/>
                    </a:lnTo>
                    <a:lnTo>
                      <a:pt x="45" y="0"/>
                    </a:lnTo>
                    <a:lnTo>
                      <a:pt x="23" y="0"/>
                    </a:lnTo>
                    <a:lnTo>
                      <a:pt x="23" y="0"/>
                    </a:lnTo>
                    <a:lnTo>
                      <a:pt x="47" y="0"/>
                    </a:lnTo>
                    <a:lnTo>
                      <a:pt x="47" y="0"/>
                    </a:lnTo>
                    <a:lnTo>
                      <a:pt x="47" y="0"/>
                    </a:lnTo>
                    <a:lnTo>
                      <a:pt x="47" y="46"/>
                    </a:lnTo>
                    <a:lnTo>
                      <a:pt x="47" y="46"/>
                    </a:lnTo>
                    <a:lnTo>
                      <a:pt x="47" y="46"/>
                    </a:lnTo>
                    <a:lnTo>
                      <a:pt x="23" y="46"/>
                    </a:lnTo>
                    <a:lnTo>
                      <a:pt x="23" y="46"/>
                    </a:lnTo>
                    <a:close/>
                    <a:moveTo>
                      <a:pt x="0" y="46"/>
                    </a:moveTo>
                    <a:lnTo>
                      <a:pt x="23" y="46"/>
                    </a:lnTo>
                    <a:lnTo>
                      <a:pt x="23" y="46"/>
                    </a:lnTo>
                    <a:lnTo>
                      <a:pt x="0" y="46"/>
                    </a:lnTo>
                    <a:lnTo>
                      <a:pt x="0" y="46"/>
                    </a:lnTo>
                    <a:lnTo>
                      <a:pt x="0" y="46"/>
                    </a:lnTo>
                    <a:lnTo>
                      <a:pt x="0" y="0"/>
                    </a:lnTo>
                    <a:lnTo>
                      <a:pt x="0" y="0"/>
                    </a:lnTo>
                    <a:lnTo>
                      <a:pt x="0" y="0"/>
                    </a:lnTo>
                    <a:lnTo>
                      <a:pt x="23" y="0"/>
                    </a:lnTo>
                    <a:lnTo>
                      <a:pt x="23" y="0"/>
                    </a:lnTo>
                    <a:lnTo>
                      <a:pt x="0" y="0"/>
                    </a:lnTo>
                    <a:lnTo>
                      <a:pt x="0" y="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018" name="Rectangle 244"/>
              <p:cNvSpPr>
                <a:spLocks noChangeArrowheads="1"/>
              </p:cNvSpPr>
              <p:nvPr/>
            </p:nvSpPr>
            <p:spPr bwMode="auto">
              <a:xfrm>
                <a:off x="4272" y="2492"/>
                <a:ext cx="46" cy="45"/>
              </a:xfrm>
              <a:prstGeom prst="rect">
                <a:avLst/>
              </a:prstGeom>
              <a:solidFill>
                <a:srgbClr val="249AB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019" name="Freeform 245"/>
              <p:cNvSpPr>
                <a:spLocks noEditPoints="1"/>
              </p:cNvSpPr>
              <p:nvPr/>
            </p:nvSpPr>
            <p:spPr bwMode="auto">
              <a:xfrm>
                <a:off x="4271" y="2490"/>
                <a:ext cx="47" cy="47"/>
              </a:xfrm>
              <a:custGeom>
                <a:avLst/>
                <a:gdLst>
                  <a:gd name="T0" fmla="*/ 23 w 47"/>
                  <a:gd name="T1" fmla="*/ 0 h 47"/>
                  <a:gd name="T2" fmla="*/ 47 w 47"/>
                  <a:gd name="T3" fmla="*/ 0 h 47"/>
                  <a:gd name="T4" fmla="*/ 47 w 47"/>
                  <a:gd name="T5" fmla="*/ 0 h 47"/>
                  <a:gd name="T6" fmla="*/ 47 w 47"/>
                  <a:gd name="T7" fmla="*/ 2 h 47"/>
                  <a:gd name="T8" fmla="*/ 47 w 47"/>
                  <a:gd name="T9" fmla="*/ 47 h 47"/>
                  <a:gd name="T10" fmla="*/ 47 w 47"/>
                  <a:gd name="T11" fmla="*/ 47 h 47"/>
                  <a:gd name="T12" fmla="*/ 47 w 47"/>
                  <a:gd name="T13" fmla="*/ 47 h 47"/>
                  <a:gd name="T14" fmla="*/ 23 w 47"/>
                  <a:gd name="T15" fmla="*/ 47 h 47"/>
                  <a:gd name="T16" fmla="*/ 23 w 47"/>
                  <a:gd name="T17" fmla="*/ 47 h 47"/>
                  <a:gd name="T18" fmla="*/ 47 w 47"/>
                  <a:gd name="T19" fmla="*/ 47 h 47"/>
                  <a:gd name="T20" fmla="*/ 47 w 47"/>
                  <a:gd name="T21" fmla="*/ 2 h 47"/>
                  <a:gd name="T22" fmla="*/ 23 w 47"/>
                  <a:gd name="T23" fmla="*/ 2 h 47"/>
                  <a:gd name="T24" fmla="*/ 23 w 47"/>
                  <a:gd name="T25" fmla="*/ 0 h 47"/>
                  <a:gd name="T26" fmla="*/ 1 w 47"/>
                  <a:gd name="T27" fmla="*/ 0 h 47"/>
                  <a:gd name="T28" fmla="*/ 23 w 47"/>
                  <a:gd name="T29" fmla="*/ 0 h 47"/>
                  <a:gd name="T30" fmla="*/ 23 w 47"/>
                  <a:gd name="T31" fmla="*/ 2 h 47"/>
                  <a:gd name="T32" fmla="*/ 1 w 47"/>
                  <a:gd name="T33" fmla="*/ 2 h 47"/>
                  <a:gd name="T34" fmla="*/ 1 w 47"/>
                  <a:gd name="T35" fmla="*/ 47 h 47"/>
                  <a:gd name="T36" fmla="*/ 23 w 47"/>
                  <a:gd name="T37" fmla="*/ 47 h 47"/>
                  <a:gd name="T38" fmla="*/ 23 w 47"/>
                  <a:gd name="T39" fmla="*/ 47 h 47"/>
                  <a:gd name="T40" fmla="*/ 1 w 47"/>
                  <a:gd name="T41" fmla="*/ 47 h 47"/>
                  <a:gd name="T42" fmla="*/ 0 w 47"/>
                  <a:gd name="T43" fmla="*/ 47 h 47"/>
                  <a:gd name="T44" fmla="*/ 0 w 47"/>
                  <a:gd name="T45" fmla="*/ 47 h 47"/>
                  <a:gd name="T46" fmla="*/ 0 w 47"/>
                  <a:gd name="T47" fmla="*/ 2 h 47"/>
                  <a:gd name="T48" fmla="*/ 0 w 47"/>
                  <a:gd name="T49" fmla="*/ 0 h 47"/>
                  <a:gd name="T50" fmla="*/ 1 w 47"/>
                  <a:gd name="T51"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7">
                    <a:moveTo>
                      <a:pt x="23" y="0"/>
                    </a:moveTo>
                    <a:lnTo>
                      <a:pt x="47" y="0"/>
                    </a:lnTo>
                    <a:lnTo>
                      <a:pt x="47" y="0"/>
                    </a:lnTo>
                    <a:lnTo>
                      <a:pt x="47" y="2"/>
                    </a:lnTo>
                    <a:lnTo>
                      <a:pt x="47" y="47"/>
                    </a:lnTo>
                    <a:lnTo>
                      <a:pt x="47" y="47"/>
                    </a:lnTo>
                    <a:lnTo>
                      <a:pt x="47" y="47"/>
                    </a:lnTo>
                    <a:lnTo>
                      <a:pt x="23" y="47"/>
                    </a:lnTo>
                    <a:lnTo>
                      <a:pt x="23" y="47"/>
                    </a:lnTo>
                    <a:lnTo>
                      <a:pt x="47" y="47"/>
                    </a:lnTo>
                    <a:lnTo>
                      <a:pt x="47" y="2"/>
                    </a:lnTo>
                    <a:lnTo>
                      <a:pt x="23" y="2"/>
                    </a:lnTo>
                    <a:lnTo>
                      <a:pt x="23" y="0"/>
                    </a:lnTo>
                    <a:close/>
                    <a:moveTo>
                      <a:pt x="1" y="0"/>
                    </a:moveTo>
                    <a:lnTo>
                      <a:pt x="23" y="0"/>
                    </a:lnTo>
                    <a:lnTo>
                      <a:pt x="23" y="2"/>
                    </a:lnTo>
                    <a:lnTo>
                      <a:pt x="1" y="2"/>
                    </a:lnTo>
                    <a:lnTo>
                      <a:pt x="1" y="47"/>
                    </a:lnTo>
                    <a:lnTo>
                      <a:pt x="23" y="47"/>
                    </a:lnTo>
                    <a:lnTo>
                      <a:pt x="23" y="47"/>
                    </a:lnTo>
                    <a:lnTo>
                      <a:pt x="1" y="47"/>
                    </a:lnTo>
                    <a:lnTo>
                      <a:pt x="0" y="47"/>
                    </a:lnTo>
                    <a:lnTo>
                      <a:pt x="0" y="47"/>
                    </a:lnTo>
                    <a:lnTo>
                      <a:pt x="0" y="2"/>
                    </a:lnTo>
                    <a:lnTo>
                      <a:pt x="0" y="0"/>
                    </a:ln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020" name="Rectangle 246"/>
              <p:cNvSpPr>
                <a:spLocks noChangeArrowheads="1"/>
              </p:cNvSpPr>
              <p:nvPr/>
            </p:nvSpPr>
            <p:spPr bwMode="auto">
              <a:xfrm>
                <a:off x="4364" y="2492"/>
                <a:ext cx="47" cy="45"/>
              </a:xfrm>
              <a:prstGeom prst="rect">
                <a:avLst/>
              </a:prstGeom>
              <a:solidFill>
                <a:srgbClr val="249AB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021" name="Freeform 247"/>
              <p:cNvSpPr>
                <a:spLocks noEditPoints="1"/>
              </p:cNvSpPr>
              <p:nvPr/>
            </p:nvSpPr>
            <p:spPr bwMode="auto">
              <a:xfrm>
                <a:off x="4364" y="2490"/>
                <a:ext cx="47" cy="47"/>
              </a:xfrm>
              <a:custGeom>
                <a:avLst/>
                <a:gdLst>
                  <a:gd name="T0" fmla="*/ 23 w 47"/>
                  <a:gd name="T1" fmla="*/ 0 h 47"/>
                  <a:gd name="T2" fmla="*/ 47 w 47"/>
                  <a:gd name="T3" fmla="*/ 0 h 47"/>
                  <a:gd name="T4" fmla="*/ 47 w 47"/>
                  <a:gd name="T5" fmla="*/ 0 h 47"/>
                  <a:gd name="T6" fmla="*/ 47 w 47"/>
                  <a:gd name="T7" fmla="*/ 2 h 47"/>
                  <a:gd name="T8" fmla="*/ 47 w 47"/>
                  <a:gd name="T9" fmla="*/ 47 h 47"/>
                  <a:gd name="T10" fmla="*/ 47 w 47"/>
                  <a:gd name="T11" fmla="*/ 47 h 47"/>
                  <a:gd name="T12" fmla="*/ 47 w 47"/>
                  <a:gd name="T13" fmla="*/ 47 h 47"/>
                  <a:gd name="T14" fmla="*/ 23 w 47"/>
                  <a:gd name="T15" fmla="*/ 47 h 47"/>
                  <a:gd name="T16" fmla="*/ 23 w 47"/>
                  <a:gd name="T17" fmla="*/ 47 h 47"/>
                  <a:gd name="T18" fmla="*/ 45 w 47"/>
                  <a:gd name="T19" fmla="*/ 47 h 47"/>
                  <a:gd name="T20" fmla="*/ 45 w 47"/>
                  <a:gd name="T21" fmla="*/ 2 h 47"/>
                  <a:gd name="T22" fmla="*/ 23 w 47"/>
                  <a:gd name="T23" fmla="*/ 2 h 47"/>
                  <a:gd name="T24" fmla="*/ 23 w 47"/>
                  <a:gd name="T25" fmla="*/ 0 h 47"/>
                  <a:gd name="T26" fmla="*/ 0 w 47"/>
                  <a:gd name="T27" fmla="*/ 0 h 47"/>
                  <a:gd name="T28" fmla="*/ 23 w 47"/>
                  <a:gd name="T29" fmla="*/ 0 h 47"/>
                  <a:gd name="T30" fmla="*/ 23 w 47"/>
                  <a:gd name="T31" fmla="*/ 2 h 47"/>
                  <a:gd name="T32" fmla="*/ 0 w 47"/>
                  <a:gd name="T33" fmla="*/ 2 h 47"/>
                  <a:gd name="T34" fmla="*/ 0 w 47"/>
                  <a:gd name="T35" fmla="*/ 47 h 47"/>
                  <a:gd name="T36" fmla="*/ 23 w 47"/>
                  <a:gd name="T37" fmla="*/ 47 h 47"/>
                  <a:gd name="T38" fmla="*/ 23 w 47"/>
                  <a:gd name="T39" fmla="*/ 47 h 47"/>
                  <a:gd name="T40" fmla="*/ 0 w 47"/>
                  <a:gd name="T41" fmla="*/ 47 h 47"/>
                  <a:gd name="T42" fmla="*/ 0 w 47"/>
                  <a:gd name="T43" fmla="*/ 47 h 47"/>
                  <a:gd name="T44" fmla="*/ 0 w 47"/>
                  <a:gd name="T45" fmla="*/ 47 h 47"/>
                  <a:gd name="T46" fmla="*/ 0 w 47"/>
                  <a:gd name="T47" fmla="*/ 2 h 47"/>
                  <a:gd name="T48" fmla="*/ 0 w 47"/>
                  <a:gd name="T49" fmla="*/ 0 h 47"/>
                  <a:gd name="T50" fmla="*/ 0 w 47"/>
                  <a:gd name="T51"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7">
                    <a:moveTo>
                      <a:pt x="23" y="0"/>
                    </a:moveTo>
                    <a:lnTo>
                      <a:pt x="47" y="0"/>
                    </a:lnTo>
                    <a:lnTo>
                      <a:pt x="47" y="0"/>
                    </a:lnTo>
                    <a:lnTo>
                      <a:pt x="47" y="2"/>
                    </a:lnTo>
                    <a:lnTo>
                      <a:pt x="47" y="47"/>
                    </a:lnTo>
                    <a:lnTo>
                      <a:pt x="47" y="47"/>
                    </a:lnTo>
                    <a:lnTo>
                      <a:pt x="47" y="47"/>
                    </a:lnTo>
                    <a:lnTo>
                      <a:pt x="23" y="47"/>
                    </a:lnTo>
                    <a:lnTo>
                      <a:pt x="23" y="47"/>
                    </a:lnTo>
                    <a:lnTo>
                      <a:pt x="45" y="47"/>
                    </a:lnTo>
                    <a:lnTo>
                      <a:pt x="45" y="2"/>
                    </a:lnTo>
                    <a:lnTo>
                      <a:pt x="23" y="2"/>
                    </a:lnTo>
                    <a:lnTo>
                      <a:pt x="23" y="0"/>
                    </a:lnTo>
                    <a:close/>
                    <a:moveTo>
                      <a:pt x="0" y="0"/>
                    </a:moveTo>
                    <a:lnTo>
                      <a:pt x="23" y="0"/>
                    </a:lnTo>
                    <a:lnTo>
                      <a:pt x="23" y="2"/>
                    </a:lnTo>
                    <a:lnTo>
                      <a:pt x="0" y="2"/>
                    </a:lnTo>
                    <a:lnTo>
                      <a:pt x="0" y="47"/>
                    </a:lnTo>
                    <a:lnTo>
                      <a:pt x="23" y="47"/>
                    </a:lnTo>
                    <a:lnTo>
                      <a:pt x="23" y="47"/>
                    </a:lnTo>
                    <a:lnTo>
                      <a:pt x="0" y="47"/>
                    </a:lnTo>
                    <a:lnTo>
                      <a:pt x="0" y="47"/>
                    </a:lnTo>
                    <a:lnTo>
                      <a:pt x="0" y="47"/>
                    </a:lnTo>
                    <a:lnTo>
                      <a:pt x="0" y="2"/>
                    </a:lnTo>
                    <a:lnTo>
                      <a:pt x="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022" name="Rectangle 248"/>
              <p:cNvSpPr>
                <a:spLocks noChangeArrowheads="1"/>
              </p:cNvSpPr>
              <p:nvPr/>
            </p:nvSpPr>
            <p:spPr bwMode="auto">
              <a:xfrm>
                <a:off x="4134" y="2167"/>
                <a:ext cx="45" cy="47"/>
              </a:xfrm>
              <a:prstGeom prst="rect">
                <a:avLst/>
              </a:prstGeom>
              <a:solidFill>
                <a:srgbClr val="6C3E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023" name="Freeform 249"/>
              <p:cNvSpPr>
                <a:spLocks noEditPoints="1"/>
              </p:cNvSpPr>
              <p:nvPr/>
            </p:nvSpPr>
            <p:spPr bwMode="auto">
              <a:xfrm>
                <a:off x="4132" y="2167"/>
                <a:ext cx="47" cy="47"/>
              </a:xfrm>
              <a:custGeom>
                <a:avLst/>
                <a:gdLst>
                  <a:gd name="T0" fmla="*/ 47 w 47"/>
                  <a:gd name="T1" fmla="*/ 47 h 47"/>
                  <a:gd name="T2" fmla="*/ 24 w 47"/>
                  <a:gd name="T3" fmla="*/ 47 h 47"/>
                  <a:gd name="T4" fmla="*/ 24 w 47"/>
                  <a:gd name="T5" fmla="*/ 46 h 47"/>
                  <a:gd name="T6" fmla="*/ 47 w 47"/>
                  <a:gd name="T7" fmla="*/ 46 h 47"/>
                  <a:gd name="T8" fmla="*/ 47 w 47"/>
                  <a:gd name="T9" fmla="*/ 2 h 47"/>
                  <a:gd name="T10" fmla="*/ 24 w 47"/>
                  <a:gd name="T11" fmla="*/ 2 h 47"/>
                  <a:gd name="T12" fmla="*/ 24 w 47"/>
                  <a:gd name="T13" fmla="*/ 0 h 47"/>
                  <a:gd name="T14" fmla="*/ 47 w 47"/>
                  <a:gd name="T15" fmla="*/ 0 h 47"/>
                  <a:gd name="T16" fmla="*/ 47 w 47"/>
                  <a:gd name="T17" fmla="*/ 0 h 47"/>
                  <a:gd name="T18" fmla="*/ 47 w 47"/>
                  <a:gd name="T19" fmla="*/ 0 h 47"/>
                  <a:gd name="T20" fmla="*/ 47 w 47"/>
                  <a:gd name="T21" fmla="*/ 47 h 47"/>
                  <a:gd name="T22" fmla="*/ 47 w 47"/>
                  <a:gd name="T23" fmla="*/ 47 h 47"/>
                  <a:gd name="T24" fmla="*/ 47 w 47"/>
                  <a:gd name="T25" fmla="*/ 47 h 47"/>
                  <a:gd name="T26" fmla="*/ 24 w 47"/>
                  <a:gd name="T27" fmla="*/ 47 h 47"/>
                  <a:gd name="T28" fmla="*/ 2 w 47"/>
                  <a:gd name="T29" fmla="*/ 47 h 47"/>
                  <a:gd name="T30" fmla="*/ 0 w 47"/>
                  <a:gd name="T31" fmla="*/ 47 h 47"/>
                  <a:gd name="T32" fmla="*/ 0 w 47"/>
                  <a:gd name="T33" fmla="*/ 47 h 47"/>
                  <a:gd name="T34" fmla="*/ 0 w 47"/>
                  <a:gd name="T35" fmla="*/ 0 h 47"/>
                  <a:gd name="T36" fmla="*/ 0 w 47"/>
                  <a:gd name="T37" fmla="*/ 0 h 47"/>
                  <a:gd name="T38" fmla="*/ 2 w 47"/>
                  <a:gd name="T39" fmla="*/ 0 h 47"/>
                  <a:gd name="T40" fmla="*/ 24 w 47"/>
                  <a:gd name="T41" fmla="*/ 0 h 47"/>
                  <a:gd name="T42" fmla="*/ 24 w 47"/>
                  <a:gd name="T43" fmla="*/ 2 h 47"/>
                  <a:gd name="T44" fmla="*/ 2 w 47"/>
                  <a:gd name="T45" fmla="*/ 2 h 47"/>
                  <a:gd name="T46" fmla="*/ 2 w 47"/>
                  <a:gd name="T47" fmla="*/ 46 h 47"/>
                  <a:gd name="T48" fmla="*/ 24 w 47"/>
                  <a:gd name="T49" fmla="*/ 46 h 47"/>
                  <a:gd name="T50" fmla="*/ 24 w 47"/>
                  <a:gd name="T51" fmla="*/ 4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7">
                    <a:moveTo>
                      <a:pt x="47" y="47"/>
                    </a:moveTo>
                    <a:lnTo>
                      <a:pt x="24" y="47"/>
                    </a:lnTo>
                    <a:lnTo>
                      <a:pt x="24" y="46"/>
                    </a:lnTo>
                    <a:lnTo>
                      <a:pt x="47" y="46"/>
                    </a:lnTo>
                    <a:lnTo>
                      <a:pt x="47" y="2"/>
                    </a:lnTo>
                    <a:lnTo>
                      <a:pt x="24" y="2"/>
                    </a:lnTo>
                    <a:lnTo>
                      <a:pt x="24" y="0"/>
                    </a:lnTo>
                    <a:lnTo>
                      <a:pt x="47" y="0"/>
                    </a:lnTo>
                    <a:lnTo>
                      <a:pt x="47" y="0"/>
                    </a:lnTo>
                    <a:lnTo>
                      <a:pt x="47" y="0"/>
                    </a:lnTo>
                    <a:lnTo>
                      <a:pt x="47" y="47"/>
                    </a:lnTo>
                    <a:lnTo>
                      <a:pt x="47" y="47"/>
                    </a:lnTo>
                    <a:lnTo>
                      <a:pt x="47" y="47"/>
                    </a:lnTo>
                    <a:close/>
                    <a:moveTo>
                      <a:pt x="24" y="47"/>
                    </a:moveTo>
                    <a:lnTo>
                      <a:pt x="2" y="47"/>
                    </a:lnTo>
                    <a:lnTo>
                      <a:pt x="0" y="47"/>
                    </a:lnTo>
                    <a:lnTo>
                      <a:pt x="0" y="47"/>
                    </a:lnTo>
                    <a:lnTo>
                      <a:pt x="0" y="0"/>
                    </a:lnTo>
                    <a:lnTo>
                      <a:pt x="0" y="0"/>
                    </a:lnTo>
                    <a:lnTo>
                      <a:pt x="2" y="0"/>
                    </a:lnTo>
                    <a:lnTo>
                      <a:pt x="24" y="0"/>
                    </a:lnTo>
                    <a:lnTo>
                      <a:pt x="24" y="2"/>
                    </a:lnTo>
                    <a:lnTo>
                      <a:pt x="2" y="2"/>
                    </a:lnTo>
                    <a:lnTo>
                      <a:pt x="2" y="46"/>
                    </a:lnTo>
                    <a:lnTo>
                      <a:pt x="24" y="46"/>
                    </a:lnTo>
                    <a:lnTo>
                      <a:pt x="24" y="4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024" name="Rectangle 250"/>
              <p:cNvSpPr>
                <a:spLocks noChangeArrowheads="1"/>
              </p:cNvSpPr>
              <p:nvPr/>
            </p:nvSpPr>
            <p:spPr bwMode="auto">
              <a:xfrm>
                <a:off x="4134" y="2214"/>
                <a:ext cx="45" cy="46"/>
              </a:xfrm>
              <a:prstGeom prst="rect">
                <a:avLst/>
              </a:prstGeom>
              <a:solidFill>
                <a:srgbClr val="6C3E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025" name="Freeform 251"/>
              <p:cNvSpPr>
                <a:spLocks noEditPoints="1"/>
              </p:cNvSpPr>
              <p:nvPr/>
            </p:nvSpPr>
            <p:spPr bwMode="auto">
              <a:xfrm>
                <a:off x="4132" y="2213"/>
                <a:ext cx="47" cy="47"/>
              </a:xfrm>
              <a:custGeom>
                <a:avLst/>
                <a:gdLst>
                  <a:gd name="T0" fmla="*/ 47 w 47"/>
                  <a:gd name="T1" fmla="*/ 1 h 47"/>
                  <a:gd name="T2" fmla="*/ 24 w 47"/>
                  <a:gd name="T3" fmla="*/ 1 h 47"/>
                  <a:gd name="T4" fmla="*/ 24 w 47"/>
                  <a:gd name="T5" fmla="*/ 0 h 47"/>
                  <a:gd name="T6" fmla="*/ 47 w 47"/>
                  <a:gd name="T7" fmla="*/ 0 h 47"/>
                  <a:gd name="T8" fmla="*/ 47 w 47"/>
                  <a:gd name="T9" fmla="*/ 0 h 47"/>
                  <a:gd name="T10" fmla="*/ 47 w 47"/>
                  <a:gd name="T11" fmla="*/ 1 h 47"/>
                  <a:gd name="T12" fmla="*/ 47 w 47"/>
                  <a:gd name="T13" fmla="*/ 47 h 47"/>
                  <a:gd name="T14" fmla="*/ 47 w 47"/>
                  <a:gd name="T15" fmla="*/ 47 h 47"/>
                  <a:gd name="T16" fmla="*/ 47 w 47"/>
                  <a:gd name="T17" fmla="*/ 47 h 47"/>
                  <a:gd name="T18" fmla="*/ 24 w 47"/>
                  <a:gd name="T19" fmla="*/ 47 h 47"/>
                  <a:gd name="T20" fmla="*/ 24 w 47"/>
                  <a:gd name="T21" fmla="*/ 47 h 47"/>
                  <a:gd name="T22" fmla="*/ 47 w 47"/>
                  <a:gd name="T23" fmla="*/ 47 h 47"/>
                  <a:gd name="T24" fmla="*/ 47 w 47"/>
                  <a:gd name="T25" fmla="*/ 1 h 47"/>
                  <a:gd name="T26" fmla="*/ 24 w 47"/>
                  <a:gd name="T27" fmla="*/ 1 h 47"/>
                  <a:gd name="T28" fmla="*/ 2 w 47"/>
                  <a:gd name="T29" fmla="*/ 1 h 47"/>
                  <a:gd name="T30" fmla="*/ 2 w 47"/>
                  <a:gd name="T31" fmla="*/ 47 h 47"/>
                  <a:gd name="T32" fmla="*/ 24 w 47"/>
                  <a:gd name="T33" fmla="*/ 47 h 47"/>
                  <a:gd name="T34" fmla="*/ 24 w 47"/>
                  <a:gd name="T35" fmla="*/ 47 h 47"/>
                  <a:gd name="T36" fmla="*/ 2 w 47"/>
                  <a:gd name="T37" fmla="*/ 47 h 47"/>
                  <a:gd name="T38" fmla="*/ 0 w 47"/>
                  <a:gd name="T39" fmla="*/ 47 h 47"/>
                  <a:gd name="T40" fmla="*/ 0 w 47"/>
                  <a:gd name="T41" fmla="*/ 47 h 47"/>
                  <a:gd name="T42" fmla="*/ 0 w 47"/>
                  <a:gd name="T43" fmla="*/ 1 h 47"/>
                  <a:gd name="T44" fmla="*/ 0 w 47"/>
                  <a:gd name="T45" fmla="*/ 0 h 47"/>
                  <a:gd name="T46" fmla="*/ 2 w 47"/>
                  <a:gd name="T47" fmla="*/ 0 h 47"/>
                  <a:gd name="T48" fmla="*/ 24 w 47"/>
                  <a:gd name="T49" fmla="*/ 0 h 47"/>
                  <a:gd name="T50" fmla="*/ 24 w 47"/>
                  <a:gd name="T51" fmla="*/ 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7">
                    <a:moveTo>
                      <a:pt x="47" y="1"/>
                    </a:moveTo>
                    <a:lnTo>
                      <a:pt x="24" y="1"/>
                    </a:lnTo>
                    <a:lnTo>
                      <a:pt x="24" y="0"/>
                    </a:lnTo>
                    <a:lnTo>
                      <a:pt x="47" y="0"/>
                    </a:lnTo>
                    <a:lnTo>
                      <a:pt x="47" y="0"/>
                    </a:lnTo>
                    <a:lnTo>
                      <a:pt x="47" y="1"/>
                    </a:lnTo>
                    <a:lnTo>
                      <a:pt x="47" y="47"/>
                    </a:lnTo>
                    <a:lnTo>
                      <a:pt x="47" y="47"/>
                    </a:lnTo>
                    <a:lnTo>
                      <a:pt x="47" y="47"/>
                    </a:lnTo>
                    <a:lnTo>
                      <a:pt x="24" y="47"/>
                    </a:lnTo>
                    <a:lnTo>
                      <a:pt x="24" y="47"/>
                    </a:lnTo>
                    <a:lnTo>
                      <a:pt x="47" y="47"/>
                    </a:lnTo>
                    <a:lnTo>
                      <a:pt x="47" y="1"/>
                    </a:lnTo>
                    <a:close/>
                    <a:moveTo>
                      <a:pt x="24" y="1"/>
                    </a:moveTo>
                    <a:lnTo>
                      <a:pt x="2" y="1"/>
                    </a:lnTo>
                    <a:lnTo>
                      <a:pt x="2" y="47"/>
                    </a:lnTo>
                    <a:lnTo>
                      <a:pt x="24" y="47"/>
                    </a:lnTo>
                    <a:lnTo>
                      <a:pt x="24" y="47"/>
                    </a:lnTo>
                    <a:lnTo>
                      <a:pt x="2" y="47"/>
                    </a:lnTo>
                    <a:lnTo>
                      <a:pt x="0" y="47"/>
                    </a:lnTo>
                    <a:lnTo>
                      <a:pt x="0" y="47"/>
                    </a:lnTo>
                    <a:lnTo>
                      <a:pt x="0" y="1"/>
                    </a:lnTo>
                    <a:lnTo>
                      <a:pt x="0" y="0"/>
                    </a:lnTo>
                    <a:lnTo>
                      <a:pt x="2" y="0"/>
                    </a:lnTo>
                    <a:lnTo>
                      <a:pt x="24" y="0"/>
                    </a:lnTo>
                    <a:lnTo>
                      <a:pt x="2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026" name="Rectangle 252"/>
              <p:cNvSpPr>
                <a:spLocks noChangeArrowheads="1"/>
              </p:cNvSpPr>
              <p:nvPr/>
            </p:nvSpPr>
            <p:spPr bwMode="auto">
              <a:xfrm>
                <a:off x="4134" y="2260"/>
                <a:ext cx="45" cy="46"/>
              </a:xfrm>
              <a:prstGeom prst="rect">
                <a:avLst/>
              </a:prstGeom>
              <a:solidFill>
                <a:srgbClr val="6C3E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027" name="Freeform 253"/>
              <p:cNvSpPr>
                <a:spLocks noEditPoints="1"/>
              </p:cNvSpPr>
              <p:nvPr/>
            </p:nvSpPr>
            <p:spPr bwMode="auto">
              <a:xfrm>
                <a:off x="4132" y="2260"/>
                <a:ext cx="47" cy="47"/>
              </a:xfrm>
              <a:custGeom>
                <a:avLst/>
                <a:gdLst>
                  <a:gd name="T0" fmla="*/ 47 w 47"/>
                  <a:gd name="T1" fmla="*/ 47 h 47"/>
                  <a:gd name="T2" fmla="*/ 24 w 47"/>
                  <a:gd name="T3" fmla="*/ 47 h 47"/>
                  <a:gd name="T4" fmla="*/ 24 w 47"/>
                  <a:gd name="T5" fmla="*/ 46 h 47"/>
                  <a:gd name="T6" fmla="*/ 47 w 47"/>
                  <a:gd name="T7" fmla="*/ 46 h 47"/>
                  <a:gd name="T8" fmla="*/ 47 w 47"/>
                  <a:gd name="T9" fmla="*/ 0 h 47"/>
                  <a:gd name="T10" fmla="*/ 24 w 47"/>
                  <a:gd name="T11" fmla="*/ 0 h 47"/>
                  <a:gd name="T12" fmla="*/ 24 w 47"/>
                  <a:gd name="T13" fmla="*/ 0 h 47"/>
                  <a:gd name="T14" fmla="*/ 47 w 47"/>
                  <a:gd name="T15" fmla="*/ 0 h 47"/>
                  <a:gd name="T16" fmla="*/ 47 w 47"/>
                  <a:gd name="T17" fmla="*/ 0 h 47"/>
                  <a:gd name="T18" fmla="*/ 47 w 47"/>
                  <a:gd name="T19" fmla="*/ 0 h 47"/>
                  <a:gd name="T20" fmla="*/ 47 w 47"/>
                  <a:gd name="T21" fmla="*/ 46 h 47"/>
                  <a:gd name="T22" fmla="*/ 47 w 47"/>
                  <a:gd name="T23" fmla="*/ 47 h 47"/>
                  <a:gd name="T24" fmla="*/ 47 w 47"/>
                  <a:gd name="T25" fmla="*/ 47 h 47"/>
                  <a:gd name="T26" fmla="*/ 24 w 47"/>
                  <a:gd name="T27" fmla="*/ 47 h 47"/>
                  <a:gd name="T28" fmla="*/ 2 w 47"/>
                  <a:gd name="T29" fmla="*/ 47 h 47"/>
                  <a:gd name="T30" fmla="*/ 0 w 47"/>
                  <a:gd name="T31" fmla="*/ 47 h 47"/>
                  <a:gd name="T32" fmla="*/ 0 w 47"/>
                  <a:gd name="T33" fmla="*/ 46 h 47"/>
                  <a:gd name="T34" fmla="*/ 0 w 47"/>
                  <a:gd name="T35" fmla="*/ 0 h 47"/>
                  <a:gd name="T36" fmla="*/ 0 w 47"/>
                  <a:gd name="T37" fmla="*/ 0 h 47"/>
                  <a:gd name="T38" fmla="*/ 2 w 47"/>
                  <a:gd name="T39" fmla="*/ 0 h 47"/>
                  <a:gd name="T40" fmla="*/ 24 w 47"/>
                  <a:gd name="T41" fmla="*/ 0 h 47"/>
                  <a:gd name="T42" fmla="*/ 24 w 47"/>
                  <a:gd name="T43" fmla="*/ 0 h 47"/>
                  <a:gd name="T44" fmla="*/ 2 w 47"/>
                  <a:gd name="T45" fmla="*/ 0 h 47"/>
                  <a:gd name="T46" fmla="*/ 2 w 47"/>
                  <a:gd name="T47" fmla="*/ 46 h 47"/>
                  <a:gd name="T48" fmla="*/ 24 w 47"/>
                  <a:gd name="T49" fmla="*/ 46 h 47"/>
                  <a:gd name="T50" fmla="*/ 24 w 47"/>
                  <a:gd name="T51" fmla="*/ 4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7">
                    <a:moveTo>
                      <a:pt x="47" y="47"/>
                    </a:moveTo>
                    <a:lnTo>
                      <a:pt x="24" y="47"/>
                    </a:lnTo>
                    <a:lnTo>
                      <a:pt x="24" y="46"/>
                    </a:lnTo>
                    <a:lnTo>
                      <a:pt x="47" y="46"/>
                    </a:lnTo>
                    <a:lnTo>
                      <a:pt x="47" y="0"/>
                    </a:lnTo>
                    <a:lnTo>
                      <a:pt x="24" y="0"/>
                    </a:lnTo>
                    <a:lnTo>
                      <a:pt x="24" y="0"/>
                    </a:lnTo>
                    <a:lnTo>
                      <a:pt x="47" y="0"/>
                    </a:lnTo>
                    <a:lnTo>
                      <a:pt x="47" y="0"/>
                    </a:lnTo>
                    <a:lnTo>
                      <a:pt x="47" y="0"/>
                    </a:lnTo>
                    <a:lnTo>
                      <a:pt x="47" y="46"/>
                    </a:lnTo>
                    <a:lnTo>
                      <a:pt x="47" y="47"/>
                    </a:lnTo>
                    <a:lnTo>
                      <a:pt x="47" y="47"/>
                    </a:lnTo>
                    <a:close/>
                    <a:moveTo>
                      <a:pt x="24" y="47"/>
                    </a:moveTo>
                    <a:lnTo>
                      <a:pt x="2" y="47"/>
                    </a:lnTo>
                    <a:lnTo>
                      <a:pt x="0" y="47"/>
                    </a:lnTo>
                    <a:lnTo>
                      <a:pt x="0" y="46"/>
                    </a:lnTo>
                    <a:lnTo>
                      <a:pt x="0" y="0"/>
                    </a:lnTo>
                    <a:lnTo>
                      <a:pt x="0" y="0"/>
                    </a:lnTo>
                    <a:lnTo>
                      <a:pt x="2" y="0"/>
                    </a:lnTo>
                    <a:lnTo>
                      <a:pt x="24" y="0"/>
                    </a:lnTo>
                    <a:lnTo>
                      <a:pt x="24" y="0"/>
                    </a:lnTo>
                    <a:lnTo>
                      <a:pt x="2" y="0"/>
                    </a:lnTo>
                    <a:lnTo>
                      <a:pt x="2" y="46"/>
                    </a:lnTo>
                    <a:lnTo>
                      <a:pt x="24" y="46"/>
                    </a:lnTo>
                    <a:lnTo>
                      <a:pt x="24" y="4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028" name="Rectangle 254"/>
              <p:cNvSpPr>
                <a:spLocks noChangeArrowheads="1"/>
              </p:cNvSpPr>
              <p:nvPr/>
            </p:nvSpPr>
            <p:spPr bwMode="auto">
              <a:xfrm>
                <a:off x="4134" y="2353"/>
                <a:ext cx="45" cy="46"/>
              </a:xfrm>
              <a:prstGeom prst="rect">
                <a:avLst/>
              </a:prstGeom>
              <a:solidFill>
                <a:srgbClr val="6C3E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029" name="Freeform 255"/>
              <p:cNvSpPr>
                <a:spLocks noEditPoints="1"/>
              </p:cNvSpPr>
              <p:nvPr/>
            </p:nvSpPr>
            <p:spPr bwMode="auto">
              <a:xfrm>
                <a:off x="4132" y="2352"/>
                <a:ext cx="47" cy="47"/>
              </a:xfrm>
              <a:custGeom>
                <a:avLst/>
                <a:gdLst>
                  <a:gd name="T0" fmla="*/ 47 w 47"/>
                  <a:gd name="T1" fmla="*/ 47 h 47"/>
                  <a:gd name="T2" fmla="*/ 24 w 47"/>
                  <a:gd name="T3" fmla="*/ 47 h 47"/>
                  <a:gd name="T4" fmla="*/ 24 w 47"/>
                  <a:gd name="T5" fmla="*/ 47 h 47"/>
                  <a:gd name="T6" fmla="*/ 47 w 47"/>
                  <a:gd name="T7" fmla="*/ 47 h 47"/>
                  <a:gd name="T8" fmla="*/ 47 w 47"/>
                  <a:gd name="T9" fmla="*/ 1 h 47"/>
                  <a:gd name="T10" fmla="*/ 24 w 47"/>
                  <a:gd name="T11" fmla="*/ 1 h 47"/>
                  <a:gd name="T12" fmla="*/ 24 w 47"/>
                  <a:gd name="T13" fmla="*/ 0 h 47"/>
                  <a:gd name="T14" fmla="*/ 47 w 47"/>
                  <a:gd name="T15" fmla="*/ 0 h 47"/>
                  <a:gd name="T16" fmla="*/ 47 w 47"/>
                  <a:gd name="T17" fmla="*/ 0 h 47"/>
                  <a:gd name="T18" fmla="*/ 47 w 47"/>
                  <a:gd name="T19" fmla="*/ 1 h 47"/>
                  <a:gd name="T20" fmla="*/ 47 w 47"/>
                  <a:gd name="T21" fmla="*/ 47 h 47"/>
                  <a:gd name="T22" fmla="*/ 47 w 47"/>
                  <a:gd name="T23" fmla="*/ 47 h 47"/>
                  <a:gd name="T24" fmla="*/ 47 w 47"/>
                  <a:gd name="T25" fmla="*/ 47 h 47"/>
                  <a:gd name="T26" fmla="*/ 24 w 47"/>
                  <a:gd name="T27" fmla="*/ 47 h 47"/>
                  <a:gd name="T28" fmla="*/ 2 w 47"/>
                  <a:gd name="T29" fmla="*/ 47 h 47"/>
                  <a:gd name="T30" fmla="*/ 0 w 47"/>
                  <a:gd name="T31" fmla="*/ 47 h 47"/>
                  <a:gd name="T32" fmla="*/ 0 w 47"/>
                  <a:gd name="T33" fmla="*/ 47 h 47"/>
                  <a:gd name="T34" fmla="*/ 0 w 47"/>
                  <a:gd name="T35" fmla="*/ 1 h 47"/>
                  <a:gd name="T36" fmla="*/ 0 w 47"/>
                  <a:gd name="T37" fmla="*/ 0 h 47"/>
                  <a:gd name="T38" fmla="*/ 2 w 47"/>
                  <a:gd name="T39" fmla="*/ 0 h 47"/>
                  <a:gd name="T40" fmla="*/ 24 w 47"/>
                  <a:gd name="T41" fmla="*/ 0 h 47"/>
                  <a:gd name="T42" fmla="*/ 24 w 47"/>
                  <a:gd name="T43" fmla="*/ 1 h 47"/>
                  <a:gd name="T44" fmla="*/ 2 w 47"/>
                  <a:gd name="T45" fmla="*/ 1 h 47"/>
                  <a:gd name="T46" fmla="*/ 2 w 47"/>
                  <a:gd name="T47" fmla="*/ 47 h 47"/>
                  <a:gd name="T48" fmla="*/ 24 w 47"/>
                  <a:gd name="T49" fmla="*/ 47 h 47"/>
                  <a:gd name="T50" fmla="*/ 24 w 47"/>
                  <a:gd name="T51" fmla="*/ 4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7">
                    <a:moveTo>
                      <a:pt x="47" y="47"/>
                    </a:moveTo>
                    <a:lnTo>
                      <a:pt x="24" y="47"/>
                    </a:lnTo>
                    <a:lnTo>
                      <a:pt x="24" y="47"/>
                    </a:lnTo>
                    <a:lnTo>
                      <a:pt x="47" y="47"/>
                    </a:lnTo>
                    <a:lnTo>
                      <a:pt x="47" y="1"/>
                    </a:lnTo>
                    <a:lnTo>
                      <a:pt x="24" y="1"/>
                    </a:lnTo>
                    <a:lnTo>
                      <a:pt x="24" y="0"/>
                    </a:lnTo>
                    <a:lnTo>
                      <a:pt x="47" y="0"/>
                    </a:lnTo>
                    <a:lnTo>
                      <a:pt x="47" y="0"/>
                    </a:lnTo>
                    <a:lnTo>
                      <a:pt x="47" y="1"/>
                    </a:lnTo>
                    <a:lnTo>
                      <a:pt x="47" y="47"/>
                    </a:lnTo>
                    <a:lnTo>
                      <a:pt x="47" y="47"/>
                    </a:lnTo>
                    <a:lnTo>
                      <a:pt x="47" y="47"/>
                    </a:lnTo>
                    <a:close/>
                    <a:moveTo>
                      <a:pt x="24" y="47"/>
                    </a:moveTo>
                    <a:lnTo>
                      <a:pt x="2" y="47"/>
                    </a:lnTo>
                    <a:lnTo>
                      <a:pt x="0" y="47"/>
                    </a:lnTo>
                    <a:lnTo>
                      <a:pt x="0" y="47"/>
                    </a:lnTo>
                    <a:lnTo>
                      <a:pt x="0" y="1"/>
                    </a:lnTo>
                    <a:lnTo>
                      <a:pt x="0" y="0"/>
                    </a:lnTo>
                    <a:lnTo>
                      <a:pt x="2" y="0"/>
                    </a:lnTo>
                    <a:lnTo>
                      <a:pt x="24" y="0"/>
                    </a:lnTo>
                    <a:lnTo>
                      <a:pt x="24" y="1"/>
                    </a:lnTo>
                    <a:lnTo>
                      <a:pt x="2" y="1"/>
                    </a:lnTo>
                    <a:lnTo>
                      <a:pt x="2" y="47"/>
                    </a:lnTo>
                    <a:lnTo>
                      <a:pt x="24" y="47"/>
                    </a:lnTo>
                    <a:lnTo>
                      <a:pt x="24" y="4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030" name="Rectangle 256"/>
              <p:cNvSpPr>
                <a:spLocks noChangeArrowheads="1"/>
              </p:cNvSpPr>
              <p:nvPr/>
            </p:nvSpPr>
            <p:spPr bwMode="auto">
              <a:xfrm>
                <a:off x="4134" y="2306"/>
                <a:ext cx="45" cy="47"/>
              </a:xfrm>
              <a:prstGeom prst="rect">
                <a:avLst/>
              </a:prstGeom>
              <a:solidFill>
                <a:srgbClr val="6C3E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031" name="Freeform 257"/>
              <p:cNvSpPr>
                <a:spLocks noEditPoints="1"/>
              </p:cNvSpPr>
              <p:nvPr/>
            </p:nvSpPr>
            <p:spPr bwMode="auto">
              <a:xfrm>
                <a:off x="4132" y="2306"/>
                <a:ext cx="47" cy="47"/>
              </a:xfrm>
              <a:custGeom>
                <a:avLst/>
                <a:gdLst>
                  <a:gd name="T0" fmla="*/ 47 w 47"/>
                  <a:gd name="T1" fmla="*/ 1 h 47"/>
                  <a:gd name="T2" fmla="*/ 24 w 47"/>
                  <a:gd name="T3" fmla="*/ 1 h 47"/>
                  <a:gd name="T4" fmla="*/ 24 w 47"/>
                  <a:gd name="T5" fmla="*/ 0 h 47"/>
                  <a:gd name="T6" fmla="*/ 47 w 47"/>
                  <a:gd name="T7" fmla="*/ 0 h 47"/>
                  <a:gd name="T8" fmla="*/ 47 w 47"/>
                  <a:gd name="T9" fmla="*/ 0 h 47"/>
                  <a:gd name="T10" fmla="*/ 47 w 47"/>
                  <a:gd name="T11" fmla="*/ 0 h 47"/>
                  <a:gd name="T12" fmla="*/ 47 w 47"/>
                  <a:gd name="T13" fmla="*/ 47 h 47"/>
                  <a:gd name="T14" fmla="*/ 47 w 47"/>
                  <a:gd name="T15" fmla="*/ 47 h 47"/>
                  <a:gd name="T16" fmla="*/ 47 w 47"/>
                  <a:gd name="T17" fmla="*/ 47 h 47"/>
                  <a:gd name="T18" fmla="*/ 24 w 47"/>
                  <a:gd name="T19" fmla="*/ 47 h 47"/>
                  <a:gd name="T20" fmla="*/ 24 w 47"/>
                  <a:gd name="T21" fmla="*/ 46 h 47"/>
                  <a:gd name="T22" fmla="*/ 47 w 47"/>
                  <a:gd name="T23" fmla="*/ 46 h 47"/>
                  <a:gd name="T24" fmla="*/ 47 w 47"/>
                  <a:gd name="T25" fmla="*/ 1 h 47"/>
                  <a:gd name="T26" fmla="*/ 24 w 47"/>
                  <a:gd name="T27" fmla="*/ 1 h 47"/>
                  <a:gd name="T28" fmla="*/ 2 w 47"/>
                  <a:gd name="T29" fmla="*/ 1 h 47"/>
                  <a:gd name="T30" fmla="*/ 2 w 47"/>
                  <a:gd name="T31" fmla="*/ 46 h 47"/>
                  <a:gd name="T32" fmla="*/ 24 w 47"/>
                  <a:gd name="T33" fmla="*/ 46 h 47"/>
                  <a:gd name="T34" fmla="*/ 24 w 47"/>
                  <a:gd name="T35" fmla="*/ 47 h 47"/>
                  <a:gd name="T36" fmla="*/ 2 w 47"/>
                  <a:gd name="T37" fmla="*/ 47 h 47"/>
                  <a:gd name="T38" fmla="*/ 0 w 47"/>
                  <a:gd name="T39" fmla="*/ 47 h 47"/>
                  <a:gd name="T40" fmla="*/ 0 w 47"/>
                  <a:gd name="T41" fmla="*/ 47 h 47"/>
                  <a:gd name="T42" fmla="*/ 0 w 47"/>
                  <a:gd name="T43" fmla="*/ 0 h 47"/>
                  <a:gd name="T44" fmla="*/ 0 w 47"/>
                  <a:gd name="T45" fmla="*/ 0 h 47"/>
                  <a:gd name="T46" fmla="*/ 2 w 47"/>
                  <a:gd name="T47" fmla="*/ 0 h 47"/>
                  <a:gd name="T48" fmla="*/ 24 w 47"/>
                  <a:gd name="T49" fmla="*/ 0 h 47"/>
                  <a:gd name="T50" fmla="*/ 24 w 47"/>
                  <a:gd name="T51" fmla="*/ 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7">
                    <a:moveTo>
                      <a:pt x="47" y="1"/>
                    </a:moveTo>
                    <a:lnTo>
                      <a:pt x="24" y="1"/>
                    </a:lnTo>
                    <a:lnTo>
                      <a:pt x="24" y="0"/>
                    </a:lnTo>
                    <a:lnTo>
                      <a:pt x="47" y="0"/>
                    </a:lnTo>
                    <a:lnTo>
                      <a:pt x="47" y="0"/>
                    </a:lnTo>
                    <a:lnTo>
                      <a:pt x="47" y="0"/>
                    </a:lnTo>
                    <a:lnTo>
                      <a:pt x="47" y="47"/>
                    </a:lnTo>
                    <a:lnTo>
                      <a:pt x="47" y="47"/>
                    </a:lnTo>
                    <a:lnTo>
                      <a:pt x="47" y="47"/>
                    </a:lnTo>
                    <a:lnTo>
                      <a:pt x="24" y="47"/>
                    </a:lnTo>
                    <a:lnTo>
                      <a:pt x="24" y="46"/>
                    </a:lnTo>
                    <a:lnTo>
                      <a:pt x="47" y="46"/>
                    </a:lnTo>
                    <a:lnTo>
                      <a:pt x="47" y="1"/>
                    </a:lnTo>
                    <a:close/>
                    <a:moveTo>
                      <a:pt x="24" y="1"/>
                    </a:moveTo>
                    <a:lnTo>
                      <a:pt x="2" y="1"/>
                    </a:lnTo>
                    <a:lnTo>
                      <a:pt x="2" y="46"/>
                    </a:lnTo>
                    <a:lnTo>
                      <a:pt x="24" y="46"/>
                    </a:lnTo>
                    <a:lnTo>
                      <a:pt x="24" y="47"/>
                    </a:lnTo>
                    <a:lnTo>
                      <a:pt x="2" y="47"/>
                    </a:lnTo>
                    <a:lnTo>
                      <a:pt x="0" y="47"/>
                    </a:lnTo>
                    <a:lnTo>
                      <a:pt x="0" y="47"/>
                    </a:lnTo>
                    <a:lnTo>
                      <a:pt x="0" y="0"/>
                    </a:lnTo>
                    <a:lnTo>
                      <a:pt x="0" y="0"/>
                    </a:lnTo>
                    <a:lnTo>
                      <a:pt x="2" y="0"/>
                    </a:lnTo>
                    <a:lnTo>
                      <a:pt x="24" y="0"/>
                    </a:lnTo>
                    <a:lnTo>
                      <a:pt x="2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032" name="Rectangle 258"/>
              <p:cNvSpPr>
                <a:spLocks noChangeArrowheads="1"/>
              </p:cNvSpPr>
              <p:nvPr/>
            </p:nvSpPr>
            <p:spPr bwMode="auto">
              <a:xfrm>
                <a:off x="4134" y="2399"/>
                <a:ext cx="45" cy="46"/>
              </a:xfrm>
              <a:prstGeom prst="rect">
                <a:avLst/>
              </a:prstGeom>
              <a:solidFill>
                <a:srgbClr val="6C3E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033" name="Freeform 259"/>
              <p:cNvSpPr>
                <a:spLocks noEditPoints="1"/>
              </p:cNvSpPr>
              <p:nvPr/>
            </p:nvSpPr>
            <p:spPr bwMode="auto">
              <a:xfrm>
                <a:off x="4132" y="2399"/>
                <a:ext cx="47" cy="47"/>
              </a:xfrm>
              <a:custGeom>
                <a:avLst/>
                <a:gdLst>
                  <a:gd name="T0" fmla="*/ 47 w 47"/>
                  <a:gd name="T1" fmla="*/ 0 h 47"/>
                  <a:gd name="T2" fmla="*/ 24 w 47"/>
                  <a:gd name="T3" fmla="*/ 0 h 47"/>
                  <a:gd name="T4" fmla="*/ 24 w 47"/>
                  <a:gd name="T5" fmla="*/ 0 h 47"/>
                  <a:gd name="T6" fmla="*/ 47 w 47"/>
                  <a:gd name="T7" fmla="*/ 0 h 47"/>
                  <a:gd name="T8" fmla="*/ 47 w 47"/>
                  <a:gd name="T9" fmla="*/ 0 h 47"/>
                  <a:gd name="T10" fmla="*/ 47 w 47"/>
                  <a:gd name="T11" fmla="*/ 0 h 47"/>
                  <a:gd name="T12" fmla="*/ 47 w 47"/>
                  <a:gd name="T13" fmla="*/ 46 h 47"/>
                  <a:gd name="T14" fmla="*/ 47 w 47"/>
                  <a:gd name="T15" fmla="*/ 47 h 47"/>
                  <a:gd name="T16" fmla="*/ 47 w 47"/>
                  <a:gd name="T17" fmla="*/ 47 h 47"/>
                  <a:gd name="T18" fmla="*/ 24 w 47"/>
                  <a:gd name="T19" fmla="*/ 47 h 47"/>
                  <a:gd name="T20" fmla="*/ 24 w 47"/>
                  <a:gd name="T21" fmla="*/ 46 h 47"/>
                  <a:gd name="T22" fmla="*/ 47 w 47"/>
                  <a:gd name="T23" fmla="*/ 46 h 47"/>
                  <a:gd name="T24" fmla="*/ 47 w 47"/>
                  <a:gd name="T25" fmla="*/ 0 h 47"/>
                  <a:gd name="T26" fmla="*/ 24 w 47"/>
                  <a:gd name="T27" fmla="*/ 0 h 47"/>
                  <a:gd name="T28" fmla="*/ 2 w 47"/>
                  <a:gd name="T29" fmla="*/ 0 h 47"/>
                  <a:gd name="T30" fmla="*/ 2 w 47"/>
                  <a:gd name="T31" fmla="*/ 46 h 47"/>
                  <a:gd name="T32" fmla="*/ 24 w 47"/>
                  <a:gd name="T33" fmla="*/ 46 h 47"/>
                  <a:gd name="T34" fmla="*/ 24 w 47"/>
                  <a:gd name="T35" fmla="*/ 47 h 47"/>
                  <a:gd name="T36" fmla="*/ 2 w 47"/>
                  <a:gd name="T37" fmla="*/ 47 h 47"/>
                  <a:gd name="T38" fmla="*/ 0 w 47"/>
                  <a:gd name="T39" fmla="*/ 47 h 47"/>
                  <a:gd name="T40" fmla="*/ 0 w 47"/>
                  <a:gd name="T41" fmla="*/ 46 h 47"/>
                  <a:gd name="T42" fmla="*/ 0 w 47"/>
                  <a:gd name="T43" fmla="*/ 0 h 47"/>
                  <a:gd name="T44" fmla="*/ 0 w 47"/>
                  <a:gd name="T45" fmla="*/ 0 h 47"/>
                  <a:gd name="T46" fmla="*/ 2 w 47"/>
                  <a:gd name="T47" fmla="*/ 0 h 47"/>
                  <a:gd name="T48" fmla="*/ 24 w 47"/>
                  <a:gd name="T49" fmla="*/ 0 h 47"/>
                  <a:gd name="T50" fmla="*/ 24 w 47"/>
                  <a:gd name="T51"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7">
                    <a:moveTo>
                      <a:pt x="47" y="0"/>
                    </a:moveTo>
                    <a:lnTo>
                      <a:pt x="24" y="0"/>
                    </a:lnTo>
                    <a:lnTo>
                      <a:pt x="24" y="0"/>
                    </a:lnTo>
                    <a:lnTo>
                      <a:pt x="47" y="0"/>
                    </a:lnTo>
                    <a:lnTo>
                      <a:pt x="47" y="0"/>
                    </a:lnTo>
                    <a:lnTo>
                      <a:pt x="47" y="0"/>
                    </a:lnTo>
                    <a:lnTo>
                      <a:pt x="47" y="46"/>
                    </a:lnTo>
                    <a:lnTo>
                      <a:pt x="47" y="47"/>
                    </a:lnTo>
                    <a:lnTo>
                      <a:pt x="47" y="47"/>
                    </a:lnTo>
                    <a:lnTo>
                      <a:pt x="24" y="47"/>
                    </a:lnTo>
                    <a:lnTo>
                      <a:pt x="24" y="46"/>
                    </a:lnTo>
                    <a:lnTo>
                      <a:pt x="47" y="46"/>
                    </a:lnTo>
                    <a:lnTo>
                      <a:pt x="47" y="0"/>
                    </a:lnTo>
                    <a:close/>
                    <a:moveTo>
                      <a:pt x="24" y="0"/>
                    </a:moveTo>
                    <a:lnTo>
                      <a:pt x="2" y="0"/>
                    </a:lnTo>
                    <a:lnTo>
                      <a:pt x="2" y="46"/>
                    </a:lnTo>
                    <a:lnTo>
                      <a:pt x="24" y="46"/>
                    </a:lnTo>
                    <a:lnTo>
                      <a:pt x="24" y="47"/>
                    </a:lnTo>
                    <a:lnTo>
                      <a:pt x="2" y="47"/>
                    </a:lnTo>
                    <a:lnTo>
                      <a:pt x="0" y="47"/>
                    </a:lnTo>
                    <a:lnTo>
                      <a:pt x="0" y="46"/>
                    </a:lnTo>
                    <a:lnTo>
                      <a:pt x="0" y="0"/>
                    </a:lnTo>
                    <a:lnTo>
                      <a:pt x="0" y="0"/>
                    </a:lnTo>
                    <a:lnTo>
                      <a:pt x="2" y="0"/>
                    </a:lnTo>
                    <a:lnTo>
                      <a:pt x="24" y="0"/>
                    </a:lnTo>
                    <a:lnTo>
                      <a:pt x="2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034" name="Rectangle 260"/>
              <p:cNvSpPr>
                <a:spLocks noChangeArrowheads="1"/>
              </p:cNvSpPr>
              <p:nvPr/>
            </p:nvSpPr>
            <p:spPr bwMode="auto">
              <a:xfrm>
                <a:off x="4225" y="2583"/>
                <a:ext cx="47" cy="46"/>
              </a:xfrm>
              <a:prstGeom prst="rect">
                <a:avLst/>
              </a:prstGeom>
              <a:solidFill>
                <a:srgbClr val="6C3E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035" name="Freeform 261"/>
              <p:cNvSpPr>
                <a:spLocks noEditPoints="1"/>
              </p:cNvSpPr>
              <p:nvPr/>
            </p:nvSpPr>
            <p:spPr bwMode="auto">
              <a:xfrm>
                <a:off x="4225" y="2583"/>
                <a:ext cx="47" cy="47"/>
              </a:xfrm>
              <a:custGeom>
                <a:avLst/>
                <a:gdLst>
                  <a:gd name="T0" fmla="*/ 46 w 47"/>
                  <a:gd name="T1" fmla="*/ 0 h 47"/>
                  <a:gd name="T2" fmla="*/ 24 w 47"/>
                  <a:gd name="T3" fmla="*/ 0 h 47"/>
                  <a:gd name="T4" fmla="*/ 24 w 47"/>
                  <a:gd name="T5" fmla="*/ 0 h 47"/>
                  <a:gd name="T6" fmla="*/ 47 w 47"/>
                  <a:gd name="T7" fmla="*/ 0 h 47"/>
                  <a:gd name="T8" fmla="*/ 47 w 47"/>
                  <a:gd name="T9" fmla="*/ 0 h 47"/>
                  <a:gd name="T10" fmla="*/ 47 w 47"/>
                  <a:gd name="T11" fmla="*/ 0 h 47"/>
                  <a:gd name="T12" fmla="*/ 47 w 47"/>
                  <a:gd name="T13" fmla="*/ 46 h 47"/>
                  <a:gd name="T14" fmla="*/ 47 w 47"/>
                  <a:gd name="T15" fmla="*/ 47 h 47"/>
                  <a:gd name="T16" fmla="*/ 47 w 47"/>
                  <a:gd name="T17" fmla="*/ 47 h 47"/>
                  <a:gd name="T18" fmla="*/ 24 w 47"/>
                  <a:gd name="T19" fmla="*/ 47 h 47"/>
                  <a:gd name="T20" fmla="*/ 24 w 47"/>
                  <a:gd name="T21" fmla="*/ 46 h 47"/>
                  <a:gd name="T22" fmla="*/ 46 w 47"/>
                  <a:gd name="T23" fmla="*/ 46 h 47"/>
                  <a:gd name="T24" fmla="*/ 46 w 47"/>
                  <a:gd name="T25" fmla="*/ 0 h 47"/>
                  <a:gd name="T26" fmla="*/ 24 w 47"/>
                  <a:gd name="T27" fmla="*/ 0 h 47"/>
                  <a:gd name="T28" fmla="*/ 1 w 47"/>
                  <a:gd name="T29" fmla="*/ 0 h 47"/>
                  <a:gd name="T30" fmla="*/ 1 w 47"/>
                  <a:gd name="T31" fmla="*/ 46 h 47"/>
                  <a:gd name="T32" fmla="*/ 24 w 47"/>
                  <a:gd name="T33" fmla="*/ 46 h 47"/>
                  <a:gd name="T34" fmla="*/ 24 w 47"/>
                  <a:gd name="T35" fmla="*/ 47 h 47"/>
                  <a:gd name="T36" fmla="*/ 0 w 47"/>
                  <a:gd name="T37" fmla="*/ 47 h 47"/>
                  <a:gd name="T38" fmla="*/ 0 w 47"/>
                  <a:gd name="T39" fmla="*/ 47 h 47"/>
                  <a:gd name="T40" fmla="*/ 0 w 47"/>
                  <a:gd name="T41" fmla="*/ 46 h 47"/>
                  <a:gd name="T42" fmla="*/ 0 w 47"/>
                  <a:gd name="T43" fmla="*/ 0 h 47"/>
                  <a:gd name="T44" fmla="*/ 0 w 47"/>
                  <a:gd name="T45" fmla="*/ 0 h 47"/>
                  <a:gd name="T46" fmla="*/ 0 w 47"/>
                  <a:gd name="T47" fmla="*/ 0 h 47"/>
                  <a:gd name="T48" fmla="*/ 24 w 47"/>
                  <a:gd name="T49" fmla="*/ 0 h 47"/>
                  <a:gd name="T50" fmla="*/ 24 w 47"/>
                  <a:gd name="T51"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7">
                    <a:moveTo>
                      <a:pt x="46" y="0"/>
                    </a:moveTo>
                    <a:lnTo>
                      <a:pt x="24" y="0"/>
                    </a:lnTo>
                    <a:lnTo>
                      <a:pt x="24" y="0"/>
                    </a:lnTo>
                    <a:lnTo>
                      <a:pt x="47" y="0"/>
                    </a:lnTo>
                    <a:lnTo>
                      <a:pt x="47" y="0"/>
                    </a:lnTo>
                    <a:lnTo>
                      <a:pt x="47" y="0"/>
                    </a:lnTo>
                    <a:lnTo>
                      <a:pt x="47" y="46"/>
                    </a:lnTo>
                    <a:lnTo>
                      <a:pt x="47" y="47"/>
                    </a:lnTo>
                    <a:lnTo>
                      <a:pt x="47" y="47"/>
                    </a:lnTo>
                    <a:lnTo>
                      <a:pt x="24" y="47"/>
                    </a:lnTo>
                    <a:lnTo>
                      <a:pt x="24" y="46"/>
                    </a:lnTo>
                    <a:lnTo>
                      <a:pt x="46" y="46"/>
                    </a:lnTo>
                    <a:lnTo>
                      <a:pt x="46" y="0"/>
                    </a:lnTo>
                    <a:close/>
                    <a:moveTo>
                      <a:pt x="24" y="0"/>
                    </a:moveTo>
                    <a:lnTo>
                      <a:pt x="1" y="0"/>
                    </a:lnTo>
                    <a:lnTo>
                      <a:pt x="1" y="46"/>
                    </a:lnTo>
                    <a:lnTo>
                      <a:pt x="24" y="46"/>
                    </a:lnTo>
                    <a:lnTo>
                      <a:pt x="24" y="47"/>
                    </a:lnTo>
                    <a:lnTo>
                      <a:pt x="0" y="47"/>
                    </a:lnTo>
                    <a:lnTo>
                      <a:pt x="0" y="47"/>
                    </a:lnTo>
                    <a:lnTo>
                      <a:pt x="0" y="46"/>
                    </a:lnTo>
                    <a:lnTo>
                      <a:pt x="0" y="0"/>
                    </a:lnTo>
                    <a:lnTo>
                      <a:pt x="0" y="0"/>
                    </a:lnTo>
                    <a:lnTo>
                      <a:pt x="0" y="0"/>
                    </a:lnTo>
                    <a:lnTo>
                      <a:pt x="24" y="0"/>
                    </a:lnTo>
                    <a:lnTo>
                      <a:pt x="2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036" name="Rectangle 262"/>
              <p:cNvSpPr>
                <a:spLocks noChangeArrowheads="1"/>
              </p:cNvSpPr>
              <p:nvPr/>
            </p:nvSpPr>
            <p:spPr bwMode="auto">
              <a:xfrm>
                <a:off x="4272" y="2583"/>
                <a:ext cx="46" cy="46"/>
              </a:xfrm>
              <a:prstGeom prst="rect">
                <a:avLst/>
              </a:prstGeom>
              <a:solidFill>
                <a:srgbClr val="6C3E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037" name="Freeform 263"/>
              <p:cNvSpPr>
                <a:spLocks noEditPoints="1"/>
              </p:cNvSpPr>
              <p:nvPr/>
            </p:nvSpPr>
            <p:spPr bwMode="auto">
              <a:xfrm>
                <a:off x="4271" y="2583"/>
                <a:ext cx="47" cy="47"/>
              </a:xfrm>
              <a:custGeom>
                <a:avLst/>
                <a:gdLst>
                  <a:gd name="T0" fmla="*/ 23 w 47"/>
                  <a:gd name="T1" fmla="*/ 0 h 47"/>
                  <a:gd name="T2" fmla="*/ 47 w 47"/>
                  <a:gd name="T3" fmla="*/ 0 h 47"/>
                  <a:gd name="T4" fmla="*/ 47 w 47"/>
                  <a:gd name="T5" fmla="*/ 0 h 47"/>
                  <a:gd name="T6" fmla="*/ 47 w 47"/>
                  <a:gd name="T7" fmla="*/ 0 h 47"/>
                  <a:gd name="T8" fmla="*/ 47 w 47"/>
                  <a:gd name="T9" fmla="*/ 46 h 47"/>
                  <a:gd name="T10" fmla="*/ 47 w 47"/>
                  <a:gd name="T11" fmla="*/ 47 h 47"/>
                  <a:gd name="T12" fmla="*/ 47 w 47"/>
                  <a:gd name="T13" fmla="*/ 47 h 47"/>
                  <a:gd name="T14" fmla="*/ 23 w 47"/>
                  <a:gd name="T15" fmla="*/ 47 h 47"/>
                  <a:gd name="T16" fmla="*/ 23 w 47"/>
                  <a:gd name="T17" fmla="*/ 46 h 47"/>
                  <a:gd name="T18" fmla="*/ 47 w 47"/>
                  <a:gd name="T19" fmla="*/ 46 h 47"/>
                  <a:gd name="T20" fmla="*/ 47 w 47"/>
                  <a:gd name="T21" fmla="*/ 0 h 47"/>
                  <a:gd name="T22" fmla="*/ 23 w 47"/>
                  <a:gd name="T23" fmla="*/ 0 h 47"/>
                  <a:gd name="T24" fmla="*/ 23 w 47"/>
                  <a:gd name="T25" fmla="*/ 0 h 47"/>
                  <a:gd name="T26" fmla="*/ 1 w 47"/>
                  <a:gd name="T27" fmla="*/ 0 h 47"/>
                  <a:gd name="T28" fmla="*/ 23 w 47"/>
                  <a:gd name="T29" fmla="*/ 0 h 47"/>
                  <a:gd name="T30" fmla="*/ 23 w 47"/>
                  <a:gd name="T31" fmla="*/ 0 h 47"/>
                  <a:gd name="T32" fmla="*/ 1 w 47"/>
                  <a:gd name="T33" fmla="*/ 0 h 47"/>
                  <a:gd name="T34" fmla="*/ 1 w 47"/>
                  <a:gd name="T35" fmla="*/ 46 h 47"/>
                  <a:gd name="T36" fmla="*/ 23 w 47"/>
                  <a:gd name="T37" fmla="*/ 46 h 47"/>
                  <a:gd name="T38" fmla="*/ 23 w 47"/>
                  <a:gd name="T39" fmla="*/ 47 h 47"/>
                  <a:gd name="T40" fmla="*/ 1 w 47"/>
                  <a:gd name="T41" fmla="*/ 47 h 47"/>
                  <a:gd name="T42" fmla="*/ 0 w 47"/>
                  <a:gd name="T43" fmla="*/ 47 h 47"/>
                  <a:gd name="T44" fmla="*/ 0 w 47"/>
                  <a:gd name="T45" fmla="*/ 46 h 47"/>
                  <a:gd name="T46" fmla="*/ 0 w 47"/>
                  <a:gd name="T47" fmla="*/ 0 h 47"/>
                  <a:gd name="T48" fmla="*/ 0 w 47"/>
                  <a:gd name="T49" fmla="*/ 0 h 47"/>
                  <a:gd name="T50" fmla="*/ 1 w 47"/>
                  <a:gd name="T51"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7">
                    <a:moveTo>
                      <a:pt x="23" y="0"/>
                    </a:moveTo>
                    <a:lnTo>
                      <a:pt x="47" y="0"/>
                    </a:lnTo>
                    <a:lnTo>
                      <a:pt x="47" y="0"/>
                    </a:lnTo>
                    <a:lnTo>
                      <a:pt x="47" y="0"/>
                    </a:lnTo>
                    <a:lnTo>
                      <a:pt x="47" y="46"/>
                    </a:lnTo>
                    <a:lnTo>
                      <a:pt x="47" y="47"/>
                    </a:lnTo>
                    <a:lnTo>
                      <a:pt x="47" y="47"/>
                    </a:lnTo>
                    <a:lnTo>
                      <a:pt x="23" y="47"/>
                    </a:lnTo>
                    <a:lnTo>
                      <a:pt x="23" y="46"/>
                    </a:lnTo>
                    <a:lnTo>
                      <a:pt x="47" y="46"/>
                    </a:lnTo>
                    <a:lnTo>
                      <a:pt x="47" y="0"/>
                    </a:lnTo>
                    <a:lnTo>
                      <a:pt x="23" y="0"/>
                    </a:lnTo>
                    <a:lnTo>
                      <a:pt x="23" y="0"/>
                    </a:lnTo>
                    <a:close/>
                    <a:moveTo>
                      <a:pt x="1" y="0"/>
                    </a:moveTo>
                    <a:lnTo>
                      <a:pt x="23" y="0"/>
                    </a:lnTo>
                    <a:lnTo>
                      <a:pt x="23" y="0"/>
                    </a:lnTo>
                    <a:lnTo>
                      <a:pt x="1" y="0"/>
                    </a:lnTo>
                    <a:lnTo>
                      <a:pt x="1" y="46"/>
                    </a:lnTo>
                    <a:lnTo>
                      <a:pt x="23" y="46"/>
                    </a:lnTo>
                    <a:lnTo>
                      <a:pt x="23" y="47"/>
                    </a:lnTo>
                    <a:lnTo>
                      <a:pt x="1" y="47"/>
                    </a:lnTo>
                    <a:lnTo>
                      <a:pt x="0" y="47"/>
                    </a:lnTo>
                    <a:lnTo>
                      <a:pt x="0" y="46"/>
                    </a:lnTo>
                    <a:lnTo>
                      <a:pt x="0" y="0"/>
                    </a:lnTo>
                    <a:lnTo>
                      <a:pt x="0" y="0"/>
                    </a:ln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038" name="Rectangle 264"/>
              <p:cNvSpPr>
                <a:spLocks noChangeArrowheads="1"/>
              </p:cNvSpPr>
              <p:nvPr/>
            </p:nvSpPr>
            <p:spPr bwMode="auto">
              <a:xfrm>
                <a:off x="4364" y="2583"/>
                <a:ext cx="47" cy="46"/>
              </a:xfrm>
              <a:prstGeom prst="rect">
                <a:avLst/>
              </a:prstGeom>
              <a:solidFill>
                <a:srgbClr val="6C3E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039" name="Freeform 265"/>
              <p:cNvSpPr>
                <a:spLocks noEditPoints="1"/>
              </p:cNvSpPr>
              <p:nvPr/>
            </p:nvSpPr>
            <p:spPr bwMode="auto">
              <a:xfrm>
                <a:off x="4364" y="2583"/>
                <a:ext cx="47" cy="47"/>
              </a:xfrm>
              <a:custGeom>
                <a:avLst/>
                <a:gdLst>
                  <a:gd name="T0" fmla="*/ 23 w 47"/>
                  <a:gd name="T1" fmla="*/ 0 h 47"/>
                  <a:gd name="T2" fmla="*/ 47 w 47"/>
                  <a:gd name="T3" fmla="*/ 0 h 47"/>
                  <a:gd name="T4" fmla="*/ 47 w 47"/>
                  <a:gd name="T5" fmla="*/ 0 h 47"/>
                  <a:gd name="T6" fmla="*/ 47 w 47"/>
                  <a:gd name="T7" fmla="*/ 0 h 47"/>
                  <a:gd name="T8" fmla="*/ 47 w 47"/>
                  <a:gd name="T9" fmla="*/ 46 h 47"/>
                  <a:gd name="T10" fmla="*/ 47 w 47"/>
                  <a:gd name="T11" fmla="*/ 47 h 47"/>
                  <a:gd name="T12" fmla="*/ 47 w 47"/>
                  <a:gd name="T13" fmla="*/ 47 h 47"/>
                  <a:gd name="T14" fmla="*/ 23 w 47"/>
                  <a:gd name="T15" fmla="*/ 47 h 47"/>
                  <a:gd name="T16" fmla="*/ 23 w 47"/>
                  <a:gd name="T17" fmla="*/ 46 h 47"/>
                  <a:gd name="T18" fmla="*/ 45 w 47"/>
                  <a:gd name="T19" fmla="*/ 46 h 47"/>
                  <a:gd name="T20" fmla="*/ 45 w 47"/>
                  <a:gd name="T21" fmla="*/ 0 h 47"/>
                  <a:gd name="T22" fmla="*/ 23 w 47"/>
                  <a:gd name="T23" fmla="*/ 0 h 47"/>
                  <a:gd name="T24" fmla="*/ 23 w 47"/>
                  <a:gd name="T25" fmla="*/ 0 h 47"/>
                  <a:gd name="T26" fmla="*/ 0 w 47"/>
                  <a:gd name="T27" fmla="*/ 0 h 47"/>
                  <a:gd name="T28" fmla="*/ 23 w 47"/>
                  <a:gd name="T29" fmla="*/ 0 h 47"/>
                  <a:gd name="T30" fmla="*/ 23 w 47"/>
                  <a:gd name="T31" fmla="*/ 0 h 47"/>
                  <a:gd name="T32" fmla="*/ 0 w 47"/>
                  <a:gd name="T33" fmla="*/ 0 h 47"/>
                  <a:gd name="T34" fmla="*/ 0 w 47"/>
                  <a:gd name="T35" fmla="*/ 46 h 47"/>
                  <a:gd name="T36" fmla="*/ 23 w 47"/>
                  <a:gd name="T37" fmla="*/ 46 h 47"/>
                  <a:gd name="T38" fmla="*/ 23 w 47"/>
                  <a:gd name="T39" fmla="*/ 47 h 47"/>
                  <a:gd name="T40" fmla="*/ 0 w 47"/>
                  <a:gd name="T41" fmla="*/ 47 h 47"/>
                  <a:gd name="T42" fmla="*/ 0 w 47"/>
                  <a:gd name="T43" fmla="*/ 47 h 47"/>
                  <a:gd name="T44" fmla="*/ 0 w 47"/>
                  <a:gd name="T45" fmla="*/ 46 h 47"/>
                  <a:gd name="T46" fmla="*/ 0 w 47"/>
                  <a:gd name="T47" fmla="*/ 0 h 47"/>
                  <a:gd name="T48" fmla="*/ 0 w 47"/>
                  <a:gd name="T49" fmla="*/ 0 h 47"/>
                  <a:gd name="T50" fmla="*/ 0 w 47"/>
                  <a:gd name="T51"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7">
                    <a:moveTo>
                      <a:pt x="23" y="0"/>
                    </a:moveTo>
                    <a:lnTo>
                      <a:pt x="47" y="0"/>
                    </a:lnTo>
                    <a:lnTo>
                      <a:pt x="47" y="0"/>
                    </a:lnTo>
                    <a:lnTo>
                      <a:pt x="47" y="0"/>
                    </a:lnTo>
                    <a:lnTo>
                      <a:pt x="47" y="46"/>
                    </a:lnTo>
                    <a:lnTo>
                      <a:pt x="47" y="47"/>
                    </a:lnTo>
                    <a:lnTo>
                      <a:pt x="47" y="47"/>
                    </a:lnTo>
                    <a:lnTo>
                      <a:pt x="23" y="47"/>
                    </a:lnTo>
                    <a:lnTo>
                      <a:pt x="23" y="46"/>
                    </a:lnTo>
                    <a:lnTo>
                      <a:pt x="45" y="46"/>
                    </a:lnTo>
                    <a:lnTo>
                      <a:pt x="45" y="0"/>
                    </a:lnTo>
                    <a:lnTo>
                      <a:pt x="23" y="0"/>
                    </a:lnTo>
                    <a:lnTo>
                      <a:pt x="23" y="0"/>
                    </a:lnTo>
                    <a:close/>
                    <a:moveTo>
                      <a:pt x="0" y="0"/>
                    </a:moveTo>
                    <a:lnTo>
                      <a:pt x="23" y="0"/>
                    </a:lnTo>
                    <a:lnTo>
                      <a:pt x="23" y="0"/>
                    </a:lnTo>
                    <a:lnTo>
                      <a:pt x="0" y="0"/>
                    </a:lnTo>
                    <a:lnTo>
                      <a:pt x="0" y="46"/>
                    </a:lnTo>
                    <a:lnTo>
                      <a:pt x="23" y="46"/>
                    </a:lnTo>
                    <a:lnTo>
                      <a:pt x="23" y="47"/>
                    </a:lnTo>
                    <a:lnTo>
                      <a:pt x="0" y="47"/>
                    </a:lnTo>
                    <a:lnTo>
                      <a:pt x="0" y="47"/>
                    </a:lnTo>
                    <a:lnTo>
                      <a:pt x="0" y="46"/>
                    </a:lnTo>
                    <a:lnTo>
                      <a:pt x="0" y="0"/>
                    </a:lnTo>
                    <a:lnTo>
                      <a:pt x="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040" name="Rectangle 266"/>
              <p:cNvSpPr>
                <a:spLocks noChangeArrowheads="1"/>
              </p:cNvSpPr>
              <p:nvPr/>
            </p:nvSpPr>
            <p:spPr bwMode="auto">
              <a:xfrm>
                <a:off x="4411" y="2583"/>
                <a:ext cx="45" cy="46"/>
              </a:xfrm>
              <a:prstGeom prst="rect">
                <a:avLst/>
              </a:prstGeom>
              <a:solidFill>
                <a:srgbClr val="6C3E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041" name="Freeform 267"/>
              <p:cNvSpPr>
                <a:spLocks noEditPoints="1"/>
              </p:cNvSpPr>
              <p:nvPr/>
            </p:nvSpPr>
            <p:spPr bwMode="auto">
              <a:xfrm>
                <a:off x="4409" y="2583"/>
                <a:ext cx="47" cy="47"/>
              </a:xfrm>
              <a:custGeom>
                <a:avLst/>
                <a:gdLst>
                  <a:gd name="T0" fmla="*/ 47 w 47"/>
                  <a:gd name="T1" fmla="*/ 0 h 47"/>
                  <a:gd name="T2" fmla="*/ 24 w 47"/>
                  <a:gd name="T3" fmla="*/ 0 h 47"/>
                  <a:gd name="T4" fmla="*/ 24 w 47"/>
                  <a:gd name="T5" fmla="*/ 0 h 47"/>
                  <a:gd name="T6" fmla="*/ 47 w 47"/>
                  <a:gd name="T7" fmla="*/ 0 h 47"/>
                  <a:gd name="T8" fmla="*/ 47 w 47"/>
                  <a:gd name="T9" fmla="*/ 0 h 47"/>
                  <a:gd name="T10" fmla="*/ 47 w 47"/>
                  <a:gd name="T11" fmla="*/ 0 h 47"/>
                  <a:gd name="T12" fmla="*/ 47 w 47"/>
                  <a:gd name="T13" fmla="*/ 46 h 47"/>
                  <a:gd name="T14" fmla="*/ 47 w 47"/>
                  <a:gd name="T15" fmla="*/ 47 h 47"/>
                  <a:gd name="T16" fmla="*/ 47 w 47"/>
                  <a:gd name="T17" fmla="*/ 47 h 47"/>
                  <a:gd name="T18" fmla="*/ 24 w 47"/>
                  <a:gd name="T19" fmla="*/ 47 h 47"/>
                  <a:gd name="T20" fmla="*/ 24 w 47"/>
                  <a:gd name="T21" fmla="*/ 46 h 47"/>
                  <a:gd name="T22" fmla="*/ 47 w 47"/>
                  <a:gd name="T23" fmla="*/ 46 h 47"/>
                  <a:gd name="T24" fmla="*/ 47 w 47"/>
                  <a:gd name="T25" fmla="*/ 0 h 47"/>
                  <a:gd name="T26" fmla="*/ 24 w 47"/>
                  <a:gd name="T27" fmla="*/ 0 h 47"/>
                  <a:gd name="T28" fmla="*/ 2 w 47"/>
                  <a:gd name="T29" fmla="*/ 0 h 47"/>
                  <a:gd name="T30" fmla="*/ 2 w 47"/>
                  <a:gd name="T31" fmla="*/ 46 h 47"/>
                  <a:gd name="T32" fmla="*/ 24 w 47"/>
                  <a:gd name="T33" fmla="*/ 46 h 47"/>
                  <a:gd name="T34" fmla="*/ 24 w 47"/>
                  <a:gd name="T35" fmla="*/ 47 h 47"/>
                  <a:gd name="T36" fmla="*/ 2 w 47"/>
                  <a:gd name="T37" fmla="*/ 47 h 47"/>
                  <a:gd name="T38" fmla="*/ 0 w 47"/>
                  <a:gd name="T39" fmla="*/ 47 h 47"/>
                  <a:gd name="T40" fmla="*/ 0 w 47"/>
                  <a:gd name="T41" fmla="*/ 46 h 47"/>
                  <a:gd name="T42" fmla="*/ 0 w 47"/>
                  <a:gd name="T43" fmla="*/ 0 h 47"/>
                  <a:gd name="T44" fmla="*/ 0 w 47"/>
                  <a:gd name="T45" fmla="*/ 0 h 47"/>
                  <a:gd name="T46" fmla="*/ 2 w 47"/>
                  <a:gd name="T47" fmla="*/ 0 h 47"/>
                  <a:gd name="T48" fmla="*/ 24 w 47"/>
                  <a:gd name="T49" fmla="*/ 0 h 47"/>
                  <a:gd name="T50" fmla="*/ 24 w 47"/>
                  <a:gd name="T51"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7">
                    <a:moveTo>
                      <a:pt x="47" y="0"/>
                    </a:moveTo>
                    <a:lnTo>
                      <a:pt x="24" y="0"/>
                    </a:lnTo>
                    <a:lnTo>
                      <a:pt x="24" y="0"/>
                    </a:lnTo>
                    <a:lnTo>
                      <a:pt x="47" y="0"/>
                    </a:lnTo>
                    <a:lnTo>
                      <a:pt x="47" y="0"/>
                    </a:lnTo>
                    <a:lnTo>
                      <a:pt x="47" y="0"/>
                    </a:lnTo>
                    <a:lnTo>
                      <a:pt x="47" y="46"/>
                    </a:lnTo>
                    <a:lnTo>
                      <a:pt x="47" y="47"/>
                    </a:lnTo>
                    <a:lnTo>
                      <a:pt x="47" y="47"/>
                    </a:lnTo>
                    <a:lnTo>
                      <a:pt x="24" y="47"/>
                    </a:lnTo>
                    <a:lnTo>
                      <a:pt x="24" y="46"/>
                    </a:lnTo>
                    <a:lnTo>
                      <a:pt x="47" y="46"/>
                    </a:lnTo>
                    <a:lnTo>
                      <a:pt x="47" y="0"/>
                    </a:lnTo>
                    <a:close/>
                    <a:moveTo>
                      <a:pt x="24" y="0"/>
                    </a:moveTo>
                    <a:lnTo>
                      <a:pt x="2" y="0"/>
                    </a:lnTo>
                    <a:lnTo>
                      <a:pt x="2" y="46"/>
                    </a:lnTo>
                    <a:lnTo>
                      <a:pt x="24" y="46"/>
                    </a:lnTo>
                    <a:lnTo>
                      <a:pt x="24" y="47"/>
                    </a:lnTo>
                    <a:lnTo>
                      <a:pt x="2" y="47"/>
                    </a:lnTo>
                    <a:lnTo>
                      <a:pt x="0" y="47"/>
                    </a:lnTo>
                    <a:lnTo>
                      <a:pt x="0" y="46"/>
                    </a:lnTo>
                    <a:lnTo>
                      <a:pt x="0" y="0"/>
                    </a:lnTo>
                    <a:lnTo>
                      <a:pt x="0" y="0"/>
                    </a:lnTo>
                    <a:lnTo>
                      <a:pt x="2" y="0"/>
                    </a:lnTo>
                    <a:lnTo>
                      <a:pt x="24" y="0"/>
                    </a:lnTo>
                    <a:lnTo>
                      <a:pt x="2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042" name="Rectangle 268"/>
              <p:cNvSpPr>
                <a:spLocks noChangeArrowheads="1"/>
              </p:cNvSpPr>
              <p:nvPr/>
            </p:nvSpPr>
            <p:spPr bwMode="auto">
              <a:xfrm>
                <a:off x="3850" y="2122"/>
                <a:ext cx="46" cy="47"/>
              </a:xfrm>
              <a:prstGeom prst="rect">
                <a:avLst/>
              </a:prstGeom>
              <a:solidFill>
                <a:srgbClr val="F6B8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043" name="Freeform 269"/>
              <p:cNvSpPr>
                <a:spLocks noEditPoints="1"/>
              </p:cNvSpPr>
              <p:nvPr/>
            </p:nvSpPr>
            <p:spPr bwMode="auto">
              <a:xfrm>
                <a:off x="3850" y="2122"/>
                <a:ext cx="47" cy="47"/>
              </a:xfrm>
              <a:custGeom>
                <a:avLst/>
                <a:gdLst>
                  <a:gd name="T0" fmla="*/ 24 w 47"/>
                  <a:gd name="T1" fmla="*/ 45 h 47"/>
                  <a:gd name="T2" fmla="*/ 46 w 47"/>
                  <a:gd name="T3" fmla="*/ 45 h 47"/>
                  <a:gd name="T4" fmla="*/ 46 w 47"/>
                  <a:gd name="T5" fmla="*/ 1 h 47"/>
                  <a:gd name="T6" fmla="*/ 24 w 47"/>
                  <a:gd name="T7" fmla="*/ 1 h 47"/>
                  <a:gd name="T8" fmla="*/ 24 w 47"/>
                  <a:gd name="T9" fmla="*/ 0 h 47"/>
                  <a:gd name="T10" fmla="*/ 46 w 47"/>
                  <a:gd name="T11" fmla="*/ 0 h 47"/>
                  <a:gd name="T12" fmla="*/ 47 w 47"/>
                  <a:gd name="T13" fmla="*/ 0 h 47"/>
                  <a:gd name="T14" fmla="*/ 47 w 47"/>
                  <a:gd name="T15" fmla="*/ 0 h 47"/>
                  <a:gd name="T16" fmla="*/ 47 w 47"/>
                  <a:gd name="T17" fmla="*/ 47 h 47"/>
                  <a:gd name="T18" fmla="*/ 47 w 47"/>
                  <a:gd name="T19" fmla="*/ 47 h 47"/>
                  <a:gd name="T20" fmla="*/ 46 w 47"/>
                  <a:gd name="T21" fmla="*/ 47 h 47"/>
                  <a:gd name="T22" fmla="*/ 24 w 47"/>
                  <a:gd name="T23" fmla="*/ 47 h 47"/>
                  <a:gd name="T24" fmla="*/ 24 w 47"/>
                  <a:gd name="T25" fmla="*/ 45 h 47"/>
                  <a:gd name="T26" fmla="*/ 0 w 47"/>
                  <a:gd name="T27" fmla="*/ 45 h 47"/>
                  <a:gd name="T28" fmla="*/ 24 w 47"/>
                  <a:gd name="T29" fmla="*/ 45 h 47"/>
                  <a:gd name="T30" fmla="*/ 24 w 47"/>
                  <a:gd name="T31" fmla="*/ 47 h 47"/>
                  <a:gd name="T32" fmla="*/ 0 w 47"/>
                  <a:gd name="T33" fmla="*/ 47 h 47"/>
                  <a:gd name="T34" fmla="*/ 0 w 47"/>
                  <a:gd name="T35" fmla="*/ 47 h 47"/>
                  <a:gd name="T36" fmla="*/ 0 w 47"/>
                  <a:gd name="T37" fmla="*/ 47 h 47"/>
                  <a:gd name="T38" fmla="*/ 0 w 47"/>
                  <a:gd name="T39" fmla="*/ 0 h 47"/>
                  <a:gd name="T40" fmla="*/ 0 w 47"/>
                  <a:gd name="T41" fmla="*/ 0 h 47"/>
                  <a:gd name="T42" fmla="*/ 0 w 47"/>
                  <a:gd name="T43" fmla="*/ 0 h 47"/>
                  <a:gd name="T44" fmla="*/ 24 w 47"/>
                  <a:gd name="T45" fmla="*/ 0 h 47"/>
                  <a:gd name="T46" fmla="*/ 24 w 47"/>
                  <a:gd name="T47" fmla="*/ 1 h 47"/>
                  <a:gd name="T48" fmla="*/ 0 w 47"/>
                  <a:gd name="T49" fmla="*/ 1 h 47"/>
                  <a:gd name="T50" fmla="*/ 0 w 47"/>
                  <a:gd name="T51" fmla="*/ 4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7">
                    <a:moveTo>
                      <a:pt x="24" y="45"/>
                    </a:moveTo>
                    <a:lnTo>
                      <a:pt x="46" y="45"/>
                    </a:lnTo>
                    <a:lnTo>
                      <a:pt x="46" y="1"/>
                    </a:lnTo>
                    <a:lnTo>
                      <a:pt x="24" y="1"/>
                    </a:lnTo>
                    <a:lnTo>
                      <a:pt x="24" y="0"/>
                    </a:lnTo>
                    <a:lnTo>
                      <a:pt x="46" y="0"/>
                    </a:lnTo>
                    <a:lnTo>
                      <a:pt x="47" y="0"/>
                    </a:lnTo>
                    <a:lnTo>
                      <a:pt x="47" y="0"/>
                    </a:lnTo>
                    <a:lnTo>
                      <a:pt x="47" y="47"/>
                    </a:lnTo>
                    <a:lnTo>
                      <a:pt x="47" y="47"/>
                    </a:lnTo>
                    <a:lnTo>
                      <a:pt x="46" y="47"/>
                    </a:lnTo>
                    <a:lnTo>
                      <a:pt x="24" y="47"/>
                    </a:lnTo>
                    <a:lnTo>
                      <a:pt x="24" y="45"/>
                    </a:lnTo>
                    <a:close/>
                    <a:moveTo>
                      <a:pt x="0" y="45"/>
                    </a:moveTo>
                    <a:lnTo>
                      <a:pt x="24" y="45"/>
                    </a:lnTo>
                    <a:lnTo>
                      <a:pt x="24" y="47"/>
                    </a:lnTo>
                    <a:lnTo>
                      <a:pt x="0" y="47"/>
                    </a:lnTo>
                    <a:lnTo>
                      <a:pt x="0" y="47"/>
                    </a:lnTo>
                    <a:lnTo>
                      <a:pt x="0" y="47"/>
                    </a:lnTo>
                    <a:lnTo>
                      <a:pt x="0" y="0"/>
                    </a:lnTo>
                    <a:lnTo>
                      <a:pt x="0" y="0"/>
                    </a:lnTo>
                    <a:lnTo>
                      <a:pt x="0" y="0"/>
                    </a:lnTo>
                    <a:lnTo>
                      <a:pt x="24" y="0"/>
                    </a:lnTo>
                    <a:lnTo>
                      <a:pt x="24" y="1"/>
                    </a:lnTo>
                    <a:lnTo>
                      <a:pt x="0" y="1"/>
                    </a:lnTo>
                    <a:lnTo>
                      <a:pt x="0" y="4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044" name="Rectangle 270"/>
              <p:cNvSpPr>
                <a:spLocks noChangeArrowheads="1"/>
              </p:cNvSpPr>
              <p:nvPr/>
            </p:nvSpPr>
            <p:spPr bwMode="auto">
              <a:xfrm>
                <a:off x="3896" y="2122"/>
                <a:ext cx="47" cy="47"/>
              </a:xfrm>
              <a:prstGeom prst="rect">
                <a:avLst/>
              </a:prstGeom>
              <a:solidFill>
                <a:srgbClr val="F6B8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045" name="Freeform 271"/>
              <p:cNvSpPr>
                <a:spLocks noEditPoints="1"/>
              </p:cNvSpPr>
              <p:nvPr/>
            </p:nvSpPr>
            <p:spPr bwMode="auto">
              <a:xfrm>
                <a:off x="3896" y="2122"/>
                <a:ext cx="47" cy="47"/>
              </a:xfrm>
              <a:custGeom>
                <a:avLst/>
                <a:gdLst>
                  <a:gd name="T0" fmla="*/ 47 w 47"/>
                  <a:gd name="T1" fmla="*/ 47 h 47"/>
                  <a:gd name="T2" fmla="*/ 24 w 47"/>
                  <a:gd name="T3" fmla="*/ 47 h 47"/>
                  <a:gd name="T4" fmla="*/ 24 w 47"/>
                  <a:gd name="T5" fmla="*/ 45 h 47"/>
                  <a:gd name="T6" fmla="*/ 46 w 47"/>
                  <a:gd name="T7" fmla="*/ 45 h 47"/>
                  <a:gd name="T8" fmla="*/ 46 w 47"/>
                  <a:gd name="T9" fmla="*/ 1 h 47"/>
                  <a:gd name="T10" fmla="*/ 24 w 47"/>
                  <a:gd name="T11" fmla="*/ 1 h 47"/>
                  <a:gd name="T12" fmla="*/ 24 w 47"/>
                  <a:gd name="T13" fmla="*/ 0 h 47"/>
                  <a:gd name="T14" fmla="*/ 47 w 47"/>
                  <a:gd name="T15" fmla="*/ 0 h 47"/>
                  <a:gd name="T16" fmla="*/ 47 w 47"/>
                  <a:gd name="T17" fmla="*/ 0 h 47"/>
                  <a:gd name="T18" fmla="*/ 47 w 47"/>
                  <a:gd name="T19" fmla="*/ 0 h 47"/>
                  <a:gd name="T20" fmla="*/ 47 w 47"/>
                  <a:gd name="T21" fmla="*/ 47 h 47"/>
                  <a:gd name="T22" fmla="*/ 47 w 47"/>
                  <a:gd name="T23" fmla="*/ 47 h 47"/>
                  <a:gd name="T24" fmla="*/ 47 w 47"/>
                  <a:gd name="T25" fmla="*/ 47 h 47"/>
                  <a:gd name="T26" fmla="*/ 24 w 47"/>
                  <a:gd name="T27" fmla="*/ 47 h 47"/>
                  <a:gd name="T28" fmla="*/ 0 w 47"/>
                  <a:gd name="T29" fmla="*/ 47 h 47"/>
                  <a:gd name="T30" fmla="*/ 0 w 47"/>
                  <a:gd name="T31" fmla="*/ 47 h 47"/>
                  <a:gd name="T32" fmla="*/ 0 w 47"/>
                  <a:gd name="T33" fmla="*/ 47 h 47"/>
                  <a:gd name="T34" fmla="*/ 0 w 47"/>
                  <a:gd name="T35" fmla="*/ 0 h 47"/>
                  <a:gd name="T36" fmla="*/ 0 w 47"/>
                  <a:gd name="T37" fmla="*/ 0 h 47"/>
                  <a:gd name="T38" fmla="*/ 0 w 47"/>
                  <a:gd name="T39" fmla="*/ 0 h 47"/>
                  <a:gd name="T40" fmla="*/ 24 w 47"/>
                  <a:gd name="T41" fmla="*/ 0 h 47"/>
                  <a:gd name="T42" fmla="*/ 24 w 47"/>
                  <a:gd name="T43" fmla="*/ 1 h 47"/>
                  <a:gd name="T44" fmla="*/ 1 w 47"/>
                  <a:gd name="T45" fmla="*/ 1 h 47"/>
                  <a:gd name="T46" fmla="*/ 1 w 47"/>
                  <a:gd name="T47" fmla="*/ 45 h 47"/>
                  <a:gd name="T48" fmla="*/ 24 w 47"/>
                  <a:gd name="T49" fmla="*/ 45 h 47"/>
                  <a:gd name="T50" fmla="*/ 24 w 47"/>
                  <a:gd name="T51" fmla="*/ 4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7">
                    <a:moveTo>
                      <a:pt x="47" y="47"/>
                    </a:moveTo>
                    <a:lnTo>
                      <a:pt x="24" y="47"/>
                    </a:lnTo>
                    <a:lnTo>
                      <a:pt x="24" y="45"/>
                    </a:lnTo>
                    <a:lnTo>
                      <a:pt x="46" y="45"/>
                    </a:lnTo>
                    <a:lnTo>
                      <a:pt x="46" y="1"/>
                    </a:lnTo>
                    <a:lnTo>
                      <a:pt x="24" y="1"/>
                    </a:lnTo>
                    <a:lnTo>
                      <a:pt x="24" y="0"/>
                    </a:lnTo>
                    <a:lnTo>
                      <a:pt x="47" y="0"/>
                    </a:lnTo>
                    <a:lnTo>
                      <a:pt x="47" y="0"/>
                    </a:lnTo>
                    <a:lnTo>
                      <a:pt x="47" y="0"/>
                    </a:lnTo>
                    <a:lnTo>
                      <a:pt x="47" y="47"/>
                    </a:lnTo>
                    <a:lnTo>
                      <a:pt x="47" y="47"/>
                    </a:lnTo>
                    <a:lnTo>
                      <a:pt x="47" y="47"/>
                    </a:lnTo>
                    <a:close/>
                    <a:moveTo>
                      <a:pt x="24" y="47"/>
                    </a:moveTo>
                    <a:lnTo>
                      <a:pt x="0" y="47"/>
                    </a:lnTo>
                    <a:lnTo>
                      <a:pt x="0" y="47"/>
                    </a:lnTo>
                    <a:lnTo>
                      <a:pt x="0" y="47"/>
                    </a:lnTo>
                    <a:lnTo>
                      <a:pt x="0" y="0"/>
                    </a:lnTo>
                    <a:lnTo>
                      <a:pt x="0" y="0"/>
                    </a:lnTo>
                    <a:lnTo>
                      <a:pt x="0" y="0"/>
                    </a:lnTo>
                    <a:lnTo>
                      <a:pt x="24" y="0"/>
                    </a:lnTo>
                    <a:lnTo>
                      <a:pt x="24" y="1"/>
                    </a:lnTo>
                    <a:lnTo>
                      <a:pt x="1" y="1"/>
                    </a:lnTo>
                    <a:lnTo>
                      <a:pt x="1" y="45"/>
                    </a:lnTo>
                    <a:lnTo>
                      <a:pt x="24" y="45"/>
                    </a:lnTo>
                    <a:lnTo>
                      <a:pt x="24" y="4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046" name="Rectangle 272"/>
              <p:cNvSpPr>
                <a:spLocks noChangeArrowheads="1"/>
              </p:cNvSpPr>
              <p:nvPr/>
            </p:nvSpPr>
            <p:spPr bwMode="auto">
              <a:xfrm>
                <a:off x="3943" y="2122"/>
                <a:ext cx="46" cy="47"/>
              </a:xfrm>
              <a:prstGeom prst="rect">
                <a:avLst/>
              </a:prstGeom>
              <a:solidFill>
                <a:srgbClr val="F6B8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047" name="Freeform 273"/>
              <p:cNvSpPr>
                <a:spLocks noEditPoints="1"/>
              </p:cNvSpPr>
              <p:nvPr/>
            </p:nvSpPr>
            <p:spPr bwMode="auto">
              <a:xfrm>
                <a:off x="3942" y="2122"/>
                <a:ext cx="47" cy="47"/>
              </a:xfrm>
              <a:custGeom>
                <a:avLst/>
                <a:gdLst>
                  <a:gd name="T0" fmla="*/ 23 w 47"/>
                  <a:gd name="T1" fmla="*/ 45 h 47"/>
                  <a:gd name="T2" fmla="*/ 47 w 47"/>
                  <a:gd name="T3" fmla="*/ 45 h 47"/>
                  <a:gd name="T4" fmla="*/ 47 w 47"/>
                  <a:gd name="T5" fmla="*/ 1 h 47"/>
                  <a:gd name="T6" fmla="*/ 23 w 47"/>
                  <a:gd name="T7" fmla="*/ 1 h 47"/>
                  <a:gd name="T8" fmla="*/ 23 w 47"/>
                  <a:gd name="T9" fmla="*/ 0 h 47"/>
                  <a:gd name="T10" fmla="*/ 47 w 47"/>
                  <a:gd name="T11" fmla="*/ 0 h 47"/>
                  <a:gd name="T12" fmla="*/ 47 w 47"/>
                  <a:gd name="T13" fmla="*/ 0 h 47"/>
                  <a:gd name="T14" fmla="*/ 47 w 47"/>
                  <a:gd name="T15" fmla="*/ 0 h 47"/>
                  <a:gd name="T16" fmla="*/ 47 w 47"/>
                  <a:gd name="T17" fmla="*/ 47 h 47"/>
                  <a:gd name="T18" fmla="*/ 47 w 47"/>
                  <a:gd name="T19" fmla="*/ 47 h 47"/>
                  <a:gd name="T20" fmla="*/ 47 w 47"/>
                  <a:gd name="T21" fmla="*/ 47 h 47"/>
                  <a:gd name="T22" fmla="*/ 23 w 47"/>
                  <a:gd name="T23" fmla="*/ 47 h 47"/>
                  <a:gd name="T24" fmla="*/ 23 w 47"/>
                  <a:gd name="T25" fmla="*/ 45 h 47"/>
                  <a:gd name="T26" fmla="*/ 1 w 47"/>
                  <a:gd name="T27" fmla="*/ 45 h 47"/>
                  <a:gd name="T28" fmla="*/ 23 w 47"/>
                  <a:gd name="T29" fmla="*/ 45 h 47"/>
                  <a:gd name="T30" fmla="*/ 23 w 47"/>
                  <a:gd name="T31" fmla="*/ 47 h 47"/>
                  <a:gd name="T32" fmla="*/ 1 w 47"/>
                  <a:gd name="T33" fmla="*/ 47 h 47"/>
                  <a:gd name="T34" fmla="*/ 0 w 47"/>
                  <a:gd name="T35" fmla="*/ 47 h 47"/>
                  <a:gd name="T36" fmla="*/ 0 w 47"/>
                  <a:gd name="T37" fmla="*/ 47 h 47"/>
                  <a:gd name="T38" fmla="*/ 0 w 47"/>
                  <a:gd name="T39" fmla="*/ 0 h 47"/>
                  <a:gd name="T40" fmla="*/ 0 w 47"/>
                  <a:gd name="T41" fmla="*/ 0 h 47"/>
                  <a:gd name="T42" fmla="*/ 1 w 47"/>
                  <a:gd name="T43" fmla="*/ 0 h 47"/>
                  <a:gd name="T44" fmla="*/ 23 w 47"/>
                  <a:gd name="T45" fmla="*/ 0 h 47"/>
                  <a:gd name="T46" fmla="*/ 23 w 47"/>
                  <a:gd name="T47" fmla="*/ 1 h 47"/>
                  <a:gd name="T48" fmla="*/ 1 w 47"/>
                  <a:gd name="T49" fmla="*/ 1 h 47"/>
                  <a:gd name="T50" fmla="*/ 1 w 47"/>
                  <a:gd name="T51" fmla="*/ 4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7">
                    <a:moveTo>
                      <a:pt x="23" y="45"/>
                    </a:moveTo>
                    <a:lnTo>
                      <a:pt x="47" y="45"/>
                    </a:lnTo>
                    <a:lnTo>
                      <a:pt x="47" y="1"/>
                    </a:lnTo>
                    <a:lnTo>
                      <a:pt x="23" y="1"/>
                    </a:lnTo>
                    <a:lnTo>
                      <a:pt x="23" y="0"/>
                    </a:lnTo>
                    <a:lnTo>
                      <a:pt x="47" y="0"/>
                    </a:lnTo>
                    <a:lnTo>
                      <a:pt x="47" y="0"/>
                    </a:lnTo>
                    <a:lnTo>
                      <a:pt x="47" y="0"/>
                    </a:lnTo>
                    <a:lnTo>
                      <a:pt x="47" y="47"/>
                    </a:lnTo>
                    <a:lnTo>
                      <a:pt x="47" y="47"/>
                    </a:lnTo>
                    <a:lnTo>
                      <a:pt x="47" y="47"/>
                    </a:lnTo>
                    <a:lnTo>
                      <a:pt x="23" y="47"/>
                    </a:lnTo>
                    <a:lnTo>
                      <a:pt x="23" y="45"/>
                    </a:lnTo>
                    <a:close/>
                    <a:moveTo>
                      <a:pt x="1" y="45"/>
                    </a:moveTo>
                    <a:lnTo>
                      <a:pt x="23" y="45"/>
                    </a:lnTo>
                    <a:lnTo>
                      <a:pt x="23" y="47"/>
                    </a:lnTo>
                    <a:lnTo>
                      <a:pt x="1" y="47"/>
                    </a:lnTo>
                    <a:lnTo>
                      <a:pt x="0" y="47"/>
                    </a:lnTo>
                    <a:lnTo>
                      <a:pt x="0" y="47"/>
                    </a:lnTo>
                    <a:lnTo>
                      <a:pt x="0" y="0"/>
                    </a:lnTo>
                    <a:lnTo>
                      <a:pt x="0" y="0"/>
                    </a:lnTo>
                    <a:lnTo>
                      <a:pt x="1" y="0"/>
                    </a:lnTo>
                    <a:lnTo>
                      <a:pt x="23" y="0"/>
                    </a:lnTo>
                    <a:lnTo>
                      <a:pt x="23" y="1"/>
                    </a:lnTo>
                    <a:lnTo>
                      <a:pt x="1" y="1"/>
                    </a:lnTo>
                    <a:lnTo>
                      <a:pt x="1" y="4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048" name="Rectangle 274"/>
              <p:cNvSpPr>
                <a:spLocks noChangeArrowheads="1"/>
              </p:cNvSpPr>
              <p:nvPr/>
            </p:nvSpPr>
            <p:spPr bwMode="auto">
              <a:xfrm>
                <a:off x="3805" y="2214"/>
                <a:ext cx="45" cy="46"/>
              </a:xfrm>
              <a:prstGeom prst="rect">
                <a:avLst/>
              </a:prstGeom>
              <a:solidFill>
                <a:srgbClr val="F6B8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049" name="Freeform 275"/>
              <p:cNvSpPr>
                <a:spLocks noEditPoints="1"/>
              </p:cNvSpPr>
              <p:nvPr/>
            </p:nvSpPr>
            <p:spPr bwMode="auto">
              <a:xfrm>
                <a:off x="3803" y="2214"/>
                <a:ext cx="47" cy="46"/>
              </a:xfrm>
              <a:custGeom>
                <a:avLst/>
                <a:gdLst>
                  <a:gd name="T0" fmla="*/ 47 w 47"/>
                  <a:gd name="T1" fmla="*/ 46 h 46"/>
                  <a:gd name="T2" fmla="*/ 24 w 47"/>
                  <a:gd name="T3" fmla="*/ 46 h 46"/>
                  <a:gd name="T4" fmla="*/ 24 w 47"/>
                  <a:gd name="T5" fmla="*/ 46 h 46"/>
                  <a:gd name="T6" fmla="*/ 47 w 47"/>
                  <a:gd name="T7" fmla="*/ 46 h 46"/>
                  <a:gd name="T8" fmla="*/ 47 w 47"/>
                  <a:gd name="T9" fmla="*/ 0 h 46"/>
                  <a:gd name="T10" fmla="*/ 24 w 47"/>
                  <a:gd name="T11" fmla="*/ 0 h 46"/>
                  <a:gd name="T12" fmla="*/ 24 w 47"/>
                  <a:gd name="T13" fmla="*/ 0 h 46"/>
                  <a:gd name="T14" fmla="*/ 47 w 47"/>
                  <a:gd name="T15" fmla="*/ 0 h 46"/>
                  <a:gd name="T16" fmla="*/ 47 w 47"/>
                  <a:gd name="T17" fmla="*/ 0 h 46"/>
                  <a:gd name="T18" fmla="*/ 47 w 47"/>
                  <a:gd name="T19" fmla="*/ 0 h 46"/>
                  <a:gd name="T20" fmla="*/ 47 w 47"/>
                  <a:gd name="T21" fmla="*/ 46 h 46"/>
                  <a:gd name="T22" fmla="*/ 47 w 47"/>
                  <a:gd name="T23" fmla="*/ 46 h 46"/>
                  <a:gd name="T24" fmla="*/ 47 w 47"/>
                  <a:gd name="T25" fmla="*/ 46 h 46"/>
                  <a:gd name="T26" fmla="*/ 24 w 47"/>
                  <a:gd name="T27" fmla="*/ 46 h 46"/>
                  <a:gd name="T28" fmla="*/ 2 w 47"/>
                  <a:gd name="T29" fmla="*/ 46 h 46"/>
                  <a:gd name="T30" fmla="*/ 0 w 47"/>
                  <a:gd name="T31" fmla="*/ 46 h 46"/>
                  <a:gd name="T32" fmla="*/ 0 w 47"/>
                  <a:gd name="T33" fmla="*/ 46 h 46"/>
                  <a:gd name="T34" fmla="*/ 0 w 47"/>
                  <a:gd name="T35" fmla="*/ 0 h 46"/>
                  <a:gd name="T36" fmla="*/ 0 w 47"/>
                  <a:gd name="T37" fmla="*/ 0 h 46"/>
                  <a:gd name="T38" fmla="*/ 2 w 47"/>
                  <a:gd name="T39" fmla="*/ 0 h 46"/>
                  <a:gd name="T40" fmla="*/ 24 w 47"/>
                  <a:gd name="T41" fmla="*/ 0 h 46"/>
                  <a:gd name="T42" fmla="*/ 24 w 47"/>
                  <a:gd name="T43" fmla="*/ 0 h 46"/>
                  <a:gd name="T44" fmla="*/ 2 w 47"/>
                  <a:gd name="T45" fmla="*/ 0 h 46"/>
                  <a:gd name="T46" fmla="*/ 2 w 47"/>
                  <a:gd name="T47" fmla="*/ 46 h 46"/>
                  <a:gd name="T48" fmla="*/ 24 w 47"/>
                  <a:gd name="T49" fmla="*/ 46 h 46"/>
                  <a:gd name="T50" fmla="*/ 24 w 47"/>
                  <a:gd name="T51" fmla="*/ 4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6">
                    <a:moveTo>
                      <a:pt x="47" y="46"/>
                    </a:moveTo>
                    <a:lnTo>
                      <a:pt x="24" y="46"/>
                    </a:lnTo>
                    <a:lnTo>
                      <a:pt x="24" y="46"/>
                    </a:lnTo>
                    <a:lnTo>
                      <a:pt x="47" y="46"/>
                    </a:lnTo>
                    <a:lnTo>
                      <a:pt x="47" y="0"/>
                    </a:lnTo>
                    <a:lnTo>
                      <a:pt x="24" y="0"/>
                    </a:lnTo>
                    <a:lnTo>
                      <a:pt x="24" y="0"/>
                    </a:lnTo>
                    <a:lnTo>
                      <a:pt x="47" y="0"/>
                    </a:lnTo>
                    <a:lnTo>
                      <a:pt x="47" y="0"/>
                    </a:lnTo>
                    <a:lnTo>
                      <a:pt x="47" y="0"/>
                    </a:lnTo>
                    <a:lnTo>
                      <a:pt x="47" y="46"/>
                    </a:lnTo>
                    <a:lnTo>
                      <a:pt x="47" y="46"/>
                    </a:lnTo>
                    <a:lnTo>
                      <a:pt x="47" y="46"/>
                    </a:lnTo>
                    <a:close/>
                    <a:moveTo>
                      <a:pt x="24" y="46"/>
                    </a:moveTo>
                    <a:lnTo>
                      <a:pt x="2" y="46"/>
                    </a:lnTo>
                    <a:lnTo>
                      <a:pt x="0" y="46"/>
                    </a:lnTo>
                    <a:lnTo>
                      <a:pt x="0" y="46"/>
                    </a:lnTo>
                    <a:lnTo>
                      <a:pt x="0" y="0"/>
                    </a:lnTo>
                    <a:lnTo>
                      <a:pt x="0" y="0"/>
                    </a:lnTo>
                    <a:lnTo>
                      <a:pt x="2" y="0"/>
                    </a:lnTo>
                    <a:lnTo>
                      <a:pt x="24" y="0"/>
                    </a:lnTo>
                    <a:lnTo>
                      <a:pt x="24" y="0"/>
                    </a:lnTo>
                    <a:lnTo>
                      <a:pt x="2" y="0"/>
                    </a:lnTo>
                    <a:lnTo>
                      <a:pt x="2" y="46"/>
                    </a:lnTo>
                    <a:lnTo>
                      <a:pt x="24" y="46"/>
                    </a:lnTo>
                    <a:lnTo>
                      <a:pt x="24" y="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050" name="Rectangle 276"/>
              <p:cNvSpPr>
                <a:spLocks noChangeArrowheads="1"/>
              </p:cNvSpPr>
              <p:nvPr/>
            </p:nvSpPr>
            <p:spPr bwMode="auto">
              <a:xfrm>
                <a:off x="3850" y="2214"/>
                <a:ext cx="46" cy="46"/>
              </a:xfrm>
              <a:prstGeom prst="rect">
                <a:avLst/>
              </a:prstGeom>
              <a:solidFill>
                <a:srgbClr val="F6B8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051" name="Freeform 277"/>
              <p:cNvSpPr>
                <a:spLocks noEditPoints="1"/>
              </p:cNvSpPr>
              <p:nvPr/>
            </p:nvSpPr>
            <p:spPr bwMode="auto">
              <a:xfrm>
                <a:off x="3850" y="2214"/>
                <a:ext cx="47" cy="46"/>
              </a:xfrm>
              <a:custGeom>
                <a:avLst/>
                <a:gdLst>
                  <a:gd name="T0" fmla="*/ 24 w 47"/>
                  <a:gd name="T1" fmla="*/ 46 h 46"/>
                  <a:gd name="T2" fmla="*/ 46 w 47"/>
                  <a:gd name="T3" fmla="*/ 46 h 46"/>
                  <a:gd name="T4" fmla="*/ 46 w 47"/>
                  <a:gd name="T5" fmla="*/ 0 h 46"/>
                  <a:gd name="T6" fmla="*/ 24 w 47"/>
                  <a:gd name="T7" fmla="*/ 0 h 46"/>
                  <a:gd name="T8" fmla="*/ 24 w 47"/>
                  <a:gd name="T9" fmla="*/ 0 h 46"/>
                  <a:gd name="T10" fmla="*/ 46 w 47"/>
                  <a:gd name="T11" fmla="*/ 0 h 46"/>
                  <a:gd name="T12" fmla="*/ 47 w 47"/>
                  <a:gd name="T13" fmla="*/ 0 h 46"/>
                  <a:gd name="T14" fmla="*/ 47 w 47"/>
                  <a:gd name="T15" fmla="*/ 0 h 46"/>
                  <a:gd name="T16" fmla="*/ 47 w 47"/>
                  <a:gd name="T17" fmla="*/ 46 h 46"/>
                  <a:gd name="T18" fmla="*/ 47 w 47"/>
                  <a:gd name="T19" fmla="*/ 46 h 46"/>
                  <a:gd name="T20" fmla="*/ 46 w 47"/>
                  <a:gd name="T21" fmla="*/ 46 h 46"/>
                  <a:gd name="T22" fmla="*/ 24 w 47"/>
                  <a:gd name="T23" fmla="*/ 46 h 46"/>
                  <a:gd name="T24" fmla="*/ 24 w 47"/>
                  <a:gd name="T25" fmla="*/ 46 h 46"/>
                  <a:gd name="T26" fmla="*/ 0 w 47"/>
                  <a:gd name="T27" fmla="*/ 46 h 46"/>
                  <a:gd name="T28" fmla="*/ 24 w 47"/>
                  <a:gd name="T29" fmla="*/ 46 h 46"/>
                  <a:gd name="T30" fmla="*/ 24 w 47"/>
                  <a:gd name="T31" fmla="*/ 46 h 46"/>
                  <a:gd name="T32" fmla="*/ 0 w 47"/>
                  <a:gd name="T33" fmla="*/ 46 h 46"/>
                  <a:gd name="T34" fmla="*/ 0 w 47"/>
                  <a:gd name="T35" fmla="*/ 46 h 46"/>
                  <a:gd name="T36" fmla="*/ 0 w 47"/>
                  <a:gd name="T37" fmla="*/ 46 h 46"/>
                  <a:gd name="T38" fmla="*/ 0 w 47"/>
                  <a:gd name="T39" fmla="*/ 0 h 46"/>
                  <a:gd name="T40" fmla="*/ 0 w 47"/>
                  <a:gd name="T41" fmla="*/ 0 h 46"/>
                  <a:gd name="T42" fmla="*/ 0 w 47"/>
                  <a:gd name="T43" fmla="*/ 0 h 46"/>
                  <a:gd name="T44" fmla="*/ 24 w 47"/>
                  <a:gd name="T45" fmla="*/ 0 h 46"/>
                  <a:gd name="T46" fmla="*/ 24 w 47"/>
                  <a:gd name="T47" fmla="*/ 0 h 46"/>
                  <a:gd name="T48" fmla="*/ 0 w 47"/>
                  <a:gd name="T49" fmla="*/ 0 h 46"/>
                  <a:gd name="T50" fmla="*/ 0 w 47"/>
                  <a:gd name="T51" fmla="*/ 4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6">
                    <a:moveTo>
                      <a:pt x="24" y="46"/>
                    </a:moveTo>
                    <a:lnTo>
                      <a:pt x="46" y="46"/>
                    </a:lnTo>
                    <a:lnTo>
                      <a:pt x="46" y="0"/>
                    </a:lnTo>
                    <a:lnTo>
                      <a:pt x="24" y="0"/>
                    </a:lnTo>
                    <a:lnTo>
                      <a:pt x="24" y="0"/>
                    </a:lnTo>
                    <a:lnTo>
                      <a:pt x="46" y="0"/>
                    </a:lnTo>
                    <a:lnTo>
                      <a:pt x="47" y="0"/>
                    </a:lnTo>
                    <a:lnTo>
                      <a:pt x="47" y="0"/>
                    </a:lnTo>
                    <a:lnTo>
                      <a:pt x="47" y="46"/>
                    </a:lnTo>
                    <a:lnTo>
                      <a:pt x="47" y="46"/>
                    </a:lnTo>
                    <a:lnTo>
                      <a:pt x="46" y="46"/>
                    </a:lnTo>
                    <a:lnTo>
                      <a:pt x="24" y="46"/>
                    </a:lnTo>
                    <a:lnTo>
                      <a:pt x="24" y="46"/>
                    </a:lnTo>
                    <a:close/>
                    <a:moveTo>
                      <a:pt x="0" y="46"/>
                    </a:moveTo>
                    <a:lnTo>
                      <a:pt x="24" y="46"/>
                    </a:lnTo>
                    <a:lnTo>
                      <a:pt x="24" y="46"/>
                    </a:lnTo>
                    <a:lnTo>
                      <a:pt x="0" y="46"/>
                    </a:lnTo>
                    <a:lnTo>
                      <a:pt x="0" y="46"/>
                    </a:lnTo>
                    <a:lnTo>
                      <a:pt x="0" y="46"/>
                    </a:lnTo>
                    <a:lnTo>
                      <a:pt x="0" y="0"/>
                    </a:lnTo>
                    <a:lnTo>
                      <a:pt x="0" y="0"/>
                    </a:lnTo>
                    <a:lnTo>
                      <a:pt x="0" y="0"/>
                    </a:lnTo>
                    <a:lnTo>
                      <a:pt x="24" y="0"/>
                    </a:lnTo>
                    <a:lnTo>
                      <a:pt x="24" y="0"/>
                    </a:lnTo>
                    <a:lnTo>
                      <a:pt x="0" y="0"/>
                    </a:lnTo>
                    <a:lnTo>
                      <a:pt x="0" y="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052" name="Rectangle 278"/>
              <p:cNvSpPr>
                <a:spLocks noChangeArrowheads="1"/>
              </p:cNvSpPr>
              <p:nvPr/>
            </p:nvSpPr>
            <p:spPr bwMode="auto">
              <a:xfrm>
                <a:off x="3896" y="2214"/>
                <a:ext cx="47" cy="46"/>
              </a:xfrm>
              <a:prstGeom prst="rect">
                <a:avLst/>
              </a:prstGeom>
              <a:solidFill>
                <a:srgbClr val="ECC4B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053" name="Freeform 279"/>
              <p:cNvSpPr>
                <a:spLocks noEditPoints="1"/>
              </p:cNvSpPr>
              <p:nvPr/>
            </p:nvSpPr>
            <p:spPr bwMode="auto">
              <a:xfrm>
                <a:off x="3896" y="2214"/>
                <a:ext cx="47" cy="46"/>
              </a:xfrm>
              <a:custGeom>
                <a:avLst/>
                <a:gdLst>
                  <a:gd name="T0" fmla="*/ 47 w 47"/>
                  <a:gd name="T1" fmla="*/ 46 h 46"/>
                  <a:gd name="T2" fmla="*/ 24 w 47"/>
                  <a:gd name="T3" fmla="*/ 46 h 46"/>
                  <a:gd name="T4" fmla="*/ 24 w 47"/>
                  <a:gd name="T5" fmla="*/ 46 h 46"/>
                  <a:gd name="T6" fmla="*/ 46 w 47"/>
                  <a:gd name="T7" fmla="*/ 46 h 46"/>
                  <a:gd name="T8" fmla="*/ 46 w 47"/>
                  <a:gd name="T9" fmla="*/ 0 h 46"/>
                  <a:gd name="T10" fmla="*/ 24 w 47"/>
                  <a:gd name="T11" fmla="*/ 0 h 46"/>
                  <a:gd name="T12" fmla="*/ 24 w 47"/>
                  <a:gd name="T13" fmla="*/ 0 h 46"/>
                  <a:gd name="T14" fmla="*/ 47 w 47"/>
                  <a:gd name="T15" fmla="*/ 0 h 46"/>
                  <a:gd name="T16" fmla="*/ 47 w 47"/>
                  <a:gd name="T17" fmla="*/ 0 h 46"/>
                  <a:gd name="T18" fmla="*/ 47 w 47"/>
                  <a:gd name="T19" fmla="*/ 0 h 46"/>
                  <a:gd name="T20" fmla="*/ 47 w 47"/>
                  <a:gd name="T21" fmla="*/ 46 h 46"/>
                  <a:gd name="T22" fmla="*/ 47 w 47"/>
                  <a:gd name="T23" fmla="*/ 46 h 46"/>
                  <a:gd name="T24" fmla="*/ 47 w 47"/>
                  <a:gd name="T25" fmla="*/ 46 h 46"/>
                  <a:gd name="T26" fmla="*/ 24 w 47"/>
                  <a:gd name="T27" fmla="*/ 46 h 46"/>
                  <a:gd name="T28" fmla="*/ 0 w 47"/>
                  <a:gd name="T29" fmla="*/ 46 h 46"/>
                  <a:gd name="T30" fmla="*/ 0 w 47"/>
                  <a:gd name="T31" fmla="*/ 46 h 46"/>
                  <a:gd name="T32" fmla="*/ 0 w 47"/>
                  <a:gd name="T33" fmla="*/ 46 h 46"/>
                  <a:gd name="T34" fmla="*/ 0 w 47"/>
                  <a:gd name="T35" fmla="*/ 0 h 46"/>
                  <a:gd name="T36" fmla="*/ 0 w 47"/>
                  <a:gd name="T37" fmla="*/ 0 h 46"/>
                  <a:gd name="T38" fmla="*/ 0 w 47"/>
                  <a:gd name="T39" fmla="*/ 0 h 46"/>
                  <a:gd name="T40" fmla="*/ 24 w 47"/>
                  <a:gd name="T41" fmla="*/ 0 h 46"/>
                  <a:gd name="T42" fmla="*/ 24 w 47"/>
                  <a:gd name="T43" fmla="*/ 0 h 46"/>
                  <a:gd name="T44" fmla="*/ 1 w 47"/>
                  <a:gd name="T45" fmla="*/ 0 h 46"/>
                  <a:gd name="T46" fmla="*/ 1 w 47"/>
                  <a:gd name="T47" fmla="*/ 46 h 46"/>
                  <a:gd name="T48" fmla="*/ 24 w 47"/>
                  <a:gd name="T49" fmla="*/ 46 h 46"/>
                  <a:gd name="T50" fmla="*/ 24 w 47"/>
                  <a:gd name="T51" fmla="*/ 4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6">
                    <a:moveTo>
                      <a:pt x="47" y="46"/>
                    </a:moveTo>
                    <a:lnTo>
                      <a:pt x="24" y="46"/>
                    </a:lnTo>
                    <a:lnTo>
                      <a:pt x="24" y="46"/>
                    </a:lnTo>
                    <a:lnTo>
                      <a:pt x="46" y="46"/>
                    </a:lnTo>
                    <a:lnTo>
                      <a:pt x="46" y="0"/>
                    </a:lnTo>
                    <a:lnTo>
                      <a:pt x="24" y="0"/>
                    </a:lnTo>
                    <a:lnTo>
                      <a:pt x="24" y="0"/>
                    </a:lnTo>
                    <a:lnTo>
                      <a:pt x="47" y="0"/>
                    </a:lnTo>
                    <a:lnTo>
                      <a:pt x="47" y="0"/>
                    </a:lnTo>
                    <a:lnTo>
                      <a:pt x="47" y="0"/>
                    </a:lnTo>
                    <a:lnTo>
                      <a:pt x="47" y="46"/>
                    </a:lnTo>
                    <a:lnTo>
                      <a:pt x="47" y="46"/>
                    </a:lnTo>
                    <a:lnTo>
                      <a:pt x="47" y="46"/>
                    </a:lnTo>
                    <a:close/>
                    <a:moveTo>
                      <a:pt x="24" y="46"/>
                    </a:moveTo>
                    <a:lnTo>
                      <a:pt x="0" y="46"/>
                    </a:lnTo>
                    <a:lnTo>
                      <a:pt x="0" y="46"/>
                    </a:lnTo>
                    <a:lnTo>
                      <a:pt x="0" y="46"/>
                    </a:lnTo>
                    <a:lnTo>
                      <a:pt x="0" y="0"/>
                    </a:lnTo>
                    <a:lnTo>
                      <a:pt x="0" y="0"/>
                    </a:lnTo>
                    <a:lnTo>
                      <a:pt x="0" y="0"/>
                    </a:lnTo>
                    <a:lnTo>
                      <a:pt x="24" y="0"/>
                    </a:lnTo>
                    <a:lnTo>
                      <a:pt x="24" y="0"/>
                    </a:lnTo>
                    <a:lnTo>
                      <a:pt x="1" y="0"/>
                    </a:lnTo>
                    <a:lnTo>
                      <a:pt x="1" y="46"/>
                    </a:lnTo>
                    <a:lnTo>
                      <a:pt x="24" y="46"/>
                    </a:lnTo>
                    <a:lnTo>
                      <a:pt x="24" y="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054" name="Rectangle 280"/>
              <p:cNvSpPr>
                <a:spLocks noChangeArrowheads="1"/>
              </p:cNvSpPr>
              <p:nvPr/>
            </p:nvSpPr>
            <p:spPr bwMode="auto">
              <a:xfrm>
                <a:off x="3943" y="2214"/>
                <a:ext cx="46" cy="46"/>
              </a:xfrm>
              <a:prstGeom prst="rect">
                <a:avLst/>
              </a:prstGeom>
              <a:solidFill>
                <a:srgbClr val="ECC4B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055" name="Freeform 281"/>
              <p:cNvSpPr>
                <a:spLocks noEditPoints="1"/>
              </p:cNvSpPr>
              <p:nvPr/>
            </p:nvSpPr>
            <p:spPr bwMode="auto">
              <a:xfrm>
                <a:off x="3942" y="2214"/>
                <a:ext cx="47" cy="46"/>
              </a:xfrm>
              <a:custGeom>
                <a:avLst/>
                <a:gdLst>
                  <a:gd name="T0" fmla="*/ 23 w 47"/>
                  <a:gd name="T1" fmla="*/ 46 h 46"/>
                  <a:gd name="T2" fmla="*/ 47 w 47"/>
                  <a:gd name="T3" fmla="*/ 46 h 46"/>
                  <a:gd name="T4" fmla="*/ 47 w 47"/>
                  <a:gd name="T5" fmla="*/ 0 h 46"/>
                  <a:gd name="T6" fmla="*/ 23 w 47"/>
                  <a:gd name="T7" fmla="*/ 0 h 46"/>
                  <a:gd name="T8" fmla="*/ 23 w 47"/>
                  <a:gd name="T9" fmla="*/ 0 h 46"/>
                  <a:gd name="T10" fmla="*/ 47 w 47"/>
                  <a:gd name="T11" fmla="*/ 0 h 46"/>
                  <a:gd name="T12" fmla="*/ 47 w 47"/>
                  <a:gd name="T13" fmla="*/ 0 h 46"/>
                  <a:gd name="T14" fmla="*/ 47 w 47"/>
                  <a:gd name="T15" fmla="*/ 0 h 46"/>
                  <a:gd name="T16" fmla="*/ 47 w 47"/>
                  <a:gd name="T17" fmla="*/ 46 h 46"/>
                  <a:gd name="T18" fmla="*/ 47 w 47"/>
                  <a:gd name="T19" fmla="*/ 46 h 46"/>
                  <a:gd name="T20" fmla="*/ 47 w 47"/>
                  <a:gd name="T21" fmla="*/ 46 h 46"/>
                  <a:gd name="T22" fmla="*/ 23 w 47"/>
                  <a:gd name="T23" fmla="*/ 46 h 46"/>
                  <a:gd name="T24" fmla="*/ 23 w 47"/>
                  <a:gd name="T25" fmla="*/ 46 h 46"/>
                  <a:gd name="T26" fmla="*/ 1 w 47"/>
                  <a:gd name="T27" fmla="*/ 46 h 46"/>
                  <a:gd name="T28" fmla="*/ 23 w 47"/>
                  <a:gd name="T29" fmla="*/ 46 h 46"/>
                  <a:gd name="T30" fmla="*/ 23 w 47"/>
                  <a:gd name="T31" fmla="*/ 46 h 46"/>
                  <a:gd name="T32" fmla="*/ 1 w 47"/>
                  <a:gd name="T33" fmla="*/ 46 h 46"/>
                  <a:gd name="T34" fmla="*/ 0 w 47"/>
                  <a:gd name="T35" fmla="*/ 46 h 46"/>
                  <a:gd name="T36" fmla="*/ 0 w 47"/>
                  <a:gd name="T37" fmla="*/ 46 h 46"/>
                  <a:gd name="T38" fmla="*/ 0 w 47"/>
                  <a:gd name="T39" fmla="*/ 0 h 46"/>
                  <a:gd name="T40" fmla="*/ 0 w 47"/>
                  <a:gd name="T41" fmla="*/ 0 h 46"/>
                  <a:gd name="T42" fmla="*/ 1 w 47"/>
                  <a:gd name="T43" fmla="*/ 0 h 46"/>
                  <a:gd name="T44" fmla="*/ 23 w 47"/>
                  <a:gd name="T45" fmla="*/ 0 h 46"/>
                  <a:gd name="T46" fmla="*/ 23 w 47"/>
                  <a:gd name="T47" fmla="*/ 0 h 46"/>
                  <a:gd name="T48" fmla="*/ 1 w 47"/>
                  <a:gd name="T49" fmla="*/ 0 h 46"/>
                  <a:gd name="T50" fmla="*/ 1 w 47"/>
                  <a:gd name="T51" fmla="*/ 4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6">
                    <a:moveTo>
                      <a:pt x="23" y="46"/>
                    </a:moveTo>
                    <a:lnTo>
                      <a:pt x="47" y="46"/>
                    </a:lnTo>
                    <a:lnTo>
                      <a:pt x="47" y="0"/>
                    </a:lnTo>
                    <a:lnTo>
                      <a:pt x="23" y="0"/>
                    </a:lnTo>
                    <a:lnTo>
                      <a:pt x="23" y="0"/>
                    </a:lnTo>
                    <a:lnTo>
                      <a:pt x="47" y="0"/>
                    </a:lnTo>
                    <a:lnTo>
                      <a:pt x="47" y="0"/>
                    </a:lnTo>
                    <a:lnTo>
                      <a:pt x="47" y="0"/>
                    </a:lnTo>
                    <a:lnTo>
                      <a:pt x="47" y="46"/>
                    </a:lnTo>
                    <a:lnTo>
                      <a:pt x="47" y="46"/>
                    </a:lnTo>
                    <a:lnTo>
                      <a:pt x="47" y="46"/>
                    </a:lnTo>
                    <a:lnTo>
                      <a:pt x="23" y="46"/>
                    </a:lnTo>
                    <a:lnTo>
                      <a:pt x="23" y="46"/>
                    </a:lnTo>
                    <a:close/>
                    <a:moveTo>
                      <a:pt x="1" y="46"/>
                    </a:moveTo>
                    <a:lnTo>
                      <a:pt x="23" y="46"/>
                    </a:lnTo>
                    <a:lnTo>
                      <a:pt x="23" y="46"/>
                    </a:lnTo>
                    <a:lnTo>
                      <a:pt x="1" y="46"/>
                    </a:lnTo>
                    <a:lnTo>
                      <a:pt x="0" y="46"/>
                    </a:lnTo>
                    <a:lnTo>
                      <a:pt x="0" y="46"/>
                    </a:lnTo>
                    <a:lnTo>
                      <a:pt x="0" y="0"/>
                    </a:lnTo>
                    <a:lnTo>
                      <a:pt x="0" y="0"/>
                    </a:lnTo>
                    <a:lnTo>
                      <a:pt x="1" y="0"/>
                    </a:lnTo>
                    <a:lnTo>
                      <a:pt x="23" y="0"/>
                    </a:lnTo>
                    <a:lnTo>
                      <a:pt x="23" y="0"/>
                    </a:lnTo>
                    <a:lnTo>
                      <a:pt x="1" y="0"/>
                    </a:lnTo>
                    <a:lnTo>
                      <a:pt x="1" y="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056" name="Rectangle 282"/>
              <p:cNvSpPr>
                <a:spLocks noChangeArrowheads="1"/>
              </p:cNvSpPr>
              <p:nvPr/>
            </p:nvSpPr>
            <p:spPr bwMode="auto">
              <a:xfrm>
                <a:off x="3989" y="2214"/>
                <a:ext cx="46" cy="46"/>
              </a:xfrm>
              <a:prstGeom prst="rect">
                <a:avLst/>
              </a:prstGeom>
              <a:solidFill>
                <a:srgbClr val="F6B8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057" name="Freeform 283"/>
              <p:cNvSpPr>
                <a:spLocks noEditPoints="1"/>
              </p:cNvSpPr>
              <p:nvPr/>
            </p:nvSpPr>
            <p:spPr bwMode="auto">
              <a:xfrm>
                <a:off x="3989" y="2214"/>
                <a:ext cx="46" cy="46"/>
              </a:xfrm>
              <a:custGeom>
                <a:avLst/>
                <a:gdLst>
                  <a:gd name="T0" fmla="*/ 46 w 46"/>
                  <a:gd name="T1" fmla="*/ 46 h 46"/>
                  <a:gd name="T2" fmla="*/ 23 w 46"/>
                  <a:gd name="T3" fmla="*/ 46 h 46"/>
                  <a:gd name="T4" fmla="*/ 23 w 46"/>
                  <a:gd name="T5" fmla="*/ 46 h 46"/>
                  <a:gd name="T6" fmla="*/ 46 w 46"/>
                  <a:gd name="T7" fmla="*/ 46 h 46"/>
                  <a:gd name="T8" fmla="*/ 46 w 46"/>
                  <a:gd name="T9" fmla="*/ 0 h 46"/>
                  <a:gd name="T10" fmla="*/ 23 w 46"/>
                  <a:gd name="T11" fmla="*/ 0 h 46"/>
                  <a:gd name="T12" fmla="*/ 23 w 46"/>
                  <a:gd name="T13" fmla="*/ 0 h 46"/>
                  <a:gd name="T14" fmla="*/ 46 w 46"/>
                  <a:gd name="T15" fmla="*/ 0 h 46"/>
                  <a:gd name="T16" fmla="*/ 46 w 46"/>
                  <a:gd name="T17" fmla="*/ 0 h 46"/>
                  <a:gd name="T18" fmla="*/ 46 w 46"/>
                  <a:gd name="T19" fmla="*/ 0 h 46"/>
                  <a:gd name="T20" fmla="*/ 46 w 46"/>
                  <a:gd name="T21" fmla="*/ 46 h 46"/>
                  <a:gd name="T22" fmla="*/ 46 w 46"/>
                  <a:gd name="T23" fmla="*/ 46 h 46"/>
                  <a:gd name="T24" fmla="*/ 46 w 46"/>
                  <a:gd name="T25" fmla="*/ 46 h 46"/>
                  <a:gd name="T26" fmla="*/ 23 w 46"/>
                  <a:gd name="T27" fmla="*/ 46 h 46"/>
                  <a:gd name="T28" fmla="*/ 0 w 46"/>
                  <a:gd name="T29" fmla="*/ 46 h 46"/>
                  <a:gd name="T30" fmla="*/ 0 w 46"/>
                  <a:gd name="T31" fmla="*/ 46 h 46"/>
                  <a:gd name="T32" fmla="*/ 0 w 46"/>
                  <a:gd name="T33" fmla="*/ 46 h 46"/>
                  <a:gd name="T34" fmla="*/ 0 w 46"/>
                  <a:gd name="T35" fmla="*/ 0 h 46"/>
                  <a:gd name="T36" fmla="*/ 0 w 46"/>
                  <a:gd name="T37" fmla="*/ 0 h 46"/>
                  <a:gd name="T38" fmla="*/ 0 w 46"/>
                  <a:gd name="T39" fmla="*/ 0 h 46"/>
                  <a:gd name="T40" fmla="*/ 23 w 46"/>
                  <a:gd name="T41" fmla="*/ 0 h 46"/>
                  <a:gd name="T42" fmla="*/ 23 w 46"/>
                  <a:gd name="T43" fmla="*/ 0 h 46"/>
                  <a:gd name="T44" fmla="*/ 0 w 46"/>
                  <a:gd name="T45" fmla="*/ 0 h 46"/>
                  <a:gd name="T46" fmla="*/ 0 w 46"/>
                  <a:gd name="T47" fmla="*/ 46 h 46"/>
                  <a:gd name="T48" fmla="*/ 23 w 46"/>
                  <a:gd name="T49" fmla="*/ 46 h 46"/>
                  <a:gd name="T50" fmla="*/ 23 w 46"/>
                  <a:gd name="T51" fmla="*/ 4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6" h="46">
                    <a:moveTo>
                      <a:pt x="46" y="46"/>
                    </a:moveTo>
                    <a:lnTo>
                      <a:pt x="23" y="46"/>
                    </a:lnTo>
                    <a:lnTo>
                      <a:pt x="23" y="46"/>
                    </a:lnTo>
                    <a:lnTo>
                      <a:pt x="46" y="46"/>
                    </a:lnTo>
                    <a:lnTo>
                      <a:pt x="46" y="0"/>
                    </a:lnTo>
                    <a:lnTo>
                      <a:pt x="23" y="0"/>
                    </a:lnTo>
                    <a:lnTo>
                      <a:pt x="23" y="0"/>
                    </a:lnTo>
                    <a:lnTo>
                      <a:pt x="46" y="0"/>
                    </a:lnTo>
                    <a:lnTo>
                      <a:pt x="46" y="0"/>
                    </a:lnTo>
                    <a:lnTo>
                      <a:pt x="46" y="0"/>
                    </a:lnTo>
                    <a:lnTo>
                      <a:pt x="46" y="46"/>
                    </a:lnTo>
                    <a:lnTo>
                      <a:pt x="46" y="46"/>
                    </a:lnTo>
                    <a:lnTo>
                      <a:pt x="46" y="46"/>
                    </a:lnTo>
                    <a:close/>
                    <a:moveTo>
                      <a:pt x="23" y="46"/>
                    </a:moveTo>
                    <a:lnTo>
                      <a:pt x="0" y="46"/>
                    </a:lnTo>
                    <a:lnTo>
                      <a:pt x="0" y="46"/>
                    </a:lnTo>
                    <a:lnTo>
                      <a:pt x="0" y="46"/>
                    </a:lnTo>
                    <a:lnTo>
                      <a:pt x="0" y="0"/>
                    </a:lnTo>
                    <a:lnTo>
                      <a:pt x="0" y="0"/>
                    </a:lnTo>
                    <a:lnTo>
                      <a:pt x="0" y="0"/>
                    </a:lnTo>
                    <a:lnTo>
                      <a:pt x="23" y="0"/>
                    </a:lnTo>
                    <a:lnTo>
                      <a:pt x="23" y="0"/>
                    </a:lnTo>
                    <a:lnTo>
                      <a:pt x="0" y="0"/>
                    </a:lnTo>
                    <a:lnTo>
                      <a:pt x="0" y="46"/>
                    </a:lnTo>
                    <a:lnTo>
                      <a:pt x="23" y="46"/>
                    </a:lnTo>
                    <a:lnTo>
                      <a:pt x="23" y="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058" name="Rectangle 284"/>
              <p:cNvSpPr>
                <a:spLocks noChangeArrowheads="1"/>
              </p:cNvSpPr>
              <p:nvPr/>
            </p:nvSpPr>
            <p:spPr bwMode="auto">
              <a:xfrm>
                <a:off x="3805" y="2169"/>
                <a:ext cx="45" cy="45"/>
              </a:xfrm>
              <a:prstGeom prst="rect">
                <a:avLst/>
              </a:prstGeom>
              <a:solidFill>
                <a:srgbClr val="F6B8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059" name="Freeform 285"/>
              <p:cNvSpPr>
                <a:spLocks noEditPoints="1"/>
              </p:cNvSpPr>
              <p:nvPr/>
            </p:nvSpPr>
            <p:spPr bwMode="auto">
              <a:xfrm>
                <a:off x="3803" y="2167"/>
                <a:ext cx="47" cy="47"/>
              </a:xfrm>
              <a:custGeom>
                <a:avLst/>
                <a:gdLst>
                  <a:gd name="T0" fmla="*/ 47 w 47"/>
                  <a:gd name="T1" fmla="*/ 2 h 47"/>
                  <a:gd name="T2" fmla="*/ 24 w 47"/>
                  <a:gd name="T3" fmla="*/ 2 h 47"/>
                  <a:gd name="T4" fmla="*/ 24 w 47"/>
                  <a:gd name="T5" fmla="*/ 0 h 47"/>
                  <a:gd name="T6" fmla="*/ 47 w 47"/>
                  <a:gd name="T7" fmla="*/ 0 h 47"/>
                  <a:gd name="T8" fmla="*/ 47 w 47"/>
                  <a:gd name="T9" fmla="*/ 0 h 47"/>
                  <a:gd name="T10" fmla="*/ 47 w 47"/>
                  <a:gd name="T11" fmla="*/ 2 h 47"/>
                  <a:gd name="T12" fmla="*/ 47 w 47"/>
                  <a:gd name="T13" fmla="*/ 47 h 47"/>
                  <a:gd name="T14" fmla="*/ 47 w 47"/>
                  <a:gd name="T15" fmla="*/ 47 h 47"/>
                  <a:gd name="T16" fmla="*/ 47 w 47"/>
                  <a:gd name="T17" fmla="*/ 47 h 47"/>
                  <a:gd name="T18" fmla="*/ 24 w 47"/>
                  <a:gd name="T19" fmla="*/ 47 h 47"/>
                  <a:gd name="T20" fmla="*/ 24 w 47"/>
                  <a:gd name="T21" fmla="*/ 47 h 47"/>
                  <a:gd name="T22" fmla="*/ 47 w 47"/>
                  <a:gd name="T23" fmla="*/ 47 h 47"/>
                  <a:gd name="T24" fmla="*/ 47 w 47"/>
                  <a:gd name="T25" fmla="*/ 2 h 47"/>
                  <a:gd name="T26" fmla="*/ 24 w 47"/>
                  <a:gd name="T27" fmla="*/ 2 h 47"/>
                  <a:gd name="T28" fmla="*/ 2 w 47"/>
                  <a:gd name="T29" fmla="*/ 2 h 47"/>
                  <a:gd name="T30" fmla="*/ 2 w 47"/>
                  <a:gd name="T31" fmla="*/ 47 h 47"/>
                  <a:gd name="T32" fmla="*/ 24 w 47"/>
                  <a:gd name="T33" fmla="*/ 47 h 47"/>
                  <a:gd name="T34" fmla="*/ 24 w 47"/>
                  <a:gd name="T35" fmla="*/ 47 h 47"/>
                  <a:gd name="T36" fmla="*/ 2 w 47"/>
                  <a:gd name="T37" fmla="*/ 47 h 47"/>
                  <a:gd name="T38" fmla="*/ 0 w 47"/>
                  <a:gd name="T39" fmla="*/ 47 h 47"/>
                  <a:gd name="T40" fmla="*/ 0 w 47"/>
                  <a:gd name="T41" fmla="*/ 47 h 47"/>
                  <a:gd name="T42" fmla="*/ 0 w 47"/>
                  <a:gd name="T43" fmla="*/ 2 h 47"/>
                  <a:gd name="T44" fmla="*/ 0 w 47"/>
                  <a:gd name="T45" fmla="*/ 0 h 47"/>
                  <a:gd name="T46" fmla="*/ 2 w 47"/>
                  <a:gd name="T47" fmla="*/ 0 h 47"/>
                  <a:gd name="T48" fmla="*/ 24 w 47"/>
                  <a:gd name="T49" fmla="*/ 0 h 47"/>
                  <a:gd name="T50" fmla="*/ 24 w 47"/>
                  <a:gd name="T51" fmla="*/ 2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7">
                    <a:moveTo>
                      <a:pt x="47" y="2"/>
                    </a:moveTo>
                    <a:lnTo>
                      <a:pt x="24" y="2"/>
                    </a:lnTo>
                    <a:lnTo>
                      <a:pt x="24" y="0"/>
                    </a:lnTo>
                    <a:lnTo>
                      <a:pt x="47" y="0"/>
                    </a:lnTo>
                    <a:lnTo>
                      <a:pt x="47" y="0"/>
                    </a:lnTo>
                    <a:lnTo>
                      <a:pt x="47" y="2"/>
                    </a:lnTo>
                    <a:lnTo>
                      <a:pt x="47" y="47"/>
                    </a:lnTo>
                    <a:lnTo>
                      <a:pt x="47" y="47"/>
                    </a:lnTo>
                    <a:lnTo>
                      <a:pt x="47" y="47"/>
                    </a:lnTo>
                    <a:lnTo>
                      <a:pt x="24" y="47"/>
                    </a:lnTo>
                    <a:lnTo>
                      <a:pt x="24" y="47"/>
                    </a:lnTo>
                    <a:lnTo>
                      <a:pt x="47" y="47"/>
                    </a:lnTo>
                    <a:lnTo>
                      <a:pt x="47" y="2"/>
                    </a:lnTo>
                    <a:close/>
                    <a:moveTo>
                      <a:pt x="24" y="2"/>
                    </a:moveTo>
                    <a:lnTo>
                      <a:pt x="2" y="2"/>
                    </a:lnTo>
                    <a:lnTo>
                      <a:pt x="2" y="47"/>
                    </a:lnTo>
                    <a:lnTo>
                      <a:pt x="24" y="47"/>
                    </a:lnTo>
                    <a:lnTo>
                      <a:pt x="24" y="47"/>
                    </a:lnTo>
                    <a:lnTo>
                      <a:pt x="2" y="47"/>
                    </a:lnTo>
                    <a:lnTo>
                      <a:pt x="0" y="47"/>
                    </a:lnTo>
                    <a:lnTo>
                      <a:pt x="0" y="47"/>
                    </a:lnTo>
                    <a:lnTo>
                      <a:pt x="0" y="2"/>
                    </a:lnTo>
                    <a:lnTo>
                      <a:pt x="0" y="0"/>
                    </a:lnTo>
                    <a:lnTo>
                      <a:pt x="2" y="0"/>
                    </a:lnTo>
                    <a:lnTo>
                      <a:pt x="24" y="0"/>
                    </a:lnTo>
                    <a:lnTo>
                      <a:pt x="24" y="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060" name="Rectangle 286"/>
              <p:cNvSpPr>
                <a:spLocks noChangeArrowheads="1"/>
              </p:cNvSpPr>
              <p:nvPr/>
            </p:nvSpPr>
            <p:spPr bwMode="auto">
              <a:xfrm>
                <a:off x="3850" y="2169"/>
                <a:ext cx="46" cy="45"/>
              </a:xfrm>
              <a:prstGeom prst="rect">
                <a:avLst/>
              </a:prstGeom>
              <a:solidFill>
                <a:srgbClr val="F6B8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061" name="Freeform 287"/>
              <p:cNvSpPr>
                <a:spLocks noEditPoints="1"/>
              </p:cNvSpPr>
              <p:nvPr/>
            </p:nvSpPr>
            <p:spPr bwMode="auto">
              <a:xfrm>
                <a:off x="3850" y="2167"/>
                <a:ext cx="47" cy="47"/>
              </a:xfrm>
              <a:custGeom>
                <a:avLst/>
                <a:gdLst>
                  <a:gd name="T0" fmla="*/ 24 w 47"/>
                  <a:gd name="T1" fmla="*/ 0 h 47"/>
                  <a:gd name="T2" fmla="*/ 46 w 47"/>
                  <a:gd name="T3" fmla="*/ 0 h 47"/>
                  <a:gd name="T4" fmla="*/ 47 w 47"/>
                  <a:gd name="T5" fmla="*/ 0 h 47"/>
                  <a:gd name="T6" fmla="*/ 47 w 47"/>
                  <a:gd name="T7" fmla="*/ 2 h 47"/>
                  <a:gd name="T8" fmla="*/ 47 w 47"/>
                  <a:gd name="T9" fmla="*/ 47 h 47"/>
                  <a:gd name="T10" fmla="*/ 47 w 47"/>
                  <a:gd name="T11" fmla="*/ 47 h 47"/>
                  <a:gd name="T12" fmla="*/ 46 w 47"/>
                  <a:gd name="T13" fmla="*/ 47 h 47"/>
                  <a:gd name="T14" fmla="*/ 24 w 47"/>
                  <a:gd name="T15" fmla="*/ 47 h 47"/>
                  <a:gd name="T16" fmla="*/ 24 w 47"/>
                  <a:gd name="T17" fmla="*/ 47 h 47"/>
                  <a:gd name="T18" fmla="*/ 46 w 47"/>
                  <a:gd name="T19" fmla="*/ 47 h 47"/>
                  <a:gd name="T20" fmla="*/ 46 w 47"/>
                  <a:gd name="T21" fmla="*/ 2 h 47"/>
                  <a:gd name="T22" fmla="*/ 24 w 47"/>
                  <a:gd name="T23" fmla="*/ 2 h 47"/>
                  <a:gd name="T24" fmla="*/ 24 w 47"/>
                  <a:gd name="T25" fmla="*/ 0 h 47"/>
                  <a:gd name="T26" fmla="*/ 0 w 47"/>
                  <a:gd name="T27" fmla="*/ 0 h 47"/>
                  <a:gd name="T28" fmla="*/ 24 w 47"/>
                  <a:gd name="T29" fmla="*/ 0 h 47"/>
                  <a:gd name="T30" fmla="*/ 24 w 47"/>
                  <a:gd name="T31" fmla="*/ 2 h 47"/>
                  <a:gd name="T32" fmla="*/ 0 w 47"/>
                  <a:gd name="T33" fmla="*/ 2 h 47"/>
                  <a:gd name="T34" fmla="*/ 0 w 47"/>
                  <a:gd name="T35" fmla="*/ 47 h 47"/>
                  <a:gd name="T36" fmla="*/ 24 w 47"/>
                  <a:gd name="T37" fmla="*/ 47 h 47"/>
                  <a:gd name="T38" fmla="*/ 24 w 47"/>
                  <a:gd name="T39" fmla="*/ 47 h 47"/>
                  <a:gd name="T40" fmla="*/ 0 w 47"/>
                  <a:gd name="T41" fmla="*/ 47 h 47"/>
                  <a:gd name="T42" fmla="*/ 0 w 47"/>
                  <a:gd name="T43" fmla="*/ 47 h 47"/>
                  <a:gd name="T44" fmla="*/ 0 w 47"/>
                  <a:gd name="T45" fmla="*/ 47 h 47"/>
                  <a:gd name="T46" fmla="*/ 0 w 47"/>
                  <a:gd name="T47" fmla="*/ 2 h 47"/>
                  <a:gd name="T48" fmla="*/ 0 w 47"/>
                  <a:gd name="T49" fmla="*/ 0 h 47"/>
                  <a:gd name="T50" fmla="*/ 0 w 47"/>
                  <a:gd name="T51"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7">
                    <a:moveTo>
                      <a:pt x="24" y="0"/>
                    </a:moveTo>
                    <a:lnTo>
                      <a:pt x="46" y="0"/>
                    </a:lnTo>
                    <a:lnTo>
                      <a:pt x="47" y="0"/>
                    </a:lnTo>
                    <a:lnTo>
                      <a:pt x="47" y="2"/>
                    </a:lnTo>
                    <a:lnTo>
                      <a:pt x="47" y="47"/>
                    </a:lnTo>
                    <a:lnTo>
                      <a:pt x="47" y="47"/>
                    </a:lnTo>
                    <a:lnTo>
                      <a:pt x="46" y="47"/>
                    </a:lnTo>
                    <a:lnTo>
                      <a:pt x="24" y="47"/>
                    </a:lnTo>
                    <a:lnTo>
                      <a:pt x="24" y="47"/>
                    </a:lnTo>
                    <a:lnTo>
                      <a:pt x="46" y="47"/>
                    </a:lnTo>
                    <a:lnTo>
                      <a:pt x="46" y="2"/>
                    </a:lnTo>
                    <a:lnTo>
                      <a:pt x="24" y="2"/>
                    </a:lnTo>
                    <a:lnTo>
                      <a:pt x="24" y="0"/>
                    </a:lnTo>
                    <a:close/>
                    <a:moveTo>
                      <a:pt x="0" y="0"/>
                    </a:moveTo>
                    <a:lnTo>
                      <a:pt x="24" y="0"/>
                    </a:lnTo>
                    <a:lnTo>
                      <a:pt x="24" y="2"/>
                    </a:lnTo>
                    <a:lnTo>
                      <a:pt x="0" y="2"/>
                    </a:lnTo>
                    <a:lnTo>
                      <a:pt x="0" y="47"/>
                    </a:lnTo>
                    <a:lnTo>
                      <a:pt x="24" y="47"/>
                    </a:lnTo>
                    <a:lnTo>
                      <a:pt x="24" y="47"/>
                    </a:lnTo>
                    <a:lnTo>
                      <a:pt x="0" y="47"/>
                    </a:lnTo>
                    <a:lnTo>
                      <a:pt x="0" y="47"/>
                    </a:lnTo>
                    <a:lnTo>
                      <a:pt x="0" y="47"/>
                    </a:lnTo>
                    <a:lnTo>
                      <a:pt x="0" y="2"/>
                    </a:lnTo>
                    <a:lnTo>
                      <a:pt x="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062" name="Rectangle 288"/>
              <p:cNvSpPr>
                <a:spLocks noChangeArrowheads="1"/>
              </p:cNvSpPr>
              <p:nvPr/>
            </p:nvSpPr>
            <p:spPr bwMode="auto">
              <a:xfrm>
                <a:off x="3896" y="2169"/>
                <a:ext cx="47" cy="45"/>
              </a:xfrm>
              <a:prstGeom prst="rect">
                <a:avLst/>
              </a:prstGeom>
              <a:solidFill>
                <a:srgbClr val="F6B8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063" name="Freeform 289"/>
              <p:cNvSpPr>
                <a:spLocks noEditPoints="1"/>
              </p:cNvSpPr>
              <p:nvPr/>
            </p:nvSpPr>
            <p:spPr bwMode="auto">
              <a:xfrm>
                <a:off x="3896" y="2167"/>
                <a:ext cx="47" cy="47"/>
              </a:xfrm>
              <a:custGeom>
                <a:avLst/>
                <a:gdLst>
                  <a:gd name="T0" fmla="*/ 46 w 47"/>
                  <a:gd name="T1" fmla="*/ 2 h 47"/>
                  <a:gd name="T2" fmla="*/ 24 w 47"/>
                  <a:gd name="T3" fmla="*/ 2 h 47"/>
                  <a:gd name="T4" fmla="*/ 24 w 47"/>
                  <a:gd name="T5" fmla="*/ 0 h 47"/>
                  <a:gd name="T6" fmla="*/ 47 w 47"/>
                  <a:gd name="T7" fmla="*/ 0 h 47"/>
                  <a:gd name="T8" fmla="*/ 47 w 47"/>
                  <a:gd name="T9" fmla="*/ 0 h 47"/>
                  <a:gd name="T10" fmla="*/ 47 w 47"/>
                  <a:gd name="T11" fmla="*/ 2 h 47"/>
                  <a:gd name="T12" fmla="*/ 47 w 47"/>
                  <a:gd name="T13" fmla="*/ 47 h 47"/>
                  <a:gd name="T14" fmla="*/ 47 w 47"/>
                  <a:gd name="T15" fmla="*/ 47 h 47"/>
                  <a:gd name="T16" fmla="*/ 47 w 47"/>
                  <a:gd name="T17" fmla="*/ 47 h 47"/>
                  <a:gd name="T18" fmla="*/ 24 w 47"/>
                  <a:gd name="T19" fmla="*/ 47 h 47"/>
                  <a:gd name="T20" fmla="*/ 24 w 47"/>
                  <a:gd name="T21" fmla="*/ 47 h 47"/>
                  <a:gd name="T22" fmla="*/ 46 w 47"/>
                  <a:gd name="T23" fmla="*/ 47 h 47"/>
                  <a:gd name="T24" fmla="*/ 46 w 47"/>
                  <a:gd name="T25" fmla="*/ 2 h 47"/>
                  <a:gd name="T26" fmla="*/ 24 w 47"/>
                  <a:gd name="T27" fmla="*/ 2 h 47"/>
                  <a:gd name="T28" fmla="*/ 1 w 47"/>
                  <a:gd name="T29" fmla="*/ 2 h 47"/>
                  <a:gd name="T30" fmla="*/ 1 w 47"/>
                  <a:gd name="T31" fmla="*/ 47 h 47"/>
                  <a:gd name="T32" fmla="*/ 24 w 47"/>
                  <a:gd name="T33" fmla="*/ 47 h 47"/>
                  <a:gd name="T34" fmla="*/ 24 w 47"/>
                  <a:gd name="T35" fmla="*/ 47 h 47"/>
                  <a:gd name="T36" fmla="*/ 0 w 47"/>
                  <a:gd name="T37" fmla="*/ 47 h 47"/>
                  <a:gd name="T38" fmla="*/ 0 w 47"/>
                  <a:gd name="T39" fmla="*/ 47 h 47"/>
                  <a:gd name="T40" fmla="*/ 0 w 47"/>
                  <a:gd name="T41" fmla="*/ 47 h 47"/>
                  <a:gd name="T42" fmla="*/ 0 w 47"/>
                  <a:gd name="T43" fmla="*/ 2 h 47"/>
                  <a:gd name="T44" fmla="*/ 0 w 47"/>
                  <a:gd name="T45" fmla="*/ 0 h 47"/>
                  <a:gd name="T46" fmla="*/ 0 w 47"/>
                  <a:gd name="T47" fmla="*/ 0 h 47"/>
                  <a:gd name="T48" fmla="*/ 24 w 47"/>
                  <a:gd name="T49" fmla="*/ 0 h 47"/>
                  <a:gd name="T50" fmla="*/ 24 w 47"/>
                  <a:gd name="T51" fmla="*/ 2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7">
                    <a:moveTo>
                      <a:pt x="46" y="2"/>
                    </a:moveTo>
                    <a:lnTo>
                      <a:pt x="24" y="2"/>
                    </a:lnTo>
                    <a:lnTo>
                      <a:pt x="24" y="0"/>
                    </a:lnTo>
                    <a:lnTo>
                      <a:pt x="47" y="0"/>
                    </a:lnTo>
                    <a:lnTo>
                      <a:pt x="47" y="0"/>
                    </a:lnTo>
                    <a:lnTo>
                      <a:pt x="47" y="2"/>
                    </a:lnTo>
                    <a:lnTo>
                      <a:pt x="47" y="47"/>
                    </a:lnTo>
                    <a:lnTo>
                      <a:pt x="47" y="47"/>
                    </a:lnTo>
                    <a:lnTo>
                      <a:pt x="47" y="47"/>
                    </a:lnTo>
                    <a:lnTo>
                      <a:pt x="24" y="47"/>
                    </a:lnTo>
                    <a:lnTo>
                      <a:pt x="24" y="47"/>
                    </a:lnTo>
                    <a:lnTo>
                      <a:pt x="46" y="47"/>
                    </a:lnTo>
                    <a:lnTo>
                      <a:pt x="46" y="2"/>
                    </a:lnTo>
                    <a:close/>
                    <a:moveTo>
                      <a:pt x="24" y="2"/>
                    </a:moveTo>
                    <a:lnTo>
                      <a:pt x="1" y="2"/>
                    </a:lnTo>
                    <a:lnTo>
                      <a:pt x="1" y="47"/>
                    </a:lnTo>
                    <a:lnTo>
                      <a:pt x="24" y="47"/>
                    </a:lnTo>
                    <a:lnTo>
                      <a:pt x="24" y="47"/>
                    </a:lnTo>
                    <a:lnTo>
                      <a:pt x="0" y="47"/>
                    </a:lnTo>
                    <a:lnTo>
                      <a:pt x="0" y="47"/>
                    </a:lnTo>
                    <a:lnTo>
                      <a:pt x="0" y="47"/>
                    </a:lnTo>
                    <a:lnTo>
                      <a:pt x="0" y="2"/>
                    </a:lnTo>
                    <a:lnTo>
                      <a:pt x="0" y="0"/>
                    </a:lnTo>
                    <a:lnTo>
                      <a:pt x="0" y="0"/>
                    </a:lnTo>
                    <a:lnTo>
                      <a:pt x="24" y="0"/>
                    </a:lnTo>
                    <a:lnTo>
                      <a:pt x="24" y="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064" name="Rectangle 290"/>
              <p:cNvSpPr>
                <a:spLocks noChangeArrowheads="1"/>
              </p:cNvSpPr>
              <p:nvPr/>
            </p:nvSpPr>
            <p:spPr bwMode="auto">
              <a:xfrm>
                <a:off x="3943" y="2169"/>
                <a:ext cx="46" cy="45"/>
              </a:xfrm>
              <a:prstGeom prst="rect">
                <a:avLst/>
              </a:prstGeom>
              <a:solidFill>
                <a:srgbClr val="ECC4B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065" name="Freeform 291"/>
              <p:cNvSpPr>
                <a:spLocks noEditPoints="1"/>
              </p:cNvSpPr>
              <p:nvPr/>
            </p:nvSpPr>
            <p:spPr bwMode="auto">
              <a:xfrm>
                <a:off x="3942" y="2167"/>
                <a:ext cx="47" cy="47"/>
              </a:xfrm>
              <a:custGeom>
                <a:avLst/>
                <a:gdLst>
                  <a:gd name="T0" fmla="*/ 23 w 47"/>
                  <a:gd name="T1" fmla="*/ 0 h 47"/>
                  <a:gd name="T2" fmla="*/ 47 w 47"/>
                  <a:gd name="T3" fmla="*/ 0 h 47"/>
                  <a:gd name="T4" fmla="*/ 47 w 47"/>
                  <a:gd name="T5" fmla="*/ 0 h 47"/>
                  <a:gd name="T6" fmla="*/ 47 w 47"/>
                  <a:gd name="T7" fmla="*/ 2 h 47"/>
                  <a:gd name="T8" fmla="*/ 47 w 47"/>
                  <a:gd name="T9" fmla="*/ 47 h 47"/>
                  <a:gd name="T10" fmla="*/ 47 w 47"/>
                  <a:gd name="T11" fmla="*/ 47 h 47"/>
                  <a:gd name="T12" fmla="*/ 47 w 47"/>
                  <a:gd name="T13" fmla="*/ 47 h 47"/>
                  <a:gd name="T14" fmla="*/ 23 w 47"/>
                  <a:gd name="T15" fmla="*/ 47 h 47"/>
                  <a:gd name="T16" fmla="*/ 23 w 47"/>
                  <a:gd name="T17" fmla="*/ 47 h 47"/>
                  <a:gd name="T18" fmla="*/ 47 w 47"/>
                  <a:gd name="T19" fmla="*/ 47 h 47"/>
                  <a:gd name="T20" fmla="*/ 47 w 47"/>
                  <a:gd name="T21" fmla="*/ 2 h 47"/>
                  <a:gd name="T22" fmla="*/ 23 w 47"/>
                  <a:gd name="T23" fmla="*/ 2 h 47"/>
                  <a:gd name="T24" fmla="*/ 23 w 47"/>
                  <a:gd name="T25" fmla="*/ 0 h 47"/>
                  <a:gd name="T26" fmla="*/ 1 w 47"/>
                  <a:gd name="T27" fmla="*/ 0 h 47"/>
                  <a:gd name="T28" fmla="*/ 23 w 47"/>
                  <a:gd name="T29" fmla="*/ 0 h 47"/>
                  <a:gd name="T30" fmla="*/ 23 w 47"/>
                  <a:gd name="T31" fmla="*/ 2 h 47"/>
                  <a:gd name="T32" fmla="*/ 1 w 47"/>
                  <a:gd name="T33" fmla="*/ 2 h 47"/>
                  <a:gd name="T34" fmla="*/ 1 w 47"/>
                  <a:gd name="T35" fmla="*/ 47 h 47"/>
                  <a:gd name="T36" fmla="*/ 23 w 47"/>
                  <a:gd name="T37" fmla="*/ 47 h 47"/>
                  <a:gd name="T38" fmla="*/ 23 w 47"/>
                  <a:gd name="T39" fmla="*/ 47 h 47"/>
                  <a:gd name="T40" fmla="*/ 1 w 47"/>
                  <a:gd name="T41" fmla="*/ 47 h 47"/>
                  <a:gd name="T42" fmla="*/ 0 w 47"/>
                  <a:gd name="T43" fmla="*/ 47 h 47"/>
                  <a:gd name="T44" fmla="*/ 0 w 47"/>
                  <a:gd name="T45" fmla="*/ 47 h 47"/>
                  <a:gd name="T46" fmla="*/ 0 w 47"/>
                  <a:gd name="T47" fmla="*/ 2 h 47"/>
                  <a:gd name="T48" fmla="*/ 0 w 47"/>
                  <a:gd name="T49" fmla="*/ 0 h 47"/>
                  <a:gd name="T50" fmla="*/ 1 w 47"/>
                  <a:gd name="T51"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7">
                    <a:moveTo>
                      <a:pt x="23" y="0"/>
                    </a:moveTo>
                    <a:lnTo>
                      <a:pt x="47" y="0"/>
                    </a:lnTo>
                    <a:lnTo>
                      <a:pt x="47" y="0"/>
                    </a:lnTo>
                    <a:lnTo>
                      <a:pt x="47" y="2"/>
                    </a:lnTo>
                    <a:lnTo>
                      <a:pt x="47" y="47"/>
                    </a:lnTo>
                    <a:lnTo>
                      <a:pt x="47" y="47"/>
                    </a:lnTo>
                    <a:lnTo>
                      <a:pt x="47" y="47"/>
                    </a:lnTo>
                    <a:lnTo>
                      <a:pt x="23" y="47"/>
                    </a:lnTo>
                    <a:lnTo>
                      <a:pt x="23" y="47"/>
                    </a:lnTo>
                    <a:lnTo>
                      <a:pt x="47" y="47"/>
                    </a:lnTo>
                    <a:lnTo>
                      <a:pt x="47" y="2"/>
                    </a:lnTo>
                    <a:lnTo>
                      <a:pt x="23" y="2"/>
                    </a:lnTo>
                    <a:lnTo>
                      <a:pt x="23" y="0"/>
                    </a:lnTo>
                    <a:close/>
                    <a:moveTo>
                      <a:pt x="1" y="0"/>
                    </a:moveTo>
                    <a:lnTo>
                      <a:pt x="23" y="0"/>
                    </a:lnTo>
                    <a:lnTo>
                      <a:pt x="23" y="2"/>
                    </a:lnTo>
                    <a:lnTo>
                      <a:pt x="1" y="2"/>
                    </a:lnTo>
                    <a:lnTo>
                      <a:pt x="1" y="47"/>
                    </a:lnTo>
                    <a:lnTo>
                      <a:pt x="23" y="47"/>
                    </a:lnTo>
                    <a:lnTo>
                      <a:pt x="23" y="47"/>
                    </a:lnTo>
                    <a:lnTo>
                      <a:pt x="1" y="47"/>
                    </a:lnTo>
                    <a:lnTo>
                      <a:pt x="0" y="47"/>
                    </a:lnTo>
                    <a:lnTo>
                      <a:pt x="0" y="47"/>
                    </a:lnTo>
                    <a:lnTo>
                      <a:pt x="0" y="2"/>
                    </a:lnTo>
                    <a:lnTo>
                      <a:pt x="0" y="0"/>
                    </a:ln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066" name="Rectangle 292"/>
              <p:cNvSpPr>
                <a:spLocks noChangeArrowheads="1"/>
              </p:cNvSpPr>
              <p:nvPr/>
            </p:nvSpPr>
            <p:spPr bwMode="auto">
              <a:xfrm>
                <a:off x="3989" y="2169"/>
                <a:ext cx="46" cy="45"/>
              </a:xfrm>
              <a:prstGeom prst="rect">
                <a:avLst/>
              </a:prstGeom>
              <a:solidFill>
                <a:srgbClr val="F6B8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067" name="Freeform 293"/>
              <p:cNvSpPr>
                <a:spLocks noEditPoints="1"/>
              </p:cNvSpPr>
              <p:nvPr/>
            </p:nvSpPr>
            <p:spPr bwMode="auto">
              <a:xfrm>
                <a:off x="3989" y="2167"/>
                <a:ext cx="46" cy="47"/>
              </a:xfrm>
              <a:custGeom>
                <a:avLst/>
                <a:gdLst>
                  <a:gd name="T0" fmla="*/ 46 w 46"/>
                  <a:gd name="T1" fmla="*/ 2 h 47"/>
                  <a:gd name="T2" fmla="*/ 23 w 46"/>
                  <a:gd name="T3" fmla="*/ 2 h 47"/>
                  <a:gd name="T4" fmla="*/ 23 w 46"/>
                  <a:gd name="T5" fmla="*/ 0 h 47"/>
                  <a:gd name="T6" fmla="*/ 46 w 46"/>
                  <a:gd name="T7" fmla="*/ 0 h 47"/>
                  <a:gd name="T8" fmla="*/ 46 w 46"/>
                  <a:gd name="T9" fmla="*/ 0 h 47"/>
                  <a:gd name="T10" fmla="*/ 46 w 46"/>
                  <a:gd name="T11" fmla="*/ 2 h 47"/>
                  <a:gd name="T12" fmla="*/ 46 w 46"/>
                  <a:gd name="T13" fmla="*/ 47 h 47"/>
                  <a:gd name="T14" fmla="*/ 46 w 46"/>
                  <a:gd name="T15" fmla="*/ 47 h 47"/>
                  <a:gd name="T16" fmla="*/ 46 w 46"/>
                  <a:gd name="T17" fmla="*/ 47 h 47"/>
                  <a:gd name="T18" fmla="*/ 23 w 46"/>
                  <a:gd name="T19" fmla="*/ 47 h 47"/>
                  <a:gd name="T20" fmla="*/ 23 w 46"/>
                  <a:gd name="T21" fmla="*/ 47 h 47"/>
                  <a:gd name="T22" fmla="*/ 46 w 46"/>
                  <a:gd name="T23" fmla="*/ 47 h 47"/>
                  <a:gd name="T24" fmla="*/ 46 w 46"/>
                  <a:gd name="T25" fmla="*/ 2 h 47"/>
                  <a:gd name="T26" fmla="*/ 23 w 46"/>
                  <a:gd name="T27" fmla="*/ 2 h 47"/>
                  <a:gd name="T28" fmla="*/ 0 w 46"/>
                  <a:gd name="T29" fmla="*/ 2 h 47"/>
                  <a:gd name="T30" fmla="*/ 0 w 46"/>
                  <a:gd name="T31" fmla="*/ 47 h 47"/>
                  <a:gd name="T32" fmla="*/ 23 w 46"/>
                  <a:gd name="T33" fmla="*/ 47 h 47"/>
                  <a:gd name="T34" fmla="*/ 23 w 46"/>
                  <a:gd name="T35" fmla="*/ 47 h 47"/>
                  <a:gd name="T36" fmla="*/ 0 w 46"/>
                  <a:gd name="T37" fmla="*/ 47 h 47"/>
                  <a:gd name="T38" fmla="*/ 0 w 46"/>
                  <a:gd name="T39" fmla="*/ 47 h 47"/>
                  <a:gd name="T40" fmla="*/ 0 w 46"/>
                  <a:gd name="T41" fmla="*/ 47 h 47"/>
                  <a:gd name="T42" fmla="*/ 0 w 46"/>
                  <a:gd name="T43" fmla="*/ 2 h 47"/>
                  <a:gd name="T44" fmla="*/ 0 w 46"/>
                  <a:gd name="T45" fmla="*/ 0 h 47"/>
                  <a:gd name="T46" fmla="*/ 0 w 46"/>
                  <a:gd name="T47" fmla="*/ 0 h 47"/>
                  <a:gd name="T48" fmla="*/ 23 w 46"/>
                  <a:gd name="T49" fmla="*/ 0 h 47"/>
                  <a:gd name="T50" fmla="*/ 23 w 46"/>
                  <a:gd name="T51" fmla="*/ 2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6" h="47">
                    <a:moveTo>
                      <a:pt x="46" y="2"/>
                    </a:moveTo>
                    <a:lnTo>
                      <a:pt x="23" y="2"/>
                    </a:lnTo>
                    <a:lnTo>
                      <a:pt x="23" y="0"/>
                    </a:lnTo>
                    <a:lnTo>
                      <a:pt x="46" y="0"/>
                    </a:lnTo>
                    <a:lnTo>
                      <a:pt x="46" y="0"/>
                    </a:lnTo>
                    <a:lnTo>
                      <a:pt x="46" y="2"/>
                    </a:lnTo>
                    <a:lnTo>
                      <a:pt x="46" y="47"/>
                    </a:lnTo>
                    <a:lnTo>
                      <a:pt x="46" y="47"/>
                    </a:lnTo>
                    <a:lnTo>
                      <a:pt x="46" y="47"/>
                    </a:lnTo>
                    <a:lnTo>
                      <a:pt x="23" y="47"/>
                    </a:lnTo>
                    <a:lnTo>
                      <a:pt x="23" y="47"/>
                    </a:lnTo>
                    <a:lnTo>
                      <a:pt x="46" y="47"/>
                    </a:lnTo>
                    <a:lnTo>
                      <a:pt x="46" y="2"/>
                    </a:lnTo>
                    <a:close/>
                    <a:moveTo>
                      <a:pt x="23" y="2"/>
                    </a:moveTo>
                    <a:lnTo>
                      <a:pt x="0" y="2"/>
                    </a:lnTo>
                    <a:lnTo>
                      <a:pt x="0" y="47"/>
                    </a:lnTo>
                    <a:lnTo>
                      <a:pt x="23" y="47"/>
                    </a:lnTo>
                    <a:lnTo>
                      <a:pt x="23" y="47"/>
                    </a:lnTo>
                    <a:lnTo>
                      <a:pt x="0" y="47"/>
                    </a:lnTo>
                    <a:lnTo>
                      <a:pt x="0" y="47"/>
                    </a:lnTo>
                    <a:lnTo>
                      <a:pt x="0" y="47"/>
                    </a:lnTo>
                    <a:lnTo>
                      <a:pt x="0" y="2"/>
                    </a:lnTo>
                    <a:lnTo>
                      <a:pt x="0" y="0"/>
                    </a:lnTo>
                    <a:lnTo>
                      <a:pt x="0" y="0"/>
                    </a:lnTo>
                    <a:lnTo>
                      <a:pt x="23" y="0"/>
                    </a:lnTo>
                    <a:lnTo>
                      <a:pt x="23" y="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068" name="Rectangle 294"/>
              <p:cNvSpPr>
                <a:spLocks noChangeArrowheads="1"/>
              </p:cNvSpPr>
              <p:nvPr/>
            </p:nvSpPr>
            <p:spPr bwMode="auto">
              <a:xfrm>
                <a:off x="3805" y="2260"/>
                <a:ext cx="45" cy="47"/>
              </a:xfrm>
              <a:prstGeom prst="rect">
                <a:avLst/>
              </a:prstGeom>
              <a:solidFill>
                <a:srgbClr val="F6B8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069" name="Freeform 295"/>
              <p:cNvSpPr>
                <a:spLocks noEditPoints="1"/>
              </p:cNvSpPr>
              <p:nvPr/>
            </p:nvSpPr>
            <p:spPr bwMode="auto">
              <a:xfrm>
                <a:off x="3803" y="2260"/>
                <a:ext cx="47" cy="47"/>
              </a:xfrm>
              <a:custGeom>
                <a:avLst/>
                <a:gdLst>
                  <a:gd name="T0" fmla="*/ 47 w 47"/>
                  <a:gd name="T1" fmla="*/ 0 h 47"/>
                  <a:gd name="T2" fmla="*/ 24 w 47"/>
                  <a:gd name="T3" fmla="*/ 0 h 47"/>
                  <a:gd name="T4" fmla="*/ 24 w 47"/>
                  <a:gd name="T5" fmla="*/ 0 h 47"/>
                  <a:gd name="T6" fmla="*/ 47 w 47"/>
                  <a:gd name="T7" fmla="*/ 0 h 47"/>
                  <a:gd name="T8" fmla="*/ 47 w 47"/>
                  <a:gd name="T9" fmla="*/ 0 h 47"/>
                  <a:gd name="T10" fmla="*/ 47 w 47"/>
                  <a:gd name="T11" fmla="*/ 0 h 47"/>
                  <a:gd name="T12" fmla="*/ 47 w 47"/>
                  <a:gd name="T13" fmla="*/ 47 h 47"/>
                  <a:gd name="T14" fmla="*/ 47 w 47"/>
                  <a:gd name="T15" fmla="*/ 47 h 47"/>
                  <a:gd name="T16" fmla="*/ 47 w 47"/>
                  <a:gd name="T17" fmla="*/ 47 h 47"/>
                  <a:gd name="T18" fmla="*/ 24 w 47"/>
                  <a:gd name="T19" fmla="*/ 47 h 47"/>
                  <a:gd name="T20" fmla="*/ 24 w 47"/>
                  <a:gd name="T21" fmla="*/ 46 h 47"/>
                  <a:gd name="T22" fmla="*/ 47 w 47"/>
                  <a:gd name="T23" fmla="*/ 46 h 47"/>
                  <a:gd name="T24" fmla="*/ 47 w 47"/>
                  <a:gd name="T25" fmla="*/ 0 h 47"/>
                  <a:gd name="T26" fmla="*/ 24 w 47"/>
                  <a:gd name="T27" fmla="*/ 0 h 47"/>
                  <a:gd name="T28" fmla="*/ 2 w 47"/>
                  <a:gd name="T29" fmla="*/ 0 h 47"/>
                  <a:gd name="T30" fmla="*/ 2 w 47"/>
                  <a:gd name="T31" fmla="*/ 46 h 47"/>
                  <a:gd name="T32" fmla="*/ 24 w 47"/>
                  <a:gd name="T33" fmla="*/ 46 h 47"/>
                  <a:gd name="T34" fmla="*/ 24 w 47"/>
                  <a:gd name="T35" fmla="*/ 47 h 47"/>
                  <a:gd name="T36" fmla="*/ 2 w 47"/>
                  <a:gd name="T37" fmla="*/ 47 h 47"/>
                  <a:gd name="T38" fmla="*/ 0 w 47"/>
                  <a:gd name="T39" fmla="*/ 47 h 47"/>
                  <a:gd name="T40" fmla="*/ 0 w 47"/>
                  <a:gd name="T41" fmla="*/ 47 h 47"/>
                  <a:gd name="T42" fmla="*/ 0 w 47"/>
                  <a:gd name="T43" fmla="*/ 0 h 47"/>
                  <a:gd name="T44" fmla="*/ 0 w 47"/>
                  <a:gd name="T45" fmla="*/ 0 h 47"/>
                  <a:gd name="T46" fmla="*/ 2 w 47"/>
                  <a:gd name="T47" fmla="*/ 0 h 47"/>
                  <a:gd name="T48" fmla="*/ 24 w 47"/>
                  <a:gd name="T49" fmla="*/ 0 h 47"/>
                  <a:gd name="T50" fmla="*/ 24 w 47"/>
                  <a:gd name="T51"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7">
                    <a:moveTo>
                      <a:pt x="47" y="0"/>
                    </a:moveTo>
                    <a:lnTo>
                      <a:pt x="24" y="0"/>
                    </a:lnTo>
                    <a:lnTo>
                      <a:pt x="24" y="0"/>
                    </a:lnTo>
                    <a:lnTo>
                      <a:pt x="47" y="0"/>
                    </a:lnTo>
                    <a:lnTo>
                      <a:pt x="47" y="0"/>
                    </a:lnTo>
                    <a:lnTo>
                      <a:pt x="47" y="0"/>
                    </a:lnTo>
                    <a:lnTo>
                      <a:pt x="47" y="47"/>
                    </a:lnTo>
                    <a:lnTo>
                      <a:pt x="47" y="47"/>
                    </a:lnTo>
                    <a:lnTo>
                      <a:pt x="47" y="47"/>
                    </a:lnTo>
                    <a:lnTo>
                      <a:pt x="24" y="47"/>
                    </a:lnTo>
                    <a:lnTo>
                      <a:pt x="24" y="46"/>
                    </a:lnTo>
                    <a:lnTo>
                      <a:pt x="47" y="46"/>
                    </a:lnTo>
                    <a:lnTo>
                      <a:pt x="47" y="0"/>
                    </a:lnTo>
                    <a:close/>
                    <a:moveTo>
                      <a:pt x="24" y="0"/>
                    </a:moveTo>
                    <a:lnTo>
                      <a:pt x="2" y="0"/>
                    </a:lnTo>
                    <a:lnTo>
                      <a:pt x="2" y="46"/>
                    </a:lnTo>
                    <a:lnTo>
                      <a:pt x="24" y="46"/>
                    </a:lnTo>
                    <a:lnTo>
                      <a:pt x="24" y="47"/>
                    </a:lnTo>
                    <a:lnTo>
                      <a:pt x="2" y="47"/>
                    </a:lnTo>
                    <a:lnTo>
                      <a:pt x="0" y="47"/>
                    </a:lnTo>
                    <a:lnTo>
                      <a:pt x="0" y="47"/>
                    </a:lnTo>
                    <a:lnTo>
                      <a:pt x="0" y="0"/>
                    </a:lnTo>
                    <a:lnTo>
                      <a:pt x="0" y="0"/>
                    </a:lnTo>
                    <a:lnTo>
                      <a:pt x="2" y="0"/>
                    </a:lnTo>
                    <a:lnTo>
                      <a:pt x="24" y="0"/>
                    </a:lnTo>
                    <a:lnTo>
                      <a:pt x="2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070" name="Rectangle 296"/>
              <p:cNvSpPr>
                <a:spLocks noChangeArrowheads="1"/>
              </p:cNvSpPr>
              <p:nvPr/>
            </p:nvSpPr>
            <p:spPr bwMode="auto">
              <a:xfrm>
                <a:off x="3850" y="2260"/>
                <a:ext cx="46" cy="47"/>
              </a:xfrm>
              <a:prstGeom prst="rect">
                <a:avLst/>
              </a:prstGeom>
              <a:solidFill>
                <a:srgbClr val="ECC4B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071" name="Freeform 297"/>
              <p:cNvSpPr>
                <a:spLocks noEditPoints="1"/>
              </p:cNvSpPr>
              <p:nvPr/>
            </p:nvSpPr>
            <p:spPr bwMode="auto">
              <a:xfrm>
                <a:off x="3850" y="2260"/>
                <a:ext cx="47" cy="47"/>
              </a:xfrm>
              <a:custGeom>
                <a:avLst/>
                <a:gdLst>
                  <a:gd name="T0" fmla="*/ 24 w 47"/>
                  <a:gd name="T1" fmla="*/ 0 h 47"/>
                  <a:gd name="T2" fmla="*/ 46 w 47"/>
                  <a:gd name="T3" fmla="*/ 0 h 47"/>
                  <a:gd name="T4" fmla="*/ 47 w 47"/>
                  <a:gd name="T5" fmla="*/ 0 h 47"/>
                  <a:gd name="T6" fmla="*/ 47 w 47"/>
                  <a:gd name="T7" fmla="*/ 0 h 47"/>
                  <a:gd name="T8" fmla="*/ 47 w 47"/>
                  <a:gd name="T9" fmla="*/ 47 h 47"/>
                  <a:gd name="T10" fmla="*/ 47 w 47"/>
                  <a:gd name="T11" fmla="*/ 47 h 47"/>
                  <a:gd name="T12" fmla="*/ 46 w 47"/>
                  <a:gd name="T13" fmla="*/ 47 h 47"/>
                  <a:gd name="T14" fmla="*/ 24 w 47"/>
                  <a:gd name="T15" fmla="*/ 47 h 47"/>
                  <a:gd name="T16" fmla="*/ 24 w 47"/>
                  <a:gd name="T17" fmla="*/ 46 h 47"/>
                  <a:gd name="T18" fmla="*/ 46 w 47"/>
                  <a:gd name="T19" fmla="*/ 46 h 47"/>
                  <a:gd name="T20" fmla="*/ 46 w 47"/>
                  <a:gd name="T21" fmla="*/ 0 h 47"/>
                  <a:gd name="T22" fmla="*/ 24 w 47"/>
                  <a:gd name="T23" fmla="*/ 0 h 47"/>
                  <a:gd name="T24" fmla="*/ 24 w 47"/>
                  <a:gd name="T25" fmla="*/ 0 h 47"/>
                  <a:gd name="T26" fmla="*/ 0 w 47"/>
                  <a:gd name="T27" fmla="*/ 0 h 47"/>
                  <a:gd name="T28" fmla="*/ 24 w 47"/>
                  <a:gd name="T29" fmla="*/ 0 h 47"/>
                  <a:gd name="T30" fmla="*/ 24 w 47"/>
                  <a:gd name="T31" fmla="*/ 0 h 47"/>
                  <a:gd name="T32" fmla="*/ 0 w 47"/>
                  <a:gd name="T33" fmla="*/ 0 h 47"/>
                  <a:gd name="T34" fmla="*/ 0 w 47"/>
                  <a:gd name="T35" fmla="*/ 46 h 47"/>
                  <a:gd name="T36" fmla="*/ 24 w 47"/>
                  <a:gd name="T37" fmla="*/ 46 h 47"/>
                  <a:gd name="T38" fmla="*/ 24 w 47"/>
                  <a:gd name="T39" fmla="*/ 47 h 47"/>
                  <a:gd name="T40" fmla="*/ 0 w 47"/>
                  <a:gd name="T41" fmla="*/ 47 h 47"/>
                  <a:gd name="T42" fmla="*/ 0 w 47"/>
                  <a:gd name="T43" fmla="*/ 47 h 47"/>
                  <a:gd name="T44" fmla="*/ 0 w 47"/>
                  <a:gd name="T45" fmla="*/ 47 h 47"/>
                  <a:gd name="T46" fmla="*/ 0 w 47"/>
                  <a:gd name="T47" fmla="*/ 0 h 47"/>
                  <a:gd name="T48" fmla="*/ 0 w 47"/>
                  <a:gd name="T49" fmla="*/ 0 h 47"/>
                  <a:gd name="T50" fmla="*/ 0 w 47"/>
                  <a:gd name="T51"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7">
                    <a:moveTo>
                      <a:pt x="24" y="0"/>
                    </a:moveTo>
                    <a:lnTo>
                      <a:pt x="46" y="0"/>
                    </a:lnTo>
                    <a:lnTo>
                      <a:pt x="47" y="0"/>
                    </a:lnTo>
                    <a:lnTo>
                      <a:pt x="47" y="0"/>
                    </a:lnTo>
                    <a:lnTo>
                      <a:pt x="47" y="47"/>
                    </a:lnTo>
                    <a:lnTo>
                      <a:pt x="47" y="47"/>
                    </a:lnTo>
                    <a:lnTo>
                      <a:pt x="46" y="47"/>
                    </a:lnTo>
                    <a:lnTo>
                      <a:pt x="24" y="47"/>
                    </a:lnTo>
                    <a:lnTo>
                      <a:pt x="24" y="46"/>
                    </a:lnTo>
                    <a:lnTo>
                      <a:pt x="46" y="46"/>
                    </a:lnTo>
                    <a:lnTo>
                      <a:pt x="46" y="0"/>
                    </a:lnTo>
                    <a:lnTo>
                      <a:pt x="24" y="0"/>
                    </a:lnTo>
                    <a:lnTo>
                      <a:pt x="24" y="0"/>
                    </a:lnTo>
                    <a:close/>
                    <a:moveTo>
                      <a:pt x="0" y="0"/>
                    </a:moveTo>
                    <a:lnTo>
                      <a:pt x="24" y="0"/>
                    </a:lnTo>
                    <a:lnTo>
                      <a:pt x="24" y="0"/>
                    </a:lnTo>
                    <a:lnTo>
                      <a:pt x="0" y="0"/>
                    </a:lnTo>
                    <a:lnTo>
                      <a:pt x="0" y="46"/>
                    </a:lnTo>
                    <a:lnTo>
                      <a:pt x="24" y="46"/>
                    </a:lnTo>
                    <a:lnTo>
                      <a:pt x="24" y="47"/>
                    </a:lnTo>
                    <a:lnTo>
                      <a:pt x="0" y="47"/>
                    </a:lnTo>
                    <a:lnTo>
                      <a:pt x="0" y="47"/>
                    </a:lnTo>
                    <a:lnTo>
                      <a:pt x="0" y="47"/>
                    </a:lnTo>
                    <a:lnTo>
                      <a:pt x="0" y="0"/>
                    </a:lnTo>
                    <a:lnTo>
                      <a:pt x="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072" name="Rectangle 298"/>
              <p:cNvSpPr>
                <a:spLocks noChangeArrowheads="1"/>
              </p:cNvSpPr>
              <p:nvPr/>
            </p:nvSpPr>
            <p:spPr bwMode="auto">
              <a:xfrm>
                <a:off x="3896" y="2260"/>
                <a:ext cx="47" cy="47"/>
              </a:xfrm>
              <a:prstGeom prst="rect">
                <a:avLst/>
              </a:prstGeom>
              <a:solidFill>
                <a:srgbClr val="ECC4B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073" name="Freeform 299"/>
              <p:cNvSpPr>
                <a:spLocks noEditPoints="1"/>
              </p:cNvSpPr>
              <p:nvPr/>
            </p:nvSpPr>
            <p:spPr bwMode="auto">
              <a:xfrm>
                <a:off x="3896" y="2260"/>
                <a:ext cx="47" cy="47"/>
              </a:xfrm>
              <a:custGeom>
                <a:avLst/>
                <a:gdLst>
                  <a:gd name="T0" fmla="*/ 46 w 47"/>
                  <a:gd name="T1" fmla="*/ 0 h 47"/>
                  <a:gd name="T2" fmla="*/ 24 w 47"/>
                  <a:gd name="T3" fmla="*/ 0 h 47"/>
                  <a:gd name="T4" fmla="*/ 24 w 47"/>
                  <a:gd name="T5" fmla="*/ 0 h 47"/>
                  <a:gd name="T6" fmla="*/ 47 w 47"/>
                  <a:gd name="T7" fmla="*/ 0 h 47"/>
                  <a:gd name="T8" fmla="*/ 47 w 47"/>
                  <a:gd name="T9" fmla="*/ 0 h 47"/>
                  <a:gd name="T10" fmla="*/ 47 w 47"/>
                  <a:gd name="T11" fmla="*/ 0 h 47"/>
                  <a:gd name="T12" fmla="*/ 47 w 47"/>
                  <a:gd name="T13" fmla="*/ 47 h 47"/>
                  <a:gd name="T14" fmla="*/ 47 w 47"/>
                  <a:gd name="T15" fmla="*/ 47 h 47"/>
                  <a:gd name="T16" fmla="*/ 47 w 47"/>
                  <a:gd name="T17" fmla="*/ 47 h 47"/>
                  <a:gd name="T18" fmla="*/ 24 w 47"/>
                  <a:gd name="T19" fmla="*/ 47 h 47"/>
                  <a:gd name="T20" fmla="*/ 24 w 47"/>
                  <a:gd name="T21" fmla="*/ 46 h 47"/>
                  <a:gd name="T22" fmla="*/ 46 w 47"/>
                  <a:gd name="T23" fmla="*/ 46 h 47"/>
                  <a:gd name="T24" fmla="*/ 46 w 47"/>
                  <a:gd name="T25" fmla="*/ 0 h 47"/>
                  <a:gd name="T26" fmla="*/ 24 w 47"/>
                  <a:gd name="T27" fmla="*/ 0 h 47"/>
                  <a:gd name="T28" fmla="*/ 1 w 47"/>
                  <a:gd name="T29" fmla="*/ 0 h 47"/>
                  <a:gd name="T30" fmla="*/ 1 w 47"/>
                  <a:gd name="T31" fmla="*/ 46 h 47"/>
                  <a:gd name="T32" fmla="*/ 24 w 47"/>
                  <a:gd name="T33" fmla="*/ 46 h 47"/>
                  <a:gd name="T34" fmla="*/ 24 w 47"/>
                  <a:gd name="T35" fmla="*/ 47 h 47"/>
                  <a:gd name="T36" fmla="*/ 0 w 47"/>
                  <a:gd name="T37" fmla="*/ 47 h 47"/>
                  <a:gd name="T38" fmla="*/ 0 w 47"/>
                  <a:gd name="T39" fmla="*/ 47 h 47"/>
                  <a:gd name="T40" fmla="*/ 0 w 47"/>
                  <a:gd name="T41" fmla="*/ 47 h 47"/>
                  <a:gd name="T42" fmla="*/ 0 w 47"/>
                  <a:gd name="T43" fmla="*/ 0 h 47"/>
                  <a:gd name="T44" fmla="*/ 0 w 47"/>
                  <a:gd name="T45" fmla="*/ 0 h 47"/>
                  <a:gd name="T46" fmla="*/ 0 w 47"/>
                  <a:gd name="T47" fmla="*/ 0 h 47"/>
                  <a:gd name="T48" fmla="*/ 24 w 47"/>
                  <a:gd name="T49" fmla="*/ 0 h 47"/>
                  <a:gd name="T50" fmla="*/ 24 w 47"/>
                  <a:gd name="T51"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7">
                    <a:moveTo>
                      <a:pt x="46" y="0"/>
                    </a:moveTo>
                    <a:lnTo>
                      <a:pt x="24" y="0"/>
                    </a:lnTo>
                    <a:lnTo>
                      <a:pt x="24" y="0"/>
                    </a:lnTo>
                    <a:lnTo>
                      <a:pt x="47" y="0"/>
                    </a:lnTo>
                    <a:lnTo>
                      <a:pt x="47" y="0"/>
                    </a:lnTo>
                    <a:lnTo>
                      <a:pt x="47" y="0"/>
                    </a:lnTo>
                    <a:lnTo>
                      <a:pt x="47" y="47"/>
                    </a:lnTo>
                    <a:lnTo>
                      <a:pt x="47" y="47"/>
                    </a:lnTo>
                    <a:lnTo>
                      <a:pt x="47" y="47"/>
                    </a:lnTo>
                    <a:lnTo>
                      <a:pt x="24" y="47"/>
                    </a:lnTo>
                    <a:lnTo>
                      <a:pt x="24" y="46"/>
                    </a:lnTo>
                    <a:lnTo>
                      <a:pt x="46" y="46"/>
                    </a:lnTo>
                    <a:lnTo>
                      <a:pt x="46" y="0"/>
                    </a:lnTo>
                    <a:close/>
                    <a:moveTo>
                      <a:pt x="24" y="0"/>
                    </a:moveTo>
                    <a:lnTo>
                      <a:pt x="1" y="0"/>
                    </a:lnTo>
                    <a:lnTo>
                      <a:pt x="1" y="46"/>
                    </a:lnTo>
                    <a:lnTo>
                      <a:pt x="24" y="46"/>
                    </a:lnTo>
                    <a:lnTo>
                      <a:pt x="24" y="47"/>
                    </a:lnTo>
                    <a:lnTo>
                      <a:pt x="0" y="47"/>
                    </a:lnTo>
                    <a:lnTo>
                      <a:pt x="0" y="47"/>
                    </a:lnTo>
                    <a:lnTo>
                      <a:pt x="0" y="47"/>
                    </a:lnTo>
                    <a:lnTo>
                      <a:pt x="0" y="0"/>
                    </a:lnTo>
                    <a:lnTo>
                      <a:pt x="0" y="0"/>
                    </a:lnTo>
                    <a:lnTo>
                      <a:pt x="0" y="0"/>
                    </a:lnTo>
                    <a:lnTo>
                      <a:pt x="24" y="0"/>
                    </a:lnTo>
                    <a:lnTo>
                      <a:pt x="2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074" name="Rectangle 300"/>
              <p:cNvSpPr>
                <a:spLocks noChangeArrowheads="1"/>
              </p:cNvSpPr>
              <p:nvPr/>
            </p:nvSpPr>
            <p:spPr bwMode="auto">
              <a:xfrm>
                <a:off x="3943" y="2260"/>
                <a:ext cx="46" cy="47"/>
              </a:xfrm>
              <a:prstGeom prst="rect">
                <a:avLst/>
              </a:prstGeom>
              <a:solidFill>
                <a:srgbClr val="ECC4B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075" name="Freeform 301"/>
              <p:cNvSpPr>
                <a:spLocks noEditPoints="1"/>
              </p:cNvSpPr>
              <p:nvPr/>
            </p:nvSpPr>
            <p:spPr bwMode="auto">
              <a:xfrm>
                <a:off x="3942" y="2260"/>
                <a:ext cx="47" cy="47"/>
              </a:xfrm>
              <a:custGeom>
                <a:avLst/>
                <a:gdLst>
                  <a:gd name="T0" fmla="*/ 23 w 47"/>
                  <a:gd name="T1" fmla="*/ 0 h 47"/>
                  <a:gd name="T2" fmla="*/ 47 w 47"/>
                  <a:gd name="T3" fmla="*/ 0 h 47"/>
                  <a:gd name="T4" fmla="*/ 47 w 47"/>
                  <a:gd name="T5" fmla="*/ 0 h 47"/>
                  <a:gd name="T6" fmla="*/ 47 w 47"/>
                  <a:gd name="T7" fmla="*/ 0 h 47"/>
                  <a:gd name="T8" fmla="*/ 47 w 47"/>
                  <a:gd name="T9" fmla="*/ 47 h 47"/>
                  <a:gd name="T10" fmla="*/ 47 w 47"/>
                  <a:gd name="T11" fmla="*/ 47 h 47"/>
                  <a:gd name="T12" fmla="*/ 47 w 47"/>
                  <a:gd name="T13" fmla="*/ 47 h 47"/>
                  <a:gd name="T14" fmla="*/ 23 w 47"/>
                  <a:gd name="T15" fmla="*/ 47 h 47"/>
                  <a:gd name="T16" fmla="*/ 23 w 47"/>
                  <a:gd name="T17" fmla="*/ 46 h 47"/>
                  <a:gd name="T18" fmla="*/ 47 w 47"/>
                  <a:gd name="T19" fmla="*/ 46 h 47"/>
                  <a:gd name="T20" fmla="*/ 47 w 47"/>
                  <a:gd name="T21" fmla="*/ 0 h 47"/>
                  <a:gd name="T22" fmla="*/ 23 w 47"/>
                  <a:gd name="T23" fmla="*/ 0 h 47"/>
                  <a:gd name="T24" fmla="*/ 23 w 47"/>
                  <a:gd name="T25" fmla="*/ 0 h 47"/>
                  <a:gd name="T26" fmla="*/ 1 w 47"/>
                  <a:gd name="T27" fmla="*/ 0 h 47"/>
                  <a:gd name="T28" fmla="*/ 23 w 47"/>
                  <a:gd name="T29" fmla="*/ 0 h 47"/>
                  <a:gd name="T30" fmla="*/ 23 w 47"/>
                  <a:gd name="T31" fmla="*/ 0 h 47"/>
                  <a:gd name="T32" fmla="*/ 1 w 47"/>
                  <a:gd name="T33" fmla="*/ 0 h 47"/>
                  <a:gd name="T34" fmla="*/ 1 w 47"/>
                  <a:gd name="T35" fmla="*/ 46 h 47"/>
                  <a:gd name="T36" fmla="*/ 23 w 47"/>
                  <a:gd name="T37" fmla="*/ 46 h 47"/>
                  <a:gd name="T38" fmla="*/ 23 w 47"/>
                  <a:gd name="T39" fmla="*/ 47 h 47"/>
                  <a:gd name="T40" fmla="*/ 1 w 47"/>
                  <a:gd name="T41" fmla="*/ 47 h 47"/>
                  <a:gd name="T42" fmla="*/ 0 w 47"/>
                  <a:gd name="T43" fmla="*/ 47 h 47"/>
                  <a:gd name="T44" fmla="*/ 0 w 47"/>
                  <a:gd name="T45" fmla="*/ 47 h 47"/>
                  <a:gd name="T46" fmla="*/ 0 w 47"/>
                  <a:gd name="T47" fmla="*/ 0 h 47"/>
                  <a:gd name="T48" fmla="*/ 0 w 47"/>
                  <a:gd name="T49" fmla="*/ 0 h 47"/>
                  <a:gd name="T50" fmla="*/ 1 w 47"/>
                  <a:gd name="T51"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7">
                    <a:moveTo>
                      <a:pt x="23" y="0"/>
                    </a:moveTo>
                    <a:lnTo>
                      <a:pt x="47" y="0"/>
                    </a:lnTo>
                    <a:lnTo>
                      <a:pt x="47" y="0"/>
                    </a:lnTo>
                    <a:lnTo>
                      <a:pt x="47" y="0"/>
                    </a:lnTo>
                    <a:lnTo>
                      <a:pt x="47" y="47"/>
                    </a:lnTo>
                    <a:lnTo>
                      <a:pt x="47" y="47"/>
                    </a:lnTo>
                    <a:lnTo>
                      <a:pt x="47" y="47"/>
                    </a:lnTo>
                    <a:lnTo>
                      <a:pt x="23" y="47"/>
                    </a:lnTo>
                    <a:lnTo>
                      <a:pt x="23" y="46"/>
                    </a:lnTo>
                    <a:lnTo>
                      <a:pt x="47" y="46"/>
                    </a:lnTo>
                    <a:lnTo>
                      <a:pt x="47" y="0"/>
                    </a:lnTo>
                    <a:lnTo>
                      <a:pt x="23" y="0"/>
                    </a:lnTo>
                    <a:lnTo>
                      <a:pt x="23" y="0"/>
                    </a:lnTo>
                    <a:close/>
                    <a:moveTo>
                      <a:pt x="1" y="0"/>
                    </a:moveTo>
                    <a:lnTo>
                      <a:pt x="23" y="0"/>
                    </a:lnTo>
                    <a:lnTo>
                      <a:pt x="23" y="0"/>
                    </a:lnTo>
                    <a:lnTo>
                      <a:pt x="1" y="0"/>
                    </a:lnTo>
                    <a:lnTo>
                      <a:pt x="1" y="46"/>
                    </a:lnTo>
                    <a:lnTo>
                      <a:pt x="23" y="46"/>
                    </a:lnTo>
                    <a:lnTo>
                      <a:pt x="23" y="47"/>
                    </a:lnTo>
                    <a:lnTo>
                      <a:pt x="1" y="47"/>
                    </a:lnTo>
                    <a:lnTo>
                      <a:pt x="0" y="47"/>
                    </a:lnTo>
                    <a:lnTo>
                      <a:pt x="0" y="47"/>
                    </a:lnTo>
                    <a:lnTo>
                      <a:pt x="0" y="0"/>
                    </a:lnTo>
                    <a:lnTo>
                      <a:pt x="0" y="0"/>
                    </a:ln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076" name="Rectangle 302"/>
              <p:cNvSpPr>
                <a:spLocks noChangeArrowheads="1"/>
              </p:cNvSpPr>
              <p:nvPr/>
            </p:nvSpPr>
            <p:spPr bwMode="auto">
              <a:xfrm>
                <a:off x="3989" y="2260"/>
                <a:ext cx="46" cy="47"/>
              </a:xfrm>
              <a:prstGeom prst="rect">
                <a:avLst/>
              </a:prstGeom>
              <a:solidFill>
                <a:srgbClr val="F6B8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077" name="Freeform 303"/>
              <p:cNvSpPr>
                <a:spLocks noEditPoints="1"/>
              </p:cNvSpPr>
              <p:nvPr/>
            </p:nvSpPr>
            <p:spPr bwMode="auto">
              <a:xfrm>
                <a:off x="3989" y="2260"/>
                <a:ext cx="46" cy="47"/>
              </a:xfrm>
              <a:custGeom>
                <a:avLst/>
                <a:gdLst>
                  <a:gd name="T0" fmla="*/ 46 w 46"/>
                  <a:gd name="T1" fmla="*/ 0 h 47"/>
                  <a:gd name="T2" fmla="*/ 23 w 46"/>
                  <a:gd name="T3" fmla="*/ 0 h 47"/>
                  <a:gd name="T4" fmla="*/ 23 w 46"/>
                  <a:gd name="T5" fmla="*/ 0 h 47"/>
                  <a:gd name="T6" fmla="*/ 46 w 46"/>
                  <a:gd name="T7" fmla="*/ 0 h 47"/>
                  <a:gd name="T8" fmla="*/ 46 w 46"/>
                  <a:gd name="T9" fmla="*/ 0 h 47"/>
                  <a:gd name="T10" fmla="*/ 46 w 46"/>
                  <a:gd name="T11" fmla="*/ 0 h 47"/>
                  <a:gd name="T12" fmla="*/ 46 w 46"/>
                  <a:gd name="T13" fmla="*/ 47 h 47"/>
                  <a:gd name="T14" fmla="*/ 46 w 46"/>
                  <a:gd name="T15" fmla="*/ 47 h 47"/>
                  <a:gd name="T16" fmla="*/ 46 w 46"/>
                  <a:gd name="T17" fmla="*/ 47 h 47"/>
                  <a:gd name="T18" fmla="*/ 23 w 46"/>
                  <a:gd name="T19" fmla="*/ 47 h 47"/>
                  <a:gd name="T20" fmla="*/ 23 w 46"/>
                  <a:gd name="T21" fmla="*/ 46 h 47"/>
                  <a:gd name="T22" fmla="*/ 46 w 46"/>
                  <a:gd name="T23" fmla="*/ 46 h 47"/>
                  <a:gd name="T24" fmla="*/ 46 w 46"/>
                  <a:gd name="T25" fmla="*/ 0 h 47"/>
                  <a:gd name="T26" fmla="*/ 23 w 46"/>
                  <a:gd name="T27" fmla="*/ 0 h 47"/>
                  <a:gd name="T28" fmla="*/ 0 w 46"/>
                  <a:gd name="T29" fmla="*/ 0 h 47"/>
                  <a:gd name="T30" fmla="*/ 0 w 46"/>
                  <a:gd name="T31" fmla="*/ 46 h 47"/>
                  <a:gd name="T32" fmla="*/ 23 w 46"/>
                  <a:gd name="T33" fmla="*/ 46 h 47"/>
                  <a:gd name="T34" fmla="*/ 23 w 46"/>
                  <a:gd name="T35" fmla="*/ 47 h 47"/>
                  <a:gd name="T36" fmla="*/ 0 w 46"/>
                  <a:gd name="T37" fmla="*/ 47 h 47"/>
                  <a:gd name="T38" fmla="*/ 0 w 46"/>
                  <a:gd name="T39" fmla="*/ 47 h 47"/>
                  <a:gd name="T40" fmla="*/ 0 w 46"/>
                  <a:gd name="T41" fmla="*/ 47 h 47"/>
                  <a:gd name="T42" fmla="*/ 0 w 46"/>
                  <a:gd name="T43" fmla="*/ 0 h 47"/>
                  <a:gd name="T44" fmla="*/ 0 w 46"/>
                  <a:gd name="T45" fmla="*/ 0 h 47"/>
                  <a:gd name="T46" fmla="*/ 0 w 46"/>
                  <a:gd name="T47" fmla="*/ 0 h 47"/>
                  <a:gd name="T48" fmla="*/ 23 w 46"/>
                  <a:gd name="T49" fmla="*/ 0 h 47"/>
                  <a:gd name="T50" fmla="*/ 23 w 46"/>
                  <a:gd name="T51"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6" h="47">
                    <a:moveTo>
                      <a:pt x="46" y="0"/>
                    </a:moveTo>
                    <a:lnTo>
                      <a:pt x="23" y="0"/>
                    </a:lnTo>
                    <a:lnTo>
                      <a:pt x="23" y="0"/>
                    </a:lnTo>
                    <a:lnTo>
                      <a:pt x="46" y="0"/>
                    </a:lnTo>
                    <a:lnTo>
                      <a:pt x="46" y="0"/>
                    </a:lnTo>
                    <a:lnTo>
                      <a:pt x="46" y="0"/>
                    </a:lnTo>
                    <a:lnTo>
                      <a:pt x="46" y="47"/>
                    </a:lnTo>
                    <a:lnTo>
                      <a:pt x="46" y="47"/>
                    </a:lnTo>
                    <a:lnTo>
                      <a:pt x="46" y="47"/>
                    </a:lnTo>
                    <a:lnTo>
                      <a:pt x="23" y="47"/>
                    </a:lnTo>
                    <a:lnTo>
                      <a:pt x="23" y="46"/>
                    </a:lnTo>
                    <a:lnTo>
                      <a:pt x="46" y="46"/>
                    </a:lnTo>
                    <a:lnTo>
                      <a:pt x="46" y="0"/>
                    </a:lnTo>
                    <a:close/>
                    <a:moveTo>
                      <a:pt x="23" y="0"/>
                    </a:moveTo>
                    <a:lnTo>
                      <a:pt x="0" y="0"/>
                    </a:lnTo>
                    <a:lnTo>
                      <a:pt x="0" y="46"/>
                    </a:lnTo>
                    <a:lnTo>
                      <a:pt x="23" y="46"/>
                    </a:lnTo>
                    <a:lnTo>
                      <a:pt x="23" y="47"/>
                    </a:lnTo>
                    <a:lnTo>
                      <a:pt x="0" y="47"/>
                    </a:lnTo>
                    <a:lnTo>
                      <a:pt x="0" y="47"/>
                    </a:lnTo>
                    <a:lnTo>
                      <a:pt x="0" y="47"/>
                    </a:lnTo>
                    <a:lnTo>
                      <a:pt x="0" y="0"/>
                    </a:lnTo>
                    <a:lnTo>
                      <a:pt x="0" y="0"/>
                    </a:lnTo>
                    <a:lnTo>
                      <a:pt x="0" y="0"/>
                    </a:lnTo>
                    <a:lnTo>
                      <a:pt x="23" y="0"/>
                    </a:lnTo>
                    <a:lnTo>
                      <a:pt x="2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078" name="Rectangle 304"/>
              <p:cNvSpPr>
                <a:spLocks noChangeArrowheads="1"/>
              </p:cNvSpPr>
              <p:nvPr/>
            </p:nvSpPr>
            <p:spPr bwMode="auto">
              <a:xfrm>
                <a:off x="3805" y="2307"/>
                <a:ext cx="45" cy="46"/>
              </a:xfrm>
              <a:prstGeom prst="rect">
                <a:avLst/>
              </a:prstGeom>
              <a:solidFill>
                <a:srgbClr val="F6B8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079" name="Freeform 305"/>
              <p:cNvSpPr>
                <a:spLocks noEditPoints="1"/>
              </p:cNvSpPr>
              <p:nvPr/>
            </p:nvSpPr>
            <p:spPr bwMode="auto">
              <a:xfrm>
                <a:off x="3803" y="2306"/>
                <a:ext cx="47" cy="47"/>
              </a:xfrm>
              <a:custGeom>
                <a:avLst/>
                <a:gdLst>
                  <a:gd name="T0" fmla="*/ 47 w 47"/>
                  <a:gd name="T1" fmla="*/ 47 h 47"/>
                  <a:gd name="T2" fmla="*/ 24 w 47"/>
                  <a:gd name="T3" fmla="*/ 47 h 47"/>
                  <a:gd name="T4" fmla="*/ 24 w 47"/>
                  <a:gd name="T5" fmla="*/ 47 h 47"/>
                  <a:gd name="T6" fmla="*/ 47 w 47"/>
                  <a:gd name="T7" fmla="*/ 47 h 47"/>
                  <a:gd name="T8" fmla="*/ 47 w 47"/>
                  <a:gd name="T9" fmla="*/ 1 h 47"/>
                  <a:gd name="T10" fmla="*/ 24 w 47"/>
                  <a:gd name="T11" fmla="*/ 1 h 47"/>
                  <a:gd name="T12" fmla="*/ 24 w 47"/>
                  <a:gd name="T13" fmla="*/ 0 h 47"/>
                  <a:gd name="T14" fmla="*/ 47 w 47"/>
                  <a:gd name="T15" fmla="*/ 0 h 47"/>
                  <a:gd name="T16" fmla="*/ 47 w 47"/>
                  <a:gd name="T17" fmla="*/ 0 h 47"/>
                  <a:gd name="T18" fmla="*/ 47 w 47"/>
                  <a:gd name="T19" fmla="*/ 1 h 47"/>
                  <a:gd name="T20" fmla="*/ 47 w 47"/>
                  <a:gd name="T21" fmla="*/ 47 h 47"/>
                  <a:gd name="T22" fmla="*/ 47 w 47"/>
                  <a:gd name="T23" fmla="*/ 47 h 47"/>
                  <a:gd name="T24" fmla="*/ 47 w 47"/>
                  <a:gd name="T25" fmla="*/ 47 h 47"/>
                  <a:gd name="T26" fmla="*/ 24 w 47"/>
                  <a:gd name="T27" fmla="*/ 47 h 47"/>
                  <a:gd name="T28" fmla="*/ 2 w 47"/>
                  <a:gd name="T29" fmla="*/ 47 h 47"/>
                  <a:gd name="T30" fmla="*/ 0 w 47"/>
                  <a:gd name="T31" fmla="*/ 47 h 47"/>
                  <a:gd name="T32" fmla="*/ 0 w 47"/>
                  <a:gd name="T33" fmla="*/ 47 h 47"/>
                  <a:gd name="T34" fmla="*/ 0 w 47"/>
                  <a:gd name="T35" fmla="*/ 1 h 47"/>
                  <a:gd name="T36" fmla="*/ 0 w 47"/>
                  <a:gd name="T37" fmla="*/ 0 h 47"/>
                  <a:gd name="T38" fmla="*/ 2 w 47"/>
                  <a:gd name="T39" fmla="*/ 0 h 47"/>
                  <a:gd name="T40" fmla="*/ 24 w 47"/>
                  <a:gd name="T41" fmla="*/ 0 h 47"/>
                  <a:gd name="T42" fmla="*/ 24 w 47"/>
                  <a:gd name="T43" fmla="*/ 1 h 47"/>
                  <a:gd name="T44" fmla="*/ 2 w 47"/>
                  <a:gd name="T45" fmla="*/ 1 h 47"/>
                  <a:gd name="T46" fmla="*/ 2 w 47"/>
                  <a:gd name="T47" fmla="*/ 47 h 47"/>
                  <a:gd name="T48" fmla="*/ 24 w 47"/>
                  <a:gd name="T49" fmla="*/ 47 h 47"/>
                  <a:gd name="T50" fmla="*/ 24 w 47"/>
                  <a:gd name="T51" fmla="*/ 4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7">
                    <a:moveTo>
                      <a:pt x="47" y="47"/>
                    </a:moveTo>
                    <a:lnTo>
                      <a:pt x="24" y="47"/>
                    </a:lnTo>
                    <a:lnTo>
                      <a:pt x="24" y="47"/>
                    </a:lnTo>
                    <a:lnTo>
                      <a:pt x="47" y="47"/>
                    </a:lnTo>
                    <a:lnTo>
                      <a:pt x="47" y="1"/>
                    </a:lnTo>
                    <a:lnTo>
                      <a:pt x="24" y="1"/>
                    </a:lnTo>
                    <a:lnTo>
                      <a:pt x="24" y="0"/>
                    </a:lnTo>
                    <a:lnTo>
                      <a:pt x="47" y="0"/>
                    </a:lnTo>
                    <a:lnTo>
                      <a:pt x="47" y="0"/>
                    </a:lnTo>
                    <a:lnTo>
                      <a:pt x="47" y="1"/>
                    </a:lnTo>
                    <a:lnTo>
                      <a:pt x="47" y="47"/>
                    </a:lnTo>
                    <a:lnTo>
                      <a:pt x="47" y="47"/>
                    </a:lnTo>
                    <a:lnTo>
                      <a:pt x="47" y="47"/>
                    </a:lnTo>
                    <a:close/>
                    <a:moveTo>
                      <a:pt x="24" y="47"/>
                    </a:moveTo>
                    <a:lnTo>
                      <a:pt x="2" y="47"/>
                    </a:lnTo>
                    <a:lnTo>
                      <a:pt x="0" y="47"/>
                    </a:lnTo>
                    <a:lnTo>
                      <a:pt x="0" y="47"/>
                    </a:lnTo>
                    <a:lnTo>
                      <a:pt x="0" y="1"/>
                    </a:lnTo>
                    <a:lnTo>
                      <a:pt x="0" y="0"/>
                    </a:lnTo>
                    <a:lnTo>
                      <a:pt x="2" y="0"/>
                    </a:lnTo>
                    <a:lnTo>
                      <a:pt x="24" y="0"/>
                    </a:lnTo>
                    <a:lnTo>
                      <a:pt x="24" y="1"/>
                    </a:lnTo>
                    <a:lnTo>
                      <a:pt x="2" y="1"/>
                    </a:lnTo>
                    <a:lnTo>
                      <a:pt x="2" y="47"/>
                    </a:lnTo>
                    <a:lnTo>
                      <a:pt x="24" y="47"/>
                    </a:lnTo>
                    <a:lnTo>
                      <a:pt x="24" y="4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080" name="Rectangle 306"/>
              <p:cNvSpPr>
                <a:spLocks noChangeArrowheads="1"/>
              </p:cNvSpPr>
              <p:nvPr/>
            </p:nvSpPr>
            <p:spPr bwMode="auto">
              <a:xfrm>
                <a:off x="3850" y="2307"/>
                <a:ext cx="46" cy="46"/>
              </a:xfrm>
              <a:prstGeom prst="rect">
                <a:avLst/>
              </a:prstGeom>
              <a:solidFill>
                <a:srgbClr val="F6B8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081" name="Freeform 307"/>
              <p:cNvSpPr>
                <a:spLocks noEditPoints="1"/>
              </p:cNvSpPr>
              <p:nvPr/>
            </p:nvSpPr>
            <p:spPr bwMode="auto">
              <a:xfrm>
                <a:off x="3850" y="2306"/>
                <a:ext cx="47" cy="47"/>
              </a:xfrm>
              <a:custGeom>
                <a:avLst/>
                <a:gdLst>
                  <a:gd name="T0" fmla="*/ 24 w 47"/>
                  <a:gd name="T1" fmla="*/ 47 h 47"/>
                  <a:gd name="T2" fmla="*/ 46 w 47"/>
                  <a:gd name="T3" fmla="*/ 47 h 47"/>
                  <a:gd name="T4" fmla="*/ 46 w 47"/>
                  <a:gd name="T5" fmla="*/ 1 h 47"/>
                  <a:gd name="T6" fmla="*/ 24 w 47"/>
                  <a:gd name="T7" fmla="*/ 1 h 47"/>
                  <a:gd name="T8" fmla="*/ 24 w 47"/>
                  <a:gd name="T9" fmla="*/ 0 h 47"/>
                  <a:gd name="T10" fmla="*/ 46 w 47"/>
                  <a:gd name="T11" fmla="*/ 0 h 47"/>
                  <a:gd name="T12" fmla="*/ 47 w 47"/>
                  <a:gd name="T13" fmla="*/ 0 h 47"/>
                  <a:gd name="T14" fmla="*/ 47 w 47"/>
                  <a:gd name="T15" fmla="*/ 1 h 47"/>
                  <a:gd name="T16" fmla="*/ 47 w 47"/>
                  <a:gd name="T17" fmla="*/ 47 h 47"/>
                  <a:gd name="T18" fmla="*/ 47 w 47"/>
                  <a:gd name="T19" fmla="*/ 47 h 47"/>
                  <a:gd name="T20" fmla="*/ 46 w 47"/>
                  <a:gd name="T21" fmla="*/ 47 h 47"/>
                  <a:gd name="T22" fmla="*/ 24 w 47"/>
                  <a:gd name="T23" fmla="*/ 47 h 47"/>
                  <a:gd name="T24" fmla="*/ 24 w 47"/>
                  <a:gd name="T25" fmla="*/ 47 h 47"/>
                  <a:gd name="T26" fmla="*/ 0 w 47"/>
                  <a:gd name="T27" fmla="*/ 47 h 47"/>
                  <a:gd name="T28" fmla="*/ 24 w 47"/>
                  <a:gd name="T29" fmla="*/ 47 h 47"/>
                  <a:gd name="T30" fmla="*/ 24 w 47"/>
                  <a:gd name="T31" fmla="*/ 47 h 47"/>
                  <a:gd name="T32" fmla="*/ 0 w 47"/>
                  <a:gd name="T33" fmla="*/ 47 h 47"/>
                  <a:gd name="T34" fmla="*/ 0 w 47"/>
                  <a:gd name="T35" fmla="*/ 47 h 47"/>
                  <a:gd name="T36" fmla="*/ 0 w 47"/>
                  <a:gd name="T37" fmla="*/ 47 h 47"/>
                  <a:gd name="T38" fmla="*/ 0 w 47"/>
                  <a:gd name="T39" fmla="*/ 1 h 47"/>
                  <a:gd name="T40" fmla="*/ 0 w 47"/>
                  <a:gd name="T41" fmla="*/ 0 h 47"/>
                  <a:gd name="T42" fmla="*/ 0 w 47"/>
                  <a:gd name="T43" fmla="*/ 0 h 47"/>
                  <a:gd name="T44" fmla="*/ 24 w 47"/>
                  <a:gd name="T45" fmla="*/ 0 h 47"/>
                  <a:gd name="T46" fmla="*/ 24 w 47"/>
                  <a:gd name="T47" fmla="*/ 1 h 47"/>
                  <a:gd name="T48" fmla="*/ 0 w 47"/>
                  <a:gd name="T49" fmla="*/ 1 h 47"/>
                  <a:gd name="T50" fmla="*/ 0 w 47"/>
                  <a:gd name="T51" fmla="*/ 4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7">
                    <a:moveTo>
                      <a:pt x="24" y="47"/>
                    </a:moveTo>
                    <a:lnTo>
                      <a:pt x="46" y="47"/>
                    </a:lnTo>
                    <a:lnTo>
                      <a:pt x="46" y="1"/>
                    </a:lnTo>
                    <a:lnTo>
                      <a:pt x="24" y="1"/>
                    </a:lnTo>
                    <a:lnTo>
                      <a:pt x="24" y="0"/>
                    </a:lnTo>
                    <a:lnTo>
                      <a:pt x="46" y="0"/>
                    </a:lnTo>
                    <a:lnTo>
                      <a:pt x="47" y="0"/>
                    </a:lnTo>
                    <a:lnTo>
                      <a:pt x="47" y="1"/>
                    </a:lnTo>
                    <a:lnTo>
                      <a:pt x="47" y="47"/>
                    </a:lnTo>
                    <a:lnTo>
                      <a:pt x="47" y="47"/>
                    </a:lnTo>
                    <a:lnTo>
                      <a:pt x="46" y="47"/>
                    </a:lnTo>
                    <a:lnTo>
                      <a:pt x="24" y="47"/>
                    </a:lnTo>
                    <a:lnTo>
                      <a:pt x="24" y="47"/>
                    </a:lnTo>
                    <a:close/>
                    <a:moveTo>
                      <a:pt x="0" y="47"/>
                    </a:moveTo>
                    <a:lnTo>
                      <a:pt x="24" y="47"/>
                    </a:lnTo>
                    <a:lnTo>
                      <a:pt x="24" y="47"/>
                    </a:lnTo>
                    <a:lnTo>
                      <a:pt x="0" y="47"/>
                    </a:lnTo>
                    <a:lnTo>
                      <a:pt x="0" y="47"/>
                    </a:lnTo>
                    <a:lnTo>
                      <a:pt x="0" y="47"/>
                    </a:lnTo>
                    <a:lnTo>
                      <a:pt x="0" y="1"/>
                    </a:lnTo>
                    <a:lnTo>
                      <a:pt x="0" y="0"/>
                    </a:lnTo>
                    <a:lnTo>
                      <a:pt x="0" y="0"/>
                    </a:lnTo>
                    <a:lnTo>
                      <a:pt x="24" y="0"/>
                    </a:lnTo>
                    <a:lnTo>
                      <a:pt x="24" y="1"/>
                    </a:lnTo>
                    <a:lnTo>
                      <a:pt x="0" y="1"/>
                    </a:lnTo>
                    <a:lnTo>
                      <a:pt x="0" y="4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082" name="Rectangle 308"/>
              <p:cNvSpPr>
                <a:spLocks noChangeArrowheads="1"/>
              </p:cNvSpPr>
              <p:nvPr/>
            </p:nvSpPr>
            <p:spPr bwMode="auto">
              <a:xfrm>
                <a:off x="3896" y="2307"/>
                <a:ext cx="47" cy="46"/>
              </a:xfrm>
              <a:prstGeom prst="rect">
                <a:avLst/>
              </a:prstGeom>
              <a:solidFill>
                <a:srgbClr val="ECC4B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083" name="Freeform 309"/>
              <p:cNvSpPr>
                <a:spLocks noEditPoints="1"/>
              </p:cNvSpPr>
              <p:nvPr/>
            </p:nvSpPr>
            <p:spPr bwMode="auto">
              <a:xfrm>
                <a:off x="3896" y="2306"/>
                <a:ext cx="47" cy="47"/>
              </a:xfrm>
              <a:custGeom>
                <a:avLst/>
                <a:gdLst>
                  <a:gd name="T0" fmla="*/ 47 w 47"/>
                  <a:gd name="T1" fmla="*/ 47 h 47"/>
                  <a:gd name="T2" fmla="*/ 24 w 47"/>
                  <a:gd name="T3" fmla="*/ 47 h 47"/>
                  <a:gd name="T4" fmla="*/ 24 w 47"/>
                  <a:gd name="T5" fmla="*/ 47 h 47"/>
                  <a:gd name="T6" fmla="*/ 46 w 47"/>
                  <a:gd name="T7" fmla="*/ 47 h 47"/>
                  <a:gd name="T8" fmla="*/ 46 w 47"/>
                  <a:gd name="T9" fmla="*/ 1 h 47"/>
                  <a:gd name="T10" fmla="*/ 24 w 47"/>
                  <a:gd name="T11" fmla="*/ 1 h 47"/>
                  <a:gd name="T12" fmla="*/ 24 w 47"/>
                  <a:gd name="T13" fmla="*/ 0 h 47"/>
                  <a:gd name="T14" fmla="*/ 47 w 47"/>
                  <a:gd name="T15" fmla="*/ 0 h 47"/>
                  <a:gd name="T16" fmla="*/ 47 w 47"/>
                  <a:gd name="T17" fmla="*/ 0 h 47"/>
                  <a:gd name="T18" fmla="*/ 47 w 47"/>
                  <a:gd name="T19" fmla="*/ 1 h 47"/>
                  <a:gd name="T20" fmla="*/ 47 w 47"/>
                  <a:gd name="T21" fmla="*/ 47 h 47"/>
                  <a:gd name="T22" fmla="*/ 47 w 47"/>
                  <a:gd name="T23" fmla="*/ 47 h 47"/>
                  <a:gd name="T24" fmla="*/ 47 w 47"/>
                  <a:gd name="T25" fmla="*/ 47 h 47"/>
                  <a:gd name="T26" fmla="*/ 24 w 47"/>
                  <a:gd name="T27" fmla="*/ 47 h 47"/>
                  <a:gd name="T28" fmla="*/ 0 w 47"/>
                  <a:gd name="T29" fmla="*/ 47 h 47"/>
                  <a:gd name="T30" fmla="*/ 0 w 47"/>
                  <a:gd name="T31" fmla="*/ 47 h 47"/>
                  <a:gd name="T32" fmla="*/ 0 w 47"/>
                  <a:gd name="T33" fmla="*/ 47 h 47"/>
                  <a:gd name="T34" fmla="*/ 0 w 47"/>
                  <a:gd name="T35" fmla="*/ 1 h 47"/>
                  <a:gd name="T36" fmla="*/ 0 w 47"/>
                  <a:gd name="T37" fmla="*/ 0 h 47"/>
                  <a:gd name="T38" fmla="*/ 0 w 47"/>
                  <a:gd name="T39" fmla="*/ 0 h 47"/>
                  <a:gd name="T40" fmla="*/ 24 w 47"/>
                  <a:gd name="T41" fmla="*/ 0 h 47"/>
                  <a:gd name="T42" fmla="*/ 24 w 47"/>
                  <a:gd name="T43" fmla="*/ 1 h 47"/>
                  <a:gd name="T44" fmla="*/ 1 w 47"/>
                  <a:gd name="T45" fmla="*/ 1 h 47"/>
                  <a:gd name="T46" fmla="*/ 1 w 47"/>
                  <a:gd name="T47" fmla="*/ 47 h 47"/>
                  <a:gd name="T48" fmla="*/ 24 w 47"/>
                  <a:gd name="T49" fmla="*/ 47 h 47"/>
                  <a:gd name="T50" fmla="*/ 24 w 47"/>
                  <a:gd name="T51" fmla="*/ 4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7">
                    <a:moveTo>
                      <a:pt x="47" y="47"/>
                    </a:moveTo>
                    <a:lnTo>
                      <a:pt x="24" y="47"/>
                    </a:lnTo>
                    <a:lnTo>
                      <a:pt x="24" y="47"/>
                    </a:lnTo>
                    <a:lnTo>
                      <a:pt x="46" y="47"/>
                    </a:lnTo>
                    <a:lnTo>
                      <a:pt x="46" y="1"/>
                    </a:lnTo>
                    <a:lnTo>
                      <a:pt x="24" y="1"/>
                    </a:lnTo>
                    <a:lnTo>
                      <a:pt x="24" y="0"/>
                    </a:lnTo>
                    <a:lnTo>
                      <a:pt x="47" y="0"/>
                    </a:lnTo>
                    <a:lnTo>
                      <a:pt x="47" y="0"/>
                    </a:lnTo>
                    <a:lnTo>
                      <a:pt x="47" y="1"/>
                    </a:lnTo>
                    <a:lnTo>
                      <a:pt x="47" y="47"/>
                    </a:lnTo>
                    <a:lnTo>
                      <a:pt x="47" y="47"/>
                    </a:lnTo>
                    <a:lnTo>
                      <a:pt x="47" y="47"/>
                    </a:lnTo>
                    <a:close/>
                    <a:moveTo>
                      <a:pt x="24" y="47"/>
                    </a:moveTo>
                    <a:lnTo>
                      <a:pt x="0" y="47"/>
                    </a:lnTo>
                    <a:lnTo>
                      <a:pt x="0" y="47"/>
                    </a:lnTo>
                    <a:lnTo>
                      <a:pt x="0" y="47"/>
                    </a:lnTo>
                    <a:lnTo>
                      <a:pt x="0" y="1"/>
                    </a:lnTo>
                    <a:lnTo>
                      <a:pt x="0" y="0"/>
                    </a:lnTo>
                    <a:lnTo>
                      <a:pt x="0" y="0"/>
                    </a:lnTo>
                    <a:lnTo>
                      <a:pt x="24" y="0"/>
                    </a:lnTo>
                    <a:lnTo>
                      <a:pt x="24" y="1"/>
                    </a:lnTo>
                    <a:lnTo>
                      <a:pt x="1" y="1"/>
                    </a:lnTo>
                    <a:lnTo>
                      <a:pt x="1" y="47"/>
                    </a:lnTo>
                    <a:lnTo>
                      <a:pt x="24" y="47"/>
                    </a:lnTo>
                    <a:lnTo>
                      <a:pt x="24" y="4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084" name="Rectangle 310"/>
              <p:cNvSpPr>
                <a:spLocks noChangeArrowheads="1"/>
              </p:cNvSpPr>
              <p:nvPr/>
            </p:nvSpPr>
            <p:spPr bwMode="auto">
              <a:xfrm>
                <a:off x="3943" y="2307"/>
                <a:ext cx="46" cy="46"/>
              </a:xfrm>
              <a:prstGeom prst="rect">
                <a:avLst/>
              </a:prstGeom>
              <a:solidFill>
                <a:srgbClr val="F6B8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085" name="Freeform 311"/>
              <p:cNvSpPr>
                <a:spLocks noEditPoints="1"/>
              </p:cNvSpPr>
              <p:nvPr/>
            </p:nvSpPr>
            <p:spPr bwMode="auto">
              <a:xfrm>
                <a:off x="3942" y="2306"/>
                <a:ext cx="47" cy="47"/>
              </a:xfrm>
              <a:custGeom>
                <a:avLst/>
                <a:gdLst>
                  <a:gd name="T0" fmla="*/ 23 w 47"/>
                  <a:gd name="T1" fmla="*/ 47 h 47"/>
                  <a:gd name="T2" fmla="*/ 47 w 47"/>
                  <a:gd name="T3" fmla="*/ 47 h 47"/>
                  <a:gd name="T4" fmla="*/ 47 w 47"/>
                  <a:gd name="T5" fmla="*/ 1 h 47"/>
                  <a:gd name="T6" fmla="*/ 23 w 47"/>
                  <a:gd name="T7" fmla="*/ 1 h 47"/>
                  <a:gd name="T8" fmla="*/ 23 w 47"/>
                  <a:gd name="T9" fmla="*/ 0 h 47"/>
                  <a:gd name="T10" fmla="*/ 47 w 47"/>
                  <a:gd name="T11" fmla="*/ 0 h 47"/>
                  <a:gd name="T12" fmla="*/ 47 w 47"/>
                  <a:gd name="T13" fmla="*/ 0 h 47"/>
                  <a:gd name="T14" fmla="*/ 47 w 47"/>
                  <a:gd name="T15" fmla="*/ 1 h 47"/>
                  <a:gd name="T16" fmla="*/ 47 w 47"/>
                  <a:gd name="T17" fmla="*/ 47 h 47"/>
                  <a:gd name="T18" fmla="*/ 47 w 47"/>
                  <a:gd name="T19" fmla="*/ 47 h 47"/>
                  <a:gd name="T20" fmla="*/ 47 w 47"/>
                  <a:gd name="T21" fmla="*/ 47 h 47"/>
                  <a:gd name="T22" fmla="*/ 23 w 47"/>
                  <a:gd name="T23" fmla="*/ 47 h 47"/>
                  <a:gd name="T24" fmla="*/ 23 w 47"/>
                  <a:gd name="T25" fmla="*/ 47 h 47"/>
                  <a:gd name="T26" fmla="*/ 1 w 47"/>
                  <a:gd name="T27" fmla="*/ 47 h 47"/>
                  <a:gd name="T28" fmla="*/ 23 w 47"/>
                  <a:gd name="T29" fmla="*/ 47 h 47"/>
                  <a:gd name="T30" fmla="*/ 23 w 47"/>
                  <a:gd name="T31" fmla="*/ 47 h 47"/>
                  <a:gd name="T32" fmla="*/ 1 w 47"/>
                  <a:gd name="T33" fmla="*/ 47 h 47"/>
                  <a:gd name="T34" fmla="*/ 0 w 47"/>
                  <a:gd name="T35" fmla="*/ 47 h 47"/>
                  <a:gd name="T36" fmla="*/ 0 w 47"/>
                  <a:gd name="T37" fmla="*/ 47 h 47"/>
                  <a:gd name="T38" fmla="*/ 0 w 47"/>
                  <a:gd name="T39" fmla="*/ 1 h 47"/>
                  <a:gd name="T40" fmla="*/ 0 w 47"/>
                  <a:gd name="T41" fmla="*/ 0 h 47"/>
                  <a:gd name="T42" fmla="*/ 1 w 47"/>
                  <a:gd name="T43" fmla="*/ 0 h 47"/>
                  <a:gd name="T44" fmla="*/ 23 w 47"/>
                  <a:gd name="T45" fmla="*/ 0 h 47"/>
                  <a:gd name="T46" fmla="*/ 23 w 47"/>
                  <a:gd name="T47" fmla="*/ 1 h 47"/>
                  <a:gd name="T48" fmla="*/ 1 w 47"/>
                  <a:gd name="T49" fmla="*/ 1 h 47"/>
                  <a:gd name="T50" fmla="*/ 1 w 47"/>
                  <a:gd name="T51" fmla="*/ 4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7">
                    <a:moveTo>
                      <a:pt x="23" y="47"/>
                    </a:moveTo>
                    <a:lnTo>
                      <a:pt x="47" y="47"/>
                    </a:lnTo>
                    <a:lnTo>
                      <a:pt x="47" y="1"/>
                    </a:lnTo>
                    <a:lnTo>
                      <a:pt x="23" y="1"/>
                    </a:lnTo>
                    <a:lnTo>
                      <a:pt x="23" y="0"/>
                    </a:lnTo>
                    <a:lnTo>
                      <a:pt x="47" y="0"/>
                    </a:lnTo>
                    <a:lnTo>
                      <a:pt x="47" y="0"/>
                    </a:lnTo>
                    <a:lnTo>
                      <a:pt x="47" y="1"/>
                    </a:lnTo>
                    <a:lnTo>
                      <a:pt x="47" y="47"/>
                    </a:lnTo>
                    <a:lnTo>
                      <a:pt x="47" y="47"/>
                    </a:lnTo>
                    <a:lnTo>
                      <a:pt x="47" y="47"/>
                    </a:lnTo>
                    <a:lnTo>
                      <a:pt x="23" y="47"/>
                    </a:lnTo>
                    <a:lnTo>
                      <a:pt x="23" y="47"/>
                    </a:lnTo>
                    <a:close/>
                    <a:moveTo>
                      <a:pt x="1" y="47"/>
                    </a:moveTo>
                    <a:lnTo>
                      <a:pt x="23" y="47"/>
                    </a:lnTo>
                    <a:lnTo>
                      <a:pt x="23" y="47"/>
                    </a:lnTo>
                    <a:lnTo>
                      <a:pt x="1" y="47"/>
                    </a:lnTo>
                    <a:lnTo>
                      <a:pt x="0" y="47"/>
                    </a:lnTo>
                    <a:lnTo>
                      <a:pt x="0" y="47"/>
                    </a:lnTo>
                    <a:lnTo>
                      <a:pt x="0" y="1"/>
                    </a:lnTo>
                    <a:lnTo>
                      <a:pt x="0" y="0"/>
                    </a:lnTo>
                    <a:lnTo>
                      <a:pt x="1" y="0"/>
                    </a:lnTo>
                    <a:lnTo>
                      <a:pt x="23" y="0"/>
                    </a:lnTo>
                    <a:lnTo>
                      <a:pt x="23" y="1"/>
                    </a:lnTo>
                    <a:lnTo>
                      <a:pt x="1" y="1"/>
                    </a:lnTo>
                    <a:lnTo>
                      <a:pt x="1" y="4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086" name="Rectangle 312"/>
              <p:cNvSpPr>
                <a:spLocks noChangeArrowheads="1"/>
              </p:cNvSpPr>
              <p:nvPr/>
            </p:nvSpPr>
            <p:spPr bwMode="auto">
              <a:xfrm>
                <a:off x="3989" y="2307"/>
                <a:ext cx="46" cy="46"/>
              </a:xfrm>
              <a:prstGeom prst="rect">
                <a:avLst/>
              </a:prstGeom>
              <a:solidFill>
                <a:srgbClr val="F6B8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087" name="Freeform 313"/>
              <p:cNvSpPr>
                <a:spLocks noEditPoints="1"/>
              </p:cNvSpPr>
              <p:nvPr/>
            </p:nvSpPr>
            <p:spPr bwMode="auto">
              <a:xfrm>
                <a:off x="3989" y="2306"/>
                <a:ext cx="46" cy="47"/>
              </a:xfrm>
              <a:custGeom>
                <a:avLst/>
                <a:gdLst>
                  <a:gd name="T0" fmla="*/ 46 w 46"/>
                  <a:gd name="T1" fmla="*/ 47 h 47"/>
                  <a:gd name="T2" fmla="*/ 23 w 46"/>
                  <a:gd name="T3" fmla="*/ 47 h 47"/>
                  <a:gd name="T4" fmla="*/ 23 w 46"/>
                  <a:gd name="T5" fmla="*/ 47 h 47"/>
                  <a:gd name="T6" fmla="*/ 46 w 46"/>
                  <a:gd name="T7" fmla="*/ 47 h 47"/>
                  <a:gd name="T8" fmla="*/ 46 w 46"/>
                  <a:gd name="T9" fmla="*/ 1 h 47"/>
                  <a:gd name="T10" fmla="*/ 23 w 46"/>
                  <a:gd name="T11" fmla="*/ 1 h 47"/>
                  <a:gd name="T12" fmla="*/ 23 w 46"/>
                  <a:gd name="T13" fmla="*/ 0 h 47"/>
                  <a:gd name="T14" fmla="*/ 46 w 46"/>
                  <a:gd name="T15" fmla="*/ 0 h 47"/>
                  <a:gd name="T16" fmla="*/ 46 w 46"/>
                  <a:gd name="T17" fmla="*/ 0 h 47"/>
                  <a:gd name="T18" fmla="*/ 46 w 46"/>
                  <a:gd name="T19" fmla="*/ 1 h 47"/>
                  <a:gd name="T20" fmla="*/ 46 w 46"/>
                  <a:gd name="T21" fmla="*/ 47 h 47"/>
                  <a:gd name="T22" fmla="*/ 46 w 46"/>
                  <a:gd name="T23" fmla="*/ 47 h 47"/>
                  <a:gd name="T24" fmla="*/ 46 w 46"/>
                  <a:gd name="T25" fmla="*/ 47 h 47"/>
                  <a:gd name="T26" fmla="*/ 23 w 46"/>
                  <a:gd name="T27" fmla="*/ 47 h 47"/>
                  <a:gd name="T28" fmla="*/ 0 w 46"/>
                  <a:gd name="T29" fmla="*/ 47 h 47"/>
                  <a:gd name="T30" fmla="*/ 0 w 46"/>
                  <a:gd name="T31" fmla="*/ 47 h 47"/>
                  <a:gd name="T32" fmla="*/ 0 w 46"/>
                  <a:gd name="T33" fmla="*/ 47 h 47"/>
                  <a:gd name="T34" fmla="*/ 0 w 46"/>
                  <a:gd name="T35" fmla="*/ 1 h 47"/>
                  <a:gd name="T36" fmla="*/ 0 w 46"/>
                  <a:gd name="T37" fmla="*/ 0 h 47"/>
                  <a:gd name="T38" fmla="*/ 0 w 46"/>
                  <a:gd name="T39" fmla="*/ 0 h 47"/>
                  <a:gd name="T40" fmla="*/ 23 w 46"/>
                  <a:gd name="T41" fmla="*/ 0 h 47"/>
                  <a:gd name="T42" fmla="*/ 23 w 46"/>
                  <a:gd name="T43" fmla="*/ 1 h 47"/>
                  <a:gd name="T44" fmla="*/ 0 w 46"/>
                  <a:gd name="T45" fmla="*/ 1 h 47"/>
                  <a:gd name="T46" fmla="*/ 0 w 46"/>
                  <a:gd name="T47" fmla="*/ 47 h 47"/>
                  <a:gd name="T48" fmla="*/ 23 w 46"/>
                  <a:gd name="T49" fmla="*/ 47 h 47"/>
                  <a:gd name="T50" fmla="*/ 23 w 46"/>
                  <a:gd name="T51" fmla="*/ 4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6" h="47">
                    <a:moveTo>
                      <a:pt x="46" y="47"/>
                    </a:moveTo>
                    <a:lnTo>
                      <a:pt x="23" y="47"/>
                    </a:lnTo>
                    <a:lnTo>
                      <a:pt x="23" y="47"/>
                    </a:lnTo>
                    <a:lnTo>
                      <a:pt x="46" y="47"/>
                    </a:lnTo>
                    <a:lnTo>
                      <a:pt x="46" y="1"/>
                    </a:lnTo>
                    <a:lnTo>
                      <a:pt x="23" y="1"/>
                    </a:lnTo>
                    <a:lnTo>
                      <a:pt x="23" y="0"/>
                    </a:lnTo>
                    <a:lnTo>
                      <a:pt x="46" y="0"/>
                    </a:lnTo>
                    <a:lnTo>
                      <a:pt x="46" y="0"/>
                    </a:lnTo>
                    <a:lnTo>
                      <a:pt x="46" y="1"/>
                    </a:lnTo>
                    <a:lnTo>
                      <a:pt x="46" y="47"/>
                    </a:lnTo>
                    <a:lnTo>
                      <a:pt x="46" y="47"/>
                    </a:lnTo>
                    <a:lnTo>
                      <a:pt x="46" y="47"/>
                    </a:lnTo>
                    <a:close/>
                    <a:moveTo>
                      <a:pt x="23" y="47"/>
                    </a:moveTo>
                    <a:lnTo>
                      <a:pt x="0" y="47"/>
                    </a:lnTo>
                    <a:lnTo>
                      <a:pt x="0" y="47"/>
                    </a:lnTo>
                    <a:lnTo>
                      <a:pt x="0" y="47"/>
                    </a:lnTo>
                    <a:lnTo>
                      <a:pt x="0" y="1"/>
                    </a:lnTo>
                    <a:lnTo>
                      <a:pt x="0" y="0"/>
                    </a:lnTo>
                    <a:lnTo>
                      <a:pt x="0" y="0"/>
                    </a:lnTo>
                    <a:lnTo>
                      <a:pt x="23" y="0"/>
                    </a:lnTo>
                    <a:lnTo>
                      <a:pt x="23" y="1"/>
                    </a:lnTo>
                    <a:lnTo>
                      <a:pt x="0" y="1"/>
                    </a:lnTo>
                    <a:lnTo>
                      <a:pt x="0" y="47"/>
                    </a:lnTo>
                    <a:lnTo>
                      <a:pt x="23" y="47"/>
                    </a:lnTo>
                    <a:lnTo>
                      <a:pt x="23" y="4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088" name="Rectangle 314"/>
              <p:cNvSpPr>
                <a:spLocks noChangeArrowheads="1"/>
              </p:cNvSpPr>
              <p:nvPr/>
            </p:nvSpPr>
            <p:spPr bwMode="auto">
              <a:xfrm>
                <a:off x="3758" y="2399"/>
                <a:ext cx="47" cy="46"/>
              </a:xfrm>
              <a:prstGeom prst="rect">
                <a:avLst/>
              </a:prstGeom>
              <a:solidFill>
                <a:srgbClr val="ECC4B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089" name="Freeform 315"/>
              <p:cNvSpPr>
                <a:spLocks noEditPoints="1"/>
              </p:cNvSpPr>
              <p:nvPr/>
            </p:nvSpPr>
            <p:spPr bwMode="auto">
              <a:xfrm>
                <a:off x="3758" y="2399"/>
                <a:ext cx="47" cy="47"/>
              </a:xfrm>
              <a:custGeom>
                <a:avLst/>
                <a:gdLst>
                  <a:gd name="T0" fmla="*/ 23 w 47"/>
                  <a:gd name="T1" fmla="*/ 46 h 47"/>
                  <a:gd name="T2" fmla="*/ 45 w 47"/>
                  <a:gd name="T3" fmla="*/ 46 h 47"/>
                  <a:gd name="T4" fmla="*/ 45 w 47"/>
                  <a:gd name="T5" fmla="*/ 0 h 47"/>
                  <a:gd name="T6" fmla="*/ 23 w 47"/>
                  <a:gd name="T7" fmla="*/ 0 h 47"/>
                  <a:gd name="T8" fmla="*/ 23 w 47"/>
                  <a:gd name="T9" fmla="*/ 0 h 47"/>
                  <a:gd name="T10" fmla="*/ 47 w 47"/>
                  <a:gd name="T11" fmla="*/ 0 h 47"/>
                  <a:gd name="T12" fmla="*/ 47 w 47"/>
                  <a:gd name="T13" fmla="*/ 0 h 47"/>
                  <a:gd name="T14" fmla="*/ 47 w 47"/>
                  <a:gd name="T15" fmla="*/ 0 h 47"/>
                  <a:gd name="T16" fmla="*/ 47 w 47"/>
                  <a:gd name="T17" fmla="*/ 46 h 47"/>
                  <a:gd name="T18" fmla="*/ 47 w 47"/>
                  <a:gd name="T19" fmla="*/ 47 h 47"/>
                  <a:gd name="T20" fmla="*/ 47 w 47"/>
                  <a:gd name="T21" fmla="*/ 47 h 47"/>
                  <a:gd name="T22" fmla="*/ 23 w 47"/>
                  <a:gd name="T23" fmla="*/ 47 h 47"/>
                  <a:gd name="T24" fmla="*/ 23 w 47"/>
                  <a:gd name="T25" fmla="*/ 46 h 47"/>
                  <a:gd name="T26" fmla="*/ 1 w 47"/>
                  <a:gd name="T27" fmla="*/ 46 h 47"/>
                  <a:gd name="T28" fmla="*/ 23 w 47"/>
                  <a:gd name="T29" fmla="*/ 46 h 47"/>
                  <a:gd name="T30" fmla="*/ 23 w 47"/>
                  <a:gd name="T31" fmla="*/ 47 h 47"/>
                  <a:gd name="T32" fmla="*/ 0 w 47"/>
                  <a:gd name="T33" fmla="*/ 47 h 47"/>
                  <a:gd name="T34" fmla="*/ 0 w 47"/>
                  <a:gd name="T35" fmla="*/ 47 h 47"/>
                  <a:gd name="T36" fmla="*/ 0 w 47"/>
                  <a:gd name="T37" fmla="*/ 46 h 47"/>
                  <a:gd name="T38" fmla="*/ 0 w 47"/>
                  <a:gd name="T39" fmla="*/ 0 h 47"/>
                  <a:gd name="T40" fmla="*/ 0 w 47"/>
                  <a:gd name="T41" fmla="*/ 0 h 47"/>
                  <a:gd name="T42" fmla="*/ 0 w 47"/>
                  <a:gd name="T43" fmla="*/ 0 h 47"/>
                  <a:gd name="T44" fmla="*/ 23 w 47"/>
                  <a:gd name="T45" fmla="*/ 0 h 47"/>
                  <a:gd name="T46" fmla="*/ 23 w 47"/>
                  <a:gd name="T47" fmla="*/ 0 h 47"/>
                  <a:gd name="T48" fmla="*/ 1 w 47"/>
                  <a:gd name="T49" fmla="*/ 0 h 47"/>
                  <a:gd name="T50" fmla="*/ 1 w 47"/>
                  <a:gd name="T51" fmla="*/ 4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7">
                    <a:moveTo>
                      <a:pt x="23" y="46"/>
                    </a:moveTo>
                    <a:lnTo>
                      <a:pt x="45" y="46"/>
                    </a:lnTo>
                    <a:lnTo>
                      <a:pt x="45" y="0"/>
                    </a:lnTo>
                    <a:lnTo>
                      <a:pt x="23" y="0"/>
                    </a:lnTo>
                    <a:lnTo>
                      <a:pt x="23" y="0"/>
                    </a:lnTo>
                    <a:lnTo>
                      <a:pt x="47" y="0"/>
                    </a:lnTo>
                    <a:lnTo>
                      <a:pt x="47" y="0"/>
                    </a:lnTo>
                    <a:lnTo>
                      <a:pt x="47" y="0"/>
                    </a:lnTo>
                    <a:lnTo>
                      <a:pt x="47" y="46"/>
                    </a:lnTo>
                    <a:lnTo>
                      <a:pt x="47" y="47"/>
                    </a:lnTo>
                    <a:lnTo>
                      <a:pt x="47" y="47"/>
                    </a:lnTo>
                    <a:lnTo>
                      <a:pt x="23" y="47"/>
                    </a:lnTo>
                    <a:lnTo>
                      <a:pt x="23" y="46"/>
                    </a:lnTo>
                    <a:close/>
                    <a:moveTo>
                      <a:pt x="1" y="46"/>
                    </a:moveTo>
                    <a:lnTo>
                      <a:pt x="23" y="46"/>
                    </a:lnTo>
                    <a:lnTo>
                      <a:pt x="23" y="47"/>
                    </a:lnTo>
                    <a:lnTo>
                      <a:pt x="0" y="47"/>
                    </a:lnTo>
                    <a:lnTo>
                      <a:pt x="0" y="47"/>
                    </a:lnTo>
                    <a:lnTo>
                      <a:pt x="0" y="46"/>
                    </a:lnTo>
                    <a:lnTo>
                      <a:pt x="0" y="0"/>
                    </a:lnTo>
                    <a:lnTo>
                      <a:pt x="0" y="0"/>
                    </a:lnTo>
                    <a:lnTo>
                      <a:pt x="0" y="0"/>
                    </a:lnTo>
                    <a:lnTo>
                      <a:pt x="23" y="0"/>
                    </a:lnTo>
                    <a:lnTo>
                      <a:pt x="23" y="0"/>
                    </a:lnTo>
                    <a:lnTo>
                      <a:pt x="1" y="0"/>
                    </a:lnTo>
                    <a:lnTo>
                      <a:pt x="1" y="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090" name="Rectangle 316"/>
              <p:cNvSpPr>
                <a:spLocks noChangeArrowheads="1"/>
              </p:cNvSpPr>
              <p:nvPr/>
            </p:nvSpPr>
            <p:spPr bwMode="auto">
              <a:xfrm>
                <a:off x="3850" y="2399"/>
                <a:ext cx="46" cy="46"/>
              </a:xfrm>
              <a:prstGeom prst="rect">
                <a:avLst/>
              </a:prstGeom>
              <a:solidFill>
                <a:srgbClr val="23B38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091" name="Freeform 317"/>
              <p:cNvSpPr>
                <a:spLocks noEditPoints="1"/>
              </p:cNvSpPr>
              <p:nvPr/>
            </p:nvSpPr>
            <p:spPr bwMode="auto">
              <a:xfrm>
                <a:off x="3850" y="2399"/>
                <a:ext cx="47" cy="47"/>
              </a:xfrm>
              <a:custGeom>
                <a:avLst/>
                <a:gdLst>
                  <a:gd name="T0" fmla="*/ 24 w 47"/>
                  <a:gd name="T1" fmla="*/ 46 h 47"/>
                  <a:gd name="T2" fmla="*/ 46 w 47"/>
                  <a:gd name="T3" fmla="*/ 46 h 47"/>
                  <a:gd name="T4" fmla="*/ 46 w 47"/>
                  <a:gd name="T5" fmla="*/ 0 h 47"/>
                  <a:gd name="T6" fmla="*/ 24 w 47"/>
                  <a:gd name="T7" fmla="*/ 0 h 47"/>
                  <a:gd name="T8" fmla="*/ 24 w 47"/>
                  <a:gd name="T9" fmla="*/ 0 h 47"/>
                  <a:gd name="T10" fmla="*/ 46 w 47"/>
                  <a:gd name="T11" fmla="*/ 0 h 47"/>
                  <a:gd name="T12" fmla="*/ 47 w 47"/>
                  <a:gd name="T13" fmla="*/ 0 h 47"/>
                  <a:gd name="T14" fmla="*/ 47 w 47"/>
                  <a:gd name="T15" fmla="*/ 0 h 47"/>
                  <a:gd name="T16" fmla="*/ 47 w 47"/>
                  <a:gd name="T17" fmla="*/ 46 h 47"/>
                  <a:gd name="T18" fmla="*/ 47 w 47"/>
                  <a:gd name="T19" fmla="*/ 47 h 47"/>
                  <a:gd name="T20" fmla="*/ 46 w 47"/>
                  <a:gd name="T21" fmla="*/ 47 h 47"/>
                  <a:gd name="T22" fmla="*/ 24 w 47"/>
                  <a:gd name="T23" fmla="*/ 47 h 47"/>
                  <a:gd name="T24" fmla="*/ 24 w 47"/>
                  <a:gd name="T25" fmla="*/ 46 h 47"/>
                  <a:gd name="T26" fmla="*/ 0 w 47"/>
                  <a:gd name="T27" fmla="*/ 46 h 47"/>
                  <a:gd name="T28" fmla="*/ 24 w 47"/>
                  <a:gd name="T29" fmla="*/ 46 h 47"/>
                  <a:gd name="T30" fmla="*/ 24 w 47"/>
                  <a:gd name="T31" fmla="*/ 47 h 47"/>
                  <a:gd name="T32" fmla="*/ 0 w 47"/>
                  <a:gd name="T33" fmla="*/ 47 h 47"/>
                  <a:gd name="T34" fmla="*/ 0 w 47"/>
                  <a:gd name="T35" fmla="*/ 47 h 47"/>
                  <a:gd name="T36" fmla="*/ 0 w 47"/>
                  <a:gd name="T37" fmla="*/ 46 h 47"/>
                  <a:gd name="T38" fmla="*/ 0 w 47"/>
                  <a:gd name="T39" fmla="*/ 0 h 47"/>
                  <a:gd name="T40" fmla="*/ 0 w 47"/>
                  <a:gd name="T41" fmla="*/ 0 h 47"/>
                  <a:gd name="T42" fmla="*/ 0 w 47"/>
                  <a:gd name="T43" fmla="*/ 0 h 47"/>
                  <a:gd name="T44" fmla="*/ 24 w 47"/>
                  <a:gd name="T45" fmla="*/ 0 h 47"/>
                  <a:gd name="T46" fmla="*/ 24 w 47"/>
                  <a:gd name="T47" fmla="*/ 0 h 47"/>
                  <a:gd name="T48" fmla="*/ 0 w 47"/>
                  <a:gd name="T49" fmla="*/ 0 h 47"/>
                  <a:gd name="T50" fmla="*/ 0 w 47"/>
                  <a:gd name="T51" fmla="*/ 4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7">
                    <a:moveTo>
                      <a:pt x="24" y="46"/>
                    </a:moveTo>
                    <a:lnTo>
                      <a:pt x="46" y="46"/>
                    </a:lnTo>
                    <a:lnTo>
                      <a:pt x="46" y="0"/>
                    </a:lnTo>
                    <a:lnTo>
                      <a:pt x="24" y="0"/>
                    </a:lnTo>
                    <a:lnTo>
                      <a:pt x="24" y="0"/>
                    </a:lnTo>
                    <a:lnTo>
                      <a:pt x="46" y="0"/>
                    </a:lnTo>
                    <a:lnTo>
                      <a:pt x="47" y="0"/>
                    </a:lnTo>
                    <a:lnTo>
                      <a:pt x="47" y="0"/>
                    </a:lnTo>
                    <a:lnTo>
                      <a:pt x="47" y="46"/>
                    </a:lnTo>
                    <a:lnTo>
                      <a:pt x="47" y="47"/>
                    </a:lnTo>
                    <a:lnTo>
                      <a:pt x="46" y="47"/>
                    </a:lnTo>
                    <a:lnTo>
                      <a:pt x="24" y="47"/>
                    </a:lnTo>
                    <a:lnTo>
                      <a:pt x="24" y="46"/>
                    </a:lnTo>
                    <a:close/>
                    <a:moveTo>
                      <a:pt x="0" y="46"/>
                    </a:moveTo>
                    <a:lnTo>
                      <a:pt x="24" y="46"/>
                    </a:lnTo>
                    <a:lnTo>
                      <a:pt x="24" y="47"/>
                    </a:lnTo>
                    <a:lnTo>
                      <a:pt x="0" y="47"/>
                    </a:lnTo>
                    <a:lnTo>
                      <a:pt x="0" y="47"/>
                    </a:lnTo>
                    <a:lnTo>
                      <a:pt x="0" y="46"/>
                    </a:lnTo>
                    <a:lnTo>
                      <a:pt x="0" y="0"/>
                    </a:lnTo>
                    <a:lnTo>
                      <a:pt x="0" y="0"/>
                    </a:lnTo>
                    <a:lnTo>
                      <a:pt x="0" y="0"/>
                    </a:lnTo>
                    <a:lnTo>
                      <a:pt x="24" y="0"/>
                    </a:lnTo>
                    <a:lnTo>
                      <a:pt x="24" y="0"/>
                    </a:lnTo>
                    <a:lnTo>
                      <a:pt x="0" y="0"/>
                    </a:lnTo>
                    <a:lnTo>
                      <a:pt x="0" y="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092" name="Rectangle 318"/>
              <p:cNvSpPr>
                <a:spLocks noChangeArrowheads="1"/>
              </p:cNvSpPr>
              <p:nvPr/>
            </p:nvSpPr>
            <p:spPr bwMode="auto">
              <a:xfrm>
                <a:off x="3896" y="2399"/>
                <a:ext cx="47" cy="46"/>
              </a:xfrm>
              <a:prstGeom prst="rect">
                <a:avLst/>
              </a:prstGeom>
              <a:solidFill>
                <a:srgbClr val="23B38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093" name="Freeform 319"/>
              <p:cNvSpPr>
                <a:spLocks noEditPoints="1"/>
              </p:cNvSpPr>
              <p:nvPr/>
            </p:nvSpPr>
            <p:spPr bwMode="auto">
              <a:xfrm>
                <a:off x="3896" y="2399"/>
                <a:ext cx="47" cy="47"/>
              </a:xfrm>
              <a:custGeom>
                <a:avLst/>
                <a:gdLst>
                  <a:gd name="T0" fmla="*/ 47 w 47"/>
                  <a:gd name="T1" fmla="*/ 47 h 47"/>
                  <a:gd name="T2" fmla="*/ 24 w 47"/>
                  <a:gd name="T3" fmla="*/ 47 h 47"/>
                  <a:gd name="T4" fmla="*/ 24 w 47"/>
                  <a:gd name="T5" fmla="*/ 46 h 47"/>
                  <a:gd name="T6" fmla="*/ 46 w 47"/>
                  <a:gd name="T7" fmla="*/ 46 h 47"/>
                  <a:gd name="T8" fmla="*/ 46 w 47"/>
                  <a:gd name="T9" fmla="*/ 0 h 47"/>
                  <a:gd name="T10" fmla="*/ 24 w 47"/>
                  <a:gd name="T11" fmla="*/ 0 h 47"/>
                  <a:gd name="T12" fmla="*/ 24 w 47"/>
                  <a:gd name="T13" fmla="*/ 0 h 47"/>
                  <a:gd name="T14" fmla="*/ 47 w 47"/>
                  <a:gd name="T15" fmla="*/ 0 h 47"/>
                  <a:gd name="T16" fmla="*/ 47 w 47"/>
                  <a:gd name="T17" fmla="*/ 0 h 47"/>
                  <a:gd name="T18" fmla="*/ 47 w 47"/>
                  <a:gd name="T19" fmla="*/ 0 h 47"/>
                  <a:gd name="T20" fmla="*/ 47 w 47"/>
                  <a:gd name="T21" fmla="*/ 46 h 47"/>
                  <a:gd name="T22" fmla="*/ 47 w 47"/>
                  <a:gd name="T23" fmla="*/ 47 h 47"/>
                  <a:gd name="T24" fmla="*/ 47 w 47"/>
                  <a:gd name="T25" fmla="*/ 47 h 47"/>
                  <a:gd name="T26" fmla="*/ 24 w 47"/>
                  <a:gd name="T27" fmla="*/ 47 h 47"/>
                  <a:gd name="T28" fmla="*/ 0 w 47"/>
                  <a:gd name="T29" fmla="*/ 47 h 47"/>
                  <a:gd name="T30" fmla="*/ 0 w 47"/>
                  <a:gd name="T31" fmla="*/ 47 h 47"/>
                  <a:gd name="T32" fmla="*/ 0 w 47"/>
                  <a:gd name="T33" fmla="*/ 46 h 47"/>
                  <a:gd name="T34" fmla="*/ 0 w 47"/>
                  <a:gd name="T35" fmla="*/ 0 h 47"/>
                  <a:gd name="T36" fmla="*/ 0 w 47"/>
                  <a:gd name="T37" fmla="*/ 0 h 47"/>
                  <a:gd name="T38" fmla="*/ 0 w 47"/>
                  <a:gd name="T39" fmla="*/ 0 h 47"/>
                  <a:gd name="T40" fmla="*/ 24 w 47"/>
                  <a:gd name="T41" fmla="*/ 0 h 47"/>
                  <a:gd name="T42" fmla="*/ 24 w 47"/>
                  <a:gd name="T43" fmla="*/ 0 h 47"/>
                  <a:gd name="T44" fmla="*/ 1 w 47"/>
                  <a:gd name="T45" fmla="*/ 0 h 47"/>
                  <a:gd name="T46" fmla="*/ 1 w 47"/>
                  <a:gd name="T47" fmla="*/ 46 h 47"/>
                  <a:gd name="T48" fmla="*/ 24 w 47"/>
                  <a:gd name="T49" fmla="*/ 46 h 47"/>
                  <a:gd name="T50" fmla="*/ 24 w 47"/>
                  <a:gd name="T51" fmla="*/ 4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7">
                    <a:moveTo>
                      <a:pt x="47" y="47"/>
                    </a:moveTo>
                    <a:lnTo>
                      <a:pt x="24" y="47"/>
                    </a:lnTo>
                    <a:lnTo>
                      <a:pt x="24" y="46"/>
                    </a:lnTo>
                    <a:lnTo>
                      <a:pt x="46" y="46"/>
                    </a:lnTo>
                    <a:lnTo>
                      <a:pt x="46" y="0"/>
                    </a:lnTo>
                    <a:lnTo>
                      <a:pt x="24" y="0"/>
                    </a:lnTo>
                    <a:lnTo>
                      <a:pt x="24" y="0"/>
                    </a:lnTo>
                    <a:lnTo>
                      <a:pt x="47" y="0"/>
                    </a:lnTo>
                    <a:lnTo>
                      <a:pt x="47" y="0"/>
                    </a:lnTo>
                    <a:lnTo>
                      <a:pt x="47" y="0"/>
                    </a:lnTo>
                    <a:lnTo>
                      <a:pt x="47" y="46"/>
                    </a:lnTo>
                    <a:lnTo>
                      <a:pt x="47" y="47"/>
                    </a:lnTo>
                    <a:lnTo>
                      <a:pt x="47" y="47"/>
                    </a:lnTo>
                    <a:close/>
                    <a:moveTo>
                      <a:pt x="24" y="47"/>
                    </a:moveTo>
                    <a:lnTo>
                      <a:pt x="0" y="47"/>
                    </a:lnTo>
                    <a:lnTo>
                      <a:pt x="0" y="47"/>
                    </a:lnTo>
                    <a:lnTo>
                      <a:pt x="0" y="46"/>
                    </a:lnTo>
                    <a:lnTo>
                      <a:pt x="0" y="0"/>
                    </a:lnTo>
                    <a:lnTo>
                      <a:pt x="0" y="0"/>
                    </a:lnTo>
                    <a:lnTo>
                      <a:pt x="0" y="0"/>
                    </a:lnTo>
                    <a:lnTo>
                      <a:pt x="24" y="0"/>
                    </a:lnTo>
                    <a:lnTo>
                      <a:pt x="24" y="0"/>
                    </a:lnTo>
                    <a:lnTo>
                      <a:pt x="1" y="0"/>
                    </a:lnTo>
                    <a:lnTo>
                      <a:pt x="1" y="46"/>
                    </a:lnTo>
                    <a:lnTo>
                      <a:pt x="24" y="46"/>
                    </a:lnTo>
                    <a:lnTo>
                      <a:pt x="24" y="4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094" name="Rectangle 320"/>
              <p:cNvSpPr>
                <a:spLocks noChangeArrowheads="1"/>
              </p:cNvSpPr>
              <p:nvPr/>
            </p:nvSpPr>
            <p:spPr bwMode="auto">
              <a:xfrm>
                <a:off x="3943" y="2399"/>
                <a:ext cx="46" cy="46"/>
              </a:xfrm>
              <a:prstGeom prst="rect">
                <a:avLst/>
              </a:prstGeom>
              <a:solidFill>
                <a:srgbClr val="23B38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095" name="Freeform 321"/>
              <p:cNvSpPr>
                <a:spLocks noEditPoints="1"/>
              </p:cNvSpPr>
              <p:nvPr/>
            </p:nvSpPr>
            <p:spPr bwMode="auto">
              <a:xfrm>
                <a:off x="3942" y="2399"/>
                <a:ext cx="47" cy="47"/>
              </a:xfrm>
              <a:custGeom>
                <a:avLst/>
                <a:gdLst>
                  <a:gd name="T0" fmla="*/ 23 w 47"/>
                  <a:gd name="T1" fmla="*/ 46 h 47"/>
                  <a:gd name="T2" fmla="*/ 47 w 47"/>
                  <a:gd name="T3" fmla="*/ 46 h 47"/>
                  <a:gd name="T4" fmla="*/ 47 w 47"/>
                  <a:gd name="T5" fmla="*/ 0 h 47"/>
                  <a:gd name="T6" fmla="*/ 23 w 47"/>
                  <a:gd name="T7" fmla="*/ 0 h 47"/>
                  <a:gd name="T8" fmla="*/ 23 w 47"/>
                  <a:gd name="T9" fmla="*/ 0 h 47"/>
                  <a:gd name="T10" fmla="*/ 47 w 47"/>
                  <a:gd name="T11" fmla="*/ 0 h 47"/>
                  <a:gd name="T12" fmla="*/ 47 w 47"/>
                  <a:gd name="T13" fmla="*/ 0 h 47"/>
                  <a:gd name="T14" fmla="*/ 47 w 47"/>
                  <a:gd name="T15" fmla="*/ 0 h 47"/>
                  <a:gd name="T16" fmla="*/ 47 w 47"/>
                  <a:gd name="T17" fmla="*/ 46 h 47"/>
                  <a:gd name="T18" fmla="*/ 47 w 47"/>
                  <a:gd name="T19" fmla="*/ 47 h 47"/>
                  <a:gd name="T20" fmla="*/ 47 w 47"/>
                  <a:gd name="T21" fmla="*/ 47 h 47"/>
                  <a:gd name="T22" fmla="*/ 23 w 47"/>
                  <a:gd name="T23" fmla="*/ 47 h 47"/>
                  <a:gd name="T24" fmla="*/ 23 w 47"/>
                  <a:gd name="T25" fmla="*/ 46 h 47"/>
                  <a:gd name="T26" fmla="*/ 1 w 47"/>
                  <a:gd name="T27" fmla="*/ 46 h 47"/>
                  <a:gd name="T28" fmla="*/ 23 w 47"/>
                  <a:gd name="T29" fmla="*/ 46 h 47"/>
                  <a:gd name="T30" fmla="*/ 23 w 47"/>
                  <a:gd name="T31" fmla="*/ 47 h 47"/>
                  <a:gd name="T32" fmla="*/ 1 w 47"/>
                  <a:gd name="T33" fmla="*/ 47 h 47"/>
                  <a:gd name="T34" fmla="*/ 0 w 47"/>
                  <a:gd name="T35" fmla="*/ 47 h 47"/>
                  <a:gd name="T36" fmla="*/ 0 w 47"/>
                  <a:gd name="T37" fmla="*/ 46 h 47"/>
                  <a:gd name="T38" fmla="*/ 0 w 47"/>
                  <a:gd name="T39" fmla="*/ 0 h 47"/>
                  <a:gd name="T40" fmla="*/ 0 w 47"/>
                  <a:gd name="T41" fmla="*/ 0 h 47"/>
                  <a:gd name="T42" fmla="*/ 1 w 47"/>
                  <a:gd name="T43" fmla="*/ 0 h 47"/>
                  <a:gd name="T44" fmla="*/ 23 w 47"/>
                  <a:gd name="T45" fmla="*/ 0 h 47"/>
                  <a:gd name="T46" fmla="*/ 23 w 47"/>
                  <a:gd name="T47" fmla="*/ 0 h 47"/>
                  <a:gd name="T48" fmla="*/ 1 w 47"/>
                  <a:gd name="T49" fmla="*/ 0 h 47"/>
                  <a:gd name="T50" fmla="*/ 1 w 47"/>
                  <a:gd name="T51" fmla="*/ 4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7">
                    <a:moveTo>
                      <a:pt x="23" y="46"/>
                    </a:moveTo>
                    <a:lnTo>
                      <a:pt x="47" y="46"/>
                    </a:lnTo>
                    <a:lnTo>
                      <a:pt x="47" y="0"/>
                    </a:lnTo>
                    <a:lnTo>
                      <a:pt x="23" y="0"/>
                    </a:lnTo>
                    <a:lnTo>
                      <a:pt x="23" y="0"/>
                    </a:lnTo>
                    <a:lnTo>
                      <a:pt x="47" y="0"/>
                    </a:lnTo>
                    <a:lnTo>
                      <a:pt x="47" y="0"/>
                    </a:lnTo>
                    <a:lnTo>
                      <a:pt x="47" y="0"/>
                    </a:lnTo>
                    <a:lnTo>
                      <a:pt x="47" y="46"/>
                    </a:lnTo>
                    <a:lnTo>
                      <a:pt x="47" y="47"/>
                    </a:lnTo>
                    <a:lnTo>
                      <a:pt x="47" y="47"/>
                    </a:lnTo>
                    <a:lnTo>
                      <a:pt x="23" y="47"/>
                    </a:lnTo>
                    <a:lnTo>
                      <a:pt x="23" y="46"/>
                    </a:lnTo>
                    <a:close/>
                    <a:moveTo>
                      <a:pt x="1" y="46"/>
                    </a:moveTo>
                    <a:lnTo>
                      <a:pt x="23" y="46"/>
                    </a:lnTo>
                    <a:lnTo>
                      <a:pt x="23" y="47"/>
                    </a:lnTo>
                    <a:lnTo>
                      <a:pt x="1" y="47"/>
                    </a:lnTo>
                    <a:lnTo>
                      <a:pt x="0" y="47"/>
                    </a:lnTo>
                    <a:lnTo>
                      <a:pt x="0" y="46"/>
                    </a:lnTo>
                    <a:lnTo>
                      <a:pt x="0" y="0"/>
                    </a:lnTo>
                    <a:lnTo>
                      <a:pt x="0" y="0"/>
                    </a:lnTo>
                    <a:lnTo>
                      <a:pt x="1" y="0"/>
                    </a:lnTo>
                    <a:lnTo>
                      <a:pt x="23" y="0"/>
                    </a:lnTo>
                    <a:lnTo>
                      <a:pt x="23" y="0"/>
                    </a:lnTo>
                    <a:lnTo>
                      <a:pt x="1" y="0"/>
                    </a:lnTo>
                    <a:lnTo>
                      <a:pt x="1" y="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096" name="Rectangle 322"/>
              <p:cNvSpPr>
                <a:spLocks noChangeArrowheads="1"/>
              </p:cNvSpPr>
              <p:nvPr/>
            </p:nvSpPr>
            <p:spPr bwMode="auto">
              <a:xfrm>
                <a:off x="4035" y="2399"/>
                <a:ext cx="47" cy="46"/>
              </a:xfrm>
              <a:prstGeom prst="rect">
                <a:avLst/>
              </a:prstGeom>
              <a:solidFill>
                <a:srgbClr val="ECC4B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097" name="Freeform 323"/>
              <p:cNvSpPr>
                <a:spLocks noEditPoints="1"/>
              </p:cNvSpPr>
              <p:nvPr/>
            </p:nvSpPr>
            <p:spPr bwMode="auto">
              <a:xfrm>
                <a:off x="4035" y="2399"/>
                <a:ext cx="47" cy="47"/>
              </a:xfrm>
              <a:custGeom>
                <a:avLst/>
                <a:gdLst>
                  <a:gd name="T0" fmla="*/ 23 w 47"/>
                  <a:gd name="T1" fmla="*/ 46 h 47"/>
                  <a:gd name="T2" fmla="*/ 45 w 47"/>
                  <a:gd name="T3" fmla="*/ 46 h 47"/>
                  <a:gd name="T4" fmla="*/ 45 w 47"/>
                  <a:gd name="T5" fmla="*/ 0 h 47"/>
                  <a:gd name="T6" fmla="*/ 23 w 47"/>
                  <a:gd name="T7" fmla="*/ 0 h 47"/>
                  <a:gd name="T8" fmla="*/ 23 w 47"/>
                  <a:gd name="T9" fmla="*/ 0 h 47"/>
                  <a:gd name="T10" fmla="*/ 47 w 47"/>
                  <a:gd name="T11" fmla="*/ 0 h 47"/>
                  <a:gd name="T12" fmla="*/ 47 w 47"/>
                  <a:gd name="T13" fmla="*/ 0 h 47"/>
                  <a:gd name="T14" fmla="*/ 47 w 47"/>
                  <a:gd name="T15" fmla="*/ 0 h 47"/>
                  <a:gd name="T16" fmla="*/ 47 w 47"/>
                  <a:gd name="T17" fmla="*/ 46 h 47"/>
                  <a:gd name="T18" fmla="*/ 47 w 47"/>
                  <a:gd name="T19" fmla="*/ 47 h 47"/>
                  <a:gd name="T20" fmla="*/ 47 w 47"/>
                  <a:gd name="T21" fmla="*/ 47 h 47"/>
                  <a:gd name="T22" fmla="*/ 23 w 47"/>
                  <a:gd name="T23" fmla="*/ 47 h 47"/>
                  <a:gd name="T24" fmla="*/ 23 w 47"/>
                  <a:gd name="T25" fmla="*/ 46 h 47"/>
                  <a:gd name="T26" fmla="*/ 0 w 47"/>
                  <a:gd name="T27" fmla="*/ 46 h 47"/>
                  <a:gd name="T28" fmla="*/ 23 w 47"/>
                  <a:gd name="T29" fmla="*/ 46 h 47"/>
                  <a:gd name="T30" fmla="*/ 23 w 47"/>
                  <a:gd name="T31" fmla="*/ 47 h 47"/>
                  <a:gd name="T32" fmla="*/ 0 w 47"/>
                  <a:gd name="T33" fmla="*/ 47 h 47"/>
                  <a:gd name="T34" fmla="*/ 0 w 47"/>
                  <a:gd name="T35" fmla="*/ 47 h 47"/>
                  <a:gd name="T36" fmla="*/ 0 w 47"/>
                  <a:gd name="T37" fmla="*/ 46 h 47"/>
                  <a:gd name="T38" fmla="*/ 0 w 47"/>
                  <a:gd name="T39" fmla="*/ 0 h 47"/>
                  <a:gd name="T40" fmla="*/ 0 w 47"/>
                  <a:gd name="T41" fmla="*/ 0 h 47"/>
                  <a:gd name="T42" fmla="*/ 0 w 47"/>
                  <a:gd name="T43" fmla="*/ 0 h 47"/>
                  <a:gd name="T44" fmla="*/ 23 w 47"/>
                  <a:gd name="T45" fmla="*/ 0 h 47"/>
                  <a:gd name="T46" fmla="*/ 23 w 47"/>
                  <a:gd name="T47" fmla="*/ 0 h 47"/>
                  <a:gd name="T48" fmla="*/ 0 w 47"/>
                  <a:gd name="T49" fmla="*/ 0 h 47"/>
                  <a:gd name="T50" fmla="*/ 0 w 47"/>
                  <a:gd name="T51" fmla="*/ 4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7">
                    <a:moveTo>
                      <a:pt x="23" y="46"/>
                    </a:moveTo>
                    <a:lnTo>
                      <a:pt x="45" y="46"/>
                    </a:lnTo>
                    <a:lnTo>
                      <a:pt x="45" y="0"/>
                    </a:lnTo>
                    <a:lnTo>
                      <a:pt x="23" y="0"/>
                    </a:lnTo>
                    <a:lnTo>
                      <a:pt x="23" y="0"/>
                    </a:lnTo>
                    <a:lnTo>
                      <a:pt x="47" y="0"/>
                    </a:lnTo>
                    <a:lnTo>
                      <a:pt x="47" y="0"/>
                    </a:lnTo>
                    <a:lnTo>
                      <a:pt x="47" y="0"/>
                    </a:lnTo>
                    <a:lnTo>
                      <a:pt x="47" y="46"/>
                    </a:lnTo>
                    <a:lnTo>
                      <a:pt x="47" y="47"/>
                    </a:lnTo>
                    <a:lnTo>
                      <a:pt x="47" y="47"/>
                    </a:lnTo>
                    <a:lnTo>
                      <a:pt x="23" y="47"/>
                    </a:lnTo>
                    <a:lnTo>
                      <a:pt x="23" y="46"/>
                    </a:lnTo>
                    <a:close/>
                    <a:moveTo>
                      <a:pt x="0" y="46"/>
                    </a:moveTo>
                    <a:lnTo>
                      <a:pt x="23" y="46"/>
                    </a:lnTo>
                    <a:lnTo>
                      <a:pt x="23" y="47"/>
                    </a:lnTo>
                    <a:lnTo>
                      <a:pt x="0" y="47"/>
                    </a:lnTo>
                    <a:lnTo>
                      <a:pt x="0" y="47"/>
                    </a:lnTo>
                    <a:lnTo>
                      <a:pt x="0" y="46"/>
                    </a:lnTo>
                    <a:lnTo>
                      <a:pt x="0" y="0"/>
                    </a:lnTo>
                    <a:lnTo>
                      <a:pt x="0" y="0"/>
                    </a:lnTo>
                    <a:lnTo>
                      <a:pt x="0" y="0"/>
                    </a:lnTo>
                    <a:lnTo>
                      <a:pt x="23" y="0"/>
                    </a:lnTo>
                    <a:lnTo>
                      <a:pt x="23" y="0"/>
                    </a:lnTo>
                    <a:lnTo>
                      <a:pt x="0" y="0"/>
                    </a:lnTo>
                    <a:lnTo>
                      <a:pt x="0" y="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098" name="Rectangle 324"/>
              <p:cNvSpPr>
                <a:spLocks noChangeArrowheads="1"/>
              </p:cNvSpPr>
              <p:nvPr/>
            </p:nvSpPr>
            <p:spPr bwMode="auto">
              <a:xfrm>
                <a:off x="3805" y="2353"/>
                <a:ext cx="45" cy="46"/>
              </a:xfrm>
              <a:prstGeom prst="rect">
                <a:avLst/>
              </a:prstGeom>
              <a:solidFill>
                <a:srgbClr val="23B38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099" name="Freeform 325"/>
              <p:cNvSpPr>
                <a:spLocks noEditPoints="1"/>
              </p:cNvSpPr>
              <p:nvPr/>
            </p:nvSpPr>
            <p:spPr bwMode="auto">
              <a:xfrm>
                <a:off x="3803" y="2353"/>
                <a:ext cx="47" cy="46"/>
              </a:xfrm>
              <a:custGeom>
                <a:avLst/>
                <a:gdLst>
                  <a:gd name="T0" fmla="*/ 47 w 47"/>
                  <a:gd name="T1" fmla="*/ 0 h 46"/>
                  <a:gd name="T2" fmla="*/ 24 w 47"/>
                  <a:gd name="T3" fmla="*/ 0 h 46"/>
                  <a:gd name="T4" fmla="*/ 24 w 47"/>
                  <a:gd name="T5" fmla="*/ 0 h 46"/>
                  <a:gd name="T6" fmla="*/ 47 w 47"/>
                  <a:gd name="T7" fmla="*/ 0 h 46"/>
                  <a:gd name="T8" fmla="*/ 47 w 47"/>
                  <a:gd name="T9" fmla="*/ 0 h 46"/>
                  <a:gd name="T10" fmla="*/ 47 w 47"/>
                  <a:gd name="T11" fmla="*/ 0 h 46"/>
                  <a:gd name="T12" fmla="*/ 47 w 47"/>
                  <a:gd name="T13" fmla="*/ 46 h 46"/>
                  <a:gd name="T14" fmla="*/ 47 w 47"/>
                  <a:gd name="T15" fmla="*/ 46 h 46"/>
                  <a:gd name="T16" fmla="*/ 47 w 47"/>
                  <a:gd name="T17" fmla="*/ 46 h 46"/>
                  <a:gd name="T18" fmla="*/ 24 w 47"/>
                  <a:gd name="T19" fmla="*/ 46 h 46"/>
                  <a:gd name="T20" fmla="*/ 24 w 47"/>
                  <a:gd name="T21" fmla="*/ 46 h 46"/>
                  <a:gd name="T22" fmla="*/ 47 w 47"/>
                  <a:gd name="T23" fmla="*/ 46 h 46"/>
                  <a:gd name="T24" fmla="*/ 47 w 47"/>
                  <a:gd name="T25" fmla="*/ 0 h 46"/>
                  <a:gd name="T26" fmla="*/ 24 w 47"/>
                  <a:gd name="T27" fmla="*/ 0 h 46"/>
                  <a:gd name="T28" fmla="*/ 2 w 47"/>
                  <a:gd name="T29" fmla="*/ 0 h 46"/>
                  <a:gd name="T30" fmla="*/ 2 w 47"/>
                  <a:gd name="T31" fmla="*/ 46 h 46"/>
                  <a:gd name="T32" fmla="*/ 24 w 47"/>
                  <a:gd name="T33" fmla="*/ 46 h 46"/>
                  <a:gd name="T34" fmla="*/ 24 w 47"/>
                  <a:gd name="T35" fmla="*/ 46 h 46"/>
                  <a:gd name="T36" fmla="*/ 2 w 47"/>
                  <a:gd name="T37" fmla="*/ 46 h 46"/>
                  <a:gd name="T38" fmla="*/ 0 w 47"/>
                  <a:gd name="T39" fmla="*/ 46 h 46"/>
                  <a:gd name="T40" fmla="*/ 0 w 47"/>
                  <a:gd name="T41" fmla="*/ 46 h 46"/>
                  <a:gd name="T42" fmla="*/ 0 w 47"/>
                  <a:gd name="T43" fmla="*/ 0 h 46"/>
                  <a:gd name="T44" fmla="*/ 0 w 47"/>
                  <a:gd name="T45" fmla="*/ 0 h 46"/>
                  <a:gd name="T46" fmla="*/ 2 w 47"/>
                  <a:gd name="T47" fmla="*/ 0 h 46"/>
                  <a:gd name="T48" fmla="*/ 24 w 47"/>
                  <a:gd name="T49" fmla="*/ 0 h 46"/>
                  <a:gd name="T50" fmla="*/ 24 w 47"/>
                  <a:gd name="T51"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6">
                    <a:moveTo>
                      <a:pt x="47" y="0"/>
                    </a:moveTo>
                    <a:lnTo>
                      <a:pt x="24" y="0"/>
                    </a:lnTo>
                    <a:lnTo>
                      <a:pt x="24" y="0"/>
                    </a:lnTo>
                    <a:lnTo>
                      <a:pt x="47" y="0"/>
                    </a:lnTo>
                    <a:lnTo>
                      <a:pt x="47" y="0"/>
                    </a:lnTo>
                    <a:lnTo>
                      <a:pt x="47" y="0"/>
                    </a:lnTo>
                    <a:lnTo>
                      <a:pt x="47" y="46"/>
                    </a:lnTo>
                    <a:lnTo>
                      <a:pt x="47" y="46"/>
                    </a:lnTo>
                    <a:lnTo>
                      <a:pt x="47" y="46"/>
                    </a:lnTo>
                    <a:lnTo>
                      <a:pt x="24" y="46"/>
                    </a:lnTo>
                    <a:lnTo>
                      <a:pt x="24" y="46"/>
                    </a:lnTo>
                    <a:lnTo>
                      <a:pt x="47" y="46"/>
                    </a:lnTo>
                    <a:lnTo>
                      <a:pt x="47" y="0"/>
                    </a:lnTo>
                    <a:close/>
                    <a:moveTo>
                      <a:pt x="24" y="0"/>
                    </a:moveTo>
                    <a:lnTo>
                      <a:pt x="2" y="0"/>
                    </a:lnTo>
                    <a:lnTo>
                      <a:pt x="2" y="46"/>
                    </a:lnTo>
                    <a:lnTo>
                      <a:pt x="24" y="46"/>
                    </a:lnTo>
                    <a:lnTo>
                      <a:pt x="24" y="46"/>
                    </a:lnTo>
                    <a:lnTo>
                      <a:pt x="2" y="46"/>
                    </a:lnTo>
                    <a:lnTo>
                      <a:pt x="0" y="46"/>
                    </a:lnTo>
                    <a:lnTo>
                      <a:pt x="0" y="46"/>
                    </a:lnTo>
                    <a:lnTo>
                      <a:pt x="0" y="0"/>
                    </a:lnTo>
                    <a:lnTo>
                      <a:pt x="0" y="0"/>
                    </a:lnTo>
                    <a:lnTo>
                      <a:pt x="2" y="0"/>
                    </a:lnTo>
                    <a:lnTo>
                      <a:pt x="24" y="0"/>
                    </a:lnTo>
                    <a:lnTo>
                      <a:pt x="2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100" name="Rectangle 326"/>
              <p:cNvSpPr>
                <a:spLocks noChangeArrowheads="1"/>
              </p:cNvSpPr>
              <p:nvPr/>
            </p:nvSpPr>
            <p:spPr bwMode="auto">
              <a:xfrm>
                <a:off x="3850" y="2353"/>
                <a:ext cx="46" cy="46"/>
              </a:xfrm>
              <a:prstGeom prst="rect">
                <a:avLst/>
              </a:prstGeom>
              <a:solidFill>
                <a:srgbClr val="23B38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101" name="Freeform 327"/>
              <p:cNvSpPr>
                <a:spLocks noEditPoints="1"/>
              </p:cNvSpPr>
              <p:nvPr/>
            </p:nvSpPr>
            <p:spPr bwMode="auto">
              <a:xfrm>
                <a:off x="3850" y="2353"/>
                <a:ext cx="47" cy="46"/>
              </a:xfrm>
              <a:custGeom>
                <a:avLst/>
                <a:gdLst>
                  <a:gd name="T0" fmla="*/ 24 w 47"/>
                  <a:gd name="T1" fmla="*/ 0 h 46"/>
                  <a:gd name="T2" fmla="*/ 46 w 47"/>
                  <a:gd name="T3" fmla="*/ 0 h 46"/>
                  <a:gd name="T4" fmla="*/ 47 w 47"/>
                  <a:gd name="T5" fmla="*/ 0 h 46"/>
                  <a:gd name="T6" fmla="*/ 47 w 47"/>
                  <a:gd name="T7" fmla="*/ 0 h 46"/>
                  <a:gd name="T8" fmla="*/ 47 w 47"/>
                  <a:gd name="T9" fmla="*/ 46 h 46"/>
                  <a:gd name="T10" fmla="*/ 47 w 47"/>
                  <a:gd name="T11" fmla="*/ 46 h 46"/>
                  <a:gd name="T12" fmla="*/ 46 w 47"/>
                  <a:gd name="T13" fmla="*/ 46 h 46"/>
                  <a:gd name="T14" fmla="*/ 24 w 47"/>
                  <a:gd name="T15" fmla="*/ 46 h 46"/>
                  <a:gd name="T16" fmla="*/ 24 w 47"/>
                  <a:gd name="T17" fmla="*/ 46 h 46"/>
                  <a:gd name="T18" fmla="*/ 46 w 47"/>
                  <a:gd name="T19" fmla="*/ 46 h 46"/>
                  <a:gd name="T20" fmla="*/ 46 w 47"/>
                  <a:gd name="T21" fmla="*/ 0 h 46"/>
                  <a:gd name="T22" fmla="*/ 24 w 47"/>
                  <a:gd name="T23" fmla="*/ 0 h 46"/>
                  <a:gd name="T24" fmla="*/ 24 w 47"/>
                  <a:gd name="T25" fmla="*/ 0 h 46"/>
                  <a:gd name="T26" fmla="*/ 0 w 47"/>
                  <a:gd name="T27" fmla="*/ 0 h 46"/>
                  <a:gd name="T28" fmla="*/ 24 w 47"/>
                  <a:gd name="T29" fmla="*/ 0 h 46"/>
                  <a:gd name="T30" fmla="*/ 24 w 47"/>
                  <a:gd name="T31" fmla="*/ 0 h 46"/>
                  <a:gd name="T32" fmla="*/ 0 w 47"/>
                  <a:gd name="T33" fmla="*/ 0 h 46"/>
                  <a:gd name="T34" fmla="*/ 0 w 47"/>
                  <a:gd name="T35" fmla="*/ 46 h 46"/>
                  <a:gd name="T36" fmla="*/ 24 w 47"/>
                  <a:gd name="T37" fmla="*/ 46 h 46"/>
                  <a:gd name="T38" fmla="*/ 24 w 47"/>
                  <a:gd name="T39" fmla="*/ 46 h 46"/>
                  <a:gd name="T40" fmla="*/ 0 w 47"/>
                  <a:gd name="T41" fmla="*/ 46 h 46"/>
                  <a:gd name="T42" fmla="*/ 0 w 47"/>
                  <a:gd name="T43" fmla="*/ 46 h 46"/>
                  <a:gd name="T44" fmla="*/ 0 w 47"/>
                  <a:gd name="T45" fmla="*/ 46 h 46"/>
                  <a:gd name="T46" fmla="*/ 0 w 47"/>
                  <a:gd name="T47" fmla="*/ 0 h 46"/>
                  <a:gd name="T48" fmla="*/ 0 w 47"/>
                  <a:gd name="T49" fmla="*/ 0 h 46"/>
                  <a:gd name="T50" fmla="*/ 0 w 47"/>
                  <a:gd name="T51"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6">
                    <a:moveTo>
                      <a:pt x="24" y="0"/>
                    </a:moveTo>
                    <a:lnTo>
                      <a:pt x="46" y="0"/>
                    </a:lnTo>
                    <a:lnTo>
                      <a:pt x="47" y="0"/>
                    </a:lnTo>
                    <a:lnTo>
                      <a:pt x="47" y="0"/>
                    </a:lnTo>
                    <a:lnTo>
                      <a:pt x="47" y="46"/>
                    </a:lnTo>
                    <a:lnTo>
                      <a:pt x="47" y="46"/>
                    </a:lnTo>
                    <a:lnTo>
                      <a:pt x="46" y="46"/>
                    </a:lnTo>
                    <a:lnTo>
                      <a:pt x="24" y="46"/>
                    </a:lnTo>
                    <a:lnTo>
                      <a:pt x="24" y="46"/>
                    </a:lnTo>
                    <a:lnTo>
                      <a:pt x="46" y="46"/>
                    </a:lnTo>
                    <a:lnTo>
                      <a:pt x="46" y="0"/>
                    </a:lnTo>
                    <a:lnTo>
                      <a:pt x="24" y="0"/>
                    </a:lnTo>
                    <a:lnTo>
                      <a:pt x="24" y="0"/>
                    </a:lnTo>
                    <a:close/>
                    <a:moveTo>
                      <a:pt x="0" y="0"/>
                    </a:moveTo>
                    <a:lnTo>
                      <a:pt x="24" y="0"/>
                    </a:lnTo>
                    <a:lnTo>
                      <a:pt x="24" y="0"/>
                    </a:lnTo>
                    <a:lnTo>
                      <a:pt x="0" y="0"/>
                    </a:lnTo>
                    <a:lnTo>
                      <a:pt x="0" y="46"/>
                    </a:lnTo>
                    <a:lnTo>
                      <a:pt x="24" y="46"/>
                    </a:lnTo>
                    <a:lnTo>
                      <a:pt x="24" y="46"/>
                    </a:lnTo>
                    <a:lnTo>
                      <a:pt x="0" y="46"/>
                    </a:lnTo>
                    <a:lnTo>
                      <a:pt x="0" y="46"/>
                    </a:lnTo>
                    <a:lnTo>
                      <a:pt x="0" y="46"/>
                    </a:lnTo>
                    <a:lnTo>
                      <a:pt x="0" y="0"/>
                    </a:lnTo>
                    <a:lnTo>
                      <a:pt x="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102" name="Rectangle 328"/>
              <p:cNvSpPr>
                <a:spLocks noChangeArrowheads="1"/>
              </p:cNvSpPr>
              <p:nvPr/>
            </p:nvSpPr>
            <p:spPr bwMode="auto">
              <a:xfrm>
                <a:off x="3896" y="2353"/>
                <a:ext cx="47" cy="46"/>
              </a:xfrm>
              <a:prstGeom prst="rect">
                <a:avLst/>
              </a:prstGeom>
              <a:solidFill>
                <a:srgbClr val="ECC4B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103" name="Freeform 329"/>
              <p:cNvSpPr>
                <a:spLocks noEditPoints="1"/>
              </p:cNvSpPr>
              <p:nvPr/>
            </p:nvSpPr>
            <p:spPr bwMode="auto">
              <a:xfrm>
                <a:off x="3896" y="2353"/>
                <a:ext cx="47" cy="46"/>
              </a:xfrm>
              <a:custGeom>
                <a:avLst/>
                <a:gdLst>
                  <a:gd name="T0" fmla="*/ 46 w 47"/>
                  <a:gd name="T1" fmla="*/ 0 h 46"/>
                  <a:gd name="T2" fmla="*/ 24 w 47"/>
                  <a:gd name="T3" fmla="*/ 0 h 46"/>
                  <a:gd name="T4" fmla="*/ 24 w 47"/>
                  <a:gd name="T5" fmla="*/ 0 h 46"/>
                  <a:gd name="T6" fmla="*/ 47 w 47"/>
                  <a:gd name="T7" fmla="*/ 0 h 46"/>
                  <a:gd name="T8" fmla="*/ 47 w 47"/>
                  <a:gd name="T9" fmla="*/ 0 h 46"/>
                  <a:gd name="T10" fmla="*/ 47 w 47"/>
                  <a:gd name="T11" fmla="*/ 0 h 46"/>
                  <a:gd name="T12" fmla="*/ 47 w 47"/>
                  <a:gd name="T13" fmla="*/ 46 h 46"/>
                  <a:gd name="T14" fmla="*/ 47 w 47"/>
                  <a:gd name="T15" fmla="*/ 46 h 46"/>
                  <a:gd name="T16" fmla="*/ 47 w 47"/>
                  <a:gd name="T17" fmla="*/ 46 h 46"/>
                  <a:gd name="T18" fmla="*/ 24 w 47"/>
                  <a:gd name="T19" fmla="*/ 46 h 46"/>
                  <a:gd name="T20" fmla="*/ 24 w 47"/>
                  <a:gd name="T21" fmla="*/ 46 h 46"/>
                  <a:gd name="T22" fmla="*/ 46 w 47"/>
                  <a:gd name="T23" fmla="*/ 46 h 46"/>
                  <a:gd name="T24" fmla="*/ 46 w 47"/>
                  <a:gd name="T25" fmla="*/ 0 h 46"/>
                  <a:gd name="T26" fmla="*/ 24 w 47"/>
                  <a:gd name="T27" fmla="*/ 0 h 46"/>
                  <a:gd name="T28" fmla="*/ 1 w 47"/>
                  <a:gd name="T29" fmla="*/ 0 h 46"/>
                  <a:gd name="T30" fmla="*/ 1 w 47"/>
                  <a:gd name="T31" fmla="*/ 46 h 46"/>
                  <a:gd name="T32" fmla="*/ 24 w 47"/>
                  <a:gd name="T33" fmla="*/ 46 h 46"/>
                  <a:gd name="T34" fmla="*/ 24 w 47"/>
                  <a:gd name="T35" fmla="*/ 46 h 46"/>
                  <a:gd name="T36" fmla="*/ 0 w 47"/>
                  <a:gd name="T37" fmla="*/ 46 h 46"/>
                  <a:gd name="T38" fmla="*/ 0 w 47"/>
                  <a:gd name="T39" fmla="*/ 46 h 46"/>
                  <a:gd name="T40" fmla="*/ 0 w 47"/>
                  <a:gd name="T41" fmla="*/ 46 h 46"/>
                  <a:gd name="T42" fmla="*/ 0 w 47"/>
                  <a:gd name="T43" fmla="*/ 0 h 46"/>
                  <a:gd name="T44" fmla="*/ 0 w 47"/>
                  <a:gd name="T45" fmla="*/ 0 h 46"/>
                  <a:gd name="T46" fmla="*/ 0 w 47"/>
                  <a:gd name="T47" fmla="*/ 0 h 46"/>
                  <a:gd name="T48" fmla="*/ 24 w 47"/>
                  <a:gd name="T49" fmla="*/ 0 h 46"/>
                  <a:gd name="T50" fmla="*/ 24 w 47"/>
                  <a:gd name="T51"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6">
                    <a:moveTo>
                      <a:pt x="46" y="0"/>
                    </a:moveTo>
                    <a:lnTo>
                      <a:pt x="24" y="0"/>
                    </a:lnTo>
                    <a:lnTo>
                      <a:pt x="24" y="0"/>
                    </a:lnTo>
                    <a:lnTo>
                      <a:pt x="47" y="0"/>
                    </a:lnTo>
                    <a:lnTo>
                      <a:pt x="47" y="0"/>
                    </a:lnTo>
                    <a:lnTo>
                      <a:pt x="47" y="0"/>
                    </a:lnTo>
                    <a:lnTo>
                      <a:pt x="47" y="46"/>
                    </a:lnTo>
                    <a:lnTo>
                      <a:pt x="47" y="46"/>
                    </a:lnTo>
                    <a:lnTo>
                      <a:pt x="47" y="46"/>
                    </a:lnTo>
                    <a:lnTo>
                      <a:pt x="24" y="46"/>
                    </a:lnTo>
                    <a:lnTo>
                      <a:pt x="24" y="46"/>
                    </a:lnTo>
                    <a:lnTo>
                      <a:pt x="46" y="46"/>
                    </a:lnTo>
                    <a:lnTo>
                      <a:pt x="46" y="0"/>
                    </a:lnTo>
                    <a:close/>
                    <a:moveTo>
                      <a:pt x="24" y="0"/>
                    </a:moveTo>
                    <a:lnTo>
                      <a:pt x="1" y="0"/>
                    </a:lnTo>
                    <a:lnTo>
                      <a:pt x="1" y="46"/>
                    </a:lnTo>
                    <a:lnTo>
                      <a:pt x="24" y="46"/>
                    </a:lnTo>
                    <a:lnTo>
                      <a:pt x="24" y="46"/>
                    </a:lnTo>
                    <a:lnTo>
                      <a:pt x="0" y="46"/>
                    </a:lnTo>
                    <a:lnTo>
                      <a:pt x="0" y="46"/>
                    </a:lnTo>
                    <a:lnTo>
                      <a:pt x="0" y="46"/>
                    </a:lnTo>
                    <a:lnTo>
                      <a:pt x="0" y="0"/>
                    </a:lnTo>
                    <a:lnTo>
                      <a:pt x="0" y="0"/>
                    </a:lnTo>
                    <a:lnTo>
                      <a:pt x="0" y="0"/>
                    </a:lnTo>
                    <a:lnTo>
                      <a:pt x="24" y="0"/>
                    </a:lnTo>
                    <a:lnTo>
                      <a:pt x="2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104" name="Rectangle 330"/>
              <p:cNvSpPr>
                <a:spLocks noChangeArrowheads="1"/>
              </p:cNvSpPr>
              <p:nvPr/>
            </p:nvSpPr>
            <p:spPr bwMode="auto">
              <a:xfrm>
                <a:off x="3943" y="2353"/>
                <a:ext cx="46" cy="46"/>
              </a:xfrm>
              <a:prstGeom prst="rect">
                <a:avLst/>
              </a:prstGeom>
              <a:solidFill>
                <a:srgbClr val="23B38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105" name="Freeform 331"/>
              <p:cNvSpPr>
                <a:spLocks noEditPoints="1"/>
              </p:cNvSpPr>
              <p:nvPr/>
            </p:nvSpPr>
            <p:spPr bwMode="auto">
              <a:xfrm>
                <a:off x="3942" y="2353"/>
                <a:ext cx="47" cy="46"/>
              </a:xfrm>
              <a:custGeom>
                <a:avLst/>
                <a:gdLst>
                  <a:gd name="T0" fmla="*/ 23 w 47"/>
                  <a:gd name="T1" fmla="*/ 0 h 46"/>
                  <a:gd name="T2" fmla="*/ 47 w 47"/>
                  <a:gd name="T3" fmla="*/ 0 h 46"/>
                  <a:gd name="T4" fmla="*/ 47 w 47"/>
                  <a:gd name="T5" fmla="*/ 0 h 46"/>
                  <a:gd name="T6" fmla="*/ 47 w 47"/>
                  <a:gd name="T7" fmla="*/ 0 h 46"/>
                  <a:gd name="T8" fmla="*/ 47 w 47"/>
                  <a:gd name="T9" fmla="*/ 46 h 46"/>
                  <a:gd name="T10" fmla="*/ 47 w 47"/>
                  <a:gd name="T11" fmla="*/ 46 h 46"/>
                  <a:gd name="T12" fmla="*/ 47 w 47"/>
                  <a:gd name="T13" fmla="*/ 46 h 46"/>
                  <a:gd name="T14" fmla="*/ 23 w 47"/>
                  <a:gd name="T15" fmla="*/ 46 h 46"/>
                  <a:gd name="T16" fmla="*/ 23 w 47"/>
                  <a:gd name="T17" fmla="*/ 46 h 46"/>
                  <a:gd name="T18" fmla="*/ 47 w 47"/>
                  <a:gd name="T19" fmla="*/ 46 h 46"/>
                  <a:gd name="T20" fmla="*/ 47 w 47"/>
                  <a:gd name="T21" fmla="*/ 0 h 46"/>
                  <a:gd name="T22" fmla="*/ 23 w 47"/>
                  <a:gd name="T23" fmla="*/ 0 h 46"/>
                  <a:gd name="T24" fmla="*/ 23 w 47"/>
                  <a:gd name="T25" fmla="*/ 0 h 46"/>
                  <a:gd name="T26" fmla="*/ 1 w 47"/>
                  <a:gd name="T27" fmla="*/ 0 h 46"/>
                  <a:gd name="T28" fmla="*/ 23 w 47"/>
                  <a:gd name="T29" fmla="*/ 0 h 46"/>
                  <a:gd name="T30" fmla="*/ 23 w 47"/>
                  <a:gd name="T31" fmla="*/ 0 h 46"/>
                  <a:gd name="T32" fmla="*/ 1 w 47"/>
                  <a:gd name="T33" fmla="*/ 0 h 46"/>
                  <a:gd name="T34" fmla="*/ 1 w 47"/>
                  <a:gd name="T35" fmla="*/ 46 h 46"/>
                  <a:gd name="T36" fmla="*/ 23 w 47"/>
                  <a:gd name="T37" fmla="*/ 46 h 46"/>
                  <a:gd name="T38" fmla="*/ 23 w 47"/>
                  <a:gd name="T39" fmla="*/ 46 h 46"/>
                  <a:gd name="T40" fmla="*/ 1 w 47"/>
                  <a:gd name="T41" fmla="*/ 46 h 46"/>
                  <a:gd name="T42" fmla="*/ 0 w 47"/>
                  <a:gd name="T43" fmla="*/ 46 h 46"/>
                  <a:gd name="T44" fmla="*/ 0 w 47"/>
                  <a:gd name="T45" fmla="*/ 46 h 46"/>
                  <a:gd name="T46" fmla="*/ 0 w 47"/>
                  <a:gd name="T47" fmla="*/ 0 h 46"/>
                  <a:gd name="T48" fmla="*/ 0 w 47"/>
                  <a:gd name="T49" fmla="*/ 0 h 46"/>
                  <a:gd name="T50" fmla="*/ 1 w 47"/>
                  <a:gd name="T51"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6">
                    <a:moveTo>
                      <a:pt x="23" y="0"/>
                    </a:moveTo>
                    <a:lnTo>
                      <a:pt x="47" y="0"/>
                    </a:lnTo>
                    <a:lnTo>
                      <a:pt x="47" y="0"/>
                    </a:lnTo>
                    <a:lnTo>
                      <a:pt x="47" y="0"/>
                    </a:lnTo>
                    <a:lnTo>
                      <a:pt x="47" y="46"/>
                    </a:lnTo>
                    <a:lnTo>
                      <a:pt x="47" y="46"/>
                    </a:lnTo>
                    <a:lnTo>
                      <a:pt x="47" y="46"/>
                    </a:lnTo>
                    <a:lnTo>
                      <a:pt x="23" y="46"/>
                    </a:lnTo>
                    <a:lnTo>
                      <a:pt x="23" y="46"/>
                    </a:lnTo>
                    <a:lnTo>
                      <a:pt x="47" y="46"/>
                    </a:lnTo>
                    <a:lnTo>
                      <a:pt x="47" y="0"/>
                    </a:lnTo>
                    <a:lnTo>
                      <a:pt x="23" y="0"/>
                    </a:lnTo>
                    <a:lnTo>
                      <a:pt x="23" y="0"/>
                    </a:lnTo>
                    <a:close/>
                    <a:moveTo>
                      <a:pt x="1" y="0"/>
                    </a:moveTo>
                    <a:lnTo>
                      <a:pt x="23" y="0"/>
                    </a:lnTo>
                    <a:lnTo>
                      <a:pt x="23" y="0"/>
                    </a:lnTo>
                    <a:lnTo>
                      <a:pt x="1" y="0"/>
                    </a:lnTo>
                    <a:lnTo>
                      <a:pt x="1" y="46"/>
                    </a:lnTo>
                    <a:lnTo>
                      <a:pt x="23" y="46"/>
                    </a:lnTo>
                    <a:lnTo>
                      <a:pt x="23" y="46"/>
                    </a:lnTo>
                    <a:lnTo>
                      <a:pt x="1" y="46"/>
                    </a:lnTo>
                    <a:lnTo>
                      <a:pt x="0" y="46"/>
                    </a:lnTo>
                    <a:lnTo>
                      <a:pt x="0" y="46"/>
                    </a:lnTo>
                    <a:lnTo>
                      <a:pt x="0" y="0"/>
                    </a:lnTo>
                    <a:lnTo>
                      <a:pt x="0" y="0"/>
                    </a:ln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106" name="Rectangle 332"/>
              <p:cNvSpPr>
                <a:spLocks noChangeArrowheads="1"/>
              </p:cNvSpPr>
              <p:nvPr/>
            </p:nvSpPr>
            <p:spPr bwMode="auto">
              <a:xfrm>
                <a:off x="3989" y="2353"/>
                <a:ext cx="46" cy="46"/>
              </a:xfrm>
              <a:prstGeom prst="rect">
                <a:avLst/>
              </a:prstGeom>
              <a:solidFill>
                <a:srgbClr val="23B38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107" name="Freeform 333"/>
              <p:cNvSpPr>
                <a:spLocks noEditPoints="1"/>
              </p:cNvSpPr>
              <p:nvPr/>
            </p:nvSpPr>
            <p:spPr bwMode="auto">
              <a:xfrm>
                <a:off x="3989" y="2353"/>
                <a:ext cx="46" cy="46"/>
              </a:xfrm>
              <a:custGeom>
                <a:avLst/>
                <a:gdLst>
                  <a:gd name="T0" fmla="*/ 46 w 46"/>
                  <a:gd name="T1" fmla="*/ 0 h 46"/>
                  <a:gd name="T2" fmla="*/ 23 w 46"/>
                  <a:gd name="T3" fmla="*/ 0 h 46"/>
                  <a:gd name="T4" fmla="*/ 23 w 46"/>
                  <a:gd name="T5" fmla="*/ 0 h 46"/>
                  <a:gd name="T6" fmla="*/ 46 w 46"/>
                  <a:gd name="T7" fmla="*/ 0 h 46"/>
                  <a:gd name="T8" fmla="*/ 46 w 46"/>
                  <a:gd name="T9" fmla="*/ 0 h 46"/>
                  <a:gd name="T10" fmla="*/ 46 w 46"/>
                  <a:gd name="T11" fmla="*/ 0 h 46"/>
                  <a:gd name="T12" fmla="*/ 46 w 46"/>
                  <a:gd name="T13" fmla="*/ 46 h 46"/>
                  <a:gd name="T14" fmla="*/ 46 w 46"/>
                  <a:gd name="T15" fmla="*/ 46 h 46"/>
                  <a:gd name="T16" fmla="*/ 46 w 46"/>
                  <a:gd name="T17" fmla="*/ 46 h 46"/>
                  <a:gd name="T18" fmla="*/ 23 w 46"/>
                  <a:gd name="T19" fmla="*/ 46 h 46"/>
                  <a:gd name="T20" fmla="*/ 23 w 46"/>
                  <a:gd name="T21" fmla="*/ 46 h 46"/>
                  <a:gd name="T22" fmla="*/ 46 w 46"/>
                  <a:gd name="T23" fmla="*/ 46 h 46"/>
                  <a:gd name="T24" fmla="*/ 46 w 46"/>
                  <a:gd name="T25" fmla="*/ 0 h 46"/>
                  <a:gd name="T26" fmla="*/ 23 w 46"/>
                  <a:gd name="T27" fmla="*/ 0 h 46"/>
                  <a:gd name="T28" fmla="*/ 0 w 46"/>
                  <a:gd name="T29" fmla="*/ 0 h 46"/>
                  <a:gd name="T30" fmla="*/ 0 w 46"/>
                  <a:gd name="T31" fmla="*/ 46 h 46"/>
                  <a:gd name="T32" fmla="*/ 23 w 46"/>
                  <a:gd name="T33" fmla="*/ 46 h 46"/>
                  <a:gd name="T34" fmla="*/ 23 w 46"/>
                  <a:gd name="T35" fmla="*/ 46 h 46"/>
                  <a:gd name="T36" fmla="*/ 0 w 46"/>
                  <a:gd name="T37" fmla="*/ 46 h 46"/>
                  <a:gd name="T38" fmla="*/ 0 w 46"/>
                  <a:gd name="T39" fmla="*/ 46 h 46"/>
                  <a:gd name="T40" fmla="*/ 0 w 46"/>
                  <a:gd name="T41" fmla="*/ 46 h 46"/>
                  <a:gd name="T42" fmla="*/ 0 w 46"/>
                  <a:gd name="T43" fmla="*/ 0 h 46"/>
                  <a:gd name="T44" fmla="*/ 0 w 46"/>
                  <a:gd name="T45" fmla="*/ 0 h 46"/>
                  <a:gd name="T46" fmla="*/ 0 w 46"/>
                  <a:gd name="T47" fmla="*/ 0 h 46"/>
                  <a:gd name="T48" fmla="*/ 23 w 46"/>
                  <a:gd name="T49" fmla="*/ 0 h 46"/>
                  <a:gd name="T50" fmla="*/ 23 w 46"/>
                  <a:gd name="T51"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6" h="46">
                    <a:moveTo>
                      <a:pt x="46" y="0"/>
                    </a:moveTo>
                    <a:lnTo>
                      <a:pt x="23" y="0"/>
                    </a:lnTo>
                    <a:lnTo>
                      <a:pt x="23" y="0"/>
                    </a:lnTo>
                    <a:lnTo>
                      <a:pt x="46" y="0"/>
                    </a:lnTo>
                    <a:lnTo>
                      <a:pt x="46" y="0"/>
                    </a:lnTo>
                    <a:lnTo>
                      <a:pt x="46" y="0"/>
                    </a:lnTo>
                    <a:lnTo>
                      <a:pt x="46" y="46"/>
                    </a:lnTo>
                    <a:lnTo>
                      <a:pt x="46" y="46"/>
                    </a:lnTo>
                    <a:lnTo>
                      <a:pt x="46" y="46"/>
                    </a:lnTo>
                    <a:lnTo>
                      <a:pt x="23" y="46"/>
                    </a:lnTo>
                    <a:lnTo>
                      <a:pt x="23" y="46"/>
                    </a:lnTo>
                    <a:lnTo>
                      <a:pt x="46" y="46"/>
                    </a:lnTo>
                    <a:lnTo>
                      <a:pt x="46" y="0"/>
                    </a:lnTo>
                    <a:close/>
                    <a:moveTo>
                      <a:pt x="23" y="0"/>
                    </a:moveTo>
                    <a:lnTo>
                      <a:pt x="0" y="0"/>
                    </a:lnTo>
                    <a:lnTo>
                      <a:pt x="0" y="46"/>
                    </a:lnTo>
                    <a:lnTo>
                      <a:pt x="23" y="46"/>
                    </a:lnTo>
                    <a:lnTo>
                      <a:pt x="23" y="46"/>
                    </a:lnTo>
                    <a:lnTo>
                      <a:pt x="0" y="46"/>
                    </a:lnTo>
                    <a:lnTo>
                      <a:pt x="0" y="46"/>
                    </a:lnTo>
                    <a:lnTo>
                      <a:pt x="0" y="46"/>
                    </a:lnTo>
                    <a:lnTo>
                      <a:pt x="0" y="0"/>
                    </a:lnTo>
                    <a:lnTo>
                      <a:pt x="0" y="0"/>
                    </a:lnTo>
                    <a:lnTo>
                      <a:pt x="0" y="0"/>
                    </a:lnTo>
                    <a:lnTo>
                      <a:pt x="23" y="0"/>
                    </a:lnTo>
                    <a:lnTo>
                      <a:pt x="2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108" name="Rectangle 334"/>
              <p:cNvSpPr>
                <a:spLocks noChangeArrowheads="1"/>
              </p:cNvSpPr>
              <p:nvPr/>
            </p:nvSpPr>
            <p:spPr bwMode="auto">
              <a:xfrm>
                <a:off x="3758" y="2445"/>
                <a:ext cx="47" cy="47"/>
              </a:xfrm>
              <a:prstGeom prst="rect">
                <a:avLst/>
              </a:prstGeom>
              <a:solidFill>
                <a:srgbClr val="ECC4B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109" name="Freeform 335"/>
              <p:cNvSpPr>
                <a:spLocks noEditPoints="1"/>
              </p:cNvSpPr>
              <p:nvPr/>
            </p:nvSpPr>
            <p:spPr bwMode="auto">
              <a:xfrm>
                <a:off x="3758" y="2445"/>
                <a:ext cx="47" cy="47"/>
              </a:xfrm>
              <a:custGeom>
                <a:avLst/>
                <a:gdLst>
                  <a:gd name="T0" fmla="*/ 23 w 47"/>
                  <a:gd name="T1" fmla="*/ 0 h 47"/>
                  <a:gd name="T2" fmla="*/ 47 w 47"/>
                  <a:gd name="T3" fmla="*/ 0 h 47"/>
                  <a:gd name="T4" fmla="*/ 47 w 47"/>
                  <a:gd name="T5" fmla="*/ 0 h 47"/>
                  <a:gd name="T6" fmla="*/ 47 w 47"/>
                  <a:gd name="T7" fmla="*/ 0 h 47"/>
                  <a:gd name="T8" fmla="*/ 47 w 47"/>
                  <a:gd name="T9" fmla="*/ 47 h 47"/>
                  <a:gd name="T10" fmla="*/ 47 w 47"/>
                  <a:gd name="T11" fmla="*/ 47 h 47"/>
                  <a:gd name="T12" fmla="*/ 47 w 47"/>
                  <a:gd name="T13" fmla="*/ 47 h 47"/>
                  <a:gd name="T14" fmla="*/ 23 w 47"/>
                  <a:gd name="T15" fmla="*/ 47 h 47"/>
                  <a:gd name="T16" fmla="*/ 23 w 47"/>
                  <a:gd name="T17" fmla="*/ 47 h 47"/>
                  <a:gd name="T18" fmla="*/ 45 w 47"/>
                  <a:gd name="T19" fmla="*/ 47 h 47"/>
                  <a:gd name="T20" fmla="*/ 45 w 47"/>
                  <a:gd name="T21" fmla="*/ 1 h 47"/>
                  <a:gd name="T22" fmla="*/ 23 w 47"/>
                  <a:gd name="T23" fmla="*/ 1 h 47"/>
                  <a:gd name="T24" fmla="*/ 23 w 47"/>
                  <a:gd name="T25" fmla="*/ 0 h 47"/>
                  <a:gd name="T26" fmla="*/ 0 w 47"/>
                  <a:gd name="T27" fmla="*/ 0 h 47"/>
                  <a:gd name="T28" fmla="*/ 23 w 47"/>
                  <a:gd name="T29" fmla="*/ 0 h 47"/>
                  <a:gd name="T30" fmla="*/ 23 w 47"/>
                  <a:gd name="T31" fmla="*/ 1 h 47"/>
                  <a:gd name="T32" fmla="*/ 1 w 47"/>
                  <a:gd name="T33" fmla="*/ 1 h 47"/>
                  <a:gd name="T34" fmla="*/ 1 w 47"/>
                  <a:gd name="T35" fmla="*/ 47 h 47"/>
                  <a:gd name="T36" fmla="*/ 23 w 47"/>
                  <a:gd name="T37" fmla="*/ 47 h 47"/>
                  <a:gd name="T38" fmla="*/ 23 w 47"/>
                  <a:gd name="T39" fmla="*/ 47 h 47"/>
                  <a:gd name="T40" fmla="*/ 0 w 47"/>
                  <a:gd name="T41" fmla="*/ 47 h 47"/>
                  <a:gd name="T42" fmla="*/ 0 w 47"/>
                  <a:gd name="T43" fmla="*/ 47 h 47"/>
                  <a:gd name="T44" fmla="*/ 0 w 47"/>
                  <a:gd name="T45" fmla="*/ 47 h 47"/>
                  <a:gd name="T46" fmla="*/ 0 w 47"/>
                  <a:gd name="T47" fmla="*/ 0 h 47"/>
                  <a:gd name="T48" fmla="*/ 0 w 47"/>
                  <a:gd name="T49" fmla="*/ 0 h 47"/>
                  <a:gd name="T50" fmla="*/ 0 w 47"/>
                  <a:gd name="T51"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7">
                    <a:moveTo>
                      <a:pt x="23" y="0"/>
                    </a:moveTo>
                    <a:lnTo>
                      <a:pt x="47" y="0"/>
                    </a:lnTo>
                    <a:lnTo>
                      <a:pt x="47" y="0"/>
                    </a:lnTo>
                    <a:lnTo>
                      <a:pt x="47" y="0"/>
                    </a:lnTo>
                    <a:lnTo>
                      <a:pt x="47" y="47"/>
                    </a:lnTo>
                    <a:lnTo>
                      <a:pt x="47" y="47"/>
                    </a:lnTo>
                    <a:lnTo>
                      <a:pt x="47" y="47"/>
                    </a:lnTo>
                    <a:lnTo>
                      <a:pt x="23" y="47"/>
                    </a:lnTo>
                    <a:lnTo>
                      <a:pt x="23" y="47"/>
                    </a:lnTo>
                    <a:lnTo>
                      <a:pt x="45" y="47"/>
                    </a:lnTo>
                    <a:lnTo>
                      <a:pt x="45" y="1"/>
                    </a:lnTo>
                    <a:lnTo>
                      <a:pt x="23" y="1"/>
                    </a:lnTo>
                    <a:lnTo>
                      <a:pt x="23" y="0"/>
                    </a:lnTo>
                    <a:close/>
                    <a:moveTo>
                      <a:pt x="0" y="0"/>
                    </a:moveTo>
                    <a:lnTo>
                      <a:pt x="23" y="0"/>
                    </a:lnTo>
                    <a:lnTo>
                      <a:pt x="23" y="1"/>
                    </a:lnTo>
                    <a:lnTo>
                      <a:pt x="1" y="1"/>
                    </a:lnTo>
                    <a:lnTo>
                      <a:pt x="1" y="47"/>
                    </a:lnTo>
                    <a:lnTo>
                      <a:pt x="23" y="47"/>
                    </a:lnTo>
                    <a:lnTo>
                      <a:pt x="23" y="47"/>
                    </a:lnTo>
                    <a:lnTo>
                      <a:pt x="0" y="47"/>
                    </a:lnTo>
                    <a:lnTo>
                      <a:pt x="0" y="47"/>
                    </a:lnTo>
                    <a:lnTo>
                      <a:pt x="0" y="47"/>
                    </a:lnTo>
                    <a:lnTo>
                      <a:pt x="0" y="0"/>
                    </a:lnTo>
                    <a:lnTo>
                      <a:pt x="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110" name="Rectangle 336"/>
              <p:cNvSpPr>
                <a:spLocks noChangeArrowheads="1"/>
              </p:cNvSpPr>
              <p:nvPr/>
            </p:nvSpPr>
            <p:spPr bwMode="auto">
              <a:xfrm>
                <a:off x="3850" y="2445"/>
                <a:ext cx="46" cy="47"/>
              </a:xfrm>
              <a:prstGeom prst="rect">
                <a:avLst/>
              </a:prstGeom>
              <a:solidFill>
                <a:srgbClr val="23B38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111" name="Freeform 337"/>
              <p:cNvSpPr>
                <a:spLocks noEditPoints="1"/>
              </p:cNvSpPr>
              <p:nvPr/>
            </p:nvSpPr>
            <p:spPr bwMode="auto">
              <a:xfrm>
                <a:off x="3850" y="2445"/>
                <a:ext cx="47" cy="47"/>
              </a:xfrm>
              <a:custGeom>
                <a:avLst/>
                <a:gdLst>
                  <a:gd name="T0" fmla="*/ 24 w 47"/>
                  <a:gd name="T1" fmla="*/ 0 h 47"/>
                  <a:gd name="T2" fmla="*/ 46 w 47"/>
                  <a:gd name="T3" fmla="*/ 0 h 47"/>
                  <a:gd name="T4" fmla="*/ 47 w 47"/>
                  <a:gd name="T5" fmla="*/ 0 h 47"/>
                  <a:gd name="T6" fmla="*/ 47 w 47"/>
                  <a:gd name="T7" fmla="*/ 0 h 47"/>
                  <a:gd name="T8" fmla="*/ 47 w 47"/>
                  <a:gd name="T9" fmla="*/ 47 h 47"/>
                  <a:gd name="T10" fmla="*/ 47 w 47"/>
                  <a:gd name="T11" fmla="*/ 47 h 47"/>
                  <a:gd name="T12" fmla="*/ 46 w 47"/>
                  <a:gd name="T13" fmla="*/ 47 h 47"/>
                  <a:gd name="T14" fmla="*/ 24 w 47"/>
                  <a:gd name="T15" fmla="*/ 47 h 47"/>
                  <a:gd name="T16" fmla="*/ 24 w 47"/>
                  <a:gd name="T17" fmla="*/ 47 h 47"/>
                  <a:gd name="T18" fmla="*/ 46 w 47"/>
                  <a:gd name="T19" fmla="*/ 47 h 47"/>
                  <a:gd name="T20" fmla="*/ 46 w 47"/>
                  <a:gd name="T21" fmla="*/ 1 h 47"/>
                  <a:gd name="T22" fmla="*/ 24 w 47"/>
                  <a:gd name="T23" fmla="*/ 1 h 47"/>
                  <a:gd name="T24" fmla="*/ 24 w 47"/>
                  <a:gd name="T25" fmla="*/ 0 h 47"/>
                  <a:gd name="T26" fmla="*/ 0 w 47"/>
                  <a:gd name="T27" fmla="*/ 0 h 47"/>
                  <a:gd name="T28" fmla="*/ 24 w 47"/>
                  <a:gd name="T29" fmla="*/ 0 h 47"/>
                  <a:gd name="T30" fmla="*/ 24 w 47"/>
                  <a:gd name="T31" fmla="*/ 1 h 47"/>
                  <a:gd name="T32" fmla="*/ 0 w 47"/>
                  <a:gd name="T33" fmla="*/ 1 h 47"/>
                  <a:gd name="T34" fmla="*/ 0 w 47"/>
                  <a:gd name="T35" fmla="*/ 47 h 47"/>
                  <a:gd name="T36" fmla="*/ 24 w 47"/>
                  <a:gd name="T37" fmla="*/ 47 h 47"/>
                  <a:gd name="T38" fmla="*/ 24 w 47"/>
                  <a:gd name="T39" fmla="*/ 47 h 47"/>
                  <a:gd name="T40" fmla="*/ 0 w 47"/>
                  <a:gd name="T41" fmla="*/ 47 h 47"/>
                  <a:gd name="T42" fmla="*/ 0 w 47"/>
                  <a:gd name="T43" fmla="*/ 47 h 47"/>
                  <a:gd name="T44" fmla="*/ 0 w 47"/>
                  <a:gd name="T45" fmla="*/ 47 h 47"/>
                  <a:gd name="T46" fmla="*/ 0 w 47"/>
                  <a:gd name="T47" fmla="*/ 0 h 47"/>
                  <a:gd name="T48" fmla="*/ 0 w 47"/>
                  <a:gd name="T49" fmla="*/ 0 h 47"/>
                  <a:gd name="T50" fmla="*/ 0 w 47"/>
                  <a:gd name="T51"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7">
                    <a:moveTo>
                      <a:pt x="24" y="0"/>
                    </a:moveTo>
                    <a:lnTo>
                      <a:pt x="46" y="0"/>
                    </a:lnTo>
                    <a:lnTo>
                      <a:pt x="47" y="0"/>
                    </a:lnTo>
                    <a:lnTo>
                      <a:pt x="47" y="0"/>
                    </a:lnTo>
                    <a:lnTo>
                      <a:pt x="47" y="47"/>
                    </a:lnTo>
                    <a:lnTo>
                      <a:pt x="47" y="47"/>
                    </a:lnTo>
                    <a:lnTo>
                      <a:pt x="46" y="47"/>
                    </a:lnTo>
                    <a:lnTo>
                      <a:pt x="24" y="47"/>
                    </a:lnTo>
                    <a:lnTo>
                      <a:pt x="24" y="47"/>
                    </a:lnTo>
                    <a:lnTo>
                      <a:pt x="46" y="47"/>
                    </a:lnTo>
                    <a:lnTo>
                      <a:pt x="46" y="1"/>
                    </a:lnTo>
                    <a:lnTo>
                      <a:pt x="24" y="1"/>
                    </a:lnTo>
                    <a:lnTo>
                      <a:pt x="24" y="0"/>
                    </a:lnTo>
                    <a:close/>
                    <a:moveTo>
                      <a:pt x="0" y="0"/>
                    </a:moveTo>
                    <a:lnTo>
                      <a:pt x="24" y="0"/>
                    </a:lnTo>
                    <a:lnTo>
                      <a:pt x="24" y="1"/>
                    </a:lnTo>
                    <a:lnTo>
                      <a:pt x="0" y="1"/>
                    </a:lnTo>
                    <a:lnTo>
                      <a:pt x="0" y="47"/>
                    </a:lnTo>
                    <a:lnTo>
                      <a:pt x="24" y="47"/>
                    </a:lnTo>
                    <a:lnTo>
                      <a:pt x="24" y="47"/>
                    </a:lnTo>
                    <a:lnTo>
                      <a:pt x="0" y="47"/>
                    </a:lnTo>
                    <a:lnTo>
                      <a:pt x="0" y="47"/>
                    </a:lnTo>
                    <a:lnTo>
                      <a:pt x="0" y="47"/>
                    </a:lnTo>
                    <a:lnTo>
                      <a:pt x="0" y="0"/>
                    </a:lnTo>
                    <a:lnTo>
                      <a:pt x="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112" name="Rectangle 338"/>
              <p:cNvSpPr>
                <a:spLocks noChangeArrowheads="1"/>
              </p:cNvSpPr>
              <p:nvPr/>
            </p:nvSpPr>
            <p:spPr bwMode="auto">
              <a:xfrm>
                <a:off x="3896" y="2445"/>
                <a:ext cx="47" cy="47"/>
              </a:xfrm>
              <a:prstGeom prst="rect">
                <a:avLst/>
              </a:prstGeom>
              <a:solidFill>
                <a:srgbClr val="23B38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113" name="Freeform 339"/>
              <p:cNvSpPr>
                <a:spLocks noEditPoints="1"/>
              </p:cNvSpPr>
              <p:nvPr/>
            </p:nvSpPr>
            <p:spPr bwMode="auto">
              <a:xfrm>
                <a:off x="3896" y="2445"/>
                <a:ext cx="47" cy="47"/>
              </a:xfrm>
              <a:custGeom>
                <a:avLst/>
                <a:gdLst>
                  <a:gd name="T0" fmla="*/ 46 w 47"/>
                  <a:gd name="T1" fmla="*/ 1 h 47"/>
                  <a:gd name="T2" fmla="*/ 24 w 47"/>
                  <a:gd name="T3" fmla="*/ 1 h 47"/>
                  <a:gd name="T4" fmla="*/ 24 w 47"/>
                  <a:gd name="T5" fmla="*/ 0 h 47"/>
                  <a:gd name="T6" fmla="*/ 47 w 47"/>
                  <a:gd name="T7" fmla="*/ 0 h 47"/>
                  <a:gd name="T8" fmla="*/ 47 w 47"/>
                  <a:gd name="T9" fmla="*/ 0 h 47"/>
                  <a:gd name="T10" fmla="*/ 47 w 47"/>
                  <a:gd name="T11" fmla="*/ 0 h 47"/>
                  <a:gd name="T12" fmla="*/ 47 w 47"/>
                  <a:gd name="T13" fmla="*/ 47 h 47"/>
                  <a:gd name="T14" fmla="*/ 47 w 47"/>
                  <a:gd name="T15" fmla="*/ 47 h 47"/>
                  <a:gd name="T16" fmla="*/ 47 w 47"/>
                  <a:gd name="T17" fmla="*/ 47 h 47"/>
                  <a:gd name="T18" fmla="*/ 24 w 47"/>
                  <a:gd name="T19" fmla="*/ 47 h 47"/>
                  <a:gd name="T20" fmla="*/ 24 w 47"/>
                  <a:gd name="T21" fmla="*/ 47 h 47"/>
                  <a:gd name="T22" fmla="*/ 46 w 47"/>
                  <a:gd name="T23" fmla="*/ 47 h 47"/>
                  <a:gd name="T24" fmla="*/ 46 w 47"/>
                  <a:gd name="T25" fmla="*/ 1 h 47"/>
                  <a:gd name="T26" fmla="*/ 24 w 47"/>
                  <a:gd name="T27" fmla="*/ 1 h 47"/>
                  <a:gd name="T28" fmla="*/ 1 w 47"/>
                  <a:gd name="T29" fmla="*/ 1 h 47"/>
                  <a:gd name="T30" fmla="*/ 1 w 47"/>
                  <a:gd name="T31" fmla="*/ 47 h 47"/>
                  <a:gd name="T32" fmla="*/ 24 w 47"/>
                  <a:gd name="T33" fmla="*/ 47 h 47"/>
                  <a:gd name="T34" fmla="*/ 24 w 47"/>
                  <a:gd name="T35" fmla="*/ 47 h 47"/>
                  <a:gd name="T36" fmla="*/ 0 w 47"/>
                  <a:gd name="T37" fmla="*/ 47 h 47"/>
                  <a:gd name="T38" fmla="*/ 0 w 47"/>
                  <a:gd name="T39" fmla="*/ 47 h 47"/>
                  <a:gd name="T40" fmla="*/ 0 w 47"/>
                  <a:gd name="T41" fmla="*/ 47 h 47"/>
                  <a:gd name="T42" fmla="*/ 0 w 47"/>
                  <a:gd name="T43" fmla="*/ 0 h 47"/>
                  <a:gd name="T44" fmla="*/ 0 w 47"/>
                  <a:gd name="T45" fmla="*/ 0 h 47"/>
                  <a:gd name="T46" fmla="*/ 0 w 47"/>
                  <a:gd name="T47" fmla="*/ 0 h 47"/>
                  <a:gd name="T48" fmla="*/ 24 w 47"/>
                  <a:gd name="T49" fmla="*/ 0 h 47"/>
                  <a:gd name="T50" fmla="*/ 24 w 47"/>
                  <a:gd name="T51" fmla="*/ 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7">
                    <a:moveTo>
                      <a:pt x="46" y="1"/>
                    </a:moveTo>
                    <a:lnTo>
                      <a:pt x="24" y="1"/>
                    </a:lnTo>
                    <a:lnTo>
                      <a:pt x="24" y="0"/>
                    </a:lnTo>
                    <a:lnTo>
                      <a:pt x="47" y="0"/>
                    </a:lnTo>
                    <a:lnTo>
                      <a:pt x="47" y="0"/>
                    </a:lnTo>
                    <a:lnTo>
                      <a:pt x="47" y="0"/>
                    </a:lnTo>
                    <a:lnTo>
                      <a:pt x="47" y="47"/>
                    </a:lnTo>
                    <a:lnTo>
                      <a:pt x="47" y="47"/>
                    </a:lnTo>
                    <a:lnTo>
                      <a:pt x="47" y="47"/>
                    </a:lnTo>
                    <a:lnTo>
                      <a:pt x="24" y="47"/>
                    </a:lnTo>
                    <a:lnTo>
                      <a:pt x="24" y="47"/>
                    </a:lnTo>
                    <a:lnTo>
                      <a:pt x="46" y="47"/>
                    </a:lnTo>
                    <a:lnTo>
                      <a:pt x="46" y="1"/>
                    </a:lnTo>
                    <a:close/>
                    <a:moveTo>
                      <a:pt x="24" y="1"/>
                    </a:moveTo>
                    <a:lnTo>
                      <a:pt x="1" y="1"/>
                    </a:lnTo>
                    <a:lnTo>
                      <a:pt x="1" y="47"/>
                    </a:lnTo>
                    <a:lnTo>
                      <a:pt x="24" y="47"/>
                    </a:lnTo>
                    <a:lnTo>
                      <a:pt x="24" y="47"/>
                    </a:lnTo>
                    <a:lnTo>
                      <a:pt x="0" y="47"/>
                    </a:lnTo>
                    <a:lnTo>
                      <a:pt x="0" y="47"/>
                    </a:lnTo>
                    <a:lnTo>
                      <a:pt x="0" y="47"/>
                    </a:lnTo>
                    <a:lnTo>
                      <a:pt x="0" y="0"/>
                    </a:lnTo>
                    <a:lnTo>
                      <a:pt x="0" y="0"/>
                    </a:lnTo>
                    <a:lnTo>
                      <a:pt x="0" y="0"/>
                    </a:lnTo>
                    <a:lnTo>
                      <a:pt x="24" y="0"/>
                    </a:lnTo>
                    <a:lnTo>
                      <a:pt x="2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114" name="Rectangle 340"/>
              <p:cNvSpPr>
                <a:spLocks noChangeArrowheads="1"/>
              </p:cNvSpPr>
              <p:nvPr/>
            </p:nvSpPr>
            <p:spPr bwMode="auto">
              <a:xfrm>
                <a:off x="3943" y="2445"/>
                <a:ext cx="46" cy="47"/>
              </a:xfrm>
              <a:prstGeom prst="rect">
                <a:avLst/>
              </a:prstGeom>
              <a:solidFill>
                <a:srgbClr val="23B38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115" name="Freeform 341"/>
              <p:cNvSpPr>
                <a:spLocks noEditPoints="1"/>
              </p:cNvSpPr>
              <p:nvPr/>
            </p:nvSpPr>
            <p:spPr bwMode="auto">
              <a:xfrm>
                <a:off x="3942" y="2445"/>
                <a:ext cx="47" cy="47"/>
              </a:xfrm>
              <a:custGeom>
                <a:avLst/>
                <a:gdLst>
                  <a:gd name="T0" fmla="*/ 23 w 47"/>
                  <a:gd name="T1" fmla="*/ 0 h 47"/>
                  <a:gd name="T2" fmla="*/ 47 w 47"/>
                  <a:gd name="T3" fmla="*/ 0 h 47"/>
                  <a:gd name="T4" fmla="*/ 47 w 47"/>
                  <a:gd name="T5" fmla="*/ 0 h 47"/>
                  <a:gd name="T6" fmla="*/ 47 w 47"/>
                  <a:gd name="T7" fmla="*/ 0 h 47"/>
                  <a:gd name="T8" fmla="*/ 47 w 47"/>
                  <a:gd name="T9" fmla="*/ 47 h 47"/>
                  <a:gd name="T10" fmla="*/ 47 w 47"/>
                  <a:gd name="T11" fmla="*/ 47 h 47"/>
                  <a:gd name="T12" fmla="*/ 47 w 47"/>
                  <a:gd name="T13" fmla="*/ 47 h 47"/>
                  <a:gd name="T14" fmla="*/ 23 w 47"/>
                  <a:gd name="T15" fmla="*/ 47 h 47"/>
                  <a:gd name="T16" fmla="*/ 23 w 47"/>
                  <a:gd name="T17" fmla="*/ 47 h 47"/>
                  <a:gd name="T18" fmla="*/ 47 w 47"/>
                  <a:gd name="T19" fmla="*/ 47 h 47"/>
                  <a:gd name="T20" fmla="*/ 47 w 47"/>
                  <a:gd name="T21" fmla="*/ 1 h 47"/>
                  <a:gd name="T22" fmla="*/ 23 w 47"/>
                  <a:gd name="T23" fmla="*/ 1 h 47"/>
                  <a:gd name="T24" fmla="*/ 23 w 47"/>
                  <a:gd name="T25" fmla="*/ 0 h 47"/>
                  <a:gd name="T26" fmla="*/ 1 w 47"/>
                  <a:gd name="T27" fmla="*/ 0 h 47"/>
                  <a:gd name="T28" fmla="*/ 23 w 47"/>
                  <a:gd name="T29" fmla="*/ 0 h 47"/>
                  <a:gd name="T30" fmla="*/ 23 w 47"/>
                  <a:gd name="T31" fmla="*/ 1 h 47"/>
                  <a:gd name="T32" fmla="*/ 1 w 47"/>
                  <a:gd name="T33" fmla="*/ 1 h 47"/>
                  <a:gd name="T34" fmla="*/ 1 w 47"/>
                  <a:gd name="T35" fmla="*/ 47 h 47"/>
                  <a:gd name="T36" fmla="*/ 23 w 47"/>
                  <a:gd name="T37" fmla="*/ 47 h 47"/>
                  <a:gd name="T38" fmla="*/ 23 w 47"/>
                  <a:gd name="T39" fmla="*/ 47 h 47"/>
                  <a:gd name="T40" fmla="*/ 1 w 47"/>
                  <a:gd name="T41" fmla="*/ 47 h 47"/>
                  <a:gd name="T42" fmla="*/ 0 w 47"/>
                  <a:gd name="T43" fmla="*/ 47 h 47"/>
                  <a:gd name="T44" fmla="*/ 0 w 47"/>
                  <a:gd name="T45" fmla="*/ 47 h 47"/>
                  <a:gd name="T46" fmla="*/ 0 w 47"/>
                  <a:gd name="T47" fmla="*/ 0 h 47"/>
                  <a:gd name="T48" fmla="*/ 0 w 47"/>
                  <a:gd name="T49" fmla="*/ 0 h 47"/>
                  <a:gd name="T50" fmla="*/ 1 w 47"/>
                  <a:gd name="T51"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7">
                    <a:moveTo>
                      <a:pt x="23" y="0"/>
                    </a:moveTo>
                    <a:lnTo>
                      <a:pt x="47" y="0"/>
                    </a:lnTo>
                    <a:lnTo>
                      <a:pt x="47" y="0"/>
                    </a:lnTo>
                    <a:lnTo>
                      <a:pt x="47" y="0"/>
                    </a:lnTo>
                    <a:lnTo>
                      <a:pt x="47" y="47"/>
                    </a:lnTo>
                    <a:lnTo>
                      <a:pt x="47" y="47"/>
                    </a:lnTo>
                    <a:lnTo>
                      <a:pt x="47" y="47"/>
                    </a:lnTo>
                    <a:lnTo>
                      <a:pt x="23" y="47"/>
                    </a:lnTo>
                    <a:lnTo>
                      <a:pt x="23" y="47"/>
                    </a:lnTo>
                    <a:lnTo>
                      <a:pt x="47" y="47"/>
                    </a:lnTo>
                    <a:lnTo>
                      <a:pt x="47" y="1"/>
                    </a:lnTo>
                    <a:lnTo>
                      <a:pt x="23" y="1"/>
                    </a:lnTo>
                    <a:lnTo>
                      <a:pt x="23" y="0"/>
                    </a:lnTo>
                    <a:close/>
                    <a:moveTo>
                      <a:pt x="1" y="0"/>
                    </a:moveTo>
                    <a:lnTo>
                      <a:pt x="23" y="0"/>
                    </a:lnTo>
                    <a:lnTo>
                      <a:pt x="23" y="1"/>
                    </a:lnTo>
                    <a:lnTo>
                      <a:pt x="1" y="1"/>
                    </a:lnTo>
                    <a:lnTo>
                      <a:pt x="1" y="47"/>
                    </a:lnTo>
                    <a:lnTo>
                      <a:pt x="23" y="47"/>
                    </a:lnTo>
                    <a:lnTo>
                      <a:pt x="23" y="47"/>
                    </a:lnTo>
                    <a:lnTo>
                      <a:pt x="1" y="47"/>
                    </a:lnTo>
                    <a:lnTo>
                      <a:pt x="0" y="47"/>
                    </a:lnTo>
                    <a:lnTo>
                      <a:pt x="0" y="47"/>
                    </a:lnTo>
                    <a:lnTo>
                      <a:pt x="0" y="0"/>
                    </a:lnTo>
                    <a:lnTo>
                      <a:pt x="0" y="0"/>
                    </a:ln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116" name="Rectangle 342"/>
              <p:cNvSpPr>
                <a:spLocks noChangeArrowheads="1"/>
              </p:cNvSpPr>
              <p:nvPr/>
            </p:nvSpPr>
            <p:spPr bwMode="auto">
              <a:xfrm>
                <a:off x="4035" y="2445"/>
                <a:ext cx="47" cy="47"/>
              </a:xfrm>
              <a:prstGeom prst="rect">
                <a:avLst/>
              </a:prstGeom>
              <a:solidFill>
                <a:srgbClr val="ECC4B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117" name="Freeform 343"/>
              <p:cNvSpPr>
                <a:spLocks noEditPoints="1"/>
              </p:cNvSpPr>
              <p:nvPr/>
            </p:nvSpPr>
            <p:spPr bwMode="auto">
              <a:xfrm>
                <a:off x="4035" y="2445"/>
                <a:ext cx="47" cy="47"/>
              </a:xfrm>
              <a:custGeom>
                <a:avLst/>
                <a:gdLst>
                  <a:gd name="T0" fmla="*/ 23 w 47"/>
                  <a:gd name="T1" fmla="*/ 0 h 47"/>
                  <a:gd name="T2" fmla="*/ 47 w 47"/>
                  <a:gd name="T3" fmla="*/ 0 h 47"/>
                  <a:gd name="T4" fmla="*/ 47 w 47"/>
                  <a:gd name="T5" fmla="*/ 0 h 47"/>
                  <a:gd name="T6" fmla="*/ 47 w 47"/>
                  <a:gd name="T7" fmla="*/ 0 h 47"/>
                  <a:gd name="T8" fmla="*/ 47 w 47"/>
                  <a:gd name="T9" fmla="*/ 47 h 47"/>
                  <a:gd name="T10" fmla="*/ 47 w 47"/>
                  <a:gd name="T11" fmla="*/ 47 h 47"/>
                  <a:gd name="T12" fmla="*/ 47 w 47"/>
                  <a:gd name="T13" fmla="*/ 47 h 47"/>
                  <a:gd name="T14" fmla="*/ 23 w 47"/>
                  <a:gd name="T15" fmla="*/ 47 h 47"/>
                  <a:gd name="T16" fmla="*/ 23 w 47"/>
                  <a:gd name="T17" fmla="*/ 47 h 47"/>
                  <a:gd name="T18" fmla="*/ 45 w 47"/>
                  <a:gd name="T19" fmla="*/ 47 h 47"/>
                  <a:gd name="T20" fmla="*/ 45 w 47"/>
                  <a:gd name="T21" fmla="*/ 1 h 47"/>
                  <a:gd name="T22" fmla="*/ 23 w 47"/>
                  <a:gd name="T23" fmla="*/ 1 h 47"/>
                  <a:gd name="T24" fmla="*/ 23 w 47"/>
                  <a:gd name="T25" fmla="*/ 0 h 47"/>
                  <a:gd name="T26" fmla="*/ 0 w 47"/>
                  <a:gd name="T27" fmla="*/ 0 h 47"/>
                  <a:gd name="T28" fmla="*/ 23 w 47"/>
                  <a:gd name="T29" fmla="*/ 0 h 47"/>
                  <a:gd name="T30" fmla="*/ 23 w 47"/>
                  <a:gd name="T31" fmla="*/ 1 h 47"/>
                  <a:gd name="T32" fmla="*/ 0 w 47"/>
                  <a:gd name="T33" fmla="*/ 1 h 47"/>
                  <a:gd name="T34" fmla="*/ 0 w 47"/>
                  <a:gd name="T35" fmla="*/ 47 h 47"/>
                  <a:gd name="T36" fmla="*/ 23 w 47"/>
                  <a:gd name="T37" fmla="*/ 47 h 47"/>
                  <a:gd name="T38" fmla="*/ 23 w 47"/>
                  <a:gd name="T39" fmla="*/ 47 h 47"/>
                  <a:gd name="T40" fmla="*/ 0 w 47"/>
                  <a:gd name="T41" fmla="*/ 47 h 47"/>
                  <a:gd name="T42" fmla="*/ 0 w 47"/>
                  <a:gd name="T43" fmla="*/ 47 h 47"/>
                  <a:gd name="T44" fmla="*/ 0 w 47"/>
                  <a:gd name="T45" fmla="*/ 47 h 47"/>
                  <a:gd name="T46" fmla="*/ 0 w 47"/>
                  <a:gd name="T47" fmla="*/ 0 h 47"/>
                  <a:gd name="T48" fmla="*/ 0 w 47"/>
                  <a:gd name="T49" fmla="*/ 0 h 47"/>
                  <a:gd name="T50" fmla="*/ 0 w 47"/>
                  <a:gd name="T51"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7">
                    <a:moveTo>
                      <a:pt x="23" y="0"/>
                    </a:moveTo>
                    <a:lnTo>
                      <a:pt x="47" y="0"/>
                    </a:lnTo>
                    <a:lnTo>
                      <a:pt x="47" y="0"/>
                    </a:lnTo>
                    <a:lnTo>
                      <a:pt x="47" y="0"/>
                    </a:lnTo>
                    <a:lnTo>
                      <a:pt x="47" y="47"/>
                    </a:lnTo>
                    <a:lnTo>
                      <a:pt x="47" y="47"/>
                    </a:lnTo>
                    <a:lnTo>
                      <a:pt x="47" y="47"/>
                    </a:lnTo>
                    <a:lnTo>
                      <a:pt x="23" y="47"/>
                    </a:lnTo>
                    <a:lnTo>
                      <a:pt x="23" y="47"/>
                    </a:lnTo>
                    <a:lnTo>
                      <a:pt x="45" y="47"/>
                    </a:lnTo>
                    <a:lnTo>
                      <a:pt x="45" y="1"/>
                    </a:lnTo>
                    <a:lnTo>
                      <a:pt x="23" y="1"/>
                    </a:lnTo>
                    <a:lnTo>
                      <a:pt x="23" y="0"/>
                    </a:lnTo>
                    <a:close/>
                    <a:moveTo>
                      <a:pt x="0" y="0"/>
                    </a:moveTo>
                    <a:lnTo>
                      <a:pt x="23" y="0"/>
                    </a:lnTo>
                    <a:lnTo>
                      <a:pt x="23" y="1"/>
                    </a:lnTo>
                    <a:lnTo>
                      <a:pt x="0" y="1"/>
                    </a:lnTo>
                    <a:lnTo>
                      <a:pt x="0" y="47"/>
                    </a:lnTo>
                    <a:lnTo>
                      <a:pt x="23" y="47"/>
                    </a:lnTo>
                    <a:lnTo>
                      <a:pt x="23" y="47"/>
                    </a:lnTo>
                    <a:lnTo>
                      <a:pt x="0" y="47"/>
                    </a:lnTo>
                    <a:lnTo>
                      <a:pt x="0" y="47"/>
                    </a:lnTo>
                    <a:lnTo>
                      <a:pt x="0" y="47"/>
                    </a:lnTo>
                    <a:lnTo>
                      <a:pt x="0" y="0"/>
                    </a:lnTo>
                    <a:lnTo>
                      <a:pt x="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118" name="Rectangle 344"/>
              <p:cNvSpPr>
                <a:spLocks noChangeArrowheads="1"/>
              </p:cNvSpPr>
              <p:nvPr/>
            </p:nvSpPr>
            <p:spPr bwMode="auto">
              <a:xfrm>
                <a:off x="3758" y="2492"/>
                <a:ext cx="47" cy="45"/>
              </a:xfrm>
              <a:prstGeom prst="rect">
                <a:avLst/>
              </a:prstGeom>
              <a:solidFill>
                <a:srgbClr val="ECC4B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119" name="Freeform 345"/>
              <p:cNvSpPr>
                <a:spLocks noEditPoints="1"/>
              </p:cNvSpPr>
              <p:nvPr/>
            </p:nvSpPr>
            <p:spPr bwMode="auto">
              <a:xfrm>
                <a:off x="3758" y="2492"/>
                <a:ext cx="47" cy="45"/>
              </a:xfrm>
              <a:custGeom>
                <a:avLst/>
                <a:gdLst>
                  <a:gd name="T0" fmla="*/ 23 w 47"/>
                  <a:gd name="T1" fmla="*/ 45 h 45"/>
                  <a:gd name="T2" fmla="*/ 45 w 47"/>
                  <a:gd name="T3" fmla="*/ 45 h 45"/>
                  <a:gd name="T4" fmla="*/ 45 w 47"/>
                  <a:gd name="T5" fmla="*/ 0 h 45"/>
                  <a:gd name="T6" fmla="*/ 23 w 47"/>
                  <a:gd name="T7" fmla="*/ 0 h 45"/>
                  <a:gd name="T8" fmla="*/ 23 w 47"/>
                  <a:gd name="T9" fmla="*/ 0 h 45"/>
                  <a:gd name="T10" fmla="*/ 47 w 47"/>
                  <a:gd name="T11" fmla="*/ 0 h 45"/>
                  <a:gd name="T12" fmla="*/ 47 w 47"/>
                  <a:gd name="T13" fmla="*/ 0 h 45"/>
                  <a:gd name="T14" fmla="*/ 47 w 47"/>
                  <a:gd name="T15" fmla="*/ 0 h 45"/>
                  <a:gd name="T16" fmla="*/ 47 w 47"/>
                  <a:gd name="T17" fmla="*/ 45 h 45"/>
                  <a:gd name="T18" fmla="*/ 47 w 47"/>
                  <a:gd name="T19" fmla="*/ 45 h 45"/>
                  <a:gd name="T20" fmla="*/ 47 w 47"/>
                  <a:gd name="T21" fmla="*/ 45 h 45"/>
                  <a:gd name="T22" fmla="*/ 23 w 47"/>
                  <a:gd name="T23" fmla="*/ 45 h 45"/>
                  <a:gd name="T24" fmla="*/ 23 w 47"/>
                  <a:gd name="T25" fmla="*/ 45 h 45"/>
                  <a:gd name="T26" fmla="*/ 1 w 47"/>
                  <a:gd name="T27" fmla="*/ 45 h 45"/>
                  <a:gd name="T28" fmla="*/ 23 w 47"/>
                  <a:gd name="T29" fmla="*/ 45 h 45"/>
                  <a:gd name="T30" fmla="*/ 23 w 47"/>
                  <a:gd name="T31" fmla="*/ 45 h 45"/>
                  <a:gd name="T32" fmla="*/ 0 w 47"/>
                  <a:gd name="T33" fmla="*/ 45 h 45"/>
                  <a:gd name="T34" fmla="*/ 0 w 47"/>
                  <a:gd name="T35" fmla="*/ 45 h 45"/>
                  <a:gd name="T36" fmla="*/ 0 w 47"/>
                  <a:gd name="T37" fmla="*/ 45 h 45"/>
                  <a:gd name="T38" fmla="*/ 0 w 47"/>
                  <a:gd name="T39" fmla="*/ 0 h 45"/>
                  <a:gd name="T40" fmla="*/ 0 w 47"/>
                  <a:gd name="T41" fmla="*/ 0 h 45"/>
                  <a:gd name="T42" fmla="*/ 0 w 47"/>
                  <a:gd name="T43" fmla="*/ 0 h 45"/>
                  <a:gd name="T44" fmla="*/ 23 w 47"/>
                  <a:gd name="T45" fmla="*/ 0 h 45"/>
                  <a:gd name="T46" fmla="*/ 23 w 47"/>
                  <a:gd name="T47" fmla="*/ 0 h 45"/>
                  <a:gd name="T48" fmla="*/ 1 w 47"/>
                  <a:gd name="T49" fmla="*/ 0 h 45"/>
                  <a:gd name="T50" fmla="*/ 1 w 47"/>
                  <a:gd name="T51"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5">
                    <a:moveTo>
                      <a:pt x="23" y="45"/>
                    </a:moveTo>
                    <a:lnTo>
                      <a:pt x="45" y="45"/>
                    </a:lnTo>
                    <a:lnTo>
                      <a:pt x="45" y="0"/>
                    </a:lnTo>
                    <a:lnTo>
                      <a:pt x="23" y="0"/>
                    </a:lnTo>
                    <a:lnTo>
                      <a:pt x="23" y="0"/>
                    </a:lnTo>
                    <a:lnTo>
                      <a:pt x="47" y="0"/>
                    </a:lnTo>
                    <a:lnTo>
                      <a:pt x="47" y="0"/>
                    </a:lnTo>
                    <a:lnTo>
                      <a:pt x="47" y="0"/>
                    </a:lnTo>
                    <a:lnTo>
                      <a:pt x="47" y="45"/>
                    </a:lnTo>
                    <a:lnTo>
                      <a:pt x="47" y="45"/>
                    </a:lnTo>
                    <a:lnTo>
                      <a:pt x="47" y="45"/>
                    </a:lnTo>
                    <a:lnTo>
                      <a:pt x="23" y="45"/>
                    </a:lnTo>
                    <a:lnTo>
                      <a:pt x="23" y="45"/>
                    </a:lnTo>
                    <a:close/>
                    <a:moveTo>
                      <a:pt x="1" y="45"/>
                    </a:moveTo>
                    <a:lnTo>
                      <a:pt x="23" y="45"/>
                    </a:lnTo>
                    <a:lnTo>
                      <a:pt x="23" y="45"/>
                    </a:lnTo>
                    <a:lnTo>
                      <a:pt x="0" y="45"/>
                    </a:lnTo>
                    <a:lnTo>
                      <a:pt x="0" y="45"/>
                    </a:lnTo>
                    <a:lnTo>
                      <a:pt x="0" y="45"/>
                    </a:lnTo>
                    <a:lnTo>
                      <a:pt x="0" y="0"/>
                    </a:lnTo>
                    <a:lnTo>
                      <a:pt x="0" y="0"/>
                    </a:lnTo>
                    <a:lnTo>
                      <a:pt x="0" y="0"/>
                    </a:lnTo>
                    <a:lnTo>
                      <a:pt x="23" y="0"/>
                    </a:lnTo>
                    <a:lnTo>
                      <a:pt x="23" y="0"/>
                    </a:lnTo>
                    <a:lnTo>
                      <a:pt x="1" y="0"/>
                    </a:lnTo>
                    <a:lnTo>
                      <a:pt x="1" y="4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120" name="Rectangle 346"/>
              <p:cNvSpPr>
                <a:spLocks noChangeArrowheads="1"/>
              </p:cNvSpPr>
              <p:nvPr/>
            </p:nvSpPr>
            <p:spPr bwMode="auto">
              <a:xfrm>
                <a:off x="3850" y="2492"/>
                <a:ext cx="46" cy="45"/>
              </a:xfrm>
              <a:prstGeom prst="rect">
                <a:avLst/>
              </a:prstGeom>
              <a:solidFill>
                <a:srgbClr val="23B38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121" name="Freeform 347"/>
              <p:cNvSpPr>
                <a:spLocks noEditPoints="1"/>
              </p:cNvSpPr>
              <p:nvPr/>
            </p:nvSpPr>
            <p:spPr bwMode="auto">
              <a:xfrm>
                <a:off x="3850" y="2492"/>
                <a:ext cx="47" cy="45"/>
              </a:xfrm>
              <a:custGeom>
                <a:avLst/>
                <a:gdLst>
                  <a:gd name="T0" fmla="*/ 24 w 47"/>
                  <a:gd name="T1" fmla="*/ 45 h 45"/>
                  <a:gd name="T2" fmla="*/ 46 w 47"/>
                  <a:gd name="T3" fmla="*/ 45 h 45"/>
                  <a:gd name="T4" fmla="*/ 46 w 47"/>
                  <a:gd name="T5" fmla="*/ 0 h 45"/>
                  <a:gd name="T6" fmla="*/ 24 w 47"/>
                  <a:gd name="T7" fmla="*/ 0 h 45"/>
                  <a:gd name="T8" fmla="*/ 24 w 47"/>
                  <a:gd name="T9" fmla="*/ 0 h 45"/>
                  <a:gd name="T10" fmla="*/ 46 w 47"/>
                  <a:gd name="T11" fmla="*/ 0 h 45"/>
                  <a:gd name="T12" fmla="*/ 47 w 47"/>
                  <a:gd name="T13" fmla="*/ 0 h 45"/>
                  <a:gd name="T14" fmla="*/ 47 w 47"/>
                  <a:gd name="T15" fmla="*/ 0 h 45"/>
                  <a:gd name="T16" fmla="*/ 47 w 47"/>
                  <a:gd name="T17" fmla="*/ 45 h 45"/>
                  <a:gd name="T18" fmla="*/ 47 w 47"/>
                  <a:gd name="T19" fmla="*/ 45 h 45"/>
                  <a:gd name="T20" fmla="*/ 46 w 47"/>
                  <a:gd name="T21" fmla="*/ 45 h 45"/>
                  <a:gd name="T22" fmla="*/ 24 w 47"/>
                  <a:gd name="T23" fmla="*/ 45 h 45"/>
                  <a:gd name="T24" fmla="*/ 24 w 47"/>
                  <a:gd name="T25" fmla="*/ 45 h 45"/>
                  <a:gd name="T26" fmla="*/ 0 w 47"/>
                  <a:gd name="T27" fmla="*/ 45 h 45"/>
                  <a:gd name="T28" fmla="*/ 24 w 47"/>
                  <a:gd name="T29" fmla="*/ 45 h 45"/>
                  <a:gd name="T30" fmla="*/ 24 w 47"/>
                  <a:gd name="T31" fmla="*/ 45 h 45"/>
                  <a:gd name="T32" fmla="*/ 0 w 47"/>
                  <a:gd name="T33" fmla="*/ 45 h 45"/>
                  <a:gd name="T34" fmla="*/ 0 w 47"/>
                  <a:gd name="T35" fmla="*/ 45 h 45"/>
                  <a:gd name="T36" fmla="*/ 0 w 47"/>
                  <a:gd name="T37" fmla="*/ 45 h 45"/>
                  <a:gd name="T38" fmla="*/ 0 w 47"/>
                  <a:gd name="T39" fmla="*/ 0 h 45"/>
                  <a:gd name="T40" fmla="*/ 0 w 47"/>
                  <a:gd name="T41" fmla="*/ 0 h 45"/>
                  <a:gd name="T42" fmla="*/ 0 w 47"/>
                  <a:gd name="T43" fmla="*/ 0 h 45"/>
                  <a:gd name="T44" fmla="*/ 24 w 47"/>
                  <a:gd name="T45" fmla="*/ 0 h 45"/>
                  <a:gd name="T46" fmla="*/ 24 w 47"/>
                  <a:gd name="T47" fmla="*/ 0 h 45"/>
                  <a:gd name="T48" fmla="*/ 0 w 47"/>
                  <a:gd name="T49" fmla="*/ 0 h 45"/>
                  <a:gd name="T50" fmla="*/ 0 w 47"/>
                  <a:gd name="T51"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5">
                    <a:moveTo>
                      <a:pt x="24" y="45"/>
                    </a:moveTo>
                    <a:lnTo>
                      <a:pt x="46" y="45"/>
                    </a:lnTo>
                    <a:lnTo>
                      <a:pt x="46" y="0"/>
                    </a:lnTo>
                    <a:lnTo>
                      <a:pt x="24" y="0"/>
                    </a:lnTo>
                    <a:lnTo>
                      <a:pt x="24" y="0"/>
                    </a:lnTo>
                    <a:lnTo>
                      <a:pt x="46" y="0"/>
                    </a:lnTo>
                    <a:lnTo>
                      <a:pt x="47" y="0"/>
                    </a:lnTo>
                    <a:lnTo>
                      <a:pt x="47" y="0"/>
                    </a:lnTo>
                    <a:lnTo>
                      <a:pt x="47" y="45"/>
                    </a:lnTo>
                    <a:lnTo>
                      <a:pt x="47" y="45"/>
                    </a:lnTo>
                    <a:lnTo>
                      <a:pt x="46" y="45"/>
                    </a:lnTo>
                    <a:lnTo>
                      <a:pt x="24" y="45"/>
                    </a:lnTo>
                    <a:lnTo>
                      <a:pt x="24" y="45"/>
                    </a:lnTo>
                    <a:close/>
                    <a:moveTo>
                      <a:pt x="0" y="45"/>
                    </a:moveTo>
                    <a:lnTo>
                      <a:pt x="24" y="45"/>
                    </a:lnTo>
                    <a:lnTo>
                      <a:pt x="24" y="45"/>
                    </a:lnTo>
                    <a:lnTo>
                      <a:pt x="0" y="45"/>
                    </a:lnTo>
                    <a:lnTo>
                      <a:pt x="0" y="45"/>
                    </a:lnTo>
                    <a:lnTo>
                      <a:pt x="0" y="45"/>
                    </a:lnTo>
                    <a:lnTo>
                      <a:pt x="0" y="0"/>
                    </a:lnTo>
                    <a:lnTo>
                      <a:pt x="0" y="0"/>
                    </a:lnTo>
                    <a:lnTo>
                      <a:pt x="0" y="0"/>
                    </a:lnTo>
                    <a:lnTo>
                      <a:pt x="24" y="0"/>
                    </a:lnTo>
                    <a:lnTo>
                      <a:pt x="24" y="0"/>
                    </a:lnTo>
                    <a:lnTo>
                      <a:pt x="0" y="0"/>
                    </a:lnTo>
                    <a:lnTo>
                      <a:pt x="0" y="4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122" name="Rectangle 348"/>
              <p:cNvSpPr>
                <a:spLocks noChangeArrowheads="1"/>
              </p:cNvSpPr>
              <p:nvPr/>
            </p:nvSpPr>
            <p:spPr bwMode="auto">
              <a:xfrm>
                <a:off x="3896" y="2492"/>
                <a:ext cx="47" cy="45"/>
              </a:xfrm>
              <a:prstGeom prst="rect">
                <a:avLst/>
              </a:prstGeom>
              <a:solidFill>
                <a:srgbClr val="23B38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123" name="Freeform 349"/>
              <p:cNvSpPr>
                <a:spLocks noEditPoints="1"/>
              </p:cNvSpPr>
              <p:nvPr/>
            </p:nvSpPr>
            <p:spPr bwMode="auto">
              <a:xfrm>
                <a:off x="3896" y="2492"/>
                <a:ext cx="47" cy="45"/>
              </a:xfrm>
              <a:custGeom>
                <a:avLst/>
                <a:gdLst>
                  <a:gd name="T0" fmla="*/ 47 w 47"/>
                  <a:gd name="T1" fmla="*/ 45 h 45"/>
                  <a:gd name="T2" fmla="*/ 24 w 47"/>
                  <a:gd name="T3" fmla="*/ 45 h 45"/>
                  <a:gd name="T4" fmla="*/ 24 w 47"/>
                  <a:gd name="T5" fmla="*/ 45 h 45"/>
                  <a:gd name="T6" fmla="*/ 46 w 47"/>
                  <a:gd name="T7" fmla="*/ 45 h 45"/>
                  <a:gd name="T8" fmla="*/ 46 w 47"/>
                  <a:gd name="T9" fmla="*/ 0 h 45"/>
                  <a:gd name="T10" fmla="*/ 24 w 47"/>
                  <a:gd name="T11" fmla="*/ 0 h 45"/>
                  <a:gd name="T12" fmla="*/ 24 w 47"/>
                  <a:gd name="T13" fmla="*/ 0 h 45"/>
                  <a:gd name="T14" fmla="*/ 47 w 47"/>
                  <a:gd name="T15" fmla="*/ 0 h 45"/>
                  <a:gd name="T16" fmla="*/ 47 w 47"/>
                  <a:gd name="T17" fmla="*/ 0 h 45"/>
                  <a:gd name="T18" fmla="*/ 47 w 47"/>
                  <a:gd name="T19" fmla="*/ 0 h 45"/>
                  <a:gd name="T20" fmla="*/ 47 w 47"/>
                  <a:gd name="T21" fmla="*/ 45 h 45"/>
                  <a:gd name="T22" fmla="*/ 47 w 47"/>
                  <a:gd name="T23" fmla="*/ 45 h 45"/>
                  <a:gd name="T24" fmla="*/ 47 w 47"/>
                  <a:gd name="T25" fmla="*/ 45 h 45"/>
                  <a:gd name="T26" fmla="*/ 24 w 47"/>
                  <a:gd name="T27" fmla="*/ 45 h 45"/>
                  <a:gd name="T28" fmla="*/ 0 w 47"/>
                  <a:gd name="T29" fmla="*/ 45 h 45"/>
                  <a:gd name="T30" fmla="*/ 0 w 47"/>
                  <a:gd name="T31" fmla="*/ 45 h 45"/>
                  <a:gd name="T32" fmla="*/ 0 w 47"/>
                  <a:gd name="T33" fmla="*/ 45 h 45"/>
                  <a:gd name="T34" fmla="*/ 0 w 47"/>
                  <a:gd name="T35" fmla="*/ 0 h 45"/>
                  <a:gd name="T36" fmla="*/ 0 w 47"/>
                  <a:gd name="T37" fmla="*/ 0 h 45"/>
                  <a:gd name="T38" fmla="*/ 0 w 47"/>
                  <a:gd name="T39" fmla="*/ 0 h 45"/>
                  <a:gd name="T40" fmla="*/ 24 w 47"/>
                  <a:gd name="T41" fmla="*/ 0 h 45"/>
                  <a:gd name="T42" fmla="*/ 24 w 47"/>
                  <a:gd name="T43" fmla="*/ 0 h 45"/>
                  <a:gd name="T44" fmla="*/ 1 w 47"/>
                  <a:gd name="T45" fmla="*/ 0 h 45"/>
                  <a:gd name="T46" fmla="*/ 1 w 47"/>
                  <a:gd name="T47" fmla="*/ 45 h 45"/>
                  <a:gd name="T48" fmla="*/ 24 w 47"/>
                  <a:gd name="T49" fmla="*/ 45 h 45"/>
                  <a:gd name="T50" fmla="*/ 24 w 47"/>
                  <a:gd name="T51"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5">
                    <a:moveTo>
                      <a:pt x="47" y="45"/>
                    </a:moveTo>
                    <a:lnTo>
                      <a:pt x="24" y="45"/>
                    </a:lnTo>
                    <a:lnTo>
                      <a:pt x="24" y="45"/>
                    </a:lnTo>
                    <a:lnTo>
                      <a:pt x="46" y="45"/>
                    </a:lnTo>
                    <a:lnTo>
                      <a:pt x="46" y="0"/>
                    </a:lnTo>
                    <a:lnTo>
                      <a:pt x="24" y="0"/>
                    </a:lnTo>
                    <a:lnTo>
                      <a:pt x="24" y="0"/>
                    </a:lnTo>
                    <a:lnTo>
                      <a:pt x="47" y="0"/>
                    </a:lnTo>
                    <a:lnTo>
                      <a:pt x="47" y="0"/>
                    </a:lnTo>
                    <a:lnTo>
                      <a:pt x="47" y="0"/>
                    </a:lnTo>
                    <a:lnTo>
                      <a:pt x="47" y="45"/>
                    </a:lnTo>
                    <a:lnTo>
                      <a:pt x="47" y="45"/>
                    </a:lnTo>
                    <a:lnTo>
                      <a:pt x="47" y="45"/>
                    </a:lnTo>
                    <a:close/>
                    <a:moveTo>
                      <a:pt x="24" y="45"/>
                    </a:moveTo>
                    <a:lnTo>
                      <a:pt x="0" y="45"/>
                    </a:lnTo>
                    <a:lnTo>
                      <a:pt x="0" y="45"/>
                    </a:lnTo>
                    <a:lnTo>
                      <a:pt x="0" y="45"/>
                    </a:lnTo>
                    <a:lnTo>
                      <a:pt x="0" y="0"/>
                    </a:lnTo>
                    <a:lnTo>
                      <a:pt x="0" y="0"/>
                    </a:lnTo>
                    <a:lnTo>
                      <a:pt x="0" y="0"/>
                    </a:lnTo>
                    <a:lnTo>
                      <a:pt x="24" y="0"/>
                    </a:lnTo>
                    <a:lnTo>
                      <a:pt x="24" y="0"/>
                    </a:lnTo>
                    <a:lnTo>
                      <a:pt x="1" y="0"/>
                    </a:lnTo>
                    <a:lnTo>
                      <a:pt x="1" y="45"/>
                    </a:lnTo>
                    <a:lnTo>
                      <a:pt x="24" y="45"/>
                    </a:lnTo>
                    <a:lnTo>
                      <a:pt x="24" y="4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124" name="Rectangle 350"/>
              <p:cNvSpPr>
                <a:spLocks noChangeArrowheads="1"/>
              </p:cNvSpPr>
              <p:nvPr/>
            </p:nvSpPr>
            <p:spPr bwMode="auto">
              <a:xfrm>
                <a:off x="3943" y="2492"/>
                <a:ext cx="46" cy="45"/>
              </a:xfrm>
              <a:prstGeom prst="rect">
                <a:avLst/>
              </a:prstGeom>
              <a:solidFill>
                <a:srgbClr val="23B38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125" name="Freeform 351"/>
              <p:cNvSpPr>
                <a:spLocks noEditPoints="1"/>
              </p:cNvSpPr>
              <p:nvPr/>
            </p:nvSpPr>
            <p:spPr bwMode="auto">
              <a:xfrm>
                <a:off x="3942" y="2492"/>
                <a:ext cx="47" cy="45"/>
              </a:xfrm>
              <a:custGeom>
                <a:avLst/>
                <a:gdLst>
                  <a:gd name="T0" fmla="*/ 23 w 47"/>
                  <a:gd name="T1" fmla="*/ 45 h 45"/>
                  <a:gd name="T2" fmla="*/ 47 w 47"/>
                  <a:gd name="T3" fmla="*/ 45 h 45"/>
                  <a:gd name="T4" fmla="*/ 47 w 47"/>
                  <a:gd name="T5" fmla="*/ 0 h 45"/>
                  <a:gd name="T6" fmla="*/ 23 w 47"/>
                  <a:gd name="T7" fmla="*/ 0 h 45"/>
                  <a:gd name="T8" fmla="*/ 23 w 47"/>
                  <a:gd name="T9" fmla="*/ 0 h 45"/>
                  <a:gd name="T10" fmla="*/ 47 w 47"/>
                  <a:gd name="T11" fmla="*/ 0 h 45"/>
                  <a:gd name="T12" fmla="*/ 47 w 47"/>
                  <a:gd name="T13" fmla="*/ 0 h 45"/>
                  <a:gd name="T14" fmla="*/ 47 w 47"/>
                  <a:gd name="T15" fmla="*/ 0 h 45"/>
                  <a:gd name="T16" fmla="*/ 47 w 47"/>
                  <a:gd name="T17" fmla="*/ 45 h 45"/>
                  <a:gd name="T18" fmla="*/ 47 w 47"/>
                  <a:gd name="T19" fmla="*/ 45 h 45"/>
                  <a:gd name="T20" fmla="*/ 47 w 47"/>
                  <a:gd name="T21" fmla="*/ 45 h 45"/>
                  <a:gd name="T22" fmla="*/ 23 w 47"/>
                  <a:gd name="T23" fmla="*/ 45 h 45"/>
                  <a:gd name="T24" fmla="*/ 23 w 47"/>
                  <a:gd name="T25" fmla="*/ 45 h 45"/>
                  <a:gd name="T26" fmla="*/ 1 w 47"/>
                  <a:gd name="T27" fmla="*/ 45 h 45"/>
                  <a:gd name="T28" fmla="*/ 23 w 47"/>
                  <a:gd name="T29" fmla="*/ 45 h 45"/>
                  <a:gd name="T30" fmla="*/ 23 w 47"/>
                  <a:gd name="T31" fmla="*/ 45 h 45"/>
                  <a:gd name="T32" fmla="*/ 1 w 47"/>
                  <a:gd name="T33" fmla="*/ 45 h 45"/>
                  <a:gd name="T34" fmla="*/ 0 w 47"/>
                  <a:gd name="T35" fmla="*/ 45 h 45"/>
                  <a:gd name="T36" fmla="*/ 0 w 47"/>
                  <a:gd name="T37" fmla="*/ 45 h 45"/>
                  <a:gd name="T38" fmla="*/ 0 w 47"/>
                  <a:gd name="T39" fmla="*/ 0 h 45"/>
                  <a:gd name="T40" fmla="*/ 0 w 47"/>
                  <a:gd name="T41" fmla="*/ 0 h 45"/>
                  <a:gd name="T42" fmla="*/ 1 w 47"/>
                  <a:gd name="T43" fmla="*/ 0 h 45"/>
                  <a:gd name="T44" fmla="*/ 23 w 47"/>
                  <a:gd name="T45" fmla="*/ 0 h 45"/>
                  <a:gd name="T46" fmla="*/ 23 w 47"/>
                  <a:gd name="T47" fmla="*/ 0 h 45"/>
                  <a:gd name="T48" fmla="*/ 1 w 47"/>
                  <a:gd name="T49" fmla="*/ 0 h 45"/>
                  <a:gd name="T50" fmla="*/ 1 w 47"/>
                  <a:gd name="T51"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5">
                    <a:moveTo>
                      <a:pt x="23" y="45"/>
                    </a:moveTo>
                    <a:lnTo>
                      <a:pt x="47" y="45"/>
                    </a:lnTo>
                    <a:lnTo>
                      <a:pt x="47" y="0"/>
                    </a:lnTo>
                    <a:lnTo>
                      <a:pt x="23" y="0"/>
                    </a:lnTo>
                    <a:lnTo>
                      <a:pt x="23" y="0"/>
                    </a:lnTo>
                    <a:lnTo>
                      <a:pt x="47" y="0"/>
                    </a:lnTo>
                    <a:lnTo>
                      <a:pt x="47" y="0"/>
                    </a:lnTo>
                    <a:lnTo>
                      <a:pt x="47" y="0"/>
                    </a:lnTo>
                    <a:lnTo>
                      <a:pt x="47" y="45"/>
                    </a:lnTo>
                    <a:lnTo>
                      <a:pt x="47" y="45"/>
                    </a:lnTo>
                    <a:lnTo>
                      <a:pt x="47" y="45"/>
                    </a:lnTo>
                    <a:lnTo>
                      <a:pt x="23" y="45"/>
                    </a:lnTo>
                    <a:lnTo>
                      <a:pt x="23" y="45"/>
                    </a:lnTo>
                    <a:close/>
                    <a:moveTo>
                      <a:pt x="1" y="45"/>
                    </a:moveTo>
                    <a:lnTo>
                      <a:pt x="23" y="45"/>
                    </a:lnTo>
                    <a:lnTo>
                      <a:pt x="23" y="45"/>
                    </a:lnTo>
                    <a:lnTo>
                      <a:pt x="1" y="45"/>
                    </a:lnTo>
                    <a:lnTo>
                      <a:pt x="0" y="45"/>
                    </a:lnTo>
                    <a:lnTo>
                      <a:pt x="0" y="45"/>
                    </a:lnTo>
                    <a:lnTo>
                      <a:pt x="0" y="0"/>
                    </a:lnTo>
                    <a:lnTo>
                      <a:pt x="0" y="0"/>
                    </a:lnTo>
                    <a:lnTo>
                      <a:pt x="1" y="0"/>
                    </a:lnTo>
                    <a:lnTo>
                      <a:pt x="23" y="0"/>
                    </a:lnTo>
                    <a:lnTo>
                      <a:pt x="23" y="0"/>
                    </a:lnTo>
                    <a:lnTo>
                      <a:pt x="1" y="0"/>
                    </a:lnTo>
                    <a:lnTo>
                      <a:pt x="1" y="4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126" name="Rectangle 352"/>
              <p:cNvSpPr>
                <a:spLocks noChangeArrowheads="1"/>
              </p:cNvSpPr>
              <p:nvPr/>
            </p:nvSpPr>
            <p:spPr bwMode="auto">
              <a:xfrm>
                <a:off x="4035" y="2492"/>
                <a:ext cx="47" cy="45"/>
              </a:xfrm>
              <a:prstGeom prst="rect">
                <a:avLst/>
              </a:prstGeom>
              <a:solidFill>
                <a:srgbClr val="ECC4B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127" name="Freeform 353"/>
              <p:cNvSpPr>
                <a:spLocks noEditPoints="1"/>
              </p:cNvSpPr>
              <p:nvPr/>
            </p:nvSpPr>
            <p:spPr bwMode="auto">
              <a:xfrm>
                <a:off x="4035" y="2492"/>
                <a:ext cx="47" cy="45"/>
              </a:xfrm>
              <a:custGeom>
                <a:avLst/>
                <a:gdLst>
                  <a:gd name="T0" fmla="*/ 23 w 47"/>
                  <a:gd name="T1" fmla="*/ 45 h 45"/>
                  <a:gd name="T2" fmla="*/ 45 w 47"/>
                  <a:gd name="T3" fmla="*/ 45 h 45"/>
                  <a:gd name="T4" fmla="*/ 45 w 47"/>
                  <a:gd name="T5" fmla="*/ 0 h 45"/>
                  <a:gd name="T6" fmla="*/ 23 w 47"/>
                  <a:gd name="T7" fmla="*/ 0 h 45"/>
                  <a:gd name="T8" fmla="*/ 23 w 47"/>
                  <a:gd name="T9" fmla="*/ 0 h 45"/>
                  <a:gd name="T10" fmla="*/ 47 w 47"/>
                  <a:gd name="T11" fmla="*/ 0 h 45"/>
                  <a:gd name="T12" fmla="*/ 47 w 47"/>
                  <a:gd name="T13" fmla="*/ 0 h 45"/>
                  <a:gd name="T14" fmla="*/ 47 w 47"/>
                  <a:gd name="T15" fmla="*/ 0 h 45"/>
                  <a:gd name="T16" fmla="*/ 47 w 47"/>
                  <a:gd name="T17" fmla="*/ 45 h 45"/>
                  <a:gd name="T18" fmla="*/ 47 w 47"/>
                  <a:gd name="T19" fmla="*/ 45 h 45"/>
                  <a:gd name="T20" fmla="*/ 47 w 47"/>
                  <a:gd name="T21" fmla="*/ 45 h 45"/>
                  <a:gd name="T22" fmla="*/ 23 w 47"/>
                  <a:gd name="T23" fmla="*/ 45 h 45"/>
                  <a:gd name="T24" fmla="*/ 23 w 47"/>
                  <a:gd name="T25" fmla="*/ 45 h 45"/>
                  <a:gd name="T26" fmla="*/ 0 w 47"/>
                  <a:gd name="T27" fmla="*/ 45 h 45"/>
                  <a:gd name="T28" fmla="*/ 23 w 47"/>
                  <a:gd name="T29" fmla="*/ 45 h 45"/>
                  <a:gd name="T30" fmla="*/ 23 w 47"/>
                  <a:gd name="T31" fmla="*/ 45 h 45"/>
                  <a:gd name="T32" fmla="*/ 0 w 47"/>
                  <a:gd name="T33" fmla="*/ 45 h 45"/>
                  <a:gd name="T34" fmla="*/ 0 w 47"/>
                  <a:gd name="T35" fmla="*/ 45 h 45"/>
                  <a:gd name="T36" fmla="*/ 0 w 47"/>
                  <a:gd name="T37" fmla="*/ 45 h 45"/>
                  <a:gd name="T38" fmla="*/ 0 w 47"/>
                  <a:gd name="T39" fmla="*/ 0 h 45"/>
                  <a:gd name="T40" fmla="*/ 0 w 47"/>
                  <a:gd name="T41" fmla="*/ 0 h 45"/>
                  <a:gd name="T42" fmla="*/ 0 w 47"/>
                  <a:gd name="T43" fmla="*/ 0 h 45"/>
                  <a:gd name="T44" fmla="*/ 23 w 47"/>
                  <a:gd name="T45" fmla="*/ 0 h 45"/>
                  <a:gd name="T46" fmla="*/ 23 w 47"/>
                  <a:gd name="T47" fmla="*/ 0 h 45"/>
                  <a:gd name="T48" fmla="*/ 0 w 47"/>
                  <a:gd name="T49" fmla="*/ 0 h 45"/>
                  <a:gd name="T50" fmla="*/ 0 w 47"/>
                  <a:gd name="T51"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5">
                    <a:moveTo>
                      <a:pt x="23" y="45"/>
                    </a:moveTo>
                    <a:lnTo>
                      <a:pt x="45" y="45"/>
                    </a:lnTo>
                    <a:lnTo>
                      <a:pt x="45" y="0"/>
                    </a:lnTo>
                    <a:lnTo>
                      <a:pt x="23" y="0"/>
                    </a:lnTo>
                    <a:lnTo>
                      <a:pt x="23" y="0"/>
                    </a:lnTo>
                    <a:lnTo>
                      <a:pt x="47" y="0"/>
                    </a:lnTo>
                    <a:lnTo>
                      <a:pt x="47" y="0"/>
                    </a:lnTo>
                    <a:lnTo>
                      <a:pt x="47" y="0"/>
                    </a:lnTo>
                    <a:lnTo>
                      <a:pt x="47" y="45"/>
                    </a:lnTo>
                    <a:lnTo>
                      <a:pt x="47" y="45"/>
                    </a:lnTo>
                    <a:lnTo>
                      <a:pt x="47" y="45"/>
                    </a:lnTo>
                    <a:lnTo>
                      <a:pt x="23" y="45"/>
                    </a:lnTo>
                    <a:lnTo>
                      <a:pt x="23" y="45"/>
                    </a:lnTo>
                    <a:close/>
                    <a:moveTo>
                      <a:pt x="0" y="45"/>
                    </a:moveTo>
                    <a:lnTo>
                      <a:pt x="23" y="45"/>
                    </a:lnTo>
                    <a:lnTo>
                      <a:pt x="23" y="45"/>
                    </a:lnTo>
                    <a:lnTo>
                      <a:pt x="0" y="45"/>
                    </a:lnTo>
                    <a:lnTo>
                      <a:pt x="0" y="45"/>
                    </a:lnTo>
                    <a:lnTo>
                      <a:pt x="0" y="45"/>
                    </a:lnTo>
                    <a:lnTo>
                      <a:pt x="0" y="0"/>
                    </a:lnTo>
                    <a:lnTo>
                      <a:pt x="0" y="0"/>
                    </a:lnTo>
                    <a:lnTo>
                      <a:pt x="0" y="0"/>
                    </a:lnTo>
                    <a:lnTo>
                      <a:pt x="23" y="0"/>
                    </a:lnTo>
                    <a:lnTo>
                      <a:pt x="23" y="0"/>
                    </a:lnTo>
                    <a:lnTo>
                      <a:pt x="0" y="0"/>
                    </a:lnTo>
                    <a:lnTo>
                      <a:pt x="0" y="4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128" name="Rectangle 354"/>
              <p:cNvSpPr>
                <a:spLocks noChangeArrowheads="1"/>
              </p:cNvSpPr>
              <p:nvPr/>
            </p:nvSpPr>
            <p:spPr bwMode="auto">
              <a:xfrm>
                <a:off x="3758" y="2583"/>
                <a:ext cx="47" cy="47"/>
              </a:xfrm>
              <a:prstGeom prst="rect">
                <a:avLst/>
              </a:prstGeom>
              <a:solidFill>
                <a:srgbClr val="C66C2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129" name="Freeform 355"/>
              <p:cNvSpPr>
                <a:spLocks noEditPoints="1"/>
              </p:cNvSpPr>
              <p:nvPr/>
            </p:nvSpPr>
            <p:spPr bwMode="auto">
              <a:xfrm>
                <a:off x="3758" y="2583"/>
                <a:ext cx="47" cy="47"/>
              </a:xfrm>
              <a:custGeom>
                <a:avLst/>
                <a:gdLst>
                  <a:gd name="T0" fmla="*/ 23 w 47"/>
                  <a:gd name="T1" fmla="*/ 46 h 47"/>
                  <a:gd name="T2" fmla="*/ 45 w 47"/>
                  <a:gd name="T3" fmla="*/ 46 h 47"/>
                  <a:gd name="T4" fmla="*/ 45 w 47"/>
                  <a:gd name="T5" fmla="*/ 1 h 47"/>
                  <a:gd name="T6" fmla="*/ 23 w 47"/>
                  <a:gd name="T7" fmla="*/ 1 h 47"/>
                  <a:gd name="T8" fmla="*/ 23 w 47"/>
                  <a:gd name="T9" fmla="*/ 0 h 47"/>
                  <a:gd name="T10" fmla="*/ 47 w 47"/>
                  <a:gd name="T11" fmla="*/ 0 h 47"/>
                  <a:gd name="T12" fmla="*/ 47 w 47"/>
                  <a:gd name="T13" fmla="*/ 0 h 47"/>
                  <a:gd name="T14" fmla="*/ 47 w 47"/>
                  <a:gd name="T15" fmla="*/ 0 h 47"/>
                  <a:gd name="T16" fmla="*/ 47 w 47"/>
                  <a:gd name="T17" fmla="*/ 47 h 47"/>
                  <a:gd name="T18" fmla="*/ 47 w 47"/>
                  <a:gd name="T19" fmla="*/ 47 h 47"/>
                  <a:gd name="T20" fmla="*/ 47 w 47"/>
                  <a:gd name="T21" fmla="*/ 47 h 47"/>
                  <a:gd name="T22" fmla="*/ 23 w 47"/>
                  <a:gd name="T23" fmla="*/ 47 h 47"/>
                  <a:gd name="T24" fmla="*/ 23 w 47"/>
                  <a:gd name="T25" fmla="*/ 46 h 47"/>
                  <a:gd name="T26" fmla="*/ 1 w 47"/>
                  <a:gd name="T27" fmla="*/ 46 h 47"/>
                  <a:gd name="T28" fmla="*/ 23 w 47"/>
                  <a:gd name="T29" fmla="*/ 46 h 47"/>
                  <a:gd name="T30" fmla="*/ 23 w 47"/>
                  <a:gd name="T31" fmla="*/ 47 h 47"/>
                  <a:gd name="T32" fmla="*/ 0 w 47"/>
                  <a:gd name="T33" fmla="*/ 47 h 47"/>
                  <a:gd name="T34" fmla="*/ 0 w 47"/>
                  <a:gd name="T35" fmla="*/ 47 h 47"/>
                  <a:gd name="T36" fmla="*/ 0 w 47"/>
                  <a:gd name="T37" fmla="*/ 47 h 47"/>
                  <a:gd name="T38" fmla="*/ 0 w 47"/>
                  <a:gd name="T39" fmla="*/ 0 h 47"/>
                  <a:gd name="T40" fmla="*/ 0 w 47"/>
                  <a:gd name="T41" fmla="*/ 0 h 47"/>
                  <a:gd name="T42" fmla="*/ 0 w 47"/>
                  <a:gd name="T43" fmla="*/ 0 h 47"/>
                  <a:gd name="T44" fmla="*/ 23 w 47"/>
                  <a:gd name="T45" fmla="*/ 0 h 47"/>
                  <a:gd name="T46" fmla="*/ 23 w 47"/>
                  <a:gd name="T47" fmla="*/ 1 h 47"/>
                  <a:gd name="T48" fmla="*/ 1 w 47"/>
                  <a:gd name="T49" fmla="*/ 1 h 47"/>
                  <a:gd name="T50" fmla="*/ 1 w 47"/>
                  <a:gd name="T51" fmla="*/ 4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7">
                    <a:moveTo>
                      <a:pt x="23" y="46"/>
                    </a:moveTo>
                    <a:lnTo>
                      <a:pt x="45" y="46"/>
                    </a:lnTo>
                    <a:lnTo>
                      <a:pt x="45" y="1"/>
                    </a:lnTo>
                    <a:lnTo>
                      <a:pt x="23" y="1"/>
                    </a:lnTo>
                    <a:lnTo>
                      <a:pt x="23" y="0"/>
                    </a:lnTo>
                    <a:lnTo>
                      <a:pt x="47" y="0"/>
                    </a:lnTo>
                    <a:lnTo>
                      <a:pt x="47" y="0"/>
                    </a:lnTo>
                    <a:lnTo>
                      <a:pt x="47" y="0"/>
                    </a:lnTo>
                    <a:lnTo>
                      <a:pt x="47" y="47"/>
                    </a:lnTo>
                    <a:lnTo>
                      <a:pt x="47" y="47"/>
                    </a:lnTo>
                    <a:lnTo>
                      <a:pt x="47" y="47"/>
                    </a:lnTo>
                    <a:lnTo>
                      <a:pt x="23" y="47"/>
                    </a:lnTo>
                    <a:lnTo>
                      <a:pt x="23" y="46"/>
                    </a:lnTo>
                    <a:close/>
                    <a:moveTo>
                      <a:pt x="1" y="46"/>
                    </a:moveTo>
                    <a:lnTo>
                      <a:pt x="23" y="46"/>
                    </a:lnTo>
                    <a:lnTo>
                      <a:pt x="23" y="47"/>
                    </a:lnTo>
                    <a:lnTo>
                      <a:pt x="0" y="47"/>
                    </a:lnTo>
                    <a:lnTo>
                      <a:pt x="0" y="47"/>
                    </a:lnTo>
                    <a:lnTo>
                      <a:pt x="0" y="47"/>
                    </a:lnTo>
                    <a:lnTo>
                      <a:pt x="0" y="0"/>
                    </a:lnTo>
                    <a:lnTo>
                      <a:pt x="0" y="0"/>
                    </a:lnTo>
                    <a:lnTo>
                      <a:pt x="0" y="0"/>
                    </a:lnTo>
                    <a:lnTo>
                      <a:pt x="23" y="0"/>
                    </a:lnTo>
                    <a:lnTo>
                      <a:pt x="23" y="1"/>
                    </a:lnTo>
                    <a:lnTo>
                      <a:pt x="1" y="1"/>
                    </a:lnTo>
                    <a:lnTo>
                      <a:pt x="1" y="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130" name="Rectangle 356"/>
              <p:cNvSpPr>
                <a:spLocks noChangeArrowheads="1"/>
              </p:cNvSpPr>
              <p:nvPr/>
            </p:nvSpPr>
            <p:spPr bwMode="auto">
              <a:xfrm>
                <a:off x="3805" y="2583"/>
                <a:ext cx="45" cy="47"/>
              </a:xfrm>
              <a:prstGeom prst="rect">
                <a:avLst/>
              </a:prstGeom>
              <a:solidFill>
                <a:srgbClr val="C66C2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131" name="Freeform 357"/>
              <p:cNvSpPr>
                <a:spLocks noEditPoints="1"/>
              </p:cNvSpPr>
              <p:nvPr/>
            </p:nvSpPr>
            <p:spPr bwMode="auto">
              <a:xfrm>
                <a:off x="3803" y="2583"/>
                <a:ext cx="47" cy="47"/>
              </a:xfrm>
              <a:custGeom>
                <a:avLst/>
                <a:gdLst>
                  <a:gd name="T0" fmla="*/ 47 w 47"/>
                  <a:gd name="T1" fmla="*/ 47 h 47"/>
                  <a:gd name="T2" fmla="*/ 24 w 47"/>
                  <a:gd name="T3" fmla="*/ 47 h 47"/>
                  <a:gd name="T4" fmla="*/ 24 w 47"/>
                  <a:gd name="T5" fmla="*/ 46 h 47"/>
                  <a:gd name="T6" fmla="*/ 47 w 47"/>
                  <a:gd name="T7" fmla="*/ 46 h 47"/>
                  <a:gd name="T8" fmla="*/ 47 w 47"/>
                  <a:gd name="T9" fmla="*/ 1 h 47"/>
                  <a:gd name="T10" fmla="*/ 24 w 47"/>
                  <a:gd name="T11" fmla="*/ 1 h 47"/>
                  <a:gd name="T12" fmla="*/ 24 w 47"/>
                  <a:gd name="T13" fmla="*/ 0 h 47"/>
                  <a:gd name="T14" fmla="*/ 47 w 47"/>
                  <a:gd name="T15" fmla="*/ 0 h 47"/>
                  <a:gd name="T16" fmla="*/ 47 w 47"/>
                  <a:gd name="T17" fmla="*/ 0 h 47"/>
                  <a:gd name="T18" fmla="*/ 47 w 47"/>
                  <a:gd name="T19" fmla="*/ 0 h 47"/>
                  <a:gd name="T20" fmla="*/ 47 w 47"/>
                  <a:gd name="T21" fmla="*/ 47 h 47"/>
                  <a:gd name="T22" fmla="*/ 47 w 47"/>
                  <a:gd name="T23" fmla="*/ 47 h 47"/>
                  <a:gd name="T24" fmla="*/ 47 w 47"/>
                  <a:gd name="T25" fmla="*/ 47 h 47"/>
                  <a:gd name="T26" fmla="*/ 24 w 47"/>
                  <a:gd name="T27" fmla="*/ 47 h 47"/>
                  <a:gd name="T28" fmla="*/ 2 w 47"/>
                  <a:gd name="T29" fmla="*/ 47 h 47"/>
                  <a:gd name="T30" fmla="*/ 0 w 47"/>
                  <a:gd name="T31" fmla="*/ 47 h 47"/>
                  <a:gd name="T32" fmla="*/ 0 w 47"/>
                  <a:gd name="T33" fmla="*/ 47 h 47"/>
                  <a:gd name="T34" fmla="*/ 0 w 47"/>
                  <a:gd name="T35" fmla="*/ 0 h 47"/>
                  <a:gd name="T36" fmla="*/ 0 w 47"/>
                  <a:gd name="T37" fmla="*/ 0 h 47"/>
                  <a:gd name="T38" fmla="*/ 2 w 47"/>
                  <a:gd name="T39" fmla="*/ 0 h 47"/>
                  <a:gd name="T40" fmla="*/ 24 w 47"/>
                  <a:gd name="T41" fmla="*/ 0 h 47"/>
                  <a:gd name="T42" fmla="*/ 24 w 47"/>
                  <a:gd name="T43" fmla="*/ 1 h 47"/>
                  <a:gd name="T44" fmla="*/ 2 w 47"/>
                  <a:gd name="T45" fmla="*/ 1 h 47"/>
                  <a:gd name="T46" fmla="*/ 2 w 47"/>
                  <a:gd name="T47" fmla="*/ 46 h 47"/>
                  <a:gd name="T48" fmla="*/ 24 w 47"/>
                  <a:gd name="T49" fmla="*/ 46 h 47"/>
                  <a:gd name="T50" fmla="*/ 24 w 47"/>
                  <a:gd name="T51" fmla="*/ 4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7">
                    <a:moveTo>
                      <a:pt x="47" y="47"/>
                    </a:moveTo>
                    <a:lnTo>
                      <a:pt x="24" y="47"/>
                    </a:lnTo>
                    <a:lnTo>
                      <a:pt x="24" y="46"/>
                    </a:lnTo>
                    <a:lnTo>
                      <a:pt x="47" y="46"/>
                    </a:lnTo>
                    <a:lnTo>
                      <a:pt x="47" y="1"/>
                    </a:lnTo>
                    <a:lnTo>
                      <a:pt x="24" y="1"/>
                    </a:lnTo>
                    <a:lnTo>
                      <a:pt x="24" y="0"/>
                    </a:lnTo>
                    <a:lnTo>
                      <a:pt x="47" y="0"/>
                    </a:lnTo>
                    <a:lnTo>
                      <a:pt x="47" y="0"/>
                    </a:lnTo>
                    <a:lnTo>
                      <a:pt x="47" y="0"/>
                    </a:lnTo>
                    <a:lnTo>
                      <a:pt x="47" y="47"/>
                    </a:lnTo>
                    <a:lnTo>
                      <a:pt x="47" y="47"/>
                    </a:lnTo>
                    <a:lnTo>
                      <a:pt x="47" y="47"/>
                    </a:lnTo>
                    <a:close/>
                    <a:moveTo>
                      <a:pt x="24" y="47"/>
                    </a:moveTo>
                    <a:lnTo>
                      <a:pt x="2" y="47"/>
                    </a:lnTo>
                    <a:lnTo>
                      <a:pt x="0" y="47"/>
                    </a:lnTo>
                    <a:lnTo>
                      <a:pt x="0" y="47"/>
                    </a:lnTo>
                    <a:lnTo>
                      <a:pt x="0" y="0"/>
                    </a:lnTo>
                    <a:lnTo>
                      <a:pt x="0" y="0"/>
                    </a:lnTo>
                    <a:lnTo>
                      <a:pt x="2" y="0"/>
                    </a:lnTo>
                    <a:lnTo>
                      <a:pt x="24" y="0"/>
                    </a:lnTo>
                    <a:lnTo>
                      <a:pt x="24" y="1"/>
                    </a:lnTo>
                    <a:lnTo>
                      <a:pt x="2" y="1"/>
                    </a:lnTo>
                    <a:lnTo>
                      <a:pt x="2" y="46"/>
                    </a:lnTo>
                    <a:lnTo>
                      <a:pt x="24" y="46"/>
                    </a:lnTo>
                    <a:lnTo>
                      <a:pt x="24" y="4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132" name="Rectangle 358"/>
              <p:cNvSpPr>
                <a:spLocks noChangeArrowheads="1"/>
              </p:cNvSpPr>
              <p:nvPr/>
            </p:nvSpPr>
            <p:spPr bwMode="auto">
              <a:xfrm>
                <a:off x="3850" y="2583"/>
                <a:ext cx="46" cy="47"/>
              </a:xfrm>
              <a:prstGeom prst="rect">
                <a:avLst/>
              </a:prstGeom>
              <a:solidFill>
                <a:srgbClr val="249AB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133" name="Freeform 359"/>
              <p:cNvSpPr>
                <a:spLocks noEditPoints="1"/>
              </p:cNvSpPr>
              <p:nvPr/>
            </p:nvSpPr>
            <p:spPr bwMode="auto">
              <a:xfrm>
                <a:off x="3850" y="2583"/>
                <a:ext cx="47" cy="47"/>
              </a:xfrm>
              <a:custGeom>
                <a:avLst/>
                <a:gdLst>
                  <a:gd name="T0" fmla="*/ 24 w 47"/>
                  <a:gd name="T1" fmla="*/ 46 h 47"/>
                  <a:gd name="T2" fmla="*/ 46 w 47"/>
                  <a:gd name="T3" fmla="*/ 46 h 47"/>
                  <a:gd name="T4" fmla="*/ 46 w 47"/>
                  <a:gd name="T5" fmla="*/ 1 h 47"/>
                  <a:gd name="T6" fmla="*/ 24 w 47"/>
                  <a:gd name="T7" fmla="*/ 1 h 47"/>
                  <a:gd name="T8" fmla="*/ 24 w 47"/>
                  <a:gd name="T9" fmla="*/ 0 h 47"/>
                  <a:gd name="T10" fmla="*/ 46 w 47"/>
                  <a:gd name="T11" fmla="*/ 0 h 47"/>
                  <a:gd name="T12" fmla="*/ 47 w 47"/>
                  <a:gd name="T13" fmla="*/ 0 h 47"/>
                  <a:gd name="T14" fmla="*/ 47 w 47"/>
                  <a:gd name="T15" fmla="*/ 0 h 47"/>
                  <a:gd name="T16" fmla="*/ 47 w 47"/>
                  <a:gd name="T17" fmla="*/ 47 h 47"/>
                  <a:gd name="T18" fmla="*/ 47 w 47"/>
                  <a:gd name="T19" fmla="*/ 47 h 47"/>
                  <a:gd name="T20" fmla="*/ 46 w 47"/>
                  <a:gd name="T21" fmla="*/ 47 h 47"/>
                  <a:gd name="T22" fmla="*/ 24 w 47"/>
                  <a:gd name="T23" fmla="*/ 47 h 47"/>
                  <a:gd name="T24" fmla="*/ 24 w 47"/>
                  <a:gd name="T25" fmla="*/ 46 h 47"/>
                  <a:gd name="T26" fmla="*/ 0 w 47"/>
                  <a:gd name="T27" fmla="*/ 46 h 47"/>
                  <a:gd name="T28" fmla="*/ 24 w 47"/>
                  <a:gd name="T29" fmla="*/ 46 h 47"/>
                  <a:gd name="T30" fmla="*/ 24 w 47"/>
                  <a:gd name="T31" fmla="*/ 47 h 47"/>
                  <a:gd name="T32" fmla="*/ 0 w 47"/>
                  <a:gd name="T33" fmla="*/ 47 h 47"/>
                  <a:gd name="T34" fmla="*/ 0 w 47"/>
                  <a:gd name="T35" fmla="*/ 47 h 47"/>
                  <a:gd name="T36" fmla="*/ 0 w 47"/>
                  <a:gd name="T37" fmla="*/ 47 h 47"/>
                  <a:gd name="T38" fmla="*/ 0 w 47"/>
                  <a:gd name="T39" fmla="*/ 0 h 47"/>
                  <a:gd name="T40" fmla="*/ 0 w 47"/>
                  <a:gd name="T41" fmla="*/ 0 h 47"/>
                  <a:gd name="T42" fmla="*/ 0 w 47"/>
                  <a:gd name="T43" fmla="*/ 0 h 47"/>
                  <a:gd name="T44" fmla="*/ 24 w 47"/>
                  <a:gd name="T45" fmla="*/ 0 h 47"/>
                  <a:gd name="T46" fmla="*/ 24 w 47"/>
                  <a:gd name="T47" fmla="*/ 1 h 47"/>
                  <a:gd name="T48" fmla="*/ 0 w 47"/>
                  <a:gd name="T49" fmla="*/ 1 h 47"/>
                  <a:gd name="T50" fmla="*/ 0 w 47"/>
                  <a:gd name="T51" fmla="*/ 4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7">
                    <a:moveTo>
                      <a:pt x="24" y="46"/>
                    </a:moveTo>
                    <a:lnTo>
                      <a:pt x="46" y="46"/>
                    </a:lnTo>
                    <a:lnTo>
                      <a:pt x="46" y="1"/>
                    </a:lnTo>
                    <a:lnTo>
                      <a:pt x="24" y="1"/>
                    </a:lnTo>
                    <a:lnTo>
                      <a:pt x="24" y="0"/>
                    </a:lnTo>
                    <a:lnTo>
                      <a:pt x="46" y="0"/>
                    </a:lnTo>
                    <a:lnTo>
                      <a:pt x="47" y="0"/>
                    </a:lnTo>
                    <a:lnTo>
                      <a:pt x="47" y="0"/>
                    </a:lnTo>
                    <a:lnTo>
                      <a:pt x="47" y="47"/>
                    </a:lnTo>
                    <a:lnTo>
                      <a:pt x="47" y="47"/>
                    </a:lnTo>
                    <a:lnTo>
                      <a:pt x="46" y="47"/>
                    </a:lnTo>
                    <a:lnTo>
                      <a:pt x="24" y="47"/>
                    </a:lnTo>
                    <a:lnTo>
                      <a:pt x="24" y="46"/>
                    </a:lnTo>
                    <a:close/>
                    <a:moveTo>
                      <a:pt x="0" y="46"/>
                    </a:moveTo>
                    <a:lnTo>
                      <a:pt x="24" y="46"/>
                    </a:lnTo>
                    <a:lnTo>
                      <a:pt x="24" y="47"/>
                    </a:lnTo>
                    <a:lnTo>
                      <a:pt x="0" y="47"/>
                    </a:lnTo>
                    <a:lnTo>
                      <a:pt x="0" y="47"/>
                    </a:lnTo>
                    <a:lnTo>
                      <a:pt x="0" y="47"/>
                    </a:lnTo>
                    <a:lnTo>
                      <a:pt x="0" y="0"/>
                    </a:lnTo>
                    <a:lnTo>
                      <a:pt x="0" y="0"/>
                    </a:lnTo>
                    <a:lnTo>
                      <a:pt x="0" y="0"/>
                    </a:lnTo>
                    <a:lnTo>
                      <a:pt x="24" y="0"/>
                    </a:lnTo>
                    <a:lnTo>
                      <a:pt x="24" y="1"/>
                    </a:lnTo>
                    <a:lnTo>
                      <a:pt x="0" y="1"/>
                    </a:lnTo>
                    <a:lnTo>
                      <a:pt x="0" y="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134" name="Rectangle 360"/>
              <p:cNvSpPr>
                <a:spLocks noChangeArrowheads="1"/>
              </p:cNvSpPr>
              <p:nvPr/>
            </p:nvSpPr>
            <p:spPr bwMode="auto">
              <a:xfrm>
                <a:off x="3896" y="2583"/>
                <a:ext cx="47" cy="47"/>
              </a:xfrm>
              <a:prstGeom prst="rect">
                <a:avLst/>
              </a:prstGeom>
              <a:solidFill>
                <a:srgbClr val="249AB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135" name="Freeform 361"/>
              <p:cNvSpPr>
                <a:spLocks noEditPoints="1"/>
              </p:cNvSpPr>
              <p:nvPr/>
            </p:nvSpPr>
            <p:spPr bwMode="auto">
              <a:xfrm>
                <a:off x="3896" y="2583"/>
                <a:ext cx="47" cy="47"/>
              </a:xfrm>
              <a:custGeom>
                <a:avLst/>
                <a:gdLst>
                  <a:gd name="T0" fmla="*/ 47 w 47"/>
                  <a:gd name="T1" fmla="*/ 47 h 47"/>
                  <a:gd name="T2" fmla="*/ 24 w 47"/>
                  <a:gd name="T3" fmla="*/ 47 h 47"/>
                  <a:gd name="T4" fmla="*/ 24 w 47"/>
                  <a:gd name="T5" fmla="*/ 46 h 47"/>
                  <a:gd name="T6" fmla="*/ 46 w 47"/>
                  <a:gd name="T7" fmla="*/ 46 h 47"/>
                  <a:gd name="T8" fmla="*/ 46 w 47"/>
                  <a:gd name="T9" fmla="*/ 1 h 47"/>
                  <a:gd name="T10" fmla="*/ 24 w 47"/>
                  <a:gd name="T11" fmla="*/ 1 h 47"/>
                  <a:gd name="T12" fmla="*/ 24 w 47"/>
                  <a:gd name="T13" fmla="*/ 0 h 47"/>
                  <a:gd name="T14" fmla="*/ 47 w 47"/>
                  <a:gd name="T15" fmla="*/ 0 h 47"/>
                  <a:gd name="T16" fmla="*/ 47 w 47"/>
                  <a:gd name="T17" fmla="*/ 0 h 47"/>
                  <a:gd name="T18" fmla="*/ 47 w 47"/>
                  <a:gd name="T19" fmla="*/ 0 h 47"/>
                  <a:gd name="T20" fmla="*/ 47 w 47"/>
                  <a:gd name="T21" fmla="*/ 47 h 47"/>
                  <a:gd name="T22" fmla="*/ 47 w 47"/>
                  <a:gd name="T23" fmla="*/ 47 h 47"/>
                  <a:gd name="T24" fmla="*/ 47 w 47"/>
                  <a:gd name="T25" fmla="*/ 47 h 47"/>
                  <a:gd name="T26" fmla="*/ 24 w 47"/>
                  <a:gd name="T27" fmla="*/ 47 h 47"/>
                  <a:gd name="T28" fmla="*/ 0 w 47"/>
                  <a:gd name="T29" fmla="*/ 47 h 47"/>
                  <a:gd name="T30" fmla="*/ 0 w 47"/>
                  <a:gd name="T31" fmla="*/ 47 h 47"/>
                  <a:gd name="T32" fmla="*/ 0 w 47"/>
                  <a:gd name="T33" fmla="*/ 47 h 47"/>
                  <a:gd name="T34" fmla="*/ 0 w 47"/>
                  <a:gd name="T35" fmla="*/ 0 h 47"/>
                  <a:gd name="T36" fmla="*/ 0 w 47"/>
                  <a:gd name="T37" fmla="*/ 0 h 47"/>
                  <a:gd name="T38" fmla="*/ 0 w 47"/>
                  <a:gd name="T39" fmla="*/ 0 h 47"/>
                  <a:gd name="T40" fmla="*/ 24 w 47"/>
                  <a:gd name="T41" fmla="*/ 0 h 47"/>
                  <a:gd name="T42" fmla="*/ 24 w 47"/>
                  <a:gd name="T43" fmla="*/ 1 h 47"/>
                  <a:gd name="T44" fmla="*/ 1 w 47"/>
                  <a:gd name="T45" fmla="*/ 1 h 47"/>
                  <a:gd name="T46" fmla="*/ 1 w 47"/>
                  <a:gd name="T47" fmla="*/ 46 h 47"/>
                  <a:gd name="T48" fmla="*/ 24 w 47"/>
                  <a:gd name="T49" fmla="*/ 46 h 47"/>
                  <a:gd name="T50" fmla="*/ 24 w 47"/>
                  <a:gd name="T51" fmla="*/ 4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7">
                    <a:moveTo>
                      <a:pt x="47" y="47"/>
                    </a:moveTo>
                    <a:lnTo>
                      <a:pt x="24" y="47"/>
                    </a:lnTo>
                    <a:lnTo>
                      <a:pt x="24" y="46"/>
                    </a:lnTo>
                    <a:lnTo>
                      <a:pt x="46" y="46"/>
                    </a:lnTo>
                    <a:lnTo>
                      <a:pt x="46" y="1"/>
                    </a:lnTo>
                    <a:lnTo>
                      <a:pt x="24" y="1"/>
                    </a:lnTo>
                    <a:lnTo>
                      <a:pt x="24" y="0"/>
                    </a:lnTo>
                    <a:lnTo>
                      <a:pt x="47" y="0"/>
                    </a:lnTo>
                    <a:lnTo>
                      <a:pt x="47" y="0"/>
                    </a:lnTo>
                    <a:lnTo>
                      <a:pt x="47" y="0"/>
                    </a:lnTo>
                    <a:lnTo>
                      <a:pt x="47" y="47"/>
                    </a:lnTo>
                    <a:lnTo>
                      <a:pt x="47" y="47"/>
                    </a:lnTo>
                    <a:lnTo>
                      <a:pt x="47" y="47"/>
                    </a:lnTo>
                    <a:close/>
                    <a:moveTo>
                      <a:pt x="24" y="47"/>
                    </a:moveTo>
                    <a:lnTo>
                      <a:pt x="0" y="47"/>
                    </a:lnTo>
                    <a:lnTo>
                      <a:pt x="0" y="47"/>
                    </a:lnTo>
                    <a:lnTo>
                      <a:pt x="0" y="47"/>
                    </a:lnTo>
                    <a:lnTo>
                      <a:pt x="0" y="0"/>
                    </a:lnTo>
                    <a:lnTo>
                      <a:pt x="0" y="0"/>
                    </a:lnTo>
                    <a:lnTo>
                      <a:pt x="0" y="0"/>
                    </a:lnTo>
                    <a:lnTo>
                      <a:pt x="24" y="0"/>
                    </a:lnTo>
                    <a:lnTo>
                      <a:pt x="24" y="1"/>
                    </a:lnTo>
                    <a:lnTo>
                      <a:pt x="1" y="1"/>
                    </a:lnTo>
                    <a:lnTo>
                      <a:pt x="1" y="46"/>
                    </a:lnTo>
                    <a:lnTo>
                      <a:pt x="24" y="46"/>
                    </a:lnTo>
                    <a:lnTo>
                      <a:pt x="24" y="4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136" name="Rectangle 362"/>
              <p:cNvSpPr>
                <a:spLocks noChangeArrowheads="1"/>
              </p:cNvSpPr>
              <p:nvPr/>
            </p:nvSpPr>
            <p:spPr bwMode="auto">
              <a:xfrm>
                <a:off x="3943" y="2583"/>
                <a:ext cx="46" cy="47"/>
              </a:xfrm>
              <a:prstGeom prst="rect">
                <a:avLst/>
              </a:prstGeom>
              <a:solidFill>
                <a:srgbClr val="249AB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137" name="Freeform 363"/>
              <p:cNvSpPr>
                <a:spLocks noEditPoints="1"/>
              </p:cNvSpPr>
              <p:nvPr/>
            </p:nvSpPr>
            <p:spPr bwMode="auto">
              <a:xfrm>
                <a:off x="3942" y="2583"/>
                <a:ext cx="47" cy="47"/>
              </a:xfrm>
              <a:custGeom>
                <a:avLst/>
                <a:gdLst>
                  <a:gd name="T0" fmla="*/ 23 w 47"/>
                  <a:gd name="T1" fmla="*/ 46 h 47"/>
                  <a:gd name="T2" fmla="*/ 47 w 47"/>
                  <a:gd name="T3" fmla="*/ 46 h 47"/>
                  <a:gd name="T4" fmla="*/ 47 w 47"/>
                  <a:gd name="T5" fmla="*/ 1 h 47"/>
                  <a:gd name="T6" fmla="*/ 23 w 47"/>
                  <a:gd name="T7" fmla="*/ 1 h 47"/>
                  <a:gd name="T8" fmla="*/ 23 w 47"/>
                  <a:gd name="T9" fmla="*/ 0 h 47"/>
                  <a:gd name="T10" fmla="*/ 47 w 47"/>
                  <a:gd name="T11" fmla="*/ 0 h 47"/>
                  <a:gd name="T12" fmla="*/ 47 w 47"/>
                  <a:gd name="T13" fmla="*/ 0 h 47"/>
                  <a:gd name="T14" fmla="*/ 47 w 47"/>
                  <a:gd name="T15" fmla="*/ 0 h 47"/>
                  <a:gd name="T16" fmla="*/ 47 w 47"/>
                  <a:gd name="T17" fmla="*/ 47 h 47"/>
                  <a:gd name="T18" fmla="*/ 47 w 47"/>
                  <a:gd name="T19" fmla="*/ 47 h 47"/>
                  <a:gd name="T20" fmla="*/ 47 w 47"/>
                  <a:gd name="T21" fmla="*/ 47 h 47"/>
                  <a:gd name="T22" fmla="*/ 23 w 47"/>
                  <a:gd name="T23" fmla="*/ 47 h 47"/>
                  <a:gd name="T24" fmla="*/ 23 w 47"/>
                  <a:gd name="T25" fmla="*/ 46 h 47"/>
                  <a:gd name="T26" fmla="*/ 1 w 47"/>
                  <a:gd name="T27" fmla="*/ 46 h 47"/>
                  <a:gd name="T28" fmla="*/ 23 w 47"/>
                  <a:gd name="T29" fmla="*/ 46 h 47"/>
                  <a:gd name="T30" fmla="*/ 23 w 47"/>
                  <a:gd name="T31" fmla="*/ 47 h 47"/>
                  <a:gd name="T32" fmla="*/ 1 w 47"/>
                  <a:gd name="T33" fmla="*/ 47 h 47"/>
                  <a:gd name="T34" fmla="*/ 0 w 47"/>
                  <a:gd name="T35" fmla="*/ 47 h 47"/>
                  <a:gd name="T36" fmla="*/ 0 w 47"/>
                  <a:gd name="T37" fmla="*/ 47 h 47"/>
                  <a:gd name="T38" fmla="*/ 0 w 47"/>
                  <a:gd name="T39" fmla="*/ 0 h 47"/>
                  <a:gd name="T40" fmla="*/ 0 w 47"/>
                  <a:gd name="T41" fmla="*/ 0 h 47"/>
                  <a:gd name="T42" fmla="*/ 1 w 47"/>
                  <a:gd name="T43" fmla="*/ 0 h 47"/>
                  <a:gd name="T44" fmla="*/ 23 w 47"/>
                  <a:gd name="T45" fmla="*/ 0 h 47"/>
                  <a:gd name="T46" fmla="*/ 23 w 47"/>
                  <a:gd name="T47" fmla="*/ 1 h 47"/>
                  <a:gd name="T48" fmla="*/ 1 w 47"/>
                  <a:gd name="T49" fmla="*/ 1 h 47"/>
                  <a:gd name="T50" fmla="*/ 1 w 47"/>
                  <a:gd name="T51" fmla="*/ 4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7">
                    <a:moveTo>
                      <a:pt x="23" y="46"/>
                    </a:moveTo>
                    <a:lnTo>
                      <a:pt x="47" y="46"/>
                    </a:lnTo>
                    <a:lnTo>
                      <a:pt x="47" y="1"/>
                    </a:lnTo>
                    <a:lnTo>
                      <a:pt x="23" y="1"/>
                    </a:lnTo>
                    <a:lnTo>
                      <a:pt x="23" y="0"/>
                    </a:lnTo>
                    <a:lnTo>
                      <a:pt x="47" y="0"/>
                    </a:lnTo>
                    <a:lnTo>
                      <a:pt x="47" y="0"/>
                    </a:lnTo>
                    <a:lnTo>
                      <a:pt x="47" y="0"/>
                    </a:lnTo>
                    <a:lnTo>
                      <a:pt x="47" y="47"/>
                    </a:lnTo>
                    <a:lnTo>
                      <a:pt x="47" y="47"/>
                    </a:lnTo>
                    <a:lnTo>
                      <a:pt x="47" y="47"/>
                    </a:lnTo>
                    <a:lnTo>
                      <a:pt x="23" y="47"/>
                    </a:lnTo>
                    <a:lnTo>
                      <a:pt x="23" y="46"/>
                    </a:lnTo>
                    <a:close/>
                    <a:moveTo>
                      <a:pt x="1" y="46"/>
                    </a:moveTo>
                    <a:lnTo>
                      <a:pt x="23" y="46"/>
                    </a:lnTo>
                    <a:lnTo>
                      <a:pt x="23" y="47"/>
                    </a:lnTo>
                    <a:lnTo>
                      <a:pt x="1" y="47"/>
                    </a:lnTo>
                    <a:lnTo>
                      <a:pt x="0" y="47"/>
                    </a:lnTo>
                    <a:lnTo>
                      <a:pt x="0" y="47"/>
                    </a:lnTo>
                    <a:lnTo>
                      <a:pt x="0" y="0"/>
                    </a:lnTo>
                    <a:lnTo>
                      <a:pt x="0" y="0"/>
                    </a:lnTo>
                    <a:lnTo>
                      <a:pt x="1" y="0"/>
                    </a:lnTo>
                    <a:lnTo>
                      <a:pt x="23" y="0"/>
                    </a:lnTo>
                    <a:lnTo>
                      <a:pt x="23" y="1"/>
                    </a:lnTo>
                    <a:lnTo>
                      <a:pt x="1" y="1"/>
                    </a:lnTo>
                    <a:lnTo>
                      <a:pt x="1" y="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138" name="Rectangle 364"/>
              <p:cNvSpPr>
                <a:spLocks noChangeArrowheads="1"/>
              </p:cNvSpPr>
              <p:nvPr/>
            </p:nvSpPr>
            <p:spPr bwMode="auto">
              <a:xfrm>
                <a:off x="3758" y="2537"/>
                <a:ext cx="47" cy="46"/>
              </a:xfrm>
              <a:prstGeom prst="rect">
                <a:avLst/>
              </a:prstGeom>
              <a:solidFill>
                <a:srgbClr val="ECC4B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139" name="Freeform 365"/>
              <p:cNvSpPr>
                <a:spLocks noEditPoints="1"/>
              </p:cNvSpPr>
              <p:nvPr/>
            </p:nvSpPr>
            <p:spPr bwMode="auto">
              <a:xfrm>
                <a:off x="3758" y="2537"/>
                <a:ext cx="47" cy="47"/>
              </a:xfrm>
              <a:custGeom>
                <a:avLst/>
                <a:gdLst>
                  <a:gd name="T0" fmla="*/ 23 w 47"/>
                  <a:gd name="T1" fmla="*/ 0 h 47"/>
                  <a:gd name="T2" fmla="*/ 47 w 47"/>
                  <a:gd name="T3" fmla="*/ 0 h 47"/>
                  <a:gd name="T4" fmla="*/ 47 w 47"/>
                  <a:gd name="T5" fmla="*/ 0 h 47"/>
                  <a:gd name="T6" fmla="*/ 47 w 47"/>
                  <a:gd name="T7" fmla="*/ 0 h 47"/>
                  <a:gd name="T8" fmla="*/ 47 w 47"/>
                  <a:gd name="T9" fmla="*/ 46 h 47"/>
                  <a:gd name="T10" fmla="*/ 47 w 47"/>
                  <a:gd name="T11" fmla="*/ 47 h 47"/>
                  <a:gd name="T12" fmla="*/ 47 w 47"/>
                  <a:gd name="T13" fmla="*/ 47 h 47"/>
                  <a:gd name="T14" fmla="*/ 23 w 47"/>
                  <a:gd name="T15" fmla="*/ 47 h 47"/>
                  <a:gd name="T16" fmla="*/ 23 w 47"/>
                  <a:gd name="T17" fmla="*/ 46 h 47"/>
                  <a:gd name="T18" fmla="*/ 45 w 47"/>
                  <a:gd name="T19" fmla="*/ 46 h 47"/>
                  <a:gd name="T20" fmla="*/ 45 w 47"/>
                  <a:gd name="T21" fmla="*/ 0 h 47"/>
                  <a:gd name="T22" fmla="*/ 23 w 47"/>
                  <a:gd name="T23" fmla="*/ 0 h 47"/>
                  <a:gd name="T24" fmla="*/ 23 w 47"/>
                  <a:gd name="T25" fmla="*/ 0 h 47"/>
                  <a:gd name="T26" fmla="*/ 0 w 47"/>
                  <a:gd name="T27" fmla="*/ 0 h 47"/>
                  <a:gd name="T28" fmla="*/ 23 w 47"/>
                  <a:gd name="T29" fmla="*/ 0 h 47"/>
                  <a:gd name="T30" fmla="*/ 23 w 47"/>
                  <a:gd name="T31" fmla="*/ 0 h 47"/>
                  <a:gd name="T32" fmla="*/ 1 w 47"/>
                  <a:gd name="T33" fmla="*/ 0 h 47"/>
                  <a:gd name="T34" fmla="*/ 1 w 47"/>
                  <a:gd name="T35" fmla="*/ 46 h 47"/>
                  <a:gd name="T36" fmla="*/ 23 w 47"/>
                  <a:gd name="T37" fmla="*/ 46 h 47"/>
                  <a:gd name="T38" fmla="*/ 23 w 47"/>
                  <a:gd name="T39" fmla="*/ 47 h 47"/>
                  <a:gd name="T40" fmla="*/ 0 w 47"/>
                  <a:gd name="T41" fmla="*/ 47 h 47"/>
                  <a:gd name="T42" fmla="*/ 0 w 47"/>
                  <a:gd name="T43" fmla="*/ 47 h 47"/>
                  <a:gd name="T44" fmla="*/ 0 w 47"/>
                  <a:gd name="T45" fmla="*/ 46 h 47"/>
                  <a:gd name="T46" fmla="*/ 0 w 47"/>
                  <a:gd name="T47" fmla="*/ 0 h 47"/>
                  <a:gd name="T48" fmla="*/ 0 w 47"/>
                  <a:gd name="T49" fmla="*/ 0 h 47"/>
                  <a:gd name="T50" fmla="*/ 0 w 47"/>
                  <a:gd name="T51"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7">
                    <a:moveTo>
                      <a:pt x="23" y="0"/>
                    </a:moveTo>
                    <a:lnTo>
                      <a:pt x="47" y="0"/>
                    </a:lnTo>
                    <a:lnTo>
                      <a:pt x="47" y="0"/>
                    </a:lnTo>
                    <a:lnTo>
                      <a:pt x="47" y="0"/>
                    </a:lnTo>
                    <a:lnTo>
                      <a:pt x="47" y="46"/>
                    </a:lnTo>
                    <a:lnTo>
                      <a:pt x="47" y="47"/>
                    </a:lnTo>
                    <a:lnTo>
                      <a:pt x="47" y="47"/>
                    </a:lnTo>
                    <a:lnTo>
                      <a:pt x="23" y="47"/>
                    </a:lnTo>
                    <a:lnTo>
                      <a:pt x="23" y="46"/>
                    </a:lnTo>
                    <a:lnTo>
                      <a:pt x="45" y="46"/>
                    </a:lnTo>
                    <a:lnTo>
                      <a:pt x="45" y="0"/>
                    </a:lnTo>
                    <a:lnTo>
                      <a:pt x="23" y="0"/>
                    </a:lnTo>
                    <a:lnTo>
                      <a:pt x="23" y="0"/>
                    </a:lnTo>
                    <a:close/>
                    <a:moveTo>
                      <a:pt x="0" y="0"/>
                    </a:moveTo>
                    <a:lnTo>
                      <a:pt x="23" y="0"/>
                    </a:lnTo>
                    <a:lnTo>
                      <a:pt x="23" y="0"/>
                    </a:lnTo>
                    <a:lnTo>
                      <a:pt x="1" y="0"/>
                    </a:lnTo>
                    <a:lnTo>
                      <a:pt x="1" y="46"/>
                    </a:lnTo>
                    <a:lnTo>
                      <a:pt x="23" y="46"/>
                    </a:lnTo>
                    <a:lnTo>
                      <a:pt x="23" y="47"/>
                    </a:lnTo>
                    <a:lnTo>
                      <a:pt x="0" y="47"/>
                    </a:lnTo>
                    <a:lnTo>
                      <a:pt x="0" y="47"/>
                    </a:lnTo>
                    <a:lnTo>
                      <a:pt x="0" y="46"/>
                    </a:lnTo>
                    <a:lnTo>
                      <a:pt x="0" y="0"/>
                    </a:lnTo>
                    <a:lnTo>
                      <a:pt x="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140" name="Rectangle 366"/>
              <p:cNvSpPr>
                <a:spLocks noChangeArrowheads="1"/>
              </p:cNvSpPr>
              <p:nvPr/>
            </p:nvSpPr>
            <p:spPr bwMode="auto">
              <a:xfrm>
                <a:off x="3805" y="2537"/>
                <a:ext cx="45" cy="46"/>
              </a:xfrm>
              <a:prstGeom prst="rect">
                <a:avLst/>
              </a:prstGeom>
              <a:solidFill>
                <a:srgbClr val="C66C2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141" name="Freeform 367"/>
              <p:cNvSpPr>
                <a:spLocks noEditPoints="1"/>
              </p:cNvSpPr>
              <p:nvPr/>
            </p:nvSpPr>
            <p:spPr bwMode="auto">
              <a:xfrm>
                <a:off x="3803" y="2537"/>
                <a:ext cx="47" cy="47"/>
              </a:xfrm>
              <a:custGeom>
                <a:avLst/>
                <a:gdLst>
                  <a:gd name="T0" fmla="*/ 47 w 47"/>
                  <a:gd name="T1" fmla="*/ 0 h 47"/>
                  <a:gd name="T2" fmla="*/ 24 w 47"/>
                  <a:gd name="T3" fmla="*/ 0 h 47"/>
                  <a:gd name="T4" fmla="*/ 24 w 47"/>
                  <a:gd name="T5" fmla="*/ 0 h 47"/>
                  <a:gd name="T6" fmla="*/ 47 w 47"/>
                  <a:gd name="T7" fmla="*/ 0 h 47"/>
                  <a:gd name="T8" fmla="*/ 47 w 47"/>
                  <a:gd name="T9" fmla="*/ 0 h 47"/>
                  <a:gd name="T10" fmla="*/ 47 w 47"/>
                  <a:gd name="T11" fmla="*/ 0 h 47"/>
                  <a:gd name="T12" fmla="*/ 47 w 47"/>
                  <a:gd name="T13" fmla="*/ 46 h 47"/>
                  <a:gd name="T14" fmla="*/ 47 w 47"/>
                  <a:gd name="T15" fmla="*/ 47 h 47"/>
                  <a:gd name="T16" fmla="*/ 47 w 47"/>
                  <a:gd name="T17" fmla="*/ 47 h 47"/>
                  <a:gd name="T18" fmla="*/ 24 w 47"/>
                  <a:gd name="T19" fmla="*/ 47 h 47"/>
                  <a:gd name="T20" fmla="*/ 24 w 47"/>
                  <a:gd name="T21" fmla="*/ 46 h 47"/>
                  <a:gd name="T22" fmla="*/ 47 w 47"/>
                  <a:gd name="T23" fmla="*/ 46 h 47"/>
                  <a:gd name="T24" fmla="*/ 47 w 47"/>
                  <a:gd name="T25" fmla="*/ 0 h 47"/>
                  <a:gd name="T26" fmla="*/ 24 w 47"/>
                  <a:gd name="T27" fmla="*/ 0 h 47"/>
                  <a:gd name="T28" fmla="*/ 2 w 47"/>
                  <a:gd name="T29" fmla="*/ 0 h 47"/>
                  <a:gd name="T30" fmla="*/ 2 w 47"/>
                  <a:gd name="T31" fmla="*/ 46 h 47"/>
                  <a:gd name="T32" fmla="*/ 24 w 47"/>
                  <a:gd name="T33" fmla="*/ 46 h 47"/>
                  <a:gd name="T34" fmla="*/ 24 w 47"/>
                  <a:gd name="T35" fmla="*/ 47 h 47"/>
                  <a:gd name="T36" fmla="*/ 2 w 47"/>
                  <a:gd name="T37" fmla="*/ 47 h 47"/>
                  <a:gd name="T38" fmla="*/ 0 w 47"/>
                  <a:gd name="T39" fmla="*/ 47 h 47"/>
                  <a:gd name="T40" fmla="*/ 0 w 47"/>
                  <a:gd name="T41" fmla="*/ 46 h 47"/>
                  <a:gd name="T42" fmla="*/ 0 w 47"/>
                  <a:gd name="T43" fmla="*/ 0 h 47"/>
                  <a:gd name="T44" fmla="*/ 0 w 47"/>
                  <a:gd name="T45" fmla="*/ 0 h 47"/>
                  <a:gd name="T46" fmla="*/ 2 w 47"/>
                  <a:gd name="T47" fmla="*/ 0 h 47"/>
                  <a:gd name="T48" fmla="*/ 24 w 47"/>
                  <a:gd name="T49" fmla="*/ 0 h 47"/>
                  <a:gd name="T50" fmla="*/ 24 w 47"/>
                  <a:gd name="T51"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7">
                    <a:moveTo>
                      <a:pt x="47" y="0"/>
                    </a:moveTo>
                    <a:lnTo>
                      <a:pt x="24" y="0"/>
                    </a:lnTo>
                    <a:lnTo>
                      <a:pt x="24" y="0"/>
                    </a:lnTo>
                    <a:lnTo>
                      <a:pt x="47" y="0"/>
                    </a:lnTo>
                    <a:lnTo>
                      <a:pt x="47" y="0"/>
                    </a:lnTo>
                    <a:lnTo>
                      <a:pt x="47" y="0"/>
                    </a:lnTo>
                    <a:lnTo>
                      <a:pt x="47" y="46"/>
                    </a:lnTo>
                    <a:lnTo>
                      <a:pt x="47" y="47"/>
                    </a:lnTo>
                    <a:lnTo>
                      <a:pt x="47" y="47"/>
                    </a:lnTo>
                    <a:lnTo>
                      <a:pt x="24" y="47"/>
                    </a:lnTo>
                    <a:lnTo>
                      <a:pt x="24" y="46"/>
                    </a:lnTo>
                    <a:lnTo>
                      <a:pt x="47" y="46"/>
                    </a:lnTo>
                    <a:lnTo>
                      <a:pt x="47" y="0"/>
                    </a:lnTo>
                    <a:close/>
                    <a:moveTo>
                      <a:pt x="24" y="0"/>
                    </a:moveTo>
                    <a:lnTo>
                      <a:pt x="2" y="0"/>
                    </a:lnTo>
                    <a:lnTo>
                      <a:pt x="2" y="46"/>
                    </a:lnTo>
                    <a:lnTo>
                      <a:pt x="24" y="46"/>
                    </a:lnTo>
                    <a:lnTo>
                      <a:pt x="24" y="47"/>
                    </a:lnTo>
                    <a:lnTo>
                      <a:pt x="2" y="47"/>
                    </a:lnTo>
                    <a:lnTo>
                      <a:pt x="0" y="47"/>
                    </a:lnTo>
                    <a:lnTo>
                      <a:pt x="0" y="46"/>
                    </a:lnTo>
                    <a:lnTo>
                      <a:pt x="0" y="0"/>
                    </a:lnTo>
                    <a:lnTo>
                      <a:pt x="0" y="0"/>
                    </a:lnTo>
                    <a:lnTo>
                      <a:pt x="2" y="0"/>
                    </a:lnTo>
                    <a:lnTo>
                      <a:pt x="24" y="0"/>
                    </a:lnTo>
                    <a:lnTo>
                      <a:pt x="2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142" name="Rectangle 368"/>
              <p:cNvSpPr>
                <a:spLocks noChangeArrowheads="1"/>
              </p:cNvSpPr>
              <p:nvPr/>
            </p:nvSpPr>
            <p:spPr bwMode="auto">
              <a:xfrm>
                <a:off x="3850" y="2537"/>
                <a:ext cx="46" cy="46"/>
              </a:xfrm>
              <a:prstGeom prst="rect">
                <a:avLst/>
              </a:prstGeom>
              <a:solidFill>
                <a:srgbClr val="249AB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143" name="Freeform 369"/>
              <p:cNvSpPr>
                <a:spLocks noEditPoints="1"/>
              </p:cNvSpPr>
              <p:nvPr/>
            </p:nvSpPr>
            <p:spPr bwMode="auto">
              <a:xfrm>
                <a:off x="3850" y="2537"/>
                <a:ext cx="47" cy="47"/>
              </a:xfrm>
              <a:custGeom>
                <a:avLst/>
                <a:gdLst>
                  <a:gd name="T0" fmla="*/ 24 w 47"/>
                  <a:gd name="T1" fmla="*/ 0 h 47"/>
                  <a:gd name="T2" fmla="*/ 46 w 47"/>
                  <a:gd name="T3" fmla="*/ 0 h 47"/>
                  <a:gd name="T4" fmla="*/ 47 w 47"/>
                  <a:gd name="T5" fmla="*/ 0 h 47"/>
                  <a:gd name="T6" fmla="*/ 47 w 47"/>
                  <a:gd name="T7" fmla="*/ 0 h 47"/>
                  <a:gd name="T8" fmla="*/ 47 w 47"/>
                  <a:gd name="T9" fmla="*/ 46 h 47"/>
                  <a:gd name="T10" fmla="*/ 47 w 47"/>
                  <a:gd name="T11" fmla="*/ 47 h 47"/>
                  <a:gd name="T12" fmla="*/ 46 w 47"/>
                  <a:gd name="T13" fmla="*/ 47 h 47"/>
                  <a:gd name="T14" fmla="*/ 24 w 47"/>
                  <a:gd name="T15" fmla="*/ 47 h 47"/>
                  <a:gd name="T16" fmla="*/ 24 w 47"/>
                  <a:gd name="T17" fmla="*/ 46 h 47"/>
                  <a:gd name="T18" fmla="*/ 46 w 47"/>
                  <a:gd name="T19" fmla="*/ 46 h 47"/>
                  <a:gd name="T20" fmla="*/ 46 w 47"/>
                  <a:gd name="T21" fmla="*/ 0 h 47"/>
                  <a:gd name="T22" fmla="*/ 24 w 47"/>
                  <a:gd name="T23" fmla="*/ 0 h 47"/>
                  <a:gd name="T24" fmla="*/ 24 w 47"/>
                  <a:gd name="T25" fmla="*/ 0 h 47"/>
                  <a:gd name="T26" fmla="*/ 0 w 47"/>
                  <a:gd name="T27" fmla="*/ 0 h 47"/>
                  <a:gd name="T28" fmla="*/ 24 w 47"/>
                  <a:gd name="T29" fmla="*/ 0 h 47"/>
                  <a:gd name="T30" fmla="*/ 24 w 47"/>
                  <a:gd name="T31" fmla="*/ 0 h 47"/>
                  <a:gd name="T32" fmla="*/ 0 w 47"/>
                  <a:gd name="T33" fmla="*/ 0 h 47"/>
                  <a:gd name="T34" fmla="*/ 0 w 47"/>
                  <a:gd name="T35" fmla="*/ 46 h 47"/>
                  <a:gd name="T36" fmla="*/ 24 w 47"/>
                  <a:gd name="T37" fmla="*/ 46 h 47"/>
                  <a:gd name="T38" fmla="*/ 24 w 47"/>
                  <a:gd name="T39" fmla="*/ 47 h 47"/>
                  <a:gd name="T40" fmla="*/ 0 w 47"/>
                  <a:gd name="T41" fmla="*/ 47 h 47"/>
                  <a:gd name="T42" fmla="*/ 0 w 47"/>
                  <a:gd name="T43" fmla="*/ 47 h 47"/>
                  <a:gd name="T44" fmla="*/ 0 w 47"/>
                  <a:gd name="T45" fmla="*/ 46 h 47"/>
                  <a:gd name="T46" fmla="*/ 0 w 47"/>
                  <a:gd name="T47" fmla="*/ 0 h 47"/>
                  <a:gd name="T48" fmla="*/ 0 w 47"/>
                  <a:gd name="T49" fmla="*/ 0 h 47"/>
                  <a:gd name="T50" fmla="*/ 0 w 47"/>
                  <a:gd name="T51"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7">
                    <a:moveTo>
                      <a:pt x="24" y="0"/>
                    </a:moveTo>
                    <a:lnTo>
                      <a:pt x="46" y="0"/>
                    </a:lnTo>
                    <a:lnTo>
                      <a:pt x="47" y="0"/>
                    </a:lnTo>
                    <a:lnTo>
                      <a:pt x="47" y="0"/>
                    </a:lnTo>
                    <a:lnTo>
                      <a:pt x="47" y="46"/>
                    </a:lnTo>
                    <a:lnTo>
                      <a:pt x="47" y="47"/>
                    </a:lnTo>
                    <a:lnTo>
                      <a:pt x="46" y="47"/>
                    </a:lnTo>
                    <a:lnTo>
                      <a:pt x="24" y="47"/>
                    </a:lnTo>
                    <a:lnTo>
                      <a:pt x="24" y="46"/>
                    </a:lnTo>
                    <a:lnTo>
                      <a:pt x="46" y="46"/>
                    </a:lnTo>
                    <a:lnTo>
                      <a:pt x="46" y="0"/>
                    </a:lnTo>
                    <a:lnTo>
                      <a:pt x="24" y="0"/>
                    </a:lnTo>
                    <a:lnTo>
                      <a:pt x="24" y="0"/>
                    </a:lnTo>
                    <a:close/>
                    <a:moveTo>
                      <a:pt x="0" y="0"/>
                    </a:moveTo>
                    <a:lnTo>
                      <a:pt x="24" y="0"/>
                    </a:lnTo>
                    <a:lnTo>
                      <a:pt x="24" y="0"/>
                    </a:lnTo>
                    <a:lnTo>
                      <a:pt x="0" y="0"/>
                    </a:lnTo>
                    <a:lnTo>
                      <a:pt x="0" y="46"/>
                    </a:lnTo>
                    <a:lnTo>
                      <a:pt x="24" y="46"/>
                    </a:lnTo>
                    <a:lnTo>
                      <a:pt x="24" y="47"/>
                    </a:lnTo>
                    <a:lnTo>
                      <a:pt x="0" y="47"/>
                    </a:lnTo>
                    <a:lnTo>
                      <a:pt x="0" y="47"/>
                    </a:lnTo>
                    <a:lnTo>
                      <a:pt x="0" y="46"/>
                    </a:lnTo>
                    <a:lnTo>
                      <a:pt x="0" y="0"/>
                    </a:lnTo>
                    <a:lnTo>
                      <a:pt x="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144" name="Rectangle 370"/>
              <p:cNvSpPr>
                <a:spLocks noChangeArrowheads="1"/>
              </p:cNvSpPr>
              <p:nvPr/>
            </p:nvSpPr>
            <p:spPr bwMode="auto">
              <a:xfrm>
                <a:off x="3896" y="2537"/>
                <a:ext cx="47" cy="46"/>
              </a:xfrm>
              <a:prstGeom prst="rect">
                <a:avLst/>
              </a:prstGeom>
              <a:solidFill>
                <a:srgbClr val="249AB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145" name="Freeform 371"/>
              <p:cNvSpPr>
                <a:spLocks noEditPoints="1"/>
              </p:cNvSpPr>
              <p:nvPr/>
            </p:nvSpPr>
            <p:spPr bwMode="auto">
              <a:xfrm>
                <a:off x="3896" y="2537"/>
                <a:ext cx="47" cy="47"/>
              </a:xfrm>
              <a:custGeom>
                <a:avLst/>
                <a:gdLst>
                  <a:gd name="T0" fmla="*/ 46 w 47"/>
                  <a:gd name="T1" fmla="*/ 0 h 47"/>
                  <a:gd name="T2" fmla="*/ 24 w 47"/>
                  <a:gd name="T3" fmla="*/ 0 h 47"/>
                  <a:gd name="T4" fmla="*/ 24 w 47"/>
                  <a:gd name="T5" fmla="*/ 0 h 47"/>
                  <a:gd name="T6" fmla="*/ 47 w 47"/>
                  <a:gd name="T7" fmla="*/ 0 h 47"/>
                  <a:gd name="T8" fmla="*/ 47 w 47"/>
                  <a:gd name="T9" fmla="*/ 0 h 47"/>
                  <a:gd name="T10" fmla="*/ 47 w 47"/>
                  <a:gd name="T11" fmla="*/ 0 h 47"/>
                  <a:gd name="T12" fmla="*/ 47 w 47"/>
                  <a:gd name="T13" fmla="*/ 46 h 47"/>
                  <a:gd name="T14" fmla="*/ 47 w 47"/>
                  <a:gd name="T15" fmla="*/ 47 h 47"/>
                  <a:gd name="T16" fmla="*/ 47 w 47"/>
                  <a:gd name="T17" fmla="*/ 47 h 47"/>
                  <a:gd name="T18" fmla="*/ 24 w 47"/>
                  <a:gd name="T19" fmla="*/ 47 h 47"/>
                  <a:gd name="T20" fmla="*/ 24 w 47"/>
                  <a:gd name="T21" fmla="*/ 46 h 47"/>
                  <a:gd name="T22" fmla="*/ 46 w 47"/>
                  <a:gd name="T23" fmla="*/ 46 h 47"/>
                  <a:gd name="T24" fmla="*/ 46 w 47"/>
                  <a:gd name="T25" fmla="*/ 0 h 47"/>
                  <a:gd name="T26" fmla="*/ 24 w 47"/>
                  <a:gd name="T27" fmla="*/ 0 h 47"/>
                  <a:gd name="T28" fmla="*/ 1 w 47"/>
                  <a:gd name="T29" fmla="*/ 0 h 47"/>
                  <a:gd name="T30" fmla="*/ 1 w 47"/>
                  <a:gd name="T31" fmla="*/ 46 h 47"/>
                  <a:gd name="T32" fmla="*/ 24 w 47"/>
                  <a:gd name="T33" fmla="*/ 46 h 47"/>
                  <a:gd name="T34" fmla="*/ 24 w 47"/>
                  <a:gd name="T35" fmla="*/ 47 h 47"/>
                  <a:gd name="T36" fmla="*/ 0 w 47"/>
                  <a:gd name="T37" fmla="*/ 47 h 47"/>
                  <a:gd name="T38" fmla="*/ 0 w 47"/>
                  <a:gd name="T39" fmla="*/ 47 h 47"/>
                  <a:gd name="T40" fmla="*/ 0 w 47"/>
                  <a:gd name="T41" fmla="*/ 46 h 47"/>
                  <a:gd name="T42" fmla="*/ 0 w 47"/>
                  <a:gd name="T43" fmla="*/ 0 h 47"/>
                  <a:gd name="T44" fmla="*/ 0 w 47"/>
                  <a:gd name="T45" fmla="*/ 0 h 47"/>
                  <a:gd name="T46" fmla="*/ 0 w 47"/>
                  <a:gd name="T47" fmla="*/ 0 h 47"/>
                  <a:gd name="T48" fmla="*/ 24 w 47"/>
                  <a:gd name="T49" fmla="*/ 0 h 47"/>
                  <a:gd name="T50" fmla="*/ 24 w 47"/>
                  <a:gd name="T51"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7">
                    <a:moveTo>
                      <a:pt x="46" y="0"/>
                    </a:moveTo>
                    <a:lnTo>
                      <a:pt x="24" y="0"/>
                    </a:lnTo>
                    <a:lnTo>
                      <a:pt x="24" y="0"/>
                    </a:lnTo>
                    <a:lnTo>
                      <a:pt x="47" y="0"/>
                    </a:lnTo>
                    <a:lnTo>
                      <a:pt x="47" y="0"/>
                    </a:lnTo>
                    <a:lnTo>
                      <a:pt x="47" y="0"/>
                    </a:lnTo>
                    <a:lnTo>
                      <a:pt x="47" y="46"/>
                    </a:lnTo>
                    <a:lnTo>
                      <a:pt x="47" y="47"/>
                    </a:lnTo>
                    <a:lnTo>
                      <a:pt x="47" y="47"/>
                    </a:lnTo>
                    <a:lnTo>
                      <a:pt x="24" y="47"/>
                    </a:lnTo>
                    <a:lnTo>
                      <a:pt x="24" y="46"/>
                    </a:lnTo>
                    <a:lnTo>
                      <a:pt x="46" y="46"/>
                    </a:lnTo>
                    <a:lnTo>
                      <a:pt x="46" y="0"/>
                    </a:lnTo>
                    <a:close/>
                    <a:moveTo>
                      <a:pt x="24" y="0"/>
                    </a:moveTo>
                    <a:lnTo>
                      <a:pt x="1" y="0"/>
                    </a:lnTo>
                    <a:lnTo>
                      <a:pt x="1" y="46"/>
                    </a:lnTo>
                    <a:lnTo>
                      <a:pt x="24" y="46"/>
                    </a:lnTo>
                    <a:lnTo>
                      <a:pt x="24" y="47"/>
                    </a:lnTo>
                    <a:lnTo>
                      <a:pt x="0" y="47"/>
                    </a:lnTo>
                    <a:lnTo>
                      <a:pt x="0" y="47"/>
                    </a:lnTo>
                    <a:lnTo>
                      <a:pt x="0" y="46"/>
                    </a:lnTo>
                    <a:lnTo>
                      <a:pt x="0" y="0"/>
                    </a:lnTo>
                    <a:lnTo>
                      <a:pt x="0" y="0"/>
                    </a:lnTo>
                    <a:lnTo>
                      <a:pt x="0" y="0"/>
                    </a:lnTo>
                    <a:lnTo>
                      <a:pt x="24" y="0"/>
                    </a:lnTo>
                    <a:lnTo>
                      <a:pt x="2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146" name="Rectangle 372"/>
              <p:cNvSpPr>
                <a:spLocks noChangeArrowheads="1"/>
              </p:cNvSpPr>
              <p:nvPr/>
            </p:nvSpPr>
            <p:spPr bwMode="auto">
              <a:xfrm>
                <a:off x="3943" y="2537"/>
                <a:ext cx="46" cy="46"/>
              </a:xfrm>
              <a:prstGeom prst="rect">
                <a:avLst/>
              </a:prstGeom>
              <a:solidFill>
                <a:srgbClr val="249AB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147" name="Freeform 373"/>
              <p:cNvSpPr>
                <a:spLocks noEditPoints="1"/>
              </p:cNvSpPr>
              <p:nvPr/>
            </p:nvSpPr>
            <p:spPr bwMode="auto">
              <a:xfrm>
                <a:off x="3942" y="2537"/>
                <a:ext cx="47" cy="47"/>
              </a:xfrm>
              <a:custGeom>
                <a:avLst/>
                <a:gdLst>
                  <a:gd name="T0" fmla="*/ 23 w 47"/>
                  <a:gd name="T1" fmla="*/ 0 h 47"/>
                  <a:gd name="T2" fmla="*/ 47 w 47"/>
                  <a:gd name="T3" fmla="*/ 0 h 47"/>
                  <a:gd name="T4" fmla="*/ 47 w 47"/>
                  <a:gd name="T5" fmla="*/ 0 h 47"/>
                  <a:gd name="T6" fmla="*/ 47 w 47"/>
                  <a:gd name="T7" fmla="*/ 0 h 47"/>
                  <a:gd name="T8" fmla="*/ 47 w 47"/>
                  <a:gd name="T9" fmla="*/ 46 h 47"/>
                  <a:gd name="T10" fmla="*/ 47 w 47"/>
                  <a:gd name="T11" fmla="*/ 47 h 47"/>
                  <a:gd name="T12" fmla="*/ 47 w 47"/>
                  <a:gd name="T13" fmla="*/ 47 h 47"/>
                  <a:gd name="T14" fmla="*/ 23 w 47"/>
                  <a:gd name="T15" fmla="*/ 47 h 47"/>
                  <a:gd name="T16" fmla="*/ 23 w 47"/>
                  <a:gd name="T17" fmla="*/ 46 h 47"/>
                  <a:gd name="T18" fmla="*/ 47 w 47"/>
                  <a:gd name="T19" fmla="*/ 46 h 47"/>
                  <a:gd name="T20" fmla="*/ 47 w 47"/>
                  <a:gd name="T21" fmla="*/ 0 h 47"/>
                  <a:gd name="T22" fmla="*/ 23 w 47"/>
                  <a:gd name="T23" fmla="*/ 0 h 47"/>
                  <a:gd name="T24" fmla="*/ 23 w 47"/>
                  <a:gd name="T25" fmla="*/ 0 h 47"/>
                  <a:gd name="T26" fmla="*/ 1 w 47"/>
                  <a:gd name="T27" fmla="*/ 0 h 47"/>
                  <a:gd name="T28" fmla="*/ 23 w 47"/>
                  <a:gd name="T29" fmla="*/ 0 h 47"/>
                  <a:gd name="T30" fmla="*/ 23 w 47"/>
                  <a:gd name="T31" fmla="*/ 0 h 47"/>
                  <a:gd name="T32" fmla="*/ 1 w 47"/>
                  <a:gd name="T33" fmla="*/ 0 h 47"/>
                  <a:gd name="T34" fmla="*/ 1 w 47"/>
                  <a:gd name="T35" fmla="*/ 46 h 47"/>
                  <a:gd name="T36" fmla="*/ 23 w 47"/>
                  <a:gd name="T37" fmla="*/ 46 h 47"/>
                  <a:gd name="T38" fmla="*/ 23 w 47"/>
                  <a:gd name="T39" fmla="*/ 47 h 47"/>
                  <a:gd name="T40" fmla="*/ 1 w 47"/>
                  <a:gd name="T41" fmla="*/ 47 h 47"/>
                  <a:gd name="T42" fmla="*/ 0 w 47"/>
                  <a:gd name="T43" fmla="*/ 47 h 47"/>
                  <a:gd name="T44" fmla="*/ 0 w 47"/>
                  <a:gd name="T45" fmla="*/ 46 h 47"/>
                  <a:gd name="T46" fmla="*/ 0 w 47"/>
                  <a:gd name="T47" fmla="*/ 0 h 47"/>
                  <a:gd name="T48" fmla="*/ 0 w 47"/>
                  <a:gd name="T49" fmla="*/ 0 h 47"/>
                  <a:gd name="T50" fmla="*/ 1 w 47"/>
                  <a:gd name="T51"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7">
                    <a:moveTo>
                      <a:pt x="23" y="0"/>
                    </a:moveTo>
                    <a:lnTo>
                      <a:pt x="47" y="0"/>
                    </a:lnTo>
                    <a:lnTo>
                      <a:pt x="47" y="0"/>
                    </a:lnTo>
                    <a:lnTo>
                      <a:pt x="47" y="0"/>
                    </a:lnTo>
                    <a:lnTo>
                      <a:pt x="47" y="46"/>
                    </a:lnTo>
                    <a:lnTo>
                      <a:pt x="47" y="47"/>
                    </a:lnTo>
                    <a:lnTo>
                      <a:pt x="47" y="47"/>
                    </a:lnTo>
                    <a:lnTo>
                      <a:pt x="23" y="47"/>
                    </a:lnTo>
                    <a:lnTo>
                      <a:pt x="23" y="46"/>
                    </a:lnTo>
                    <a:lnTo>
                      <a:pt x="47" y="46"/>
                    </a:lnTo>
                    <a:lnTo>
                      <a:pt x="47" y="0"/>
                    </a:lnTo>
                    <a:lnTo>
                      <a:pt x="23" y="0"/>
                    </a:lnTo>
                    <a:lnTo>
                      <a:pt x="23" y="0"/>
                    </a:lnTo>
                    <a:close/>
                    <a:moveTo>
                      <a:pt x="1" y="0"/>
                    </a:moveTo>
                    <a:lnTo>
                      <a:pt x="23" y="0"/>
                    </a:lnTo>
                    <a:lnTo>
                      <a:pt x="23" y="0"/>
                    </a:lnTo>
                    <a:lnTo>
                      <a:pt x="1" y="0"/>
                    </a:lnTo>
                    <a:lnTo>
                      <a:pt x="1" y="46"/>
                    </a:lnTo>
                    <a:lnTo>
                      <a:pt x="23" y="46"/>
                    </a:lnTo>
                    <a:lnTo>
                      <a:pt x="23" y="47"/>
                    </a:lnTo>
                    <a:lnTo>
                      <a:pt x="1" y="47"/>
                    </a:lnTo>
                    <a:lnTo>
                      <a:pt x="0" y="47"/>
                    </a:lnTo>
                    <a:lnTo>
                      <a:pt x="0" y="46"/>
                    </a:lnTo>
                    <a:lnTo>
                      <a:pt x="0" y="0"/>
                    </a:lnTo>
                    <a:lnTo>
                      <a:pt x="0" y="0"/>
                    </a:ln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148" name="Rectangle 374"/>
              <p:cNvSpPr>
                <a:spLocks noChangeArrowheads="1"/>
              </p:cNvSpPr>
              <p:nvPr/>
            </p:nvSpPr>
            <p:spPr bwMode="auto">
              <a:xfrm>
                <a:off x="4035" y="2537"/>
                <a:ext cx="47" cy="46"/>
              </a:xfrm>
              <a:prstGeom prst="rect">
                <a:avLst/>
              </a:prstGeom>
              <a:solidFill>
                <a:srgbClr val="ECC4B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149" name="Freeform 375"/>
              <p:cNvSpPr>
                <a:spLocks noEditPoints="1"/>
              </p:cNvSpPr>
              <p:nvPr/>
            </p:nvSpPr>
            <p:spPr bwMode="auto">
              <a:xfrm>
                <a:off x="4035" y="2537"/>
                <a:ext cx="47" cy="47"/>
              </a:xfrm>
              <a:custGeom>
                <a:avLst/>
                <a:gdLst>
                  <a:gd name="T0" fmla="*/ 23 w 47"/>
                  <a:gd name="T1" fmla="*/ 0 h 47"/>
                  <a:gd name="T2" fmla="*/ 47 w 47"/>
                  <a:gd name="T3" fmla="*/ 0 h 47"/>
                  <a:gd name="T4" fmla="*/ 47 w 47"/>
                  <a:gd name="T5" fmla="*/ 0 h 47"/>
                  <a:gd name="T6" fmla="*/ 47 w 47"/>
                  <a:gd name="T7" fmla="*/ 0 h 47"/>
                  <a:gd name="T8" fmla="*/ 47 w 47"/>
                  <a:gd name="T9" fmla="*/ 46 h 47"/>
                  <a:gd name="T10" fmla="*/ 47 w 47"/>
                  <a:gd name="T11" fmla="*/ 47 h 47"/>
                  <a:gd name="T12" fmla="*/ 47 w 47"/>
                  <a:gd name="T13" fmla="*/ 47 h 47"/>
                  <a:gd name="T14" fmla="*/ 23 w 47"/>
                  <a:gd name="T15" fmla="*/ 47 h 47"/>
                  <a:gd name="T16" fmla="*/ 23 w 47"/>
                  <a:gd name="T17" fmla="*/ 46 h 47"/>
                  <a:gd name="T18" fmla="*/ 45 w 47"/>
                  <a:gd name="T19" fmla="*/ 46 h 47"/>
                  <a:gd name="T20" fmla="*/ 45 w 47"/>
                  <a:gd name="T21" fmla="*/ 0 h 47"/>
                  <a:gd name="T22" fmla="*/ 23 w 47"/>
                  <a:gd name="T23" fmla="*/ 0 h 47"/>
                  <a:gd name="T24" fmla="*/ 23 w 47"/>
                  <a:gd name="T25" fmla="*/ 0 h 47"/>
                  <a:gd name="T26" fmla="*/ 0 w 47"/>
                  <a:gd name="T27" fmla="*/ 0 h 47"/>
                  <a:gd name="T28" fmla="*/ 23 w 47"/>
                  <a:gd name="T29" fmla="*/ 0 h 47"/>
                  <a:gd name="T30" fmla="*/ 23 w 47"/>
                  <a:gd name="T31" fmla="*/ 0 h 47"/>
                  <a:gd name="T32" fmla="*/ 0 w 47"/>
                  <a:gd name="T33" fmla="*/ 0 h 47"/>
                  <a:gd name="T34" fmla="*/ 0 w 47"/>
                  <a:gd name="T35" fmla="*/ 46 h 47"/>
                  <a:gd name="T36" fmla="*/ 23 w 47"/>
                  <a:gd name="T37" fmla="*/ 46 h 47"/>
                  <a:gd name="T38" fmla="*/ 23 w 47"/>
                  <a:gd name="T39" fmla="*/ 47 h 47"/>
                  <a:gd name="T40" fmla="*/ 0 w 47"/>
                  <a:gd name="T41" fmla="*/ 47 h 47"/>
                  <a:gd name="T42" fmla="*/ 0 w 47"/>
                  <a:gd name="T43" fmla="*/ 47 h 47"/>
                  <a:gd name="T44" fmla="*/ 0 w 47"/>
                  <a:gd name="T45" fmla="*/ 46 h 47"/>
                  <a:gd name="T46" fmla="*/ 0 w 47"/>
                  <a:gd name="T47" fmla="*/ 0 h 47"/>
                  <a:gd name="T48" fmla="*/ 0 w 47"/>
                  <a:gd name="T49" fmla="*/ 0 h 47"/>
                  <a:gd name="T50" fmla="*/ 0 w 47"/>
                  <a:gd name="T51"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7">
                    <a:moveTo>
                      <a:pt x="23" y="0"/>
                    </a:moveTo>
                    <a:lnTo>
                      <a:pt x="47" y="0"/>
                    </a:lnTo>
                    <a:lnTo>
                      <a:pt x="47" y="0"/>
                    </a:lnTo>
                    <a:lnTo>
                      <a:pt x="47" y="0"/>
                    </a:lnTo>
                    <a:lnTo>
                      <a:pt x="47" y="46"/>
                    </a:lnTo>
                    <a:lnTo>
                      <a:pt x="47" y="47"/>
                    </a:lnTo>
                    <a:lnTo>
                      <a:pt x="47" y="47"/>
                    </a:lnTo>
                    <a:lnTo>
                      <a:pt x="23" y="47"/>
                    </a:lnTo>
                    <a:lnTo>
                      <a:pt x="23" y="46"/>
                    </a:lnTo>
                    <a:lnTo>
                      <a:pt x="45" y="46"/>
                    </a:lnTo>
                    <a:lnTo>
                      <a:pt x="45" y="0"/>
                    </a:lnTo>
                    <a:lnTo>
                      <a:pt x="23" y="0"/>
                    </a:lnTo>
                    <a:lnTo>
                      <a:pt x="23" y="0"/>
                    </a:lnTo>
                    <a:close/>
                    <a:moveTo>
                      <a:pt x="0" y="0"/>
                    </a:moveTo>
                    <a:lnTo>
                      <a:pt x="23" y="0"/>
                    </a:lnTo>
                    <a:lnTo>
                      <a:pt x="23" y="0"/>
                    </a:lnTo>
                    <a:lnTo>
                      <a:pt x="0" y="0"/>
                    </a:lnTo>
                    <a:lnTo>
                      <a:pt x="0" y="46"/>
                    </a:lnTo>
                    <a:lnTo>
                      <a:pt x="23" y="46"/>
                    </a:lnTo>
                    <a:lnTo>
                      <a:pt x="23" y="47"/>
                    </a:lnTo>
                    <a:lnTo>
                      <a:pt x="0" y="47"/>
                    </a:lnTo>
                    <a:lnTo>
                      <a:pt x="0" y="47"/>
                    </a:lnTo>
                    <a:lnTo>
                      <a:pt x="0" y="46"/>
                    </a:lnTo>
                    <a:lnTo>
                      <a:pt x="0" y="0"/>
                    </a:lnTo>
                    <a:lnTo>
                      <a:pt x="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150" name="Rectangle 376"/>
              <p:cNvSpPr>
                <a:spLocks noChangeArrowheads="1"/>
              </p:cNvSpPr>
              <p:nvPr/>
            </p:nvSpPr>
            <p:spPr bwMode="auto">
              <a:xfrm>
                <a:off x="3850" y="2630"/>
                <a:ext cx="46" cy="46"/>
              </a:xfrm>
              <a:prstGeom prst="rect">
                <a:avLst/>
              </a:prstGeom>
              <a:solidFill>
                <a:srgbClr val="249AB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151" name="Freeform 377"/>
              <p:cNvSpPr>
                <a:spLocks noEditPoints="1"/>
              </p:cNvSpPr>
              <p:nvPr/>
            </p:nvSpPr>
            <p:spPr bwMode="auto">
              <a:xfrm>
                <a:off x="3850" y="2629"/>
                <a:ext cx="47" cy="47"/>
              </a:xfrm>
              <a:custGeom>
                <a:avLst/>
                <a:gdLst>
                  <a:gd name="T0" fmla="*/ 24 w 47"/>
                  <a:gd name="T1" fmla="*/ 0 h 47"/>
                  <a:gd name="T2" fmla="*/ 46 w 47"/>
                  <a:gd name="T3" fmla="*/ 0 h 47"/>
                  <a:gd name="T4" fmla="*/ 47 w 47"/>
                  <a:gd name="T5" fmla="*/ 0 h 47"/>
                  <a:gd name="T6" fmla="*/ 47 w 47"/>
                  <a:gd name="T7" fmla="*/ 1 h 47"/>
                  <a:gd name="T8" fmla="*/ 47 w 47"/>
                  <a:gd name="T9" fmla="*/ 47 h 47"/>
                  <a:gd name="T10" fmla="*/ 47 w 47"/>
                  <a:gd name="T11" fmla="*/ 47 h 47"/>
                  <a:gd name="T12" fmla="*/ 46 w 47"/>
                  <a:gd name="T13" fmla="*/ 47 h 47"/>
                  <a:gd name="T14" fmla="*/ 24 w 47"/>
                  <a:gd name="T15" fmla="*/ 47 h 47"/>
                  <a:gd name="T16" fmla="*/ 24 w 47"/>
                  <a:gd name="T17" fmla="*/ 47 h 47"/>
                  <a:gd name="T18" fmla="*/ 46 w 47"/>
                  <a:gd name="T19" fmla="*/ 47 h 47"/>
                  <a:gd name="T20" fmla="*/ 46 w 47"/>
                  <a:gd name="T21" fmla="*/ 1 h 47"/>
                  <a:gd name="T22" fmla="*/ 24 w 47"/>
                  <a:gd name="T23" fmla="*/ 1 h 47"/>
                  <a:gd name="T24" fmla="*/ 24 w 47"/>
                  <a:gd name="T25" fmla="*/ 0 h 47"/>
                  <a:gd name="T26" fmla="*/ 0 w 47"/>
                  <a:gd name="T27" fmla="*/ 0 h 47"/>
                  <a:gd name="T28" fmla="*/ 24 w 47"/>
                  <a:gd name="T29" fmla="*/ 0 h 47"/>
                  <a:gd name="T30" fmla="*/ 24 w 47"/>
                  <a:gd name="T31" fmla="*/ 1 h 47"/>
                  <a:gd name="T32" fmla="*/ 0 w 47"/>
                  <a:gd name="T33" fmla="*/ 1 h 47"/>
                  <a:gd name="T34" fmla="*/ 0 w 47"/>
                  <a:gd name="T35" fmla="*/ 47 h 47"/>
                  <a:gd name="T36" fmla="*/ 24 w 47"/>
                  <a:gd name="T37" fmla="*/ 47 h 47"/>
                  <a:gd name="T38" fmla="*/ 24 w 47"/>
                  <a:gd name="T39" fmla="*/ 47 h 47"/>
                  <a:gd name="T40" fmla="*/ 0 w 47"/>
                  <a:gd name="T41" fmla="*/ 47 h 47"/>
                  <a:gd name="T42" fmla="*/ 0 w 47"/>
                  <a:gd name="T43" fmla="*/ 47 h 47"/>
                  <a:gd name="T44" fmla="*/ 0 w 47"/>
                  <a:gd name="T45" fmla="*/ 47 h 47"/>
                  <a:gd name="T46" fmla="*/ 0 w 47"/>
                  <a:gd name="T47" fmla="*/ 1 h 47"/>
                  <a:gd name="T48" fmla="*/ 0 w 47"/>
                  <a:gd name="T49" fmla="*/ 0 h 47"/>
                  <a:gd name="T50" fmla="*/ 0 w 47"/>
                  <a:gd name="T51"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7">
                    <a:moveTo>
                      <a:pt x="24" y="0"/>
                    </a:moveTo>
                    <a:lnTo>
                      <a:pt x="46" y="0"/>
                    </a:lnTo>
                    <a:lnTo>
                      <a:pt x="47" y="0"/>
                    </a:lnTo>
                    <a:lnTo>
                      <a:pt x="47" y="1"/>
                    </a:lnTo>
                    <a:lnTo>
                      <a:pt x="47" y="47"/>
                    </a:lnTo>
                    <a:lnTo>
                      <a:pt x="47" y="47"/>
                    </a:lnTo>
                    <a:lnTo>
                      <a:pt x="46" y="47"/>
                    </a:lnTo>
                    <a:lnTo>
                      <a:pt x="24" y="47"/>
                    </a:lnTo>
                    <a:lnTo>
                      <a:pt x="24" y="47"/>
                    </a:lnTo>
                    <a:lnTo>
                      <a:pt x="46" y="47"/>
                    </a:lnTo>
                    <a:lnTo>
                      <a:pt x="46" y="1"/>
                    </a:lnTo>
                    <a:lnTo>
                      <a:pt x="24" y="1"/>
                    </a:lnTo>
                    <a:lnTo>
                      <a:pt x="24" y="0"/>
                    </a:lnTo>
                    <a:close/>
                    <a:moveTo>
                      <a:pt x="0" y="0"/>
                    </a:moveTo>
                    <a:lnTo>
                      <a:pt x="24" y="0"/>
                    </a:lnTo>
                    <a:lnTo>
                      <a:pt x="24" y="1"/>
                    </a:lnTo>
                    <a:lnTo>
                      <a:pt x="0" y="1"/>
                    </a:lnTo>
                    <a:lnTo>
                      <a:pt x="0" y="47"/>
                    </a:lnTo>
                    <a:lnTo>
                      <a:pt x="24" y="47"/>
                    </a:lnTo>
                    <a:lnTo>
                      <a:pt x="24" y="47"/>
                    </a:lnTo>
                    <a:lnTo>
                      <a:pt x="0" y="47"/>
                    </a:lnTo>
                    <a:lnTo>
                      <a:pt x="0" y="47"/>
                    </a:lnTo>
                    <a:lnTo>
                      <a:pt x="0" y="47"/>
                    </a:lnTo>
                    <a:lnTo>
                      <a:pt x="0" y="1"/>
                    </a:lnTo>
                    <a:lnTo>
                      <a:pt x="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152" name="Rectangle 378"/>
              <p:cNvSpPr>
                <a:spLocks noChangeArrowheads="1"/>
              </p:cNvSpPr>
              <p:nvPr/>
            </p:nvSpPr>
            <p:spPr bwMode="auto">
              <a:xfrm>
                <a:off x="3943" y="2630"/>
                <a:ext cx="46" cy="46"/>
              </a:xfrm>
              <a:prstGeom prst="rect">
                <a:avLst/>
              </a:prstGeom>
              <a:solidFill>
                <a:srgbClr val="249AB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153" name="Freeform 379"/>
              <p:cNvSpPr>
                <a:spLocks noEditPoints="1"/>
              </p:cNvSpPr>
              <p:nvPr/>
            </p:nvSpPr>
            <p:spPr bwMode="auto">
              <a:xfrm>
                <a:off x="3942" y="2629"/>
                <a:ext cx="47" cy="47"/>
              </a:xfrm>
              <a:custGeom>
                <a:avLst/>
                <a:gdLst>
                  <a:gd name="T0" fmla="*/ 23 w 47"/>
                  <a:gd name="T1" fmla="*/ 0 h 47"/>
                  <a:gd name="T2" fmla="*/ 47 w 47"/>
                  <a:gd name="T3" fmla="*/ 0 h 47"/>
                  <a:gd name="T4" fmla="*/ 47 w 47"/>
                  <a:gd name="T5" fmla="*/ 0 h 47"/>
                  <a:gd name="T6" fmla="*/ 47 w 47"/>
                  <a:gd name="T7" fmla="*/ 1 h 47"/>
                  <a:gd name="T8" fmla="*/ 47 w 47"/>
                  <a:gd name="T9" fmla="*/ 47 h 47"/>
                  <a:gd name="T10" fmla="*/ 47 w 47"/>
                  <a:gd name="T11" fmla="*/ 47 h 47"/>
                  <a:gd name="T12" fmla="*/ 47 w 47"/>
                  <a:gd name="T13" fmla="*/ 47 h 47"/>
                  <a:gd name="T14" fmla="*/ 23 w 47"/>
                  <a:gd name="T15" fmla="*/ 47 h 47"/>
                  <a:gd name="T16" fmla="*/ 23 w 47"/>
                  <a:gd name="T17" fmla="*/ 47 h 47"/>
                  <a:gd name="T18" fmla="*/ 47 w 47"/>
                  <a:gd name="T19" fmla="*/ 47 h 47"/>
                  <a:gd name="T20" fmla="*/ 47 w 47"/>
                  <a:gd name="T21" fmla="*/ 1 h 47"/>
                  <a:gd name="T22" fmla="*/ 23 w 47"/>
                  <a:gd name="T23" fmla="*/ 1 h 47"/>
                  <a:gd name="T24" fmla="*/ 23 w 47"/>
                  <a:gd name="T25" fmla="*/ 0 h 47"/>
                  <a:gd name="T26" fmla="*/ 1 w 47"/>
                  <a:gd name="T27" fmla="*/ 0 h 47"/>
                  <a:gd name="T28" fmla="*/ 23 w 47"/>
                  <a:gd name="T29" fmla="*/ 0 h 47"/>
                  <a:gd name="T30" fmla="*/ 23 w 47"/>
                  <a:gd name="T31" fmla="*/ 1 h 47"/>
                  <a:gd name="T32" fmla="*/ 1 w 47"/>
                  <a:gd name="T33" fmla="*/ 1 h 47"/>
                  <a:gd name="T34" fmla="*/ 1 w 47"/>
                  <a:gd name="T35" fmla="*/ 47 h 47"/>
                  <a:gd name="T36" fmla="*/ 23 w 47"/>
                  <a:gd name="T37" fmla="*/ 47 h 47"/>
                  <a:gd name="T38" fmla="*/ 23 w 47"/>
                  <a:gd name="T39" fmla="*/ 47 h 47"/>
                  <a:gd name="T40" fmla="*/ 1 w 47"/>
                  <a:gd name="T41" fmla="*/ 47 h 47"/>
                  <a:gd name="T42" fmla="*/ 0 w 47"/>
                  <a:gd name="T43" fmla="*/ 47 h 47"/>
                  <a:gd name="T44" fmla="*/ 0 w 47"/>
                  <a:gd name="T45" fmla="*/ 47 h 47"/>
                  <a:gd name="T46" fmla="*/ 0 w 47"/>
                  <a:gd name="T47" fmla="*/ 1 h 47"/>
                  <a:gd name="T48" fmla="*/ 0 w 47"/>
                  <a:gd name="T49" fmla="*/ 0 h 47"/>
                  <a:gd name="T50" fmla="*/ 1 w 47"/>
                  <a:gd name="T51"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7">
                    <a:moveTo>
                      <a:pt x="23" y="0"/>
                    </a:moveTo>
                    <a:lnTo>
                      <a:pt x="47" y="0"/>
                    </a:lnTo>
                    <a:lnTo>
                      <a:pt x="47" y="0"/>
                    </a:lnTo>
                    <a:lnTo>
                      <a:pt x="47" y="1"/>
                    </a:lnTo>
                    <a:lnTo>
                      <a:pt x="47" y="47"/>
                    </a:lnTo>
                    <a:lnTo>
                      <a:pt x="47" y="47"/>
                    </a:lnTo>
                    <a:lnTo>
                      <a:pt x="47" y="47"/>
                    </a:lnTo>
                    <a:lnTo>
                      <a:pt x="23" y="47"/>
                    </a:lnTo>
                    <a:lnTo>
                      <a:pt x="23" y="47"/>
                    </a:lnTo>
                    <a:lnTo>
                      <a:pt x="47" y="47"/>
                    </a:lnTo>
                    <a:lnTo>
                      <a:pt x="47" y="1"/>
                    </a:lnTo>
                    <a:lnTo>
                      <a:pt x="23" y="1"/>
                    </a:lnTo>
                    <a:lnTo>
                      <a:pt x="23" y="0"/>
                    </a:lnTo>
                    <a:close/>
                    <a:moveTo>
                      <a:pt x="1" y="0"/>
                    </a:moveTo>
                    <a:lnTo>
                      <a:pt x="23" y="0"/>
                    </a:lnTo>
                    <a:lnTo>
                      <a:pt x="23" y="1"/>
                    </a:lnTo>
                    <a:lnTo>
                      <a:pt x="1" y="1"/>
                    </a:lnTo>
                    <a:lnTo>
                      <a:pt x="1" y="47"/>
                    </a:lnTo>
                    <a:lnTo>
                      <a:pt x="23" y="47"/>
                    </a:lnTo>
                    <a:lnTo>
                      <a:pt x="23" y="47"/>
                    </a:lnTo>
                    <a:lnTo>
                      <a:pt x="1" y="47"/>
                    </a:lnTo>
                    <a:lnTo>
                      <a:pt x="0" y="47"/>
                    </a:lnTo>
                    <a:lnTo>
                      <a:pt x="0" y="47"/>
                    </a:lnTo>
                    <a:lnTo>
                      <a:pt x="0" y="1"/>
                    </a:lnTo>
                    <a:lnTo>
                      <a:pt x="0" y="0"/>
                    </a:ln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154" name="Rectangle 380"/>
              <p:cNvSpPr>
                <a:spLocks noChangeArrowheads="1"/>
              </p:cNvSpPr>
              <p:nvPr/>
            </p:nvSpPr>
            <p:spPr bwMode="auto">
              <a:xfrm>
                <a:off x="3850" y="2676"/>
                <a:ext cx="46" cy="46"/>
              </a:xfrm>
              <a:prstGeom prst="rect">
                <a:avLst/>
              </a:prstGeom>
              <a:solidFill>
                <a:srgbClr val="ECC4B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155" name="Freeform 381"/>
              <p:cNvSpPr>
                <a:spLocks noEditPoints="1"/>
              </p:cNvSpPr>
              <p:nvPr/>
            </p:nvSpPr>
            <p:spPr bwMode="auto">
              <a:xfrm>
                <a:off x="3850" y="2676"/>
                <a:ext cx="47" cy="47"/>
              </a:xfrm>
              <a:custGeom>
                <a:avLst/>
                <a:gdLst>
                  <a:gd name="T0" fmla="*/ 24 w 47"/>
                  <a:gd name="T1" fmla="*/ 46 h 47"/>
                  <a:gd name="T2" fmla="*/ 46 w 47"/>
                  <a:gd name="T3" fmla="*/ 46 h 47"/>
                  <a:gd name="T4" fmla="*/ 46 w 47"/>
                  <a:gd name="T5" fmla="*/ 0 h 47"/>
                  <a:gd name="T6" fmla="*/ 24 w 47"/>
                  <a:gd name="T7" fmla="*/ 0 h 47"/>
                  <a:gd name="T8" fmla="*/ 24 w 47"/>
                  <a:gd name="T9" fmla="*/ 0 h 47"/>
                  <a:gd name="T10" fmla="*/ 46 w 47"/>
                  <a:gd name="T11" fmla="*/ 0 h 47"/>
                  <a:gd name="T12" fmla="*/ 47 w 47"/>
                  <a:gd name="T13" fmla="*/ 0 h 47"/>
                  <a:gd name="T14" fmla="*/ 47 w 47"/>
                  <a:gd name="T15" fmla="*/ 0 h 47"/>
                  <a:gd name="T16" fmla="*/ 47 w 47"/>
                  <a:gd name="T17" fmla="*/ 46 h 47"/>
                  <a:gd name="T18" fmla="*/ 47 w 47"/>
                  <a:gd name="T19" fmla="*/ 47 h 47"/>
                  <a:gd name="T20" fmla="*/ 46 w 47"/>
                  <a:gd name="T21" fmla="*/ 47 h 47"/>
                  <a:gd name="T22" fmla="*/ 24 w 47"/>
                  <a:gd name="T23" fmla="*/ 47 h 47"/>
                  <a:gd name="T24" fmla="*/ 24 w 47"/>
                  <a:gd name="T25" fmla="*/ 46 h 47"/>
                  <a:gd name="T26" fmla="*/ 0 w 47"/>
                  <a:gd name="T27" fmla="*/ 46 h 47"/>
                  <a:gd name="T28" fmla="*/ 24 w 47"/>
                  <a:gd name="T29" fmla="*/ 46 h 47"/>
                  <a:gd name="T30" fmla="*/ 24 w 47"/>
                  <a:gd name="T31" fmla="*/ 47 h 47"/>
                  <a:gd name="T32" fmla="*/ 0 w 47"/>
                  <a:gd name="T33" fmla="*/ 47 h 47"/>
                  <a:gd name="T34" fmla="*/ 0 w 47"/>
                  <a:gd name="T35" fmla="*/ 47 h 47"/>
                  <a:gd name="T36" fmla="*/ 0 w 47"/>
                  <a:gd name="T37" fmla="*/ 46 h 47"/>
                  <a:gd name="T38" fmla="*/ 0 w 47"/>
                  <a:gd name="T39" fmla="*/ 0 h 47"/>
                  <a:gd name="T40" fmla="*/ 0 w 47"/>
                  <a:gd name="T41" fmla="*/ 0 h 47"/>
                  <a:gd name="T42" fmla="*/ 0 w 47"/>
                  <a:gd name="T43" fmla="*/ 0 h 47"/>
                  <a:gd name="T44" fmla="*/ 24 w 47"/>
                  <a:gd name="T45" fmla="*/ 0 h 47"/>
                  <a:gd name="T46" fmla="*/ 24 w 47"/>
                  <a:gd name="T47" fmla="*/ 0 h 47"/>
                  <a:gd name="T48" fmla="*/ 0 w 47"/>
                  <a:gd name="T49" fmla="*/ 0 h 47"/>
                  <a:gd name="T50" fmla="*/ 0 w 47"/>
                  <a:gd name="T51" fmla="*/ 4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7">
                    <a:moveTo>
                      <a:pt x="24" y="46"/>
                    </a:moveTo>
                    <a:lnTo>
                      <a:pt x="46" y="46"/>
                    </a:lnTo>
                    <a:lnTo>
                      <a:pt x="46" y="0"/>
                    </a:lnTo>
                    <a:lnTo>
                      <a:pt x="24" y="0"/>
                    </a:lnTo>
                    <a:lnTo>
                      <a:pt x="24" y="0"/>
                    </a:lnTo>
                    <a:lnTo>
                      <a:pt x="46" y="0"/>
                    </a:lnTo>
                    <a:lnTo>
                      <a:pt x="47" y="0"/>
                    </a:lnTo>
                    <a:lnTo>
                      <a:pt x="47" y="0"/>
                    </a:lnTo>
                    <a:lnTo>
                      <a:pt x="47" y="46"/>
                    </a:lnTo>
                    <a:lnTo>
                      <a:pt x="47" y="47"/>
                    </a:lnTo>
                    <a:lnTo>
                      <a:pt x="46" y="47"/>
                    </a:lnTo>
                    <a:lnTo>
                      <a:pt x="24" y="47"/>
                    </a:lnTo>
                    <a:lnTo>
                      <a:pt x="24" y="46"/>
                    </a:lnTo>
                    <a:close/>
                    <a:moveTo>
                      <a:pt x="0" y="46"/>
                    </a:moveTo>
                    <a:lnTo>
                      <a:pt x="24" y="46"/>
                    </a:lnTo>
                    <a:lnTo>
                      <a:pt x="24" y="47"/>
                    </a:lnTo>
                    <a:lnTo>
                      <a:pt x="0" y="47"/>
                    </a:lnTo>
                    <a:lnTo>
                      <a:pt x="0" y="47"/>
                    </a:lnTo>
                    <a:lnTo>
                      <a:pt x="0" y="46"/>
                    </a:lnTo>
                    <a:lnTo>
                      <a:pt x="0" y="0"/>
                    </a:lnTo>
                    <a:lnTo>
                      <a:pt x="0" y="0"/>
                    </a:lnTo>
                    <a:lnTo>
                      <a:pt x="0" y="0"/>
                    </a:lnTo>
                    <a:lnTo>
                      <a:pt x="24" y="0"/>
                    </a:lnTo>
                    <a:lnTo>
                      <a:pt x="24" y="0"/>
                    </a:lnTo>
                    <a:lnTo>
                      <a:pt x="0" y="0"/>
                    </a:lnTo>
                    <a:lnTo>
                      <a:pt x="0" y="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156" name="Rectangle 382"/>
              <p:cNvSpPr>
                <a:spLocks noChangeArrowheads="1"/>
              </p:cNvSpPr>
              <p:nvPr/>
            </p:nvSpPr>
            <p:spPr bwMode="auto">
              <a:xfrm>
                <a:off x="3943" y="2676"/>
                <a:ext cx="46" cy="46"/>
              </a:xfrm>
              <a:prstGeom prst="rect">
                <a:avLst/>
              </a:prstGeom>
              <a:solidFill>
                <a:srgbClr val="ECC4B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157" name="Freeform 383"/>
              <p:cNvSpPr>
                <a:spLocks noEditPoints="1"/>
              </p:cNvSpPr>
              <p:nvPr/>
            </p:nvSpPr>
            <p:spPr bwMode="auto">
              <a:xfrm>
                <a:off x="3942" y="2676"/>
                <a:ext cx="47" cy="47"/>
              </a:xfrm>
              <a:custGeom>
                <a:avLst/>
                <a:gdLst>
                  <a:gd name="T0" fmla="*/ 23 w 47"/>
                  <a:gd name="T1" fmla="*/ 46 h 47"/>
                  <a:gd name="T2" fmla="*/ 47 w 47"/>
                  <a:gd name="T3" fmla="*/ 46 h 47"/>
                  <a:gd name="T4" fmla="*/ 47 w 47"/>
                  <a:gd name="T5" fmla="*/ 0 h 47"/>
                  <a:gd name="T6" fmla="*/ 23 w 47"/>
                  <a:gd name="T7" fmla="*/ 0 h 47"/>
                  <a:gd name="T8" fmla="*/ 23 w 47"/>
                  <a:gd name="T9" fmla="*/ 0 h 47"/>
                  <a:gd name="T10" fmla="*/ 47 w 47"/>
                  <a:gd name="T11" fmla="*/ 0 h 47"/>
                  <a:gd name="T12" fmla="*/ 47 w 47"/>
                  <a:gd name="T13" fmla="*/ 0 h 47"/>
                  <a:gd name="T14" fmla="*/ 47 w 47"/>
                  <a:gd name="T15" fmla="*/ 0 h 47"/>
                  <a:gd name="T16" fmla="*/ 47 w 47"/>
                  <a:gd name="T17" fmla="*/ 46 h 47"/>
                  <a:gd name="T18" fmla="*/ 47 w 47"/>
                  <a:gd name="T19" fmla="*/ 47 h 47"/>
                  <a:gd name="T20" fmla="*/ 47 w 47"/>
                  <a:gd name="T21" fmla="*/ 47 h 47"/>
                  <a:gd name="T22" fmla="*/ 23 w 47"/>
                  <a:gd name="T23" fmla="*/ 47 h 47"/>
                  <a:gd name="T24" fmla="*/ 23 w 47"/>
                  <a:gd name="T25" fmla="*/ 46 h 47"/>
                  <a:gd name="T26" fmla="*/ 1 w 47"/>
                  <a:gd name="T27" fmla="*/ 46 h 47"/>
                  <a:gd name="T28" fmla="*/ 23 w 47"/>
                  <a:gd name="T29" fmla="*/ 46 h 47"/>
                  <a:gd name="T30" fmla="*/ 23 w 47"/>
                  <a:gd name="T31" fmla="*/ 47 h 47"/>
                  <a:gd name="T32" fmla="*/ 1 w 47"/>
                  <a:gd name="T33" fmla="*/ 47 h 47"/>
                  <a:gd name="T34" fmla="*/ 0 w 47"/>
                  <a:gd name="T35" fmla="*/ 47 h 47"/>
                  <a:gd name="T36" fmla="*/ 0 w 47"/>
                  <a:gd name="T37" fmla="*/ 46 h 47"/>
                  <a:gd name="T38" fmla="*/ 0 w 47"/>
                  <a:gd name="T39" fmla="*/ 0 h 47"/>
                  <a:gd name="T40" fmla="*/ 0 w 47"/>
                  <a:gd name="T41" fmla="*/ 0 h 47"/>
                  <a:gd name="T42" fmla="*/ 1 w 47"/>
                  <a:gd name="T43" fmla="*/ 0 h 47"/>
                  <a:gd name="T44" fmla="*/ 23 w 47"/>
                  <a:gd name="T45" fmla="*/ 0 h 47"/>
                  <a:gd name="T46" fmla="*/ 23 w 47"/>
                  <a:gd name="T47" fmla="*/ 0 h 47"/>
                  <a:gd name="T48" fmla="*/ 1 w 47"/>
                  <a:gd name="T49" fmla="*/ 0 h 47"/>
                  <a:gd name="T50" fmla="*/ 1 w 47"/>
                  <a:gd name="T51" fmla="*/ 4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7">
                    <a:moveTo>
                      <a:pt x="23" y="46"/>
                    </a:moveTo>
                    <a:lnTo>
                      <a:pt x="47" y="46"/>
                    </a:lnTo>
                    <a:lnTo>
                      <a:pt x="47" y="0"/>
                    </a:lnTo>
                    <a:lnTo>
                      <a:pt x="23" y="0"/>
                    </a:lnTo>
                    <a:lnTo>
                      <a:pt x="23" y="0"/>
                    </a:lnTo>
                    <a:lnTo>
                      <a:pt x="47" y="0"/>
                    </a:lnTo>
                    <a:lnTo>
                      <a:pt x="47" y="0"/>
                    </a:lnTo>
                    <a:lnTo>
                      <a:pt x="47" y="0"/>
                    </a:lnTo>
                    <a:lnTo>
                      <a:pt x="47" y="46"/>
                    </a:lnTo>
                    <a:lnTo>
                      <a:pt x="47" y="47"/>
                    </a:lnTo>
                    <a:lnTo>
                      <a:pt x="47" y="47"/>
                    </a:lnTo>
                    <a:lnTo>
                      <a:pt x="23" y="47"/>
                    </a:lnTo>
                    <a:lnTo>
                      <a:pt x="23" y="46"/>
                    </a:lnTo>
                    <a:close/>
                    <a:moveTo>
                      <a:pt x="1" y="46"/>
                    </a:moveTo>
                    <a:lnTo>
                      <a:pt x="23" y="46"/>
                    </a:lnTo>
                    <a:lnTo>
                      <a:pt x="23" y="47"/>
                    </a:lnTo>
                    <a:lnTo>
                      <a:pt x="1" y="47"/>
                    </a:lnTo>
                    <a:lnTo>
                      <a:pt x="0" y="47"/>
                    </a:lnTo>
                    <a:lnTo>
                      <a:pt x="0" y="46"/>
                    </a:lnTo>
                    <a:lnTo>
                      <a:pt x="0" y="0"/>
                    </a:lnTo>
                    <a:lnTo>
                      <a:pt x="0" y="0"/>
                    </a:lnTo>
                    <a:lnTo>
                      <a:pt x="1" y="0"/>
                    </a:lnTo>
                    <a:lnTo>
                      <a:pt x="23" y="0"/>
                    </a:lnTo>
                    <a:lnTo>
                      <a:pt x="23" y="0"/>
                    </a:lnTo>
                    <a:lnTo>
                      <a:pt x="1" y="0"/>
                    </a:lnTo>
                    <a:lnTo>
                      <a:pt x="1" y="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158" name="Rectangle 384"/>
              <p:cNvSpPr>
                <a:spLocks noChangeArrowheads="1"/>
              </p:cNvSpPr>
              <p:nvPr/>
            </p:nvSpPr>
            <p:spPr bwMode="auto">
              <a:xfrm>
                <a:off x="3850" y="2769"/>
                <a:ext cx="46" cy="45"/>
              </a:xfrm>
              <a:prstGeom prst="rect">
                <a:avLst/>
              </a:prstGeom>
              <a:solidFill>
                <a:srgbClr val="ECC4B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159" name="Freeform 385"/>
              <p:cNvSpPr>
                <a:spLocks noEditPoints="1"/>
              </p:cNvSpPr>
              <p:nvPr/>
            </p:nvSpPr>
            <p:spPr bwMode="auto">
              <a:xfrm>
                <a:off x="3850" y="2767"/>
                <a:ext cx="47" cy="47"/>
              </a:xfrm>
              <a:custGeom>
                <a:avLst/>
                <a:gdLst>
                  <a:gd name="T0" fmla="*/ 24 w 47"/>
                  <a:gd name="T1" fmla="*/ 47 h 47"/>
                  <a:gd name="T2" fmla="*/ 46 w 47"/>
                  <a:gd name="T3" fmla="*/ 47 h 47"/>
                  <a:gd name="T4" fmla="*/ 46 w 47"/>
                  <a:gd name="T5" fmla="*/ 2 h 47"/>
                  <a:gd name="T6" fmla="*/ 24 w 47"/>
                  <a:gd name="T7" fmla="*/ 2 h 47"/>
                  <a:gd name="T8" fmla="*/ 24 w 47"/>
                  <a:gd name="T9" fmla="*/ 0 h 47"/>
                  <a:gd name="T10" fmla="*/ 46 w 47"/>
                  <a:gd name="T11" fmla="*/ 0 h 47"/>
                  <a:gd name="T12" fmla="*/ 47 w 47"/>
                  <a:gd name="T13" fmla="*/ 0 h 47"/>
                  <a:gd name="T14" fmla="*/ 47 w 47"/>
                  <a:gd name="T15" fmla="*/ 2 h 47"/>
                  <a:gd name="T16" fmla="*/ 47 w 47"/>
                  <a:gd name="T17" fmla="*/ 47 h 47"/>
                  <a:gd name="T18" fmla="*/ 47 w 47"/>
                  <a:gd name="T19" fmla="*/ 47 h 47"/>
                  <a:gd name="T20" fmla="*/ 46 w 47"/>
                  <a:gd name="T21" fmla="*/ 47 h 47"/>
                  <a:gd name="T22" fmla="*/ 24 w 47"/>
                  <a:gd name="T23" fmla="*/ 47 h 47"/>
                  <a:gd name="T24" fmla="*/ 24 w 47"/>
                  <a:gd name="T25" fmla="*/ 47 h 47"/>
                  <a:gd name="T26" fmla="*/ 0 w 47"/>
                  <a:gd name="T27" fmla="*/ 47 h 47"/>
                  <a:gd name="T28" fmla="*/ 24 w 47"/>
                  <a:gd name="T29" fmla="*/ 47 h 47"/>
                  <a:gd name="T30" fmla="*/ 24 w 47"/>
                  <a:gd name="T31" fmla="*/ 47 h 47"/>
                  <a:gd name="T32" fmla="*/ 0 w 47"/>
                  <a:gd name="T33" fmla="*/ 47 h 47"/>
                  <a:gd name="T34" fmla="*/ 0 w 47"/>
                  <a:gd name="T35" fmla="*/ 47 h 47"/>
                  <a:gd name="T36" fmla="*/ 0 w 47"/>
                  <a:gd name="T37" fmla="*/ 47 h 47"/>
                  <a:gd name="T38" fmla="*/ 0 w 47"/>
                  <a:gd name="T39" fmla="*/ 2 h 47"/>
                  <a:gd name="T40" fmla="*/ 0 w 47"/>
                  <a:gd name="T41" fmla="*/ 0 h 47"/>
                  <a:gd name="T42" fmla="*/ 0 w 47"/>
                  <a:gd name="T43" fmla="*/ 0 h 47"/>
                  <a:gd name="T44" fmla="*/ 24 w 47"/>
                  <a:gd name="T45" fmla="*/ 0 h 47"/>
                  <a:gd name="T46" fmla="*/ 24 w 47"/>
                  <a:gd name="T47" fmla="*/ 2 h 47"/>
                  <a:gd name="T48" fmla="*/ 0 w 47"/>
                  <a:gd name="T49" fmla="*/ 2 h 47"/>
                  <a:gd name="T50" fmla="*/ 0 w 47"/>
                  <a:gd name="T51" fmla="*/ 4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7">
                    <a:moveTo>
                      <a:pt x="24" y="47"/>
                    </a:moveTo>
                    <a:lnTo>
                      <a:pt x="46" y="47"/>
                    </a:lnTo>
                    <a:lnTo>
                      <a:pt x="46" y="2"/>
                    </a:lnTo>
                    <a:lnTo>
                      <a:pt x="24" y="2"/>
                    </a:lnTo>
                    <a:lnTo>
                      <a:pt x="24" y="0"/>
                    </a:lnTo>
                    <a:lnTo>
                      <a:pt x="46" y="0"/>
                    </a:lnTo>
                    <a:lnTo>
                      <a:pt x="47" y="0"/>
                    </a:lnTo>
                    <a:lnTo>
                      <a:pt x="47" y="2"/>
                    </a:lnTo>
                    <a:lnTo>
                      <a:pt x="47" y="47"/>
                    </a:lnTo>
                    <a:lnTo>
                      <a:pt x="47" y="47"/>
                    </a:lnTo>
                    <a:lnTo>
                      <a:pt x="46" y="47"/>
                    </a:lnTo>
                    <a:lnTo>
                      <a:pt x="24" y="47"/>
                    </a:lnTo>
                    <a:lnTo>
                      <a:pt x="24" y="47"/>
                    </a:lnTo>
                    <a:close/>
                    <a:moveTo>
                      <a:pt x="0" y="47"/>
                    </a:moveTo>
                    <a:lnTo>
                      <a:pt x="24" y="47"/>
                    </a:lnTo>
                    <a:lnTo>
                      <a:pt x="24" y="47"/>
                    </a:lnTo>
                    <a:lnTo>
                      <a:pt x="0" y="47"/>
                    </a:lnTo>
                    <a:lnTo>
                      <a:pt x="0" y="47"/>
                    </a:lnTo>
                    <a:lnTo>
                      <a:pt x="0" y="47"/>
                    </a:lnTo>
                    <a:lnTo>
                      <a:pt x="0" y="2"/>
                    </a:lnTo>
                    <a:lnTo>
                      <a:pt x="0" y="0"/>
                    </a:lnTo>
                    <a:lnTo>
                      <a:pt x="0" y="0"/>
                    </a:lnTo>
                    <a:lnTo>
                      <a:pt x="24" y="0"/>
                    </a:lnTo>
                    <a:lnTo>
                      <a:pt x="24" y="2"/>
                    </a:lnTo>
                    <a:lnTo>
                      <a:pt x="0" y="2"/>
                    </a:lnTo>
                    <a:lnTo>
                      <a:pt x="0" y="4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160" name="Rectangle 386"/>
              <p:cNvSpPr>
                <a:spLocks noChangeArrowheads="1"/>
              </p:cNvSpPr>
              <p:nvPr/>
            </p:nvSpPr>
            <p:spPr bwMode="auto">
              <a:xfrm>
                <a:off x="3943" y="2769"/>
                <a:ext cx="46" cy="45"/>
              </a:xfrm>
              <a:prstGeom prst="rect">
                <a:avLst/>
              </a:prstGeom>
              <a:solidFill>
                <a:srgbClr val="ECC4B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161" name="Freeform 387"/>
              <p:cNvSpPr>
                <a:spLocks noEditPoints="1"/>
              </p:cNvSpPr>
              <p:nvPr/>
            </p:nvSpPr>
            <p:spPr bwMode="auto">
              <a:xfrm>
                <a:off x="3942" y="2767"/>
                <a:ext cx="47" cy="47"/>
              </a:xfrm>
              <a:custGeom>
                <a:avLst/>
                <a:gdLst>
                  <a:gd name="T0" fmla="*/ 23 w 47"/>
                  <a:gd name="T1" fmla="*/ 47 h 47"/>
                  <a:gd name="T2" fmla="*/ 47 w 47"/>
                  <a:gd name="T3" fmla="*/ 47 h 47"/>
                  <a:gd name="T4" fmla="*/ 47 w 47"/>
                  <a:gd name="T5" fmla="*/ 2 h 47"/>
                  <a:gd name="T6" fmla="*/ 23 w 47"/>
                  <a:gd name="T7" fmla="*/ 2 h 47"/>
                  <a:gd name="T8" fmla="*/ 23 w 47"/>
                  <a:gd name="T9" fmla="*/ 0 h 47"/>
                  <a:gd name="T10" fmla="*/ 47 w 47"/>
                  <a:gd name="T11" fmla="*/ 0 h 47"/>
                  <a:gd name="T12" fmla="*/ 47 w 47"/>
                  <a:gd name="T13" fmla="*/ 0 h 47"/>
                  <a:gd name="T14" fmla="*/ 47 w 47"/>
                  <a:gd name="T15" fmla="*/ 2 h 47"/>
                  <a:gd name="T16" fmla="*/ 47 w 47"/>
                  <a:gd name="T17" fmla="*/ 47 h 47"/>
                  <a:gd name="T18" fmla="*/ 47 w 47"/>
                  <a:gd name="T19" fmla="*/ 47 h 47"/>
                  <a:gd name="T20" fmla="*/ 47 w 47"/>
                  <a:gd name="T21" fmla="*/ 47 h 47"/>
                  <a:gd name="T22" fmla="*/ 23 w 47"/>
                  <a:gd name="T23" fmla="*/ 47 h 47"/>
                  <a:gd name="T24" fmla="*/ 23 w 47"/>
                  <a:gd name="T25" fmla="*/ 47 h 47"/>
                  <a:gd name="T26" fmla="*/ 1 w 47"/>
                  <a:gd name="T27" fmla="*/ 47 h 47"/>
                  <a:gd name="T28" fmla="*/ 23 w 47"/>
                  <a:gd name="T29" fmla="*/ 47 h 47"/>
                  <a:gd name="T30" fmla="*/ 23 w 47"/>
                  <a:gd name="T31" fmla="*/ 47 h 47"/>
                  <a:gd name="T32" fmla="*/ 1 w 47"/>
                  <a:gd name="T33" fmla="*/ 47 h 47"/>
                  <a:gd name="T34" fmla="*/ 0 w 47"/>
                  <a:gd name="T35" fmla="*/ 47 h 47"/>
                  <a:gd name="T36" fmla="*/ 0 w 47"/>
                  <a:gd name="T37" fmla="*/ 47 h 47"/>
                  <a:gd name="T38" fmla="*/ 0 w 47"/>
                  <a:gd name="T39" fmla="*/ 2 h 47"/>
                  <a:gd name="T40" fmla="*/ 0 w 47"/>
                  <a:gd name="T41" fmla="*/ 0 h 47"/>
                  <a:gd name="T42" fmla="*/ 1 w 47"/>
                  <a:gd name="T43" fmla="*/ 0 h 47"/>
                  <a:gd name="T44" fmla="*/ 23 w 47"/>
                  <a:gd name="T45" fmla="*/ 0 h 47"/>
                  <a:gd name="T46" fmla="*/ 23 w 47"/>
                  <a:gd name="T47" fmla="*/ 2 h 47"/>
                  <a:gd name="T48" fmla="*/ 1 w 47"/>
                  <a:gd name="T49" fmla="*/ 2 h 47"/>
                  <a:gd name="T50" fmla="*/ 1 w 47"/>
                  <a:gd name="T51" fmla="*/ 4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7">
                    <a:moveTo>
                      <a:pt x="23" y="47"/>
                    </a:moveTo>
                    <a:lnTo>
                      <a:pt x="47" y="47"/>
                    </a:lnTo>
                    <a:lnTo>
                      <a:pt x="47" y="2"/>
                    </a:lnTo>
                    <a:lnTo>
                      <a:pt x="23" y="2"/>
                    </a:lnTo>
                    <a:lnTo>
                      <a:pt x="23" y="0"/>
                    </a:lnTo>
                    <a:lnTo>
                      <a:pt x="47" y="0"/>
                    </a:lnTo>
                    <a:lnTo>
                      <a:pt x="47" y="0"/>
                    </a:lnTo>
                    <a:lnTo>
                      <a:pt x="47" y="2"/>
                    </a:lnTo>
                    <a:lnTo>
                      <a:pt x="47" y="47"/>
                    </a:lnTo>
                    <a:lnTo>
                      <a:pt x="47" y="47"/>
                    </a:lnTo>
                    <a:lnTo>
                      <a:pt x="47" y="47"/>
                    </a:lnTo>
                    <a:lnTo>
                      <a:pt x="23" y="47"/>
                    </a:lnTo>
                    <a:lnTo>
                      <a:pt x="23" y="47"/>
                    </a:lnTo>
                    <a:close/>
                    <a:moveTo>
                      <a:pt x="1" y="47"/>
                    </a:moveTo>
                    <a:lnTo>
                      <a:pt x="23" y="47"/>
                    </a:lnTo>
                    <a:lnTo>
                      <a:pt x="23" y="47"/>
                    </a:lnTo>
                    <a:lnTo>
                      <a:pt x="1" y="47"/>
                    </a:lnTo>
                    <a:lnTo>
                      <a:pt x="0" y="47"/>
                    </a:lnTo>
                    <a:lnTo>
                      <a:pt x="0" y="47"/>
                    </a:lnTo>
                    <a:lnTo>
                      <a:pt x="0" y="2"/>
                    </a:lnTo>
                    <a:lnTo>
                      <a:pt x="0" y="0"/>
                    </a:lnTo>
                    <a:lnTo>
                      <a:pt x="1" y="0"/>
                    </a:lnTo>
                    <a:lnTo>
                      <a:pt x="23" y="0"/>
                    </a:lnTo>
                    <a:lnTo>
                      <a:pt x="23" y="2"/>
                    </a:lnTo>
                    <a:lnTo>
                      <a:pt x="1" y="2"/>
                    </a:lnTo>
                    <a:lnTo>
                      <a:pt x="1" y="4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162" name="Rectangle 388"/>
              <p:cNvSpPr>
                <a:spLocks noChangeArrowheads="1"/>
              </p:cNvSpPr>
              <p:nvPr/>
            </p:nvSpPr>
            <p:spPr bwMode="auto">
              <a:xfrm>
                <a:off x="3850" y="2722"/>
                <a:ext cx="46" cy="47"/>
              </a:xfrm>
              <a:prstGeom prst="rect">
                <a:avLst/>
              </a:prstGeom>
              <a:solidFill>
                <a:srgbClr val="ECC4B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163" name="Freeform 389"/>
              <p:cNvSpPr>
                <a:spLocks noEditPoints="1"/>
              </p:cNvSpPr>
              <p:nvPr/>
            </p:nvSpPr>
            <p:spPr bwMode="auto">
              <a:xfrm>
                <a:off x="3850" y="2722"/>
                <a:ext cx="47" cy="47"/>
              </a:xfrm>
              <a:custGeom>
                <a:avLst/>
                <a:gdLst>
                  <a:gd name="T0" fmla="*/ 24 w 47"/>
                  <a:gd name="T1" fmla="*/ 0 h 47"/>
                  <a:gd name="T2" fmla="*/ 46 w 47"/>
                  <a:gd name="T3" fmla="*/ 0 h 47"/>
                  <a:gd name="T4" fmla="*/ 47 w 47"/>
                  <a:gd name="T5" fmla="*/ 0 h 47"/>
                  <a:gd name="T6" fmla="*/ 47 w 47"/>
                  <a:gd name="T7" fmla="*/ 0 h 47"/>
                  <a:gd name="T8" fmla="*/ 47 w 47"/>
                  <a:gd name="T9" fmla="*/ 47 h 47"/>
                  <a:gd name="T10" fmla="*/ 47 w 47"/>
                  <a:gd name="T11" fmla="*/ 47 h 47"/>
                  <a:gd name="T12" fmla="*/ 46 w 47"/>
                  <a:gd name="T13" fmla="*/ 47 h 47"/>
                  <a:gd name="T14" fmla="*/ 24 w 47"/>
                  <a:gd name="T15" fmla="*/ 47 h 47"/>
                  <a:gd name="T16" fmla="*/ 24 w 47"/>
                  <a:gd name="T17" fmla="*/ 45 h 47"/>
                  <a:gd name="T18" fmla="*/ 46 w 47"/>
                  <a:gd name="T19" fmla="*/ 45 h 47"/>
                  <a:gd name="T20" fmla="*/ 46 w 47"/>
                  <a:gd name="T21" fmla="*/ 1 h 47"/>
                  <a:gd name="T22" fmla="*/ 24 w 47"/>
                  <a:gd name="T23" fmla="*/ 1 h 47"/>
                  <a:gd name="T24" fmla="*/ 24 w 47"/>
                  <a:gd name="T25" fmla="*/ 0 h 47"/>
                  <a:gd name="T26" fmla="*/ 0 w 47"/>
                  <a:gd name="T27" fmla="*/ 0 h 47"/>
                  <a:gd name="T28" fmla="*/ 24 w 47"/>
                  <a:gd name="T29" fmla="*/ 0 h 47"/>
                  <a:gd name="T30" fmla="*/ 24 w 47"/>
                  <a:gd name="T31" fmla="*/ 1 h 47"/>
                  <a:gd name="T32" fmla="*/ 0 w 47"/>
                  <a:gd name="T33" fmla="*/ 1 h 47"/>
                  <a:gd name="T34" fmla="*/ 0 w 47"/>
                  <a:gd name="T35" fmla="*/ 45 h 47"/>
                  <a:gd name="T36" fmla="*/ 24 w 47"/>
                  <a:gd name="T37" fmla="*/ 45 h 47"/>
                  <a:gd name="T38" fmla="*/ 24 w 47"/>
                  <a:gd name="T39" fmla="*/ 47 h 47"/>
                  <a:gd name="T40" fmla="*/ 0 w 47"/>
                  <a:gd name="T41" fmla="*/ 47 h 47"/>
                  <a:gd name="T42" fmla="*/ 0 w 47"/>
                  <a:gd name="T43" fmla="*/ 47 h 47"/>
                  <a:gd name="T44" fmla="*/ 0 w 47"/>
                  <a:gd name="T45" fmla="*/ 47 h 47"/>
                  <a:gd name="T46" fmla="*/ 0 w 47"/>
                  <a:gd name="T47" fmla="*/ 0 h 47"/>
                  <a:gd name="T48" fmla="*/ 0 w 47"/>
                  <a:gd name="T49" fmla="*/ 0 h 47"/>
                  <a:gd name="T50" fmla="*/ 0 w 47"/>
                  <a:gd name="T51"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7">
                    <a:moveTo>
                      <a:pt x="24" y="0"/>
                    </a:moveTo>
                    <a:lnTo>
                      <a:pt x="46" y="0"/>
                    </a:lnTo>
                    <a:lnTo>
                      <a:pt x="47" y="0"/>
                    </a:lnTo>
                    <a:lnTo>
                      <a:pt x="47" y="0"/>
                    </a:lnTo>
                    <a:lnTo>
                      <a:pt x="47" y="47"/>
                    </a:lnTo>
                    <a:lnTo>
                      <a:pt x="47" y="47"/>
                    </a:lnTo>
                    <a:lnTo>
                      <a:pt x="46" y="47"/>
                    </a:lnTo>
                    <a:lnTo>
                      <a:pt x="24" y="47"/>
                    </a:lnTo>
                    <a:lnTo>
                      <a:pt x="24" y="45"/>
                    </a:lnTo>
                    <a:lnTo>
                      <a:pt x="46" y="45"/>
                    </a:lnTo>
                    <a:lnTo>
                      <a:pt x="46" y="1"/>
                    </a:lnTo>
                    <a:lnTo>
                      <a:pt x="24" y="1"/>
                    </a:lnTo>
                    <a:lnTo>
                      <a:pt x="24" y="0"/>
                    </a:lnTo>
                    <a:close/>
                    <a:moveTo>
                      <a:pt x="0" y="0"/>
                    </a:moveTo>
                    <a:lnTo>
                      <a:pt x="24" y="0"/>
                    </a:lnTo>
                    <a:lnTo>
                      <a:pt x="24" y="1"/>
                    </a:lnTo>
                    <a:lnTo>
                      <a:pt x="0" y="1"/>
                    </a:lnTo>
                    <a:lnTo>
                      <a:pt x="0" y="45"/>
                    </a:lnTo>
                    <a:lnTo>
                      <a:pt x="24" y="45"/>
                    </a:lnTo>
                    <a:lnTo>
                      <a:pt x="24" y="47"/>
                    </a:lnTo>
                    <a:lnTo>
                      <a:pt x="0" y="47"/>
                    </a:lnTo>
                    <a:lnTo>
                      <a:pt x="0" y="47"/>
                    </a:lnTo>
                    <a:lnTo>
                      <a:pt x="0" y="47"/>
                    </a:lnTo>
                    <a:lnTo>
                      <a:pt x="0" y="0"/>
                    </a:lnTo>
                    <a:lnTo>
                      <a:pt x="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164" name="Rectangle 390"/>
              <p:cNvSpPr>
                <a:spLocks noChangeArrowheads="1"/>
              </p:cNvSpPr>
              <p:nvPr/>
            </p:nvSpPr>
            <p:spPr bwMode="auto">
              <a:xfrm>
                <a:off x="3943" y="2722"/>
                <a:ext cx="46" cy="47"/>
              </a:xfrm>
              <a:prstGeom prst="rect">
                <a:avLst/>
              </a:prstGeom>
              <a:solidFill>
                <a:srgbClr val="ECC4B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165" name="Freeform 391"/>
              <p:cNvSpPr>
                <a:spLocks noEditPoints="1"/>
              </p:cNvSpPr>
              <p:nvPr/>
            </p:nvSpPr>
            <p:spPr bwMode="auto">
              <a:xfrm>
                <a:off x="3942" y="2722"/>
                <a:ext cx="47" cy="47"/>
              </a:xfrm>
              <a:custGeom>
                <a:avLst/>
                <a:gdLst>
                  <a:gd name="T0" fmla="*/ 23 w 47"/>
                  <a:gd name="T1" fmla="*/ 0 h 47"/>
                  <a:gd name="T2" fmla="*/ 47 w 47"/>
                  <a:gd name="T3" fmla="*/ 0 h 47"/>
                  <a:gd name="T4" fmla="*/ 47 w 47"/>
                  <a:gd name="T5" fmla="*/ 0 h 47"/>
                  <a:gd name="T6" fmla="*/ 47 w 47"/>
                  <a:gd name="T7" fmla="*/ 0 h 47"/>
                  <a:gd name="T8" fmla="*/ 47 w 47"/>
                  <a:gd name="T9" fmla="*/ 47 h 47"/>
                  <a:gd name="T10" fmla="*/ 47 w 47"/>
                  <a:gd name="T11" fmla="*/ 47 h 47"/>
                  <a:gd name="T12" fmla="*/ 47 w 47"/>
                  <a:gd name="T13" fmla="*/ 47 h 47"/>
                  <a:gd name="T14" fmla="*/ 23 w 47"/>
                  <a:gd name="T15" fmla="*/ 47 h 47"/>
                  <a:gd name="T16" fmla="*/ 23 w 47"/>
                  <a:gd name="T17" fmla="*/ 45 h 47"/>
                  <a:gd name="T18" fmla="*/ 47 w 47"/>
                  <a:gd name="T19" fmla="*/ 45 h 47"/>
                  <a:gd name="T20" fmla="*/ 47 w 47"/>
                  <a:gd name="T21" fmla="*/ 1 h 47"/>
                  <a:gd name="T22" fmla="*/ 23 w 47"/>
                  <a:gd name="T23" fmla="*/ 1 h 47"/>
                  <a:gd name="T24" fmla="*/ 23 w 47"/>
                  <a:gd name="T25" fmla="*/ 0 h 47"/>
                  <a:gd name="T26" fmla="*/ 1 w 47"/>
                  <a:gd name="T27" fmla="*/ 0 h 47"/>
                  <a:gd name="T28" fmla="*/ 23 w 47"/>
                  <a:gd name="T29" fmla="*/ 0 h 47"/>
                  <a:gd name="T30" fmla="*/ 23 w 47"/>
                  <a:gd name="T31" fmla="*/ 1 h 47"/>
                  <a:gd name="T32" fmla="*/ 1 w 47"/>
                  <a:gd name="T33" fmla="*/ 1 h 47"/>
                  <a:gd name="T34" fmla="*/ 1 w 47"/>
                  <a:gd name="T35" fmla="*/ 45 h 47"/>
                  <a:gd name="T36" fmla="*/ 23 w 47"/>
                  <a:gd name="T37" fmla="*/ 45 h 47"/>
                  <a:gd name="T38" fmla="*/ 23 w 47"/>
                  <a:gd name="T39" fmla="*/ 47 h 47"/>
                  <a:gd name="T40" fmla="*/ 1 w 47"/>
                  <a:gd name="T41" fmla="*/ 47 h 47"/>
                  <a:gd name="T42" fmla="*/ 0 w 47"/>
                  <a:gd name="T43" fmla="*/ 47 h 47"/>
                  <a:gd name="T44" fmla="*/ 0 w 47"/>
                  <a:gd name="T45" fmla="*/ 47 h 47"/>
                  <a:gd name="T46" fmla="*/ 0 w 47"/>
                  <a:gd name="T47" fmla="*/ 0 h 47"/>
                  <a:gd name="T48" fmla="*/ 0 w 47"/>
                  <a:gd name="T49" fmla="*/ 0 h 47"/>
                  <a:gd name="T50" fmla="*/ 1 w 47"/>
                  <a:gd name="T51"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7">
                    <a:moveTo>
                      <a:pt x="23" y="0"/>
                    </a:moveTo>
                    <a:lnTo>
                      <a:pt x="47" y="0"/>
                    </a:lnTo>
                    <a:lnTo>
                      <a:pt x="47" y="0"/>
                    </a:lnTo>
                    <a:lnTo>
                      <a:pt x="47" y="0"/>
                    </a:lnTo>
                    <a:lnTo>
                      <a:pt x="47" y="47"/>
                    </a:lnTo>
                    <a:lnTo>
                      <a:pt x="47" y="47"/>
                    </a:lnTo>
                    <a:lnTo>
                      <a:pt x="47" y="47"/>
                    </a:lnTo>
                    <a:lnTo>
                      <a:pt x="23" y="47"/>
                    </a:lnTo>
                    <a:lnTo>
                      <a:pt x="23" y="45"/>
                    </a:lnTo>
                    <a:lnTo>
                      <a:pt x="47" y="45"/>
                    </a:lnTo>
                    <a:lnTo>
                      <a:pt x="47" y="1"/>
                    </a:lnTo>
                    <a:lnTo>
                      <a:pt x="23" y="1"/>
                    </a:lnTo>
                    <a:lnTo>
                      <a:pt x="23" y="0"/>
                    </a:lnTo>
                    <a:close/>
                    <a:moveTo>
                      <a:pt x="1" y="0"/>
                    </a:moveTo>
                    <a:lnTo>
                      <a:pt x="23" y="0"/>
                    </a:lnTo>
                    <a:lnTo>
                      <a:pt x="23" y="1"/>
                    </a:lnTo>
                    <a:lnTo>
                      <a:pt x="1" y="1"/>
                    </a:lnTo>
                    <a:lnTo>
                      <a:pt x="1" y="45"/>
                    </a:lnTo>
                    <a:lnTo>
                      <a:pt x="23" y="45"/>
                    </a:lnTo>
                    <a:lnTo>
                      <a:pt x="23" y="47"/>
                    </a:lnTo>
                    <a:lnTo>
                      <a:pt x="1" y="47"/>
                    </a:lnTo>
                    <a:lnTo>
                      <a:pt x="0" y="47"/>
                    </a:lnTo>
                    <a:lnTo>
                      <a:pt x="0" y="47"/>
                    </a:lnTo>
                    <a:lnTo>
                      <a:pt x="0" y="0"/>
                    </a:lnTo>
                    <a:lnTo>
                      <a:pt x="0" y="0"/>
                    </a:ln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166" name="Rectangle 392"/>
              <p:cNvSpPr>
                <a:spLocks noChangeArrowheads="1"/>
              </p:cNvSpPr>
              <p:nvPr/>
            </p:nvSpPr>
            <p:spPr bwMode="auto">
              <a:xfrm>
                <a:off x="3712" y="2583"/>
                <a:ext cx="46" cy="47"/>
              </a:xfrm>
              <a:prstGeom prst="rect">
                <a:avLst/>
              </a:prstGeom>
              <a:solidFill>
                <a:srgbClr val="C66C2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167" name="Freeform 393"/>
              <p:cNvSpPr>
                <a:spLocks noEditPoints="1"/>
              </p:cNvSpPr>
              <p:nvPr/>
            </p:nvSpPr>
            <p:spPr bwMode="auto">
              <a:xfrm>
                <a:off x="3712" y="2583"/>
                <a:ext cx="47" cy="47"/>
              </a:xfrm>
              <a:custGeom>
                <a:avLst/>
                <a:gdLst>
                  <a:gd name="T0" fmla="*/ 46 w 47"/>
                  <a:gd name="T1" fmla="*/ 47 h 47"/>
                  <a:gd name="T2" fmla="*/ 23 w 47"/>
                  <a:gd name="T3" fmla="*/ 47 h 47"/>
                  <a:gd name="T4" fmla="*/ 23 w 47"/>
                  <a:gd name="T5" fmla="*/ 46 h 47"/>
                  <a:gd name="T6" fmla="*/ 46 w 47"/>
                  <a:gd name="T7" fmla="*/ 46 h 47"/>
                  <a:gd name="T8" fmla="*/ 46 w 47"/>
                  <a:gd name="T9" fmla="*/ 1 h 47"/>
                  <a:gd name="T10" fmla="*/ 23 w 47"/>
                  <a:gd name="T11" fmla="*/ 1 h 47"/>
                  <a:gd name="T12" fmla="*/ 23 w 47"/>
                  <a:gd name="T13" fmla="*/ 0 h 47"/>
                  <a:gd name="T14" fmla="*/ 46 w 47"/>
                  <a:gd name="T15" fmla="*/ 0 h 47"/>
                  <a:gd name="T16" fmla="*/ 47 w 47"/>
                  <a:gd name="T17" fmla="*/ 0 h 47"/>
                  <a:gd name="T18" fmla="*/ 47 w 47"/>
                  <a:gd name="T19" fmla="*/ 0 h 47"/>
                  <a:gd name="T20" fmla="*/ 47 w 47"/>
                  <a:gd name="T21" fmla="*/ 47 h 47"/>
                  <a:gd name="T22" fmla="*/ 47 w 47"/>
                  <a:gd name="T23" fmla="*/ 47 h 47"/>
                  <a:gd name="T24" fmla="*/ 46 w 47"/>
                  <a:gd name="T25" fmla="*/ 47 h 47"/>
                  <a:gd name="T26" fmla="*/ 23 w 47"/>
                  <a:gd name="T27" fmla="*/ 47 h 47"/>
                  <a:gd name="T28" fmla="*/ 0 w 47"/>
                  <a:gd name="T29" fmla="*/ 47 h 47"/>
                  <a:gd name="T30" fmla="*/ 0 w 47"/>
                  <a:gd name="T31" fmla="*/ 47 h 47"/>
                  <a:gd name="T32" fmla="*/ 0 w 47"/>
                  <a:gd name="T33" fmla="*/ 47 h 47"/>
                  <a:gd name="T34" fmla="*/ 0 w 47"/>
                  <a:gd name="T35" fmla="*/ 0 h 47"/>
                  <a:gd name="T36" fmla="*/ 0 w 47"/>
                  <a:gd name="T37" fmla="*/ 0 h 47"/>
                  <a:gd name="T38" fmla="*/ 0 w 47"/>
                  <a:gd name="T39" fmla="*/ 0 h 47"/>
                  <a:gd name="T40" fmla="*/ 23 w 47"/>
                  <a:gd name="T41" fmla="*/ 0 h 47"/>
                  <a:gd name="T42" fmla="*/ 23 w 47"/>
                  <a:gd name="T43" fmla="*/ 1 h 47"/>
                  <a:gd name="T44" fmla="*/ 0 w 47"/>
                  <a:gd name="T45" fmla="*/ 1 h 47"/>
                  <a:gd name="T46" fmla="*/ 0 w 47"/>
                  <a:gd name="T47" fmla="*/ 46 h 47"/>
                  <a:gd name="T48" fmla="*/ 23 w 47"/>
                  <a:gd name="T49" fmla="*/ 46 h 47"/>
                  <a:gd name="T50" fmla="*/ 23 w 47"/>
                  <a:gd name="T51" fmla="*/ 4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7">
                    <a:moveTo>
                      <a:pt x="46" y="47"/>
                    </a:moveTo>
                    <a:lnTo>
                      <a:pt x="23" y="47"/>
                    </a:lnTo>
                    <a:lnTo>
                      <a:pt x="23" y="46"/>
                    </a:lnTo>
                    <a:lnTo>
                      <a:pt x="46" y="46"/>
                    </a:lnTo>
                    <a:lnTo>
                      <a:pt x="46" y="1"/>
                    </a:lnTo>
                    <a:lnTo>
                      <a:pt x="23" y="1"/>
                    </a:lnTo>
                    <a:lnTo>
                      <a:pt x="23" y="0"/>
                    </a:lnTo>
                    <a:lnTo>
                      <a:pt x="46" y="0"/>
                    </a:lnTo>
                    <a:lnTo>
                      <a:pt x="47" y="0"/>
                    </a:lnTo>
                    <a:lnTo>
                      <a:pt x="47" y="0"/>
                    </a:lnTo>
                    <a:lnTo>
                      <a:pt x="47" y="47"/>
                    </a:lnTo>
                    <a:lnTo>
                      <a:pt x="47" y="47"/>
                    </a:lnTo>
                    <a:lnTo>
                      <a:pt x="46" y="47"/>
                    </a:lnTo>
                    <a:close/>
                    <a:moveTo>
                      <a:pt x="23" y="47"/>
                    </a:moveTo>
                    <a:lnTo>
                      <a:pt x="0" y="47"/>
                    </a:lnTo>
                    <a:lnTo>
                      <a:pt x="0" y="47"/>
                    </a:lnTo>
                    <a:lnTo>
                      <a:pt x="0" y="47"/>
                    </a:lnTo>
                    <a:lnTo>
                      <a:pt x="0" y="0"/>
                    </a:lnTo>
                    <a:lnTo>
                      <a:pt x="0" y="0"/>
                    </a:lnTo>
                    <a:lnTo>
                      <a:pt x="0" y="0"/>
                    </a:lnTo>
                    <a:lnTo>
                      <a:pt x="23" y="0"/>
                    </a:lnTo>
                    <a:lnTo>
                      <a:pt x="23" y="1"/>
                    </a:lnTo>
                    <a:lnTo>
                      <a:pt x="0" y="1"/>
                    </a:lnTo>
                    <a:lnTo>
                      <a:pt x="0" y="46"/>
                    </a:lnTo>
                    <a:lnTo>
                      <a:pt x="23" y="46"/>
                    </a:lnTo>
                    <a:lnTo>
                      <a:pt x="23" y="4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168" name="Rectangle 394"/>
              <p:cNvSpPr>
                <a:spLocks noChangeArrowheads="1"/>
              </p:cNvSpPr>
              <p:nvPr/>
            </p:nvSpPr>
            <p:spPr bwMode="auto">
              <a:xfrm>
                <a:off x="3712" y="2537"/>
                <a:ext cx="46" cy="46"/>
              </a:xfrm>
              <a:prstGeom prst="rect">
                <a:avLst/>
              </a:prstGeom>
              <a:solidFill>
                <a:srgbClr val="C66C2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169" name="Freeform 395"/>
              <p:cNvSpPr>
                <a:spLocks noEditPoints="1"/>
              </p:cNvSpPr>
              <p:nvPr/>
            </p:nvSpPr>
            <p:spPr bwMode="auto">
              <a:xfrm>
                <a:off x="3712" y="2537"/>
                <a:ext cx="47" cy="47"/>
              </a:xfrm>
              <a:custGeom>
                <a:avLst/>
                <a:gdLst>
                  <a:gd name="T0" fmla="*/ 46 w 47"/>
                  <a:gd name="T1" fmla="*/ 0 h 47"/>
                  <a:gd name="T2" fmla="*/ 23 w 47"/>
                  <a:gd name="T3" fmla="*/ 0 h 47"/>
                  <a:gd name="T4" fmla="*/ 23 w 47"/>
                  <a:gd name="T5" fmla="*/ 0 h 47"/>
                  <a:gd name="T6" fmla="*/ 46 w 47"/>
                  <a:gd name="T7" fmla="*/ 0 h 47"/>
                  <a:gd name="T8" fmla="*/ 47 w 47"/>
                  <a:gd name="T9" fmla="*/ 0 h 47"/>
                  <a:gd name="T10" fmla="*/ 47 w 47"/>
                  <a:gd name="T11" fmla="*/ 0 h 47"/>
                  <a:gd name="T12" fmla="*/ 47 w 47"/>
                  <a:gd name="T13" fmla="*/ 46 h 47"/>
                  <a:gd name="T14" fmla="*/ 47 w 47"/>
                  <a:gd name="T15" fmla="*/ 47 h 47"/>
                  <a:gd name="T16" fmla="*/ 46 w 47"/>
                  <a:gd name="T17" fmla="*/ 47 h 47"/>
                  <a:gd name="T18" fmla="*/ 23 w 47"/>
                  <a:gd name="T19" fmla="*/ 47 h 47"/>
                  <a:gd name="T20" fmla="*/ 23 w 47"/>
                  <a:gd name="T21" fmla="*/ 46 h 47"/>
                  <a:gd name="T22" fmla="*/ 46 w 47"/>
                  <a:gd name="T23" fmla="*/ 46 h 47"/>
                  <a:gd name="T24" fmla="*/ 46 w 47"/>
                  <a:gd name="T25" fmla="*/ 0 h 47"/>
                  <a:gd name="T26" fmla="*/ 23 w 47"/>
                  <a:gd name="T27" fmla="*/ 0 h 47"/>
                  <a:gd name="T28" fmla="*/ 0 w 47"/>
                  <a:gd name="T29" fmla="*/ 0 h 47"/>
                  <a:gd name="T30" fmla="*/ 0 w 47"/>
                  <a:gd name="T31" fmla="*/ 46 h 47"/>
                  <a:gd name="T32" fmla="*/ 23 w 47"/>
                  <a:gd name="T33" fmla="*/ 46 h 47"/>
                  <a:gd name="T34" fmla="*/ 23 w 47"/>
                  <a:gd name="T35" fmla="*/ 47 h 47"/>
                  <a:gd name="T36" fmla="*/ 0 w 47"/>
                  <a:gd name="T37" fmla="*/ 47 h 47"/>
                  <a:gd name="T38" fmla="*/ 0 w 47"/>
                  <a:gd name="T39" fmla="*/ 47 h 47"/>
                  <a:gd name="T40" fmla="*/ 0 w 47"/>
                  <a:gd name="T41" fmla="*/ 46 h 47"/>
                  <a:gd name="T42" fmla="*/ 0 w 47"/>
                  <a:gd name="T43" fmla="*/ 0 h 47"/>
                  <a:gd name="T44" fmla="*/ 0 w 47"/>
                  <a:gd name="T45" fmla="*/ 0 h 47"/>
                  <a:gd name="T46" fmla="*/ 0 w 47"/>
                  <a:gd name="T47" fmla="*/ 0 h 47"/>
                  <a:gd name="T48" fmla="*/ 23 w 47"/>
                  <a:gd name="T49" fmla="*/ 0 h 47"/>
                  <a:gd name="T50" fmla="*/ 23 w 47"/>
                  <a:gd name="T51"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7">
                    <a:moveTo>
                      <a:pt x="46" y="0"/>
                    </a:moveTo>
                    <a:lnTo>
                      <a:pt x="23" y="0"/>
                    </a:lnTo>
                    <a:lnTo>
                      <a:pt x="23" y="0"/>
                    </a:lnTo>
                    <a:lnTo>
                      <a:pt x="46" y="0"/>
                    </a:lnTo>
                    <a:lnTo>
                      <a:pt x="47" y="0"/>
                    </a:lnTo>
                    <a:lnTo>
                      <a:pt x="47" y="0"/>
                    </a:lnTo>
                    <a:lnTo>
                      <a:pt x="47" y="46"/>
                    </a:lnTo>
                    <a:lnTo>
                      <a:pt x="47" y="47"/>
                    </a:lnTo>
                    <a:lnTo>
                      <a:pt x="46" y="47"/>
                    </a:lnTo>
                    <a:lnTo>
                      <a:pt x="23" y="47"/>
                    </a:lnTo>
                    <a:lnTo>
                      <a:pt x="23" y="46"/>
                    </a:lnTo>
                    <a:lnTo>
                      <a:pt x="46" y="46"/>
                    </a:lnTo>
                    <a:lnTo>
                      <a:pt x="46" y="0"/>
                    </a:lnTo>
                    <a:close/>
                    <a:moveTo>
                      <a:pt x="23" y="0"/>
                    </a:moveTo>
                    <a:lnTo>
                      <a:pt x="0" y="0"/>
                    </a:lnTo>
                    <a:lnTo>
                      <a:pt x="0" y="46"/>
                    </a:lnTo>
                    <a:lnTo>
                      <a:pt x="23" y="46"/>
                    </a:lnTo>
                    <a:lnTo>
                      <a:pt x="23" y="47"/>
                    </a:lnTo>
                    <a:lnTo>
                      <a:pt x="0" y="47"/>
                    </a:lnTo>
                    <a:lnTo>
                      <a:pt x="0" y="47"/>
                    </a:lnTo>
                    <a:lnTo>
                      <a:pt x="0" y="46"/>
                    </a:lnTo>
                    <a:lnTo>
                      <a:pt x="0" y="0"/>
                    </a:lnTo>
                    <a:lnTo>
                      <a:pt x="0" y="0"/>
                    </a:lnTo>
                    <a:lnTo>
                      <a:pt x="0" y="0"/>
                    </a:lnTo>
                    <a:lnTo>
                      <a:pt x="23" y="0"/>
                    </a:lnTo>
                    <a:lnTo>
                      <a:pt x="2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170" name="Rectangle 396"/>
              <p:cNvSpPr>
                <a:spLocks noChangeArrowheads="1"/>
              </p:cNvSpPr>
              <p:nvPr/>
            </p:nvSpPr>
            <p:spPr bwMode="auto">
              <a:xfrm>
                <a:off x="3805" y="2814"/>
                <a:ext cx="45" cy="46"/>
              </a:xfrm>
              <a:prstGeom prst="rect">
                <a:avLst/>
              </a:prstGeom>
              <a:solidFill>
                <a:srgbClr val="EE2D3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171" name="Freeform 397"/>
              <p:cNvSpPr>
                <a:spLocks noEditPoints="1"/>
              </p:cNvSpPr>
              <p:nvPr/>
            </p:nvSpPr>
            <p:spPr bwMode="auto">
              <a:xfrm>
                <a:off x="3803" y="2814"/>
                <a:ext cx="47" cy="47"/>
              </a:xfrm>
              <a:custGeom>
                <a:avLst/>
                <a:gdLst>
                  <a:gd name="T0" fmla="*/ 47 w 47"/>
                  <a:gd name="T1" fmla="*/ 0 h 47"/>
                  <a:gd name="T2" fmla="*/ 24 w 47"/>
                  <a:gd name="T3" fmla="*/ 0 h 47"/>
                  <a:gd name="T4" fmla="*/ 24 w 47"/>
                  <a:gd name="T5" fmla="*/ 0 h 47"/>
                  <a:gd name="T6" fmla="*/ 47 w 47"/>
                  <a:gd name="T7" fmla="*/ 0 h 47"/>
                  <a:gd name="T8" fmla="*/ 47 w 47"/>
                  <a:gd name="T9" fmla="*/ 0 h 47"/>
                  <a:gd name="T10" fmla="*/ 47 w 47"/>
                  <a:gd name="T11" fmla="*/ 0 h 47"/>
                  <a:gd name="T12" fmla="*/ 47 w 47"/>
                  <a:gd name="T13" fmla="*/ 46 h 47"/>
                  <a:gd name="T14" fmla="*/ 47 w 47"/>
                  <a:gd name="T15" fmla="*/ 47 h 47"/>
                  <a:gd name="T16" fmla="*/ 47 w 47"/>
                  <a:gd name="T17" fmla="*/ 47 h 47"/>
                  <a:gd name="T18" fmla="*/ 24 w 47"/>
                  <a:gd name="T19" fmla="*/ 47 h 47"/>
                  <a:gd name="T20" fmla="*/ 24 w 47"/>
                  <a:gd name="T21" fmla="*/ 46 h 47"/>
                  <a:gd name="T22" fmla="*/ 47 w 47"/>
                  <a:gd name="T23" fmla="*/ 46 h 47"/>
                  <a:gd name="T24" fmla="*/ 47 w 47"/>
                  <a:gd name="T25" fmla="*/ 0 h 47"/>
                  <a:gd name="T26" fmla="*/ 24 w 47"/>
                  <a:gd name="T27" fmla="*/ 0 h 47"/>
                  <a:gd name="T28" fmla="*/ 2 w 47"/>
                  <a:gd name="T29" fmla="*/ 0 h 47"/>
                  <a:gd name="T30" fmla="*/ 2 w 47"/>
                  <a:gd name="T31" fmla="*/ 46 h 47"/>
                  <a:gd name="T32" fmla="*/ 24 w 47"/>
                  <a:gd name="T33" fmla="*/ 46 h 47"/>
                  <a:gd name="T34" fmla="*/ 24 w 47"/>
                  <a:gd name="T35" fmla="*/ 47 h 47"/>
                  <a:gd name="T36" fmla="*/ 2 w 47"/>
                  <a:gd name="T37" fmla="*/ 47 h 47"/>
                  <a:gd name="T38" fmla="*/ 0 w 47"/>
                  <a:gd name="T39" fmla="*/ 47 h 47"/>
                  <a:gd name="T40" fmla="*/ 0 w 47"/>
                  <a:gd name="T41" fmla="*/ 46 h 47"/>
                  <a:gd name="T42" fmla="*/ 0 w 47"/>
                  <a:gd name="T43" fmla="*/ 0 h 47"/>
                  <a:gd name="T44" fmla="*/ 0 w 47"/>
                  <a:gd name="T45" fmla="*/ 0 h 47"/>
                  <a:gd name="T46" fmla="*/ 2 w 47"/>
                  <a:gd name="T47" fmla="*/ 0 h 47"/>
                  <a:gd name="T48" fmla="*/ 24 w 47"/>
                  <a:gd name="T49" fmla="*/ 0 h 47"/>
                  <a:gd name="T50" fmla="*/ 24 w 47"/>
                  <a:gd name="T51"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7">
                    <a:moveTo>
                      <a:pt x="47" y="0"/>
                    </a:moveTo>
                    <a:lnTo>
                      <a:pt x="24" y="0"/>
                    </a:lnTo>
                    <a:lnTo>
                      <a:pt x="24" y="0"/>
                    </a:lnTo>
                    <a:lnTo>
                      <a:pt x="47" y="0"/>
                    </a:lnTo>
                    <a:lnTo>
                      <a:pt x="47" y="0"/>
                    </a:lnTo>
                    <a:lnTo>
                      <a:pt x="47" y="0"/>
                    </a:lnTo>
                    <a:lnTo>
                      <a:pt x="47" y="46"/>
                    </a:lnTo>
                    <a:lnTo>
                      <a:pt x="47" y="47"/>
                    </a:lnTo>
                    <a:lnTo>
                      <a:pt x="47" y="47"/>
                    </a:lnTo>
                    <a:lnTo>
                      <a:pt x="24" y="47"/>
                    </a:lnTo>
                    <a:lnTo>
                      <a:pt x="24" y="46"/>
                    </a:lnTo>
                    <a:lnTo>
                      <a:pt x="47" y="46"/>
                    </a:lnTo>
                    <a:lnTo>
                      <a:pt x="47" y="0"/>
                    </a:lnTo>
                    <a:close/>
                    <a:moveTo>
                      <a:pt x="24" y="0"/>
                    </a:moveTo>
                    <a:lnTo>
                      <a:pt x="2" y="0"/>
                    </a:lnTo>
                    <a:lnTo>
                      <a:pt x="2" y="46"/>
                    </a:lnTo>
                    <a:lnTo>
                      <a:pt x="24" y="46"/>
                    </a:lnTo>
                    <a:lnTo>
                      <a:pt x="24" y="47"/>
                    </a:lnTo>
                    <a:lnTo>
                      <a:pt x="2" y="47"/>
                    </a:lnTo>
                    <a:lnTo>
                      <a:pt x="0" y="47"/>
                    </a:lnTo>
                    <a:lnTo>
                      <a:pt x="0" y="46"/>
                    </a:lnTo>
                    <a:lnTo>
                      <a:pt x="0" y="0"/>
                    </a:lnTo>
                    <a:lnTo>
                      <a:pt x="0" y="0"/>
                    </a:lnTo>
                    <a:lnTo>
                      <a:pt x="2" y="0"/>
                    </a:lnTo>
                    <a:lnTo>
                      <a:pt x="24" y="0"/>
                    </a:lnTo>
                    <a:lnTo>
                      <a:pt x="2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172" name="Rectangle 398"/>
              <p:cNvSpPr>
                <a:spLocks noChangeArrowheads="1"/>
              </p:cNvSpPr>
              <p:nvPr/>
            </p:nvSpPr>
            <p:spPr bwMode="auto">
              <a:xfrm>
                <a:off x="3850" y="2814"/>
                <a:ext cx="46" cy="46"/>
              </a:xfrm>
              <a:prstGeom prst="rect">
                <a:avLst/>
              </a:prstGeom>
              <a:solidFill>
                <a:srgbClr val="EE2D3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173" name="Freeform 399"/>
              <p:cNvSpPr>
                <a:spLocks noEditPoints="1"/>
              </p:cNvSpPr>
              <p:nvPr/>
            </p:nvSpPr>
            <p:spPr bwMode="auto">
              <a:xfrm>
                <a:off x="3850" y="2814"/>
                <a:ext cx="47" cy="47"/>
              </a:xfrm>
              <a:custGeom>
                <a:avLst/>
                <a:gdLst>
                  <a:gd name="T0" fmla="*/ 24 w 47"/>
                  <a:gd name="T1" fmla="*/ 0 h 47"/>
                  <a:gd name="T2" fmla="*/ 46 w 47"/>
                  <a:gd name="T3" fmla="*/ 0 h 47"/>
                  <a:gd name="T4" fmla="*/ 47 w 47"/>
                  <a:gd name="T5" fmla="*/ 0 h 47"/>
                  <a:gd name="T6" fmla="*/ 47 w 47"/>
                  <a:gd name="T7" fmla="*/ 0 h 47"/>
                  <a:gd name="T8" fmla="*/ 47 w 47"/>
                  <a:gd name="T9" fmla="*/ 46 h 47"/>
                  <a:gd name="T10" fmla="*/ 47 w 47"/>
                  <a:gd name="T11" fmla="*/ 47 h 47"/>
                  <a:gd name="T12" fmla="*/ 46 w 47"/>
                  <a:gd name="T13" fmla="*/ 47 h 47"/>
                  <a:gd name="T14" fmla="*/ 24 w 47"/>
                  <a:gd name="T15" fmla="*/ 47 h 47"/>
                  <a:gd name="T16" fmla="*/ 24 w 47"/>
                  <a:gd name="T17" fmla="*/ 46 h 47"/>
                  <a:gd name="T18" fmla="*/ 46 w 47"/>
                  <a:gd name="T19" fmla="*/ 46 h 47"/>
                  <a:gd name="T20" fmla="*/ 46 w 47"/>
                  <a:gd name="T21" fmla="*/ 0 h 47"/>
                  <a:gd name="T22" fmla="*/ 24 w 47"/>
                  <a:gd name="T23" fmla="*/ 0 h 47"/>
                  <a:gd name="T24" fmla="*/ 24 w 47"/>
                  <a:gd name="T25" fmla="*/ 0 h 47"/>
                  <a:gd name="T26" fmla="*/ 0 w 47"/>
                  <a:gd name="T27" fmla="*/ 0 h 47"/>
                  <a:gd name="T28" fmla="*/ 24 w 47"/>
                  <a:gd name="T29" fmla="*/ 0 h 47"/>
                  <a:gd name="T30" fmla="*/ 24 w 47"/>
                  <a:gd name="T31" fmla="*/ 0 h 47"/>
                  <a:gd name="T32" fmla="*/ 0 w 47"/>
                  <a:gd name="T33" fmla="*/ 0 h 47"/>
                  <a:gd name="T34" fmla="*/ 0 w 47"/>
                  <a:gd name="T35" fmla="*/ 46 h 47"/>
                  <a:gd name="T36" fmla="*/ 24 w 47"/>
                  <a:gd name="T37" fmla="*/ 46 h 47"/>
                  <a:gd name="T38" fmla="*/ 24 w 47"/>
                  <a:gd name="T39" fmla="*/ 47 h 47"/>
                  <a:gd name="T40" fmla="*/ 0 w 47"/>
                  <a:gd name="T41" fmla="*/ 47 h 47"/>
                  <a:gd name="T42" fmla="*/ 0 w 47"/>
                  <a:gd name="T43" fmla="*/ 47 h 47"/>
                  <a:gd name="T44" fmla="*/ 0 w 47"/>
                  <a:gd name="T45" fmla="*/ 46 h 47"/>
                  <a:gd name="T46" fmla="*/ 0 w 47"/>
                  <a:gd name="T47" fmla="*/ 0 h 47"/>
                  <a:gd name="T48" fmla="*/ 0 w 47"/>
                  <a:gd name="T49" fmla="*/ 0 h 47"/>
                  <a:gd name="T50" fmla="*/ 0 w 47"/>
                  <a:gd name="T51"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7">
                    <a:moveTo>
                      <a:pt x="24" y="0"/>
                    </a:moveTo>
                    <a:lnTo>
                      <a:pt x="46" y="0"/>
                    </a:lnTo>
                    <a:lnTo>
                      <a:pt x="47" y="0"/>
                    </a:lnTo>
                    <a:lnTo>
                      <a:pt x="47" y="0"/>
                    </a:lnTo>
                    <a:lnTo>
                      <a:pt x="47" y="46"/>
                    </a:lnTo>
                    <a:lnTo>
                      <a:pt x="47" y="47"/>
                    </a:lnTo>
                    <a:lnTo>
                      <a:pt x="46" y="47"/>
                    </a:lnTo>
                    <a:lnTo>
                      <a:pt x="24" y="47"/>
                    </a:lnTo>
                    <a:lnTo>
                      <a:pt x="24" y="46"/>
                    </a:lnTo>
                    <a:lnTo>
                      <a:pt x="46" y="46"/>
                    </a:lnTo>
                    <a:lnTo>
                      <a:pt x="46" y="0"/>
                    </a:lnTo>
                    <a:lnTo>
                      <a:pt x="24" y="0"/>
                    </a:lnTo>
                    <a:lnTo>
                      <a:pt x="24" y="0"/>
                    </a:lnTo>
                    <a:close/>
                    <a:moveTo>
                      <a:pt x="0" y="0"/>
                    </a:moveTo>
                    <a:lnTo>
                      <a:pt x="24" y="0"/>
                    </a:lnTo>
                    <a:lnTo>
                      <a:pt x="24" y="0"/>
                    </a:lnTo>
                    <a:lnTo>
                      <a:pt x="0" y="0"/>
                    </a:lnTo>
                    <a:lnTo>
                      <a:pt x="0" y="46"/>
                    </a:lnTo>
                    <a:lnTo>
                      <a:pt x="24" y="46"/>
                    </a:lnTo>
                    <a:lnTo>
                      <a:pt x="24" y="47"/>
                    </a:lnTo>
                    <a:lnTo>
                      <a:pt x="0" y="47"/>
                    </a:lnTo>
                    <a:lnTo>
                      <a:pt x="0" y="47"/>
                    </a:lnTo>
                    <a:lnTo>
                      <a:pt x="0" y="46"/>
                    </a:lnTo>
                    <a:lnTo>
                      <a:pt x="0" y="0"/>
                    </a:lnTo>
                    <a:lnTo>
                      <a:pt x="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174" name="Rectangle 400"/>
              <p:cNvSpPr>
                <a:spLocks noChangeArrowheads="1"/>
              </p:cNvSpPr>
              <p:nvPr/>
            </p:nvSpPr>
            <p:spPr bwMode="auto">
              <a:xfrm>
                <a:off x="3943" y="2814"/>
                <a:ext cx="46" cy="46"/>
              </a:xfrm>
              <a:prstGeom prst="rect">
                <a:avLst/>
              </a:prstGeom>
              <a:solidFill>
                <a:srgbClr val="EE2D3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175" name="Freeform 401"/>
              <p:cNvSpPr>
                <a:spLocks noEditPoints="1"/>
              </p:cNvSpPr>
              <p:nvPr/>
            </p:nvSpPr>
            <p:spPr bwMode="auto">
              <a:xfrm>
                <a:off x="3942" y="2814"/>
                <a:ext cx="47" cy="47"/>
              </a:xfrm>
              <a:custGeom>
                <a:avLst/>
                <a:gdLst>
                  <a:gd name="T0" fmla="*/ 23 w 47"/>
                  <a:gd name="T1" fmla="*/ 0 h 47"/>
                  <a:gd name="T2" fmla="*/ 47 w 47"/>
                  <a:gd name="T3" fmla="*/ 0 h 47"/>
                  <a:gd name="T4" fmla="*/ 47 w 47"/>
                  <a:gd name="T5" fmla="*/ 0 h 47"/>
                  <a:gd name="T6" fmla="*/ 47 w 47"/>
                  <a:gd name="T7" fmla="*/ 0 h 47"/>
                  <a:gd name="T8" fmla="*/ 47 w 47"/>
                  <a:gd name="T9" fmla="*/ 46 h 47"/>
                  <a:gd name="T10" fmla="*/ 47 w 47"/>
                  <a:gd name="T11" fmla="*/ 47 h 47"/>
                  <a:gd name="T12" fmla="*/ 47 w 47"/>
                  <a:gd name="T13" fmla="*/ 47 h 47"/>
                  <a:gd name="T14" fmla="*/ 23 w 47"/>
                  <a:gd name="T15" fmla="*/ 47 h 47"/>
                  <a:gd name="T16" fmla="*/ 23 w 47"/>
                  <a:gd name="T17" fmla="*/ 46 h 47"/>
                  <a:gd name="T18" fmla="*/ 47 w 47"/>
                  <a:gd name="T19" fmla="*/ 46 h 47"/>
                  <a:gd name="T20" fmla="*/ 47 w 47"/>
                  <a:gd name="T21" fmla="*/ 0 h 47"/>
                  <a:gd name="T22" fmla="*/ 23 w 47"/>
                  <a:gd name="T23" fmla="*/ 0 h 47"/>
                  <a:gd name="T24" fmla="*/ 23 w 47"/>
                  <a:gd name="T25" fmla="*/ 0 h 47"/>
                  <a:gd name="T26" fmla="*/ 1 w 47"/>
                  <a:gd name="T27" fmla="*/ 0 h 47"/>
                  <a:gd name="T28" fmla="*/ 23 w 47"/>
                  <a:gd name="T29" fmla="*/ 0 h 47"/>
                  <a:gd name="T30" fmla="*/ 23 w 47"/>
                  <a:gd name="T31" fmla="*/ 0 h 47"/>
                  <a:gd name="T32" fmla="*/ 1 w 47"/>
                  <a:gd name="T33" fmla="*/ 0 h 47"/>
                  <a:gd name="T34" fmla="*/ 1 w 47"/>
                  <a:gd name="T35" fmla="*/ 46 h 47"/>
                  <a:gd name="T36" fmla="*/ 23 w 47"/>
                  <a:gd name="T37" fmla="*/ 46 h 47"/>
                  <a:gd name="T38" fmla="*/ 23 w 47"/>
                  <a:gd name="T39" fmla="*/ 47 h 47"/>
                  <a:gd name="T40" fmla="*/ 1 w 47"/>
                  <a:gd name="T41" fmla="*/ 47 h 47"/>
                  <a:gd name="T42" fmla="*/ 0 w 47"/>
                  <a:gd name="T43" fmla="*/ 47 h 47"/>
                  <a:gd name="T44" fmla="*/ 0 w 47"/>
                  <a:gd name="T45" fmla="*/ 46 h 47"/>
                  <a:gd name="T46" fmla="*/ 0 w 47"/>
                  <a:gd name="T47" fmla="*/ 0 h 47"/>
                  <a:gd name="T48" fmla="*/ 0 w 47"/>
                  <a:gd name="T49" fmla="*/ 0 h 47"/>
                  <a:gd name="T50" fmla="*/ 1 w 47"/>
                  <a:gd name="T51"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7">
                    <a:moveTo>
                      <a:pt x="23" y="0"/>
                    </a:moveTo>
                    <a:lnTo>
                      <a:pt x="47" y="0"/>
                    </a:lnTo>
                    <a:lnTo>
                      <a:pt x="47" y="0"/>
                    </a:lnTo>
                    <a:lnTo>
                      <a:pt x="47" y="0"/>
                    </a:lnTo>
                    <a:lnTo>
                      <a:pt x="47" y="46"/>
                    </a:lnTo>
                    <a:lnTo>
                      <a:pt x="47" y="47"/>
                    </a:lnTo>
                    <a:lnTo>
                      <a:pt x="47" y="47"/>
                    </a:lnTo>
                    <a:lnTo>
                      <a:pt x="23" y="47"/>
                    </a:lnTo>
                    <a:lnTo>
                      <a:pt x="23" y="46"/>
                    </a:lnTo>
                    <a:lnTo>
                      <a:pt x="47" y="46"/>
                    </a:lnTo>
                    <a:lnTo>
                      <a:pt x="47" y="0"/>
                    </a:lnTo>
                    <a:lnTo>
                      <a:pt x="23" y="0"/>
                    </a:lnTo>
                    <a:lnTo>
                      <a:pt x="23" y="0"/>
                    </a:lnTo>
                    <a:close/>
                    <a:moveTo>
                      <a:pt x="1" y="0"/>
                    </a:moveTo>
                    <a:lnTo>
                      <a:pt x="23" y="0"/>
                    </a:lnTo>
                    <a:lnTo>
                      <a:pt x="23" y="0"/>
                    </a:lnTo>
                    <a:lnTo>
                      <a:pt x="1" y="0"/>
                    </a:lnTo>
                    <a:lnTo>
                      <a:pt x="1" y="46"/>
                    </a:lnTo>
                    <a:lnTo>
                      <a:pt x="23" y="46"/>
                    </a:lnTo>
                    <a:lnTo>
                      <a:pt x="23" y="47"/>
                    </a:lnTo>
                    <a:lnTo>
                      <a:pt x="1" y="47"/>
                    </a:lnTo>
                    <a:lnTo>
                      <a:pt x="0" y="47"/>
                    </a:lnTo>
                    <a:lnTo>
                      <a:pt x="0" y="46"/>
                    </a:lnTo>
                    <a:lnTo>
                      <a:pt x="0" y="0"/>
                    </a:lnTo>
                    <a:lnTo>
                      <a:pt x="0" y="0"/>
                    </a:ln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176" name="Rectangle 402"/>
              <p:cNvSpPr>
                <a:spLocks noChangeArrowheads="1"/>
              </p:cNvSpPr>
              <p:nvPr/>
            </p:nvSpPr>
            <p:spPr bwMode="auto">
              <a:xfrm>
                <a:off x="3989" y="2814"/>
                <a:ext cx="46" cy="46"/>
              </a:xfrm>
              <a:prstGeom prst="rect">
                <a:avLst/>
              </a:prstGeom>
              <a:solidFill>
                <a:srgbClr val="EE2D3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177" name="Freeform 403"/>
              <p:cNvSpPr>
                <a:spLocks noEditPoints="1"/>
              </p:cNvSpPr>
              <p:nvPr/>
            </p:nvSpPr>
            <p:spPr bwMode="auto">
              <a:xfrm>
                <a:off x="3989" y="2814"/>
                <a:ext cx="46" cy="47"/>
              </a:xfrm>
              <a:custGeom>
                <a:avLst/>
                <a:gdLst>
                  <a:gd name="T0" fmla="*/ 46 w 46"/>
                  <a:gd name="T1" fmla="*/ 0 h 47"/>
                  <a:gd name="T2" fmla="*/ 23 w 46"/>
                  <a:gd name="T3" fmla="*/ 0 h 47"/>
                  <a:gd name="T4" fmla="*/ 23 w 46"/>
                  <a:gd name="T5" fmla="*/ 0 h 47"/>
                  <a:gd name="T6" fmla="*/ 46 w 46"/>
                  <a:gd name="T7" fmla="*/ 0 h 47"/>
                  <a:gd name="T8" fmla="*/ 46 w 46"/>
                  <a:gd name="T9" fmla="*/ 0 h 47"/>
                  <a:gd name="T10" fmla="*/ 46 w 46"/>
                  <a:gd name="T11" fmla="*/ 0 h 47"/>
                  <a:gd name="T12" fmla="*/ 46 w 46"/>
                  <a:gd name="T13" fmla="*/ 46 h 47"/>
                  <a:gd name="T14" fmla="*/ 46 w 46"/>
                  <a:gd name="T15" fmla="*/ 47 h 47"/>
                  <a:gd name="T16" fmla="*/ 46 w 46"/>
                  <a:gd name="T17" fmla="*/ 47 h 47"/>
                  <a:gd name="T18" fmla="*/ 23 w 46"/>
                  <a:gd name="T19" fmla="*/ 47 h 47"/>
                  <a:gd name="T20" fmla="*/ 23 w 46"/>
                  <a:gd name="T21" fmla="*/ 46 h 47"/>
                  <a:gd name="T22" fmla="*/ 46 w 46"/>
                  <a:gd name="T23" fmla="*/ 46 h 47"/>
                  <a:gd name="T24" fmla="*/ 46 w 46"/>
                  <a:gd name="T25" fmla="*/ 0 h 47"/>
                  <a:gd name="T26" fmla="*/ 23 w 46"/>
                  <a:gd name="T27" fmla="*/ 0 h 47"/>
                  <a:gd name="T28" fmla="*/ 0 w 46"/>
                  <a:gd name="T29" fmla="*/ 0 h 47"/>
                  <a:gd name="T30" fmla="*/ 0 w 46"/>
                  <a:gd name="T31" fmla="*/ 46 h 47"/>
                  <a:gd name="T32" fmla="*/ 23 w 46"/>
                  <a:gd name="T33" fmla="*/ 46 h 47"/>
                  <a:gd name="T34" fmla="*/ 23 w 46"/>
                  <a:gd name="T35" fmla="*/ 47 h 47"/>
                  <a:gd name="T36" fmla="*/ 0 w 46"/>
                  <a:gd name="T37" fmla="*/ 47 h 47"/>
                  <a:gd name="T38" fmla="*/ 0 w 46"/>
                  <a:gd name="T39" fmla="*/ 47 h 47"/>
                  <a:gd name="T40" fmla="*/ 0 w 46"/>
                  <a:gd name="T41" fmla="*/ 46 h 47"/>
                  <a:gd name="T42" fmla="*/ 0 w 46"/>
                  <a:gd name="T43" fmla="*/ 0 h 47"/>
                  <a:gd name="T44" fmla="*/ 0 w 46"/>
                  <a:gd name="T45" fmla="*/ 0 h 47"/>
                  <a:gd name="T46" fmla="*/ 0 w 46"/>
                  <a:gd name="T47" fmla="*/ 0 h 47"/>
                  <a:gd name="T48" fmla="*/ 23 w 46"/>
                  <a:gd name="T49" fmla="*/ 0 h 47"/>
                  <a:gd name="T50" fmla="*/ 23 w 46"/>
                  <a:gd name="T51"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6" h="47">
                    <a:moveTo>
                      <a:pt x="46" y="0"/>
                    </a:moveTo>
                    <a:lnTo>
                      <a:pt x="23" y="0"/>
                    </a:lnTo>
                    <a:lnTo>
                      <a:pt x="23" y="0"/>
                    </a:lnTo>
                    <a:lnTo>
                      <a:pt x="46" y="0"/>
                    </a:lnTo>
                    <a:lnTo>
                      <a:pt x="46" y="0"/>
                    </a:lnTo>
                    <a:lnTo>
                      <a:pt x="46" y="0"/>
                    </a:lnTo>
                    <a:lnTo>
                      <a:pt x="46" y="46"/>
                    </a:lnTo>
                    <a:lnTo>
                      <a:pt x="46" y="47"/>
                    </a:lnTo>
                    <a:lnTo>
                      <a:pt x="46" y="47"/>
                    </a:lnTo>
                    <a:lnTo>
                      <a:pt x="23" y="47"/>
                    </a:lnTo>
                    <a:lnTo>
                      <a:pt x="23" y="46"/>
                    </a:lnTo>
                    <a:lnTo>
                      <a:pt x="46" y="46"/>
                    </a:lnTo>
                    <a:lnTo>
                      <a:pt x="46" y="0"/>
                    </a:lnTo>
                    <a:close/>
                    <a:moveTo>
                      <a:pt x="23" y="0"/>
                    </a:moveTo>
                    <a:lnTo>
                      <a:pt x="0" y="0"/>
                    </a:lnTo>
                    <a:lnTo>
                      <a:pt x="0" y="46"/>
                    </a:lnTo>
                    <a:lnTo>
                      <a:pt x="23" y="46"/>
                    </a:lnTo>
                    <a:lnTo>
                      <a:pt x="23" y="47"/>
                    </a:lnTo>
                    <a:lnTo>
                      <a:pt x="0" y="47"/>
                    </a:lnTo>
                    <a:lnTo>
                      <a:pt x="0" y="47"/>
                    </a:lnTo>
                    <a:lnTo>
                      <a:pt x="0" y="46"/>
                    </a:lnTo>
                    <a:lnTo>
                      <a:pt x="0" y="0"/>
                    </a:lnTo>
                    <a:lnTo>
                      <a:pt x="0" y="0"/>
                    </a:lnTo>
                    <a:lnTo>
                      <a:pt x="0" y="0"/>
                    </a:lnTo>
                    <a:lnTo>
                      <a:pt x="23" y="0"/>
                    </a:lnTo>
                    <a:lnTo>
                      <a:pt x="2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178" name="Rectangle 404"/>
              <p:cNvSpPr>
                <a:spLocks noChangeArrowheads="1"/>
              </p:cNvSpPr>
              <p:nvPr/>
            </p:nvSpPr>
            <p:spPr bwMode="auto">
              <a:xfrm>
                <a:off x="3476" y="2497"/>
                <a:ext cx="45" cy="45"/>
              </a:xfrm>
              <a:prstGeom prst="rect">
                <a:avLst/>
              </a:prstGeom>
              <a:solidFill>
                <a:srgbClr val="C66C2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179" name="Freeform 405"/>
              <p:cNvSpPr>
                <a:spLocks noEditPoints="1"/>
              </p:cNvSpPr>
              <p:nvPr/>
            </p:nvSpPr>
            <p:spPr bwMode="auto">
              <a:xfrm>
                <a:off x="3476" y="2497"/>
                <a:ext cx="45" cy="47"/>
              </a:xfrm>
              <a:custGeom>
                <a:avLst/>
                <a:gdLst>
                  <a:gd name="T0" fmla="*/ 22 w 45"/>
                  <a:gd name="T1" fmla="*/ 45 h 47"/>
                  <a:gd name="T2" fmla="*/ 45 w 45"/>
                  <a:gd name="T3" fmla="*/ 45 h 47"/>
                  <a:gd name="T4" fmla="*/ 45 w 45"/>
                  <a:gd name="T5" fmla="*/ 0 h 47"/>
                  <a:gd name="T6" fmla="*/ 22 w 45"/>
                  <a:gd name="T7" fmla="*/ 0 h 47"/>
                  <a:gd name="T8" fmla="*/ 22 w 45"/>
                  <a:gd name="T9" fmla="*/ 0 h 47"/>
                  <a:gd name="T10" fmla="*/ 45 w 45"/>
                  <a:gd name="T11" fmla="*/ 0 h 47"/>
                  <a:gd name="T12" fmla="*/ 45 w 45"/>
                  <a:gd name="T13" fmla="*/ 0 h 47"/>
                  <a:gd name="T14" fmla="*/ 45 w 45"/>
                  <a:gd name="T15" fmla="*/ 0 h 47"/>
                  <a:gd name="T16" fmla="*/ 45 w 45"/>
                  <a:gd name="T17" fmla="*/ 45 h 47"/>
                  <a:gd name="T18" fmla="*/ 45 w 45"/>
                  <a:gd name="T19" fmla="*/ 47 h 47"/>
                  <a:gd name="T20" fmla="*/ 45 w 45"/>
                  <a:gd name="T21" fmla="*/ 47 h 47"/>
                  <a:gd name="T22" fmla="*/ 22 w 45"/>
                  <a:gd name="T23" fmla="*/ 47 h 47"/>
                  <a:gd name="T24" fmla="*/ 22 w 45"/>
                  <a:gd name="T25" fmla="*/ 45 h 47"/>
                  <a:gd name="T26" fmla="*/ 0 w 45"/>
                  <a:gd name="T27" fmla="*/ 45 h 47"/>
                  <a:gd name="T28" fmla="*/ 22 w 45"/>
                  <a:gd name="T29" fmla="*/ 45 h 47"/>
                  <a:gd name="T30" fmla="*/ 22 w 45"/>
                  <a:gd name="T31" fmla="*/ 47 h 47"/>
                  <a:gd name="T32" fmla="*/ 0 w 45"/>
                  <a:gd name="T33" fmla="*/ 47 h 47"/>
                  <a:gd name="T34" fmla="*/ 0 w 45"/>
                  <a:gd name="T35" fmla="*/ 47 h 47"/>
                  <a:gd name="T36" fmla="*/ 0 w 45"/>
                  <a:gd name="T37" fmla="*/ 45 h 47"/>
                  <a:gd name="T38" fmla="*/ 0 w 45"/>
                  <a:gd name="T39" fmla="*/ 0 h 47"/>
                  <a:gd name="T40" fmla="*/ 0 w 45"/>
                  <a:gd name="T41" fmla="*/ 0 h 47"/>
                  <a:gd name="T42" fmla="*/ 0 w 45"/>
                  <a:gd name="T43" fmla="*/ 0 h 47"/>
                  <a:gd name="T44" fmla="*/ 22 w 45"/>
                  <a:gd name="T45" fmla="*/ 0 h 47"/>
                  <a:gd name="T46" fmla="*/ 22 w 45"/>
                  <a:gd name="T47" fmla="*/ 0 h 47"/>
                  <a:gd name="T48" fmla="*/ 0 w 45"/>
                  <a:gd name="T49" fmla="*/ 0 h 47"/>
                  <a:gd name="T50" fmla="*/ 0 w 45"/>
                  <a:gd name="T51" fmla="*/ 4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5" h="47">
                    <a:moveTo>
                      <a:pt x="22" y="45"/>
                    </a:moveTo>
                    <a:lnTo>
                      <a:pt x="45" y="45"/>
                    </a:lnTo>
                    <a:lnTo>
                      <a:pt x="45" y="0"/>
                    </a:lnTo>
                    <a:lnTo>
                      <a:pt x="22" y="0"/>
                    </a:lnTo>
                    <a:lnTo>
                      <a:pt x="22" y="0"/>
                    </a:lnTo>
                    <a:lnTo>
                      <a:pt x="45" y="0"/>
                    </a:lnTo>
                    <a:lnTo>
                      <a:pt x="45" y="0"/>
                    </a:lnTo>
                    <a:lnTo>
                      <a:pt x="45" y="0"/>
                    </a:lnTo>
                    <a:lnTo>
                      <a:pt x="45" y="45"/>
                    </a:lnTo>
                    <a:lnTo>
                      <a:pt x="45" y="47"/>
                    </a:lnTo>
                    <a:lnTo>
                      <a:pt x="45" y="47"/>
                    </a:lnTo>
                    <a:lnTo>
                      <a:pt x="22" y="47"/>
                    </a:lnTo>
                    <a:lnTo>
                      <a:pt x="22" y="45"/>
                    </a:lnTo>
                    <a:close/>
                    <a:moveTo>
                      <a:pt x="0" y="45"/>
                    </a:moveTo>
                    <a:lnTo>
                      <a:pt x="22" y="45"/>
                    </a:lnTo>
                    <a:lnTo>
                      <a:pt x="22" y="47"/>
                    </a:lnTo>
                    <a:lnTo>
                      <a:pt x="0" y="47"/>
                    </a:lnTo>
                    <a:lnTo>
                      <a:pt x="0" y="47"/>
                    </a:lnTo>
                    <a:lnTo>
                      <a:pt x="0" y="45"/>
                    </a:lnTo>
                    <a:lnTo>
                      <a:pt x="0" y="0"/>
                    </a:lnTo>
                    <a:lnTo>
                      <a:pt x="0" y="0"/>
                    </a:lnTo>
                    <a:lnTo>
                      <a:pt x="0" y="0"/>
                    </a:lnTo>
                    <a:lnTo>
                      <a:pt x="22" y="0"/>
                    </a:lnTo>
                    <a:lnTo>
                      <a:pt x="22" y="0"/>
                    </a:lnTo>
                    <a:lnTo>
                      <a:pt x="0" y="0"/>
                    </a:lnTo>
                    <a:lnTo>
                      <a:pt x="0" y="4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grpSp>
        <p:grpSp>
          <p:nvGrpSpPr>
            <p:cNvPr id="15" name="Group 607"/>
            <p:cNvGrpSpPr>
              <a:grpSpLocks/>
            </p:cNvGrpSpPr>
            <p:nvPr/>
          </p:nvGrpSpPr>
          <p:grpSpPr bwMode="auto">
            <a:xfrm>
              <a:off x="3494880" y="4421349"/>
              <a:ext cx="1062038" cy="2117725"/>
              <a:chOff x="3038" y="1901"/>
              <a:chExt cx="669" cy="1334"/>
            </a:xfrm>
          </p:grpSpPr>
          <p:sp>
            <p:nvSpPr>
              <p:cNvPr id="780" name="Rectangle 407"/>
              <p:cNvSpPr>
                <a:spLocks noChangeArrowheads="1"/>
              </p:cNvSpPr>
              <p:nvPr/>
            </p:nvSpPr>
            <p:spPr bwMode="auto">
              <a:xfrm>
                <a:off x="3521" y="2497"/>
                <a:ext cx="46" cy="45"/>
              </a:xfrm>
              <a:prstGeom prst="rect">
                <a:avLst/>
              </a:prstGeom>
              <a:solidFill>
                <a:srgbClr val="C66C2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781" name="Freeform 408"/>
              <p:cNvSpPr>
                <a:spLocks noEditPoints="1"/>
              </p:cNvSpPr>
              <p:nvPr/>
            </p:nvSpPr>
            <p:spPr bwMode="auto">
              <a:xfrm>
                <a:off x="3521" y="2497"/>
                <a:ext cx="47" cy="47"/>
              </a:xfrm>
              <a:custGeom>
                <a:avLst/>
                <a:gdLst>
                  <a:gd name="T0" fmla="*/ 46 w 47"/>
                  <a:gd name="T1" fmla="*/ 47 h 47"/>
                  <a:gd name="T2" fmla="*/ 24 w 47"/>
                  <a:gd name="T3" fmla="*/ 47 h 47"/>
                  <a:gd name="T4" fmla="*/ 24 w 47"/>
                  <a:gd name="T5" fmla="*/ 45 h 47"/>
                  <a:gd name="T6" fmla="*/ 46 w 47"/>
                  <a:gd name="T7" fmla="*/ 45 h 47"/>
                  <a:gd name="T8" fmla="*/ 46 w 47"/>
                  <a:gd name="T9" fmla="*/ 0 h 47"/>
                  <a:gd name="T10" fmla="*/ 24 w 47"/>
                  <a:gd name="T11" fmla="*/ 0 h 47"/>
                  <a:gd name="T12" fmla="*/ 24 w 47"/>
                  <a:gd name="T13" fmla="*/ 0 h 47"/>
                  <a:gd name="T14" fmla="*/ 46 w 47"/>
                  <a:gd name="T15" fmla="*/ 0 h 47"/>
                  <a:gd name="T16" fmla="*/ 47 w 47"/>
                  <a:gd name="T17" fmla="*/ 0 h 47"/>
                  <a:gd name="T18" fmla="*/ 47 w 47"/>
                  <a:gd name="T19" fmla="*/ 0 h 47"/>
                  <a:gd name="T20" fmla="*/ 47 w 47"/>
                  <a:gd name="T21" fmla="*/ 45 h 47"/>
                  <a:gd name="T22" fmla="*/ 47 w 47"/>
                  <a:gd name="T23" fmla="*/ 47 h 47"/>
                  <a:gd name="T24" fmla="*/ 46 w 47"/>
                  <a:gd name="T25" fmla="*/ 47 h 47"/>
                  <a:gd name="T26" fmla="*/ 24 w 47"/>
                  <a:gd name="T27" fmla="*/ 47 h 47"/>
                  <a:gd name="T28" fmla="*/ 0 w 47"/>
                  <a:gd name="T29" fmla="*/ 47 h 47"/>
                  <a:gd name="T30" fmla="*/ 0 w 47"/>
                  <a:gd name="T31" fmla="*/ 47 h 47"/>
                  <a:gd name="T32" fmla="*/ 0 w 47"/>
                  <a:gd name="T33" fmla="*/ 45 h 47"/>
                  <a:gd name="T34" fmla="*/ 0 w 47"/>
                  <a:gd name="T35" fmla="*/ 0 h 47"/>
                  <a:gd name="T36" fmla="*/ 0 w 47"/>
                  <a:gd name="T37" fmla="*/ 0 h 47"/>
                  <a:gd name="T38" fmla="*/ 0 w 47"/>
                  <a:gd name="T39" fmla="*/ 0 h 47"/>
                  <a:gd name="T40" fmla="*/ 24 w 47"/>
                  <a:gd name="T41" fmla="*/ 0 h 47"/>
                  <a:gd name="T42" fmla="*/ 24 w 47"/>
                  <a:gd name="T43" fmla="*/ 0 h 47"/>
                  <a:gd name="T44" fmla="*/ 0 w 47"/>
                  <a:gd name="T45" fmla="*/ 0 h 47"/>
                  <a:gd name="T46" fmla="*/ 0 w 47"/>
                  <a:gd name="T47" fmla="*/ 45 h 47"/>
                  <a:gd name="T48" fmla="*/ 24 w 47"/>
                  <a:gd name="T49" fmla="*/ 45 h 47"/>
                  <a:gd name="T50" fmla="*/ 24 w 47"/>
                  <a:gd name="T51" fmla="*/ 4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7">
                    <a:moveTo>
                      <a:pt x="46" y="47"/>
                    </a:moveTo>
                    <a:lnTo>
                      <a:pt x="24" y="47"/>
                    </a:lnTo>
                    <a:lnTo>
                      <a:pt x="24" y="45"/>
                    </a:lnTo>
                    <a:lnTo>
                      <a:pt x="46" y="45"/>
                    </a:lnTo>
                    <a:lnTo>
                      <a:pt x="46" y="0"/>
                    </a:lnTo>
                    <a:lnTo>
                      <a:pt x="24" y="0"/>
                    </a:lnTo>
                    <a:lnTo>
                      <a:pt x="24" y="0"/>
                    </a:lnTo>
                    <a:lnTo>
                      <a:pt x="46" y="0"/>
                    </a:lnTo>
                    <a:lnTo>
                      <a:pt x="47" y="0"/>
                    </a:lnTo>
                    <a:lnTo>
                      <a:pt x="47" y="0"/>
                    </a:lnTo>
                    <a:lnTo>
                      <a:pt x="47" y="45"/>
                    </a:lnTo>
                    <a:lnTo>
                      <a:pt x="47" y="47"/>
                    </a:lnTo>
                    <a:lnTo>
                      <a:pt x="46" y="47"/>
                    </a:lnTo>
                    <a:close/>
                    <a:moveTo>
                      <a:pt x="24" y="47"/>
                    </a:moveTo>
                    <a:lnTo>
                      <a:pt x="0" y="47"/>
                    </a:lnTo>
                    <a:lnTo>
                      <a:pt x="0" y="47"/>
                    </a:lnTo>
                    <a:lnTo>
                      <a:pt x="0" y="45"/>
                    </a:lnTo>
                    <a:lnTo>
                      <a:pt x="0" y="0"/>
                    </a:lnTo>
                    <a:lnTo>
                      <a:pt x="0" y="0"/>
                    </a:lnTo>
                    <a:lnTo>
                      <a:pt x="0" y="0"/>
                    </a:lnTo>
                    <a:lnTo>
                      <a:pt x="24" y="0"/>
                    </a:lnTo>
                    <a:lnTo>
                      <a:pt x="24" y="0"/>
                    </a:lnTo>
                    <a:lnTo>
                      <a:pt x="0" y="0"/>
                    </a:lnTo>
                    <a:lnTo>
                      <a:pt x="0" y="45"/>
                    </a:lnTo>
                    <a:lnTo>
                      <a:pt x="24" y="45"/>
                    </a:lnTo>
                    <a:lnTo>
                      <a:pt x="24" y="4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782" name="Rectangle 409"/>
              <p:cNvSpPr>
                <a:spLocks noChangeArrowheads="1"/>
              </p:cNvSpPr>
              <p:nvPr/>
            </p:nvSpPr>
            <p:spPr bwMode="auto">
              <a:xfrm>
                <a:off x="3429" y="2589"/>
                <a:ext cx="47" cy="46"/>
              </a:xfrm>
              <a:prstGeom prst="rect">
                <a:avLst/>
              </a:prstGeom>
              <a:solidFill>
                <a:srgbClr val="ECC4B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783" name="Freeform 410"/>
              <p:cNvSpPr>
                <a:spLocks noEditPoints="1"/>
              </p:cNvSpPr>
              <p:nvPr/>
            </p:nvSpPr>
            <p:spPr bwMode="auto">
              <a:xfrm>
                <a:off x="3429" y="2589"/>
                <a:ext cx="47" cy="46"/>
              </a:xfrm>
              <a:custGeom>
                <a:avLst/>
                <a:gdLst>
                  <a:gd name="T0" fmla="*/ 47 w 47"/>
                  <a:gd name="T1" fmla="*/ 46 h 46"/>
                  <a:gd name="T2" fmla="*/ 23 w 47"/>
                  <a:gd name="T3" fmla="*/ 46 h 46"/>
                  <a:gd name="T4" fmla="*/ 23 w 47"/>
                  <a:gd name="T5" fmla="*/ 46 h 46"/>
                  <a:gd name="T6" fmla="*/ 47 w 47"/>
                  <a:gd name="T7" fmla="*/ 46 h 46"/>
                  <a:gd name="T8" fmla="*/ 47 w 47"/>
                  <a:gd name="T9" fmla="*/ 0 h 46"/>
                  <a:gd name="T10" fmla="*/ 23 w 47"/>
                  <a:gd name="T11" fmla="*/ 0 h 46"/>
                  <a:gd name="T12" fmla="*/ 23 w 47"/>
                  <a:gd name="T13" fmla="*/ 0 h 46"/>
                  <a:gd name="T14" fmla="*/ 47 w 47"/>
                  <a:gd name="T15" fmla="*/ 0 h 46"/>
                  <a:gd name="T16" fmla="*/ 47 w 47"/>
                  <a:gd name="T17" fmla="*/ 0 h 46"/>
                  <a:gd name="T18" fmla="*/ 47 w 47"/>
                  <a:gd name="T19" fmla="*/ 0 h 46"/>
                  <a:gd name="T20" fmla="*/ 47 w 47"/>
                  <a:gd name="T21" fmla="*/ 46 h 46"/>
                  <a:gd name="T22" fmla="*/ 47 w 47"/>
                  <a:gd name="T23" fmla="*/ 46 h 46"/>
                  <a:gd name="T24" fmla="*/ 47 w 47"/>
                  <a:gd name="T25" fmla="*/ 46 h 46"/>
                  <a:gd name="T26" fmla="*/ 23 w 47"/>
                  <a:gd name="T27" fmla="*/ 46 h 46"/>
                  <a:gd name="T28" fmla="*/ 0 w 47"/>
                  <a:gd name="T29" fmla="*/ 46 h 46"/>
                  <a:gd name="T30" fmla="*/ 0 w 47"/>
                  <a:gd name="T31" fmla="*/ 46 h 46"/>
                  <a:gd name="T32" fmla="*/ 0 w 47"/>
                  <a:gd name="T33" fmla="*/ 46 h 46"/>
                  <a:gd name="T34" fmla="*/ 0 w 47"/>
                  <a:gd name="T35" fmla="*/ 0 h 46"/>
                  <a:gd name="T36" fmla="*/ 0 w 47"/>
                  <a:gd name="T37" fmla="*/ 0 h 46"/>
                  <a:gd name="T38" fmla="*/ 0 w 47"/>
                  <a:gd name="T39" fmla="*/ 0 h 46"/>
                  <a:gd name="T40" fmla="*/ 23 w 47"/>
                  <a:gd name="T41" fmla="*/ 0 h 46"/>
                  <a:gd name="T42" fmla="*/ 23 w 47"/>
                  <a:gd name="T43" fmla="*/ 0 h 46"/>
                  <a:gd name="T44" fmla="*/ 1 w 47"/>
                  <a:gd name="T45" fmla="*/ 0 h 46"/>
                  <a:gd name="T46" fmla="*/ 1 w 47"/>
                  <a:gd name="T47" fmla="*/ 46 h 46"/>
                  <a:gd name="T48" fmla="*/ 23 w 47"/>
                  <a:gd name="T49" fmla="*/ 46 h 46"/>
                  <a:gd name="T50" fmla="*/ 23 w 47"/>
                  <a:gd name="T51" fmla="*/ 4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6">
                    <a:moveTo>
                      <a:pt x="47" y="46"/>
                    </a:moveTo>
                    <a:lnTo>
                      <a:pt x="23" y="46"/>
                    </a:lnTo>
                    <a:lnTo>
                      <a:pt x="23" y="46"/>
                    </a:lnTo>
                    <a:lnTo>
                      <a:pt x="47" y="46"/>
                    </a:lnTo>
                    <a:lnTo>
                      <a:pt x="47" y="0"/>
                    </a:lnTo>
                    <a:lnTo>
                      <a:pt x="23" y="0"/>
                    </a:lnTo>
                    <a:lnTo>
                      <a:pt x="23" y="0"/>
                    </a:lnTo>
                    <a:lnTo>
                      <a:pt x="47" y="0"/>
                    </a:lnTo>
                    <a:lnTo>
                      <a:pt x="47" y="0"/>
                    </a:lnTo>
                    <a:lnTo>
                      <a:pt x="47" y="0"/>
                    </a:lnTo>
                    <a:lnTo>
                      <a:pt x="47" y="46"/>
                    </a:lnTo>
                    <a:lnTo>
                      <a:pt x="47" y="46"/>
                    </a:lnTo>
                    <a:lnTo>
                      <a:pt x="47" y="46"/>
                    </a:lnTo>
                    <a:close/>
                    <a:moveTo>
                      <a:pt x="23" y="46"/>
                    </a:moveTo>
                    <a:lnTo>
                      <a:pt x="0" y="46"/>
                    </a:lnTo>
                    <a:lnTo>
                      <a:pt x="0" y="46"/>
                    </a:lnTo>
                    <a:lnTo>
                      <a:pt x="0" y="46"/>
                    </a:lnTo>
                    <a:lnTo>
                      <a:pt x="0" y="0"/>
                    </a:lnTo>
                    <a:lnTo>
                      <a:pt x="0" y="0"/>
                    </a:lnTo>
                    <a:lnTo>
                      <a:pt x="0" y="0"/>
                    </a:lnTo>
                    <a:lnTo>
                      <a:pt x="23" y="0"/>
                    </a:lnTo>
                    <a:lnTo>
                      <a:pt x="23" y="0"/>
                    </a:lnTo>
                    <a:lnTo>
                      <a:pt x="1" y="0"/>
                    </a:lnTo>
                    <a:lnTo>
                      <a:pt x="1" y="46"/>
                    </a:lnTo>
                    <a:lnTo>
                      <a:pt x="23" y="46"/>
                    </a:lnTo>
                    <a:lnTo>
                      <a:pt x="23" y="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784" name="Rectangle 411"/>
              <p:cNvSpPr>
                <a:spLocks noChangeArrowheads="1"/>
              </p:cNvSpPr>
              <p:nvPr/>
            </p:nvSpPr>
            <p:spPr bwMode="auto">
              <a:xfrm>
                <a:off x="3476" y="2589"/>
                <a:ext cx="45" cy="46"/>
              </a:xfrm>
              <a:prstGeom prst="rect">
                <a:avLst/>
              </a:prstGeom>
              <a:solidFill>
                <a:srgbClr val="ECC4B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785" name="Freeform 412"/>
              <p:cNvSpPr>
                <a:spLocks noEditPoints="1"/>
              </p:cNvSpPr>
              <p:nvPr/>
            </p:nvSpPr>
            <p:spPr bwMode="auto">
              <a:xfrm>
                <a:off x="3476" y="2589"/>
                <a:ext cx="45" cy="46"/>
              </a:xfrm>
              <a:custGeom>
                <a:avLst/>
                <a:gdLst>
                  <a:gd name="T0" fmla="*/ 22 w 45"/>
                  <a:gd name="T1" fmla="*/ 46 h 46"/>
                  <a:gd name="T2" fmla="*/ 45 w 45"/>
                  <a:gd name="T3" fmla="*/ 46 h 46"/>
                  <a:gd name="T4" fmla="*/ 45 w 45"/>
                  <a:gd name="T5" fmla="*/ 0 h 46"/>
                  <a:gd name="T6" fmla="*/ 22 w 45"/>
                  <a:gd name="T7" fmla="*/ 0 h 46"/>
                  <a:gd name="T8" fmla="*/ 22 w 45"/>
                  <a:gd name="T9" fmla="*/ 0 h 46"/>
                  <a:gd name="T10" fmla="*/ 45 w 45"/>
                  <a:gd name="T11" fmla="*/ 0 h 46"/>
                  <a:gd name="T12" fmla="*/ 45 w 45"/>
                  <a:gd name="T13" fmla="*/ 0 h 46"/>
                  <a:gd name="T14" fmla="*/ 45 w 45"/>
                  <a:gd name="T15" fmla="*/ 0 h 46"/>
                  <a:gd name="T16" fmla="*/ 45 w 45"/>
                  <a:gd name="T17" fmla="*/ 46 h 46"/>
                  <a:gd name="T18" fmla="*/ 45 w 45"/>
                  <a:gd name="T19" fmla="*/ 46 h 46"/>
                  <a:gd name="T20" fmla="*/ 45 w 45"/>
                  <a:gd name="T21" fmla="*/ 46 h 46"/>
                  <a:gd name="T22" fmla="*/ 22 w 45"/>
                  <a:gd name="T23" fmla="*/ 46 h 46"/>
                  <a:gd name="T24" fmla="*/ 22 w 45"/>
                  <a:gd name="T25" fmla="*/ 46 h 46"/>
                  <a:gd name="T26" fmla="*/ 0 w 45"/>
                  <a:gd name="T27" fmla="*/ 46 h 46"/>
                  <a:gd name="T28" fmla="*/ 22 w 45"/>
                  <a:gd name="T29" fmla="*/ 46 h 46"/>
                  <a:gd name="T30" fmla="*/ 22 w 45"/>
                  <a:gd name="T31" fmla="*/ 46 h 46"/>
                  <a:gd name="T32" fmla="*/ 0 w 45"/>
                  <a:gd name="T33" fmla="*/ 46 h 46"/>
                  <a:gd name="T34" fmla="*/ 0 w 45"/>
                  <a:gd name="T35" fmla="*/ 46 h 46"/>
                  <a:gd name="T36" fmla="*/ 0 w 45"/>
                  <a:gd name="T37" fmla="*/ 46 h 46"/>
                  <a:gd name="T38" fmla="*/ 0 w 45"/>
                  <a:gd name="T39" fmla="*/ 0 h 46"/>
                  <a:gd name="T40" fmla="*/ 0 w 45"/>
                  <a:gd name="T41" fmla="*/ 0 h 46"/>
                  <a:gd name="T42" fmla="*/ 0 w 45"/>
                  <a:gd name="T43" fmla="*/ 0 h 46"/>
                  <a:gd name="T44" fmla="*/ 22 w 45"/>
                  <a:gd name="T45" fmla="*/ 0 h 46"/>
                  <a:gd name="T46" fmla="*/ 22 w 45"/>
                  <a:gd name="T47" fmla="*/ 0 h 46"/>
                  <a:gd name="T48" fmla="*/ 0 w 45"/>
                  <a:gd name="T49" fmla="*/ 0 h 46"/>
                  <a:gd name="T50" fmla="*/ 0 w 45"/>
                  <a:gd name="T51" fmla="*/ 4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5" h="46">
                    <a:moveTo>
                      <a:pt x="22" y="46"/>
                    </a:moveTo>
                    <a:lnTo>
                      <a:pt x="45" y="46"/>
                    </a:lnTo>
                    <a:lnTo>
                      <a:pt x="45" y="0"/>
                    </a:lnTo>
                    <a:lnTo>
                      <a:pt x="22" y="0"/>
                    </a:lnTo>
                    <a:lnTo>
                      <a:pt x="22" y="0"/>
                    </a:lnTo>
                    <a:lnTo>
                      <a:pt x="45" y="0"/>
                    </a:lnTo>
                    <a:lnTo>
                      <a:pt x="45" y="0"/>
                    </a:lnTo>
                    <a:lnTo>
                      <a:pt x="45" y="0"/>
                    </a:lnTo>
                    <a:lnTo>
                      <a:pt x="45" y="46"/>
                    </a:lnTo>
                    <a:lnTo>
                      <a:pt x="45" y="46"/>
                    </a:lnTo>
                    <a:lnTo>
                      <a:pt x="45" y="46"/>
                    </a:lnTo>
                    <a:lnTo>
                      <a:pt x="22" y="46"/>
                    </a:lnTo>
                    <a:lnTo>
                      <a:pt x="22" y="46"/>
                    </a:lnTo>
                    <a:close/>
                    <a:moveTo>
                      <a:pt x="0" y="46"/>
                    </a:moveTo>
                    <a:lnTo>
                      <a:pt x="22" y="46"/>
                    </a:lnTo>
                    <a:lnTo>
                      <a:pt x="22" y="46"/>
                    </a:lnTo>
                    <a:lnTo>
                      <a:pt x="0" y="46"/>
                    </a:lnTo>
                    <a:lnTo>
                      <a:pt x="0" y="46"/>
                    </a:lnTo>
                    <a:lnTo>
                      <a:pt x="0" y="46"/>
                    </a:lnTo>
                    <a:lnTo>
                      <a:pt x="0" y="0"/>
                    </a:lnTo>
                    <a:lnTo>
                      <a:pt x="0" y="0"/>
                    </a:lnTo>
                    <a:lnTo>
                      <a:pt x="0" y="0"/>
                    </a:lnTo>
                    <a:lnTo>
                      <a:pt x="22" y="0"/>
                    </a:lnTo>
                    <a:lnTo>
                      <a:pt x="22" y="0"/>
                    </a:lnTo>
                    <a:lnTo>
                      <a:pt x="0" y="0"/>
                    </a:lnTo>
                    <a:lnTo>
                      <a:pt x="0" y="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786" name="Rectangle 413"/>
              <p:cNvSpPr>
                <a:spLocks noChangeArrowheads="1"/>
              </p:cNvSpPr>
              <p:nvPr/>
            </p:nvSpPr>
            <p:spPr bwMode="auto">
              <a:xfrm>
                <a:off x="3521" y="2589"/>
                <a:ext cx="46" cy="46"/>
              </a:xfrm>
              <a:prstGeom prst="rect">
                <a:avLst/>
              </a:prstGeom>
              <a:solidFill>
                <a:srgbClr val="ECC4B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787" name="Freeform 414"/>
              <p:cNvSpPr>
                <a:spLocks noEditPoints="1"/>
              </p:cNvSpPr>
              <p:nvPr/>
            </p:nvSpPr>
            <p:spPr bwMode="auto">
              <a:xfrm>
                <a:off x="3521" y="2589"/>
                <a:ext cx="47" cy="46"/>
              </a:xfrm>
              <a:custGeom>
                <a:avLst/>
                <a:gdLst>
                  <a:gd name="T0" fmla="*/ 46 w 47"/>
                  <a:gd name="T1" fmla="*/ 46 h 46"/>
                  <a:gd name="T2" fmla="*/ 24 w 47"/>
                  <a:gd name="T3" fmla="*/ 46 h 46"/>
                  <a:gd name="T4" fmla="*/ 24 w 47"/>
                  <a:gd name="T5" fmla="*/ 46 h 46"/>
                  <a:gd name="T6" fmla="*/ 46 w 47"/>
                  <a:gd name="T7" fmla="*/ 46 h 46"/>
                  <a:gd name="T8" fmla="*/ 46 w 47"/>
                  <a:gd name="T9" fmla="*/ 0 h 46"/>
                  <a:gd name="T10" fmla="*/ 24 w 47"/>
                  <a:gd name="T11" fmla="*/ 0 h 46"/>
                  <a:gd name="T12" fmla="*/ 24 w 47"/>
                  <a:gd name="T13" fmla="*/ 0 h 46"/>
                  <a:gd name="T14" fmla="*/ 46 w 47"/>
                  <a:gd name="T15" fmla="*/ 0 h 46"/>
                  <a:gd name="T16" fmla="*/ 47 w 47"/>
                  <a:gd name="T17" fmla="*/ 0 h 46"/>
                  <a:gd name="T18" fmla="*/ 47 w 47"/>
                  <a:gd name="T19" fmla="*/ 0 h 46"/>
                  <a:gd name="T20" fmla="*/ 47 w 47"/>
                  <a:gd name="T21" fmla="*/ 46 h 46"/>
                  <a:gd name="T22" fmla="*/ 47 w 47"/>
                  <a:gd name="T23" fmla="*/ 46 h 46"/>
                  <a:gd name="T24" fmla="*/ 46 w 47"/>
                  <a:gd name="T25" fmla="*/ 46 h 46"/>
                  <a:gd name="T26" fmla="*/ 24 w 47"/>
                  <a:gd name="T27" fmla="*/ 46 h 46"/>
                  <a:gd name="T28" fmla="*/ 0 w 47"/>
                  <a:gd name="T29" fmla="*/ 46 h 46"/>
                  <a:gd name="T30" fmla="*/ 0 w 47"/>
                  <a:gd name="T31" fmla="*/ 46 h 46"/>
                  <a:gd name="T32" fmla="*/ 0 w 47"/>
                  <a:gd name="T33" fmla="*/ 46 h 46"/>
                  <a:gd name="T34" fmla="*/ 0 w 47"/>
                  <a:gd name="T35" fmla="*/ 0 h 46"/>
                  <a:gd name="T36" fmla="*/ 0 w 47"/>
                  <a:gd name="T37" fmla="*/ 0 h 46"/>
                  <a:gd name="T38" fmla="*/ 0 w 47"/>
                  <a:gd name="T39" fmla="*/ 0 h 46"/>
                  <a:gd name="T40" fmla="*/ 24 w 47"/>
                  <a:gd name="T41" fmla="*/ 0 h 46"/>
                  <a:gd name="T42" fmla="*/ 24 w 47"/>
                  <a:gd name="T43" fmla="*/ 0 h 46"/>
                  <a:gd name="T44" fmla="*/ 0 w 47"/>
                  <a:gd name="T45" fmla="*/ 0 h 46"/>
                  <a:gd name="T46" fmla="*/ 0 w 47"/>
                  <a:gd name="T47" fmla="*/ 46 h 46"/>
                  <a:gd name="T48" fmla="*/ 24 w 47"/>
                  <a:gd name="T49" fmla="*/ 46 h 46"/>
                  <a:gd name="T50" fmla="*/ 24 w 47"/>
                  <a:gd name="T51" fmla="*/ 4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6">
                    <a:moveTo>
                      <a:pt x="46" y="46"/>
                    </a:moveTo>
                    <a:lnTo>
                      <a:pt x="24" y="46"/>
                    </a:lnTo>
                    <a:lnTo>
                      <a:pt x="24" y="46"/>
                    </a:lnTo>
                    <a:lnTo>
                      <a:pt x="46" y="46"/>
                    </a:lnTo>
                    <a:lnTo>
                      <a:pt x="46" y="0"/>
                    </a:lnTo>
                    <a:lnTo>
                      <a:pt x="24" y="0"/>
                    </a:lnTo>
                    <a:lnTo>
                      <a:pt x="24" y="0"/>
                    </a:lnTo>
                    <a:lnTo>
                      <a:pt x="46" y="0"/>
                    </a:lnTo>
                    <a:lnTo>
                      <a:pt x="47" y="0"/>
                    </a:lnTo>
                    <a:lnTo>
                      <a:pt x="47" y="0"/>
                    </a:lnTo>
                    <a:lnTo>
                      <a:pt x="47" y="46"/>
                    </a:lnTo>
                    <a:lnTo>
                      <a:pt x="47" y="46"/>
                    </a:lnTo>
                    <a:lnTo>
                      <a:pt x="46" y="46"/>
                    </a:lnTo>
                    <a:close/>
                    <a:moveTo>
                      <a:pt x="24" y="46"/>
                    </a:moveTo>
                    <a:lnTo>
                      <a:pt x="0" y="46"/>
                    </a:lnTo>
                    <a:lnTo>
                      <a:pt x="0" y="46"/>
                    </a:lnTo>
                    <a:lnTo>
                      <a:pt x="0" y="46"/>
                    </a:lnTo>
                    <a:lnTo>
                      <a:pt x="0" y="0"/>
                    </a:lnTo>
                    <a:lnTo>
                      <a:pt x="0" y="0"/>
                    </a:lnTo>
                    <a:lnTo>
                      <a:pt x="0" y="0"/>
                    </a:lnTo>
                    <a:lnTo>
                      <a:pt x="24" y="0"/>
                    </a:lnTo>
                    <a:lnTo>
                      <a:pt x="24" y="0"/>
                    </a:lnTo>
                    <a:lnTo>
                      <a:pt x="0" y="0"/>
                    </a:lnTo>
                    <a:lnTo>
                      <a:pt x="0" y="46"/>
                    </a:lnTo>
                    <a:lnTo>
                      <a:pt x="24" y="46"/>
                    </a:lnTo>
                    <a:lnTo>
                      <a:pt x="24" y="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788" name="Rectangle 415"/>
              <p:cNvSpPr>
                <a:spLocks noChangeArrowheads="1"/>
              </p:cNvSpPr>
              <p:nvPr/>
            </p:nvSpPr>
            <p:spPr bwMode="auto">
              <a:xfrm>
                <a:off x="3567" y="2589"/>
                <a:ext cx="47" cy="46"/>
              </a:xfrm>
              <a:prstGeom prst="rect">
                <a:avLst/>
              </a:prstGeom>
              <a:solidFill>
                <a:srgbClr val="ECC4B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789" name="Freeform 416"/>
              <p:cNvSpPr>
                <a:spLocks noEditPoints="1"/>
              </p:cNvSpPr>
              <p:nvPr/>
            </p:nvSpPr>
            <p:spPr bwMode="auto">
              <a:xfrm>
                <a:off x="3567" y="2589"/>
                <a:ext cx="47" cy="46"/>
              </a:xfrm>
              <a:custGeom>
                <a:avLst/>
                <a:gdLst>
                  <a:gd name="T0" fmla="*/ 24 w 47"/>
                  <a:gd name="T1" fmla="*/ 46 h 46"/>
                  <a:gd name="T2" fmla="*/ 46 w 47"/>
                  <a:gd name="T3" fmla="*/ 46 h 46"/>
                  <a:gd name="T4" fmla="*/ 46 w 47"/>
                  <a:gd name="T5" fmla="*/ 0 h 46"/>
                  <a:gd name="T6" fmla="*/ 24 w 47"/>
                  <a:gd name="T7" fmla="*/ 0 h 46"/>
                  <a:gd name="T8" fmla="*/ 24 w 47"/>
                  <a:gd name="T9" fmla="*/ 0 h 46"/>
                  <a:gd name="T10" fmla="*/ 47 w 47"/>
                  <a:gd name="T11" fmla="*/ 0 h 46"/>
                  <a:gd name="T12" fmla="*/ 47 w 47"/>
                  <a:gd name="T13" fmla="*/ 0 h 46"/>
                  <a:gd name="T14" fmla="*/ 47 w 47"/>
                  <a:gd name="T15" fmla="*/ 0 h 46"/>
                  <a:gd name="T16" fmla="*/ 47 w 47"/>
                  <a:gd name="T17" fmla="*/ 46 h 46"/>
                  <a:gd name="T18" fmla="*/ 47 w 47"/>
                  <a:gd name="T19" fmla="*/ 46 h 46"/>
                  <a:gd name="T20" fmla="*/ 47 w 47"/>
                  <a:gd name="T21" fmla="*/ 46 h 46"/>
                  <a:gd name="T22" fmla="*/ 24 w 47"/>
                  <a:gd name="T23" fmla="*/ 46 h 46"/>
                  <a:gd name="T24" fmla="*/ 24 w 47"/>
                  <a:gd name="T25" fmla="*/ 46 h 46"/>
                  <a:gd name="T26" fmla="*/ 1 w 47"/>
                  <a:gd name="T27" fmla="*/ 46 h 46"/>
                  <a:gd name="T28" fmla="*/ 24 w 47"/>
                  <a:gd name="T29" fmla="*/ 46 h 46"/>
                  <a:gd name="T30" fmla="*/ 24 w 47"/>
                  <a:gd name="T31" fmla="*/ 46 h 46"/>
                  <a:gd name="T32" fmla="*/ 0 w 47"/>
                  <a:gd name="T33" fmla="*/ 46 h 46"/>
                  <a:gd name="T34" fmla="*/ 0 w 47"/>
                  <a:gd name="T35" fmla="*/ 46 h 46"/>
                  <a:gd name="T36" fmla="*/ 0 w 47"/>
                  <a:gd name="T37" fmla="*/ 46 h 46"/>
                  <a:gd name="T38" fmla="*/ 0 w 47"/>
                  <a:gd name="T39" fmla="*/ 0 h 46"/>
                  <a:gd name="T40" fmla="*/ 0 w 47"/>
                  <a:gd name="T41" fmla="*/ 0 h 46"/>
                  <a:gd name="T42" fmla="*/ 0 w 47"/>
                  <a:gd name="T43" fmla="*/ 0 h 46"/>
                  <a:gd name="T44" fmla="*/ 24 w 47"/>
                  <a:gd name="T45" fmla="*/ 0 h 46"/>
                  <a:gd name="T46" fmla="*/ 24 w 47"/>
                  <a:gd name="T47" fmla="*/ 0 h 46"/>
                  <a:gd name="T48" fmla="*/ 1 w 47"/>
                  <a:gd name="T49" fmla="*/ 0 h 46"/>
                  <a:gd name="T50" fmla="*/ 1 w 47"/>
                  <a:gd name="T51" fmla="*/ 4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6">
                    <a:moveTo>
                      <a:pt x="24" y="46"/>
                    </a:moveTo>
                    <a:lnTo>
                      <a:pt x="46" y="46"/>
                    </a:lnTo>
                    <a:lnTo>
                      <a:pt x="46" y="0"/>
                    </a:lnTo>
                    <a:lnTo>
                      <a:pt x="24" y="0"/>
                    </a:lnTo>
                    <a:lnTo>
                      <a:pt x="24" y="0"/>
                    </a:lnTo>
                    <a:lnTo>
                      <a:pt x="47" y="0"/>
                    </a:lnTo>
                    <a:lnTo>
                      <a:pt x="47" y="0"/>
                    </a:lnTo>
                    <a:lnTo>
                      <a:pt x="47" y="0"/>
                    </a:lnTo>
                    <a:lnTo>
                      <a:pt x="47" y="46"/>
                    </a:lnTo>
                    <a:lnTo>
                      <a:pt x="47" y="46"/>
                    </a:lnTo>
                    <a:lnTo>
                      <a:pt x="47" y="46"/>
                    </a:lnTo>
                    <a:lnTo>
                      <a:pt x="24" y="46"/>
                    </a:lnTo>
                    <a:lnTo>
                      <a:pt x="24" y="46"/>
                    </a:lnTo>
                    <a:close/>
                    <a:moveTo>
                      <a:pt x="1" y="46"/>
                    </a:moveTo>
                    <a:lnTo>
                      <a:pt x="24" y="46"/>
                    </a:lnTo>
                    <a:lnTo>
                      <a:pt x="24" y="46"/>
                    </a:lnTo>
                    <a:lnTo>
                      <a:pt x="0" y="46"/>
                    </a:lnTo>
                    <a:lnTo>
                      <a:pt x="0" y="46"/>
                    </a:lnTo>
                    <a:lnTo>
                      <a:pt x="0" y="46"/>
                    </a:lnTo>
                    <a:lnTo>
                      <a:pt x="0" y="0"/>
                    </a:lnTo>
                    <a:lnTo>
                      <a:pt x="0" y="0"/>
                    </a:lnTo>
                    <a:lnTo>
                      <a:pt x="0" y="0"/>
                    </a:lnTo>
                    <a:lnTo>
                      <a:pt x="24" y="0"/>
                    </a:lnTo>
                    <a:lnTo>
                      <a:pt x="24" y="0"/>
                    </a:lnTo>
                    <a:lnTo>
                      <a:pt x="1" y="0"/>
                    </a:lnTo>
                    <a:lnTo>
                      <a:pt x="1" y="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790" name="Rectangle 417"/>
              <p:cNvSpPr>
                <a:spLocks noChangeArrowheads="1"/>
              </p:cNvSpPr>
              <p:nvPr/>
            </p:nvSpPr>
            <p:spPr bwMode="auto">
              <a:xfrm>
                <a:off x="3614" y="2589"/>
                <a:ext cx="46" cy="46"/>
              </a:xfrm>
              <a:prstGeom prst="rect">
                <a:avLst/>
              </a:prstGeom>
              <a:solidFill>
                <a:srgbClr val="ECC4B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791" name="Freeform 418"/>
              <p:cNvSpPr>
                <a:spLocks noEditPoints="1"/>
              </p:cNvSpPr>
              <p:nvPr/>
            </p:nvSpPr>
            <p:spPr bwMode="auto">
              <a:xfrm>
                <a:off x="3613" y="2589"/>
                <a:ext cx="47" cy="46"/>
              </a:xfrm>
              <a:custGeom>
                <a:avLst/>
                <a:gdLst>
                  <a:gd name="T0" fmla="*/ 47 w 47"/>
                  <a:gd name="T1" fmla="*/ 46 h 46"/>
                  <a:gd name="T2" fmla="*/ 23 w 47"/>
                  <a:gd name="T3" fmla="*/ 46 h 46"/>
                  <a:gd name="T4" fmla="*/ 23 w 47"/>
                  <a:gd name="T5" fmla="*/ 46 h 46"/>
                  <a:gd name="T6" fmla="*/ 47 w 47"/>
                  <a:gd name="T7" fmla="*/ 46 h 46"/>
                  <a:gd name="T8" fmla="*/ 47 w 47"/>
                  <a:gd name="T9" fmla="*/ 0 h 46"/>
                  <a:gd name="T10" fmla="*/ 23 w 47"/>
                  <a:gd name="T11" fmla="*/ 0 h 46"/>
                  <a:gd name="T12" fmla="*/ 23 w 47"/>
                  <a:gd name="T13" fmla="*/ 0 h 46"/>
                  <a:gd name="T14" fmla="*/ 47 w 47"/>
                  <a:gd name="T15" fmla="*/ 0 h 46"/>
                  <a:gd name="T16" fmla="*/ 47 w 47"/>
                  <a:gd name="T17" fmla="*/ 0 h 46"/>
                  <a:gd name="T18" fmla="*/ 47 w 47"/>
                  <a:gd name="T19" fmla="*/ 0 h 46"/>
                  <a:gd name="T20" fmla="*/ 47 w 47"/>
                  <a:gd name="T21" fmla="*/ 46 h 46"/>
                  <a:gd name="T22" fmla="*/ 47 w 47"/>
                  <a:gd name="T23" fmla="*/ 46 h 46"/>
                  <a:gd name="T24" fmla="*/ 47 w 47"/>
                  <a:gd name="T25" fmla="*/ 46 h 46"/>
                  <a:gd name="T26" fmla="*/ 23 w 47"/>
                  <a:gd name="T27" fmla="*/ 46 h 46"/>
                  <a:gd name="T28" fmla="*/ 1 w 47"/>
                  <a:gd name="T29" fmla="*/ 46 h 46"/>
                  <a:gd name="T30" fmla="*/ 0 w 47"/>
                  <a:gd name="T31" fmla="*/ 46 h 46"/>
                  <a:gd name="T32" fmla="*/ 0 w 47"/>
                  <a:gd name="T33" fmla="*/ 46 h 46"/>
                  <a:gd name="T34" fmla="*/ 0 w 47"/>
                  <a:gd name="T35" fmla="*/ 0 h 46"/>
                  <a:gd name="T36" fmla="*/ 0 w 47"/>
                  <a:gd name="T37" fmla="*/ 0 h 46"/>
                  <a:gd name="T38" fmla="*/ 1 w 47"/>
                  <a:gd name="T39" fmla="*/ 0 h 46"/>
                  <a:gd name="T40" fmla="*/ 23 w 47"/>
                  <a:gd name="T41" fmla="*/ 0 h 46"/>
                  <a:gd name="T42" fmla="*/ 23 w 47"/>
                  <a:gd name="T43" fmla="*/ 0 h 46"/>
                  <a:gd name="T44" fmla="*/ 1 w 47"/>
                  <a:gd name="T45" fmla="*/ 0 h 46"/>
                  <a:gd name="T46" fmla="*/ 1 w 47"/>
                  <a:gd name="T47" fmla="*/ 46 h 46"/>
                  <a:gd name="T48" fmla="*/ 23 w 47"/>
                  <a:gd name="T49" fmla="*/ 46 h 46"/>
                  <a:gd name="T50" fmla="*/ 23 w 47"/>
                  <a:gd name="T51" fmla="*/ 4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6">
                    <a:moveTo>
                      <a:pt x="47" y="46"/>
                    </a:moveTo>
                    <a:lnTo>
                      <a:pt x="23" y="46"/>
                    </a:lnTo>
                    <a:lnTo>
                      <a:pt x="23" y="46"/>
                    </a:lnTo>
                    <a:lnTo>
                      <a:pt x="47" y="46"/>
                    </a:lnTo>
                    <a:lnTo>
                      <a:pt x="47" y="0"/>
                    </a:lnTo>
                    <a:lnTo>
                      <a:pt x="23" y="0"/>
                    </a:lnTo>
                    <a:lnTo>
                      <a:pt x="23" y="0"/>
                    </a:lnTo>
                    <a:lnTo>
                      <a:pt x="47" y="0"/>
                    </a:lnTo>
                    <a:lnTo>
                      <a:pt x="47" y="0"/>
                    </a:lnTo>
                    <a:lnTo>
                      <a:pt x="47" y="0"/>
                    </a:lnTo>
                    <a:lnTo>
                      <a:pt x="47" y="46"/>
                    </a:lnTo>
                    <a:lnTo>
                      <a:pt x="47" y="46"/>
                    </a:lnTo>
                    <a:lnTo>
                      <a:pt x="47" y="46"/>
                    </a:lnTo>
                    <a:close/>
                    <a:moveTo>
                      <a:pt x="23" y="46"/>
                    </a:moveTo>
                    <a:lnTo>
                      <a:pt x="1" y="46"/>
                    </a:lnTo>
                    <a:lnTo>
                      <a:pt x="0" y="46"/>
                    </a:lnTo>
                    <a:lnTo>
                      <a:pt x="0" y="46"/>
                    </a:lnTo>
                    <a:lnTo>
                      <a:pt x="0" y="0"/>
                    </a:lnTo>
                    <a:lnTo>
                      <a:pt x="0" y="0"/>
                    </a:lnTo>
                    <a:lnTo>
                      <a:pt x="1" y="0"/>
                    </a:lnTo>
                    <a:lnTo>
                      <a:pt x="23" y="0"/>
                    </a:lnTo>
                    <a:lnTo>
                      <a:pt x="23" y="0"/>
                    </a:lnTo>
                    <a:lnTo>
                      <a:pt x="1" y="0"/>
                    </a:lnTo>
                    <a:lnTo>
                      <a:pt x="1" y="46"/>
                    </a:lnTo>
                    <a:lnTo>
                      <a:pt x="23" y="46"/>
                    </a:lnTo>
                    <a:lnTo>
                      <a:pt x="23" y="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792" name="Rectangle 419"/>
              <p:cNvSpPr>
                <a:spLocks noChangeArrowheads="1"/>
              </p:cNvSpPr>
              <p:nvPr/>
            </p:nvSpPr>
            <p:spPr bwMode="auto">
              <a:xfrm>
                <a:off x="3429" y="2542"/>
                <a:ext cx="47" cy="47"/>
              </a:xfrm>
              <a:prstGeom prst="rect">
                <a:avLst/>
              </a:prstGeom>
              <a:solidFill>
                <a:srgbClr val="C66C2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793" name="Freeform 420"/>
              <p:cNvSpPr>
                <a:spLocks noEditPoints="1"/>
              </p:cNvSpPr>
              <p:nvPr/>
            </p:nvSpPr>
            <p:spPr bwMode="auto">
              <a:xfrm>
                <a:off x="3429" y="2542"/>
                <a:ext cx="47" cy="47"/>
              </a:xfrm>
              <a:custGeom>
                <a:avLst/>
                <a:gdLst>
                  <a:gd name="T0" fmla="*/ 47 w 47"/>
                  <a:gd name="T1" fmla="*/ 2 h 47"/>
                  <a:gd name="T2" fmla="*/ 23 w 47"/>
                  <a:gd name="T3" fmla="*/ 2 h 47"/>
                  <a:gd name="T4" fmla="*/ 23 w 47"/>
                  <a:gd name="T5" fmla="*/ 0 h 47"/>
                  <a:gd name="T6" fmla="*/ 47 w 47"/>
                  <a:gd name="T7" fmla="*/ 0 h 47"/>
                  <a:gd name="T8" fmla="*/ 47 w 47"/>
                  <a:gd name="T9" fmla="*/ 0 h 47"/>
                  <a:gd name="T10" fmla="*/ 47 w 47"/>
                  <a:gd name="T11" fmla="*/ 0 h 47"/>
                  <a:gd name="T12" fmla="*/ 47 w 47"/>
                  <a:gd name="T13" fmla="*/ 47 h 47"/>
                  <a:gd name="T14" fmla="*/ 47 w 47"/>
                  <a:gd name="T15" fmla="*/ 47 h 47"/>
                  <a:gd name="T16" fmla="*/ 47 w 47"/>
                  <a:gd name="T17" fmla="*/ 47 h 47"/>
                  <a:gd name="T18" fmla="*/ 23 w 47"/>
                  <a:gd name="T19" fmla="*/ 47 h 47"/>
                  <a:gd name="T20" fmla="*/ 23 w 47"/>
                  <a:gd name="T21" fmla="*/ 47 h 47"/>
                  <a:gd name="T22" fmla="*/ 47 w 47"/>
                  <a:gd name="T23" fmla="*/ 47 h 47"/>
                  <a:gd name="T24" fmla="*/ 47 w 47"/>
                  <a:gd name="T25" fmla="*/ 2 h 47"/>
                  <a:gd name="T26" fmla="*/ 23 w 47"/>
                  <a:gd name="T27" fmla="*/ 2 h 47"/>
                  <a:gd name="T28" fmla="*/ 1 w 47"/>
                  <a:gd name="T29" fmla="*/ 2 h 47"/>
                  <a:gd name="T30" fmla="*/ 1 w 47"/>
                  <a:gd name="T31" fmla="*/ 47 h 47"/>
                  <a:gd name="T32" fmla="*/ 23 w 47"/>
                  <a:gd name="T33" fmla="*/ 47 h 47"/>
                  <a:gd name="T34" fmla="*/ 23 w 47"/>
                  <a:gd name="T35" fmla="*/ 47 h 47"/>
                  <a:gd name="T36" fmla="*/ 0 w 47"/>
                  <a:gd name="T37" fmla="*/ 47 h 47"/>
                  <a:gd name="T38" fmla="*/ 0 w 47"/>
                  <a:gd name="T39" fmla="*/ 47 h 47"/>
                  <a:gd name="T40" fmla="*/ 0 w 47"/>
                  <a:gd name="T41" fmla="*/ 47 h 47"/>
                  <a:gd name="T42" fmla="*/ 0 w 47"/>
                  <a:gd name="T43" fmla="*/ 0 h 47"/>
                  <a:gd name="T44" fmla="*/ 0 w 47"/>
                  <a:gd name="T45" fmla="*/ 0 h 47"/>
                  <a:gd name="T46" fmla="*/ 0 w 47"/>
                  <a:gd name="T47" fmla="*/ 0 h 47"/>
                  <a:gd name="T48" fmla="*/ 23 w 47"/>
                  <a:gd name="T49" fmla="*/ 0 h 47"/>
                  <a:gd name="T50" fmla="*/ 23 w 47"/>
                  <a:gd name="T51" fmla="*/ 2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7">
                    <a:moveTo>
                      <a:pt x="47" y="2"/>
                    </a:moveTo>
                    <a:lnTo>
                      <a:pt x="23" y="2"/>
                    </a:lnTo>
                    <a:lnTo>
                      <a:pt x="23" y="0"/>
                    </a:lnTo>
                    <a:lnTo>
                      <a:pt x="47" y="0"/>
                    </a:lnTo>
                    <a:lnTo>
                      <a:pt x="47" y="0"/>
                    </a:lnTo>
                    <a:lnTo>
                      <a:pt x="47" y="0"/>
                    </a:lnTo>
                    <a:lnTo>
                      <a:pt x="47" y="47"/>
                    </a:lnTo>
                    <a:lnTo>
                      <a:pt x="47" y="47"/>
                    </a:lnTo>
                    <a:lnTo>
                      <a:pt x="47" y="47"/>
                    </a:lnTo>
                    <a:lnTo>
                      <a:pt x="23" y="47"/>
                    </a:lnTo>
                    <a:lnTo>
                      <a:pt x="23" y="47"/>
                    </a:lnTo>
                    <a:lnTo>
                      <a:pt x="47" y="47"/>
                    </a:lnTo>
                    <a:lnTo>
                      <a:pt x="47" y="2"/>
                    </a:lnTo>
                    <a:close/>
                    <a:moveTo>
                      <a:pt x="23" y="2"/>
                    </a:moveTo>
                    <a:lnTo>
                      <a:pt x="1" y="2"/>
                    </a:lnTo>
                    <a:lnTo>
                      <a:pt x="1" y="47"/>
                    </a:lnTo>
                    <a:lnTo>
                      <a:pt x="23" y="47"/>
                    </a:lnTo>
                    <a:lnTo>
                      <a:pt x="23" y="47"/>
                    </a:lnTo>
                    <a:lnTo>
                      <a:pt x="0" y="47"/>
                    </a:lnTo>
                    <a:lnTo>
                      <a:pt x="0" y="47"/>
                    </a:lnTo>
                    <a:lnTo>
                      <a:pt x="0" y="47"/>
                    </a:lnTo>
                    <a:lnTo>
                      <a:pt x="0" y="0"/>
                    </a:lnTo>
                    <a:lnTo>
                      <a:pt x="0" y="0"/>
                    </a:lnTo>
                    <a:lnTo>
                      <a:pt x="0" y="0"/>
                    </a:lnTo>
                    <a:lnTo>
                      <a:pt x="23" y="0"/>
                    </a:lnTo>
                    <a:lnTo>
                      <a:pt x="23" y="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794" name="Rectangle 421"/>
              <p:cNvSpPr>
                <a:spLocks noChangeArrowheads="1"/>
              </p:cNvSpPr>
              <p:nvPr/>
            </p:nvSpPr>
            <p:spPr bwMode="auto">
              <a:xfrm>
                <a:off x="3476" y="2542"/>
                <a:ext cx="45" cy="47"/>
              </a:xfrm>
              <a:prstGeom prst="rect">
                <a:avLst/>
              </a:prstGeom>
              <a:solidFill>
                <a:srgbClr val="ECC4B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795" name="Freeform 422"/>
              <p:cNvSpPr>
                <a:spLocks noEditPoints="1"/>
              </p:cNvSpPr>
              <p:nvPr/>
            </p:nvSpPr>
            <p:spPr bwMode="auto">
              <a:xfrm>
                <a:off x="3476" y="2542"/>
                <a:ext cx="45" cy="47"/>
              </a:xfrm>
              <a:custGeom>
                <a:avLst/>
                <a:gdLst>
                  <a:gd name="T0" fmla="*/ 22 w 45"/>
                  <a:gd name="T1" fmla="*/ 0 h 47"/>
                  <a:gd name="T2" fmla="*/ 45 w 45"/>
                  <a:gd name="T3" fmla="*/ 0 h 47"/>
                  <a:gd name="T4" fmla="*/ 45 w 45"/>
                  <a:gd name="T5" fmla="*/ 0 h 47"/>
                  <a:gd name="T6" fmla="*/ 45 w 45"/>
                  <a:gd name="T7" fmla="*/ 0 h 47"/>
                  <a:gd name="T8" fmla="*/ 45 w 45"/>
                  <a:gd name="T9" fmla="*/ 47 h 47"/>
                  <a:gd name="T10" fmla="*/ 45 w 45"/>
                  <a:gd name="T11" fmla="*/ 47 h 47"/>
                  <a:gd name="T12" fmla="*/ 45 w 45"/>
                  <a:gd name="T13" fmla="*/ 47 h 47"/>
                  <a:gd name="T14" fmla="*/ 22 w 45"/>
                  <a:gd name="T15" fmla="*/ 47 h 47"/>
                  <a:gd name="T16" fmla="*/ 22 w 45"/>
                  <a:gd name="T17" fmla="*/ 47 h 47"/>
                  <a:gd name="T18" fmla="*/ 45 w 45"/>
                  <a:gd name="T19" fmla="*/ 47 h 47"/>
                  <a:gd name="T20" fmla="*/ 45 w 45"/>
                  <a:gd name="T21" fmla="*/ 2 h 47"/>
                  <a:gd name="T22" fmla="*/ 22 w 45"/>
                  <a:gd name="T23" fmla="*/ 2 h 47"/>
                  <a:gd name="T24" fmla="*/ 22 w 45"/>
                  <a:gd name="T25" fmla="*/ 0 h 47"/>
                  <a:gd name="T26" fmla="*/ 0 w 45"/>
                  <a:gd name="T27" fmla="*/ 0 h 47"/>
                  <a:gd name="T28" fmla="*/ 22 w 45"/>
                  <a:gd name="T29" fmla="*/ 0 h 47"/>
                  <a:gd name="T30" fmla="*/ 22 w 45"/>
                  <a:gd name="T31" fmla="*/ 2 h 47"/>
                  <a:gd name="T32" fmla="*/ 0 w 45"/>
                  <a:gd name="T33" fmla="*/ 2 h 47"/>
                  <a:gd name="T34" fmla="*/ 0 w 45"/>
                  <a:gd name="T35" fmla="*/ 47 h 47"/>
                  <a:gd name="T36" fmla="*/ 22 w 45"/>
                  <a:gd name="T37" fmla="*/ 47 h 47"/>
                  <a:gd name="T38" fmla="*/ 22 w 45"/>
                  <a:gd name="T39" fmla="*/ 47 h 47"/>
                  <a:gd name="T40" fmla="*/ 0 w 45"/>
                  <a:gd name="T41" fmla="*/ 47 h 47"/>
                  <a:gd name="T42" fmla="*/ 0 w 45"/>
                  <a:gd name="T43" fmla="*/ 47 h 47"/>
                  <a:gd name="T44" fmla="*/ 0 w 45"/>
                  <a:gd name="T45" fmla="*/ 47 h 47"/>
                  <a:gd name="T46" fmla="*/ 0 w 45"/>
                  <a:gd name="T47" fmla="*/ 0 h 47"/>
                  <a:gd name="T48" fmla="*/ 0 w 45"/>
                  <a:gd name="T49" fmla="*/ 0 h 47"/>
                  <a:gd name="T50" fmla="*/ 0 w 45"/>
                  <a:gd name="T51"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5" h="47">
                    <a:moveTo>
                      <a:pt x="22" y="0"/>
                    </a:moveTo>
                    <a:lnTo>
                      <a:pt x="45" y="0"/>
                    </a:lnTo>
                    <a:lnTo>
                      <a:pt x="45" y="0"/>
                    </a:lnTo>
                    <a:lnTo>
                      <a:pt x="45" y="0"/>
                    </a:lnTo>
                    <a:lnTo>
                      <a:pt x="45" y="47"/>
                    </a:lnTo>
                    <a:lnTo>
                      <a:pt x="45" y="47"/>
                    </a:lnTo>
                    <a:lnTo>
                      <a:pt x="45" y="47"/>
                    </a:lnTo>
                    <a:lnTo>
                      <a:pt x="22" y="47"/>
                    </a:lnTo>
                    <a:lnTo>
                      <a:pt x="22" y="47"/>
                    </a:lnTo>
                    <a:lnTo>
                      <a:pt x="45" y="47"/>
                    </a:lnTo>
                    <a:lnTo>
                      <a:pt x="45" y="2"/>
                    </a:lnTo>
                    <a:lnTo>
                      <a:pt x="22" y="2"/>
                    </a:lnTo>
                    <a:lnTo>
                      <a:pt x="22" y="0"/>
                    </a:lnTo>
                    <a:close/>
                    <a:moveTo>
                      <a:pt x="0" y="0"/>
                    </a:moveTo>
                    <a:lnTo>
                      <a:pt x="22" y="0"/>
                    </a:lnTo>
                    <a:lnTo>
                      <a:pt x="22" y="2"/>
                    </a:lnTo>
                    <a:lnTo>
                      <a:pt x="0" y="2"/>
                    </a:lnTo>
                    <a:lnTo>
                      <a:pt x="0" y="47"/>
                    </a:lnTo>
                    <a:lnTo>
                      <a:pt x="22" y="47"/>
                    </a:lnTo>
                    <a:lnTo>
                      <a:pt x="22" y="47"/>
                    </a:lnTo>
                    <a:lnTo>
                      <a:pt x="0" y="47"/>
                    </a:lnTo>
                    <a:lnTo>
                      <a:pt x="0" y="47"/>
                    </a:lnTo>
                    <a:lnTo>
                      <a:pt x="0" y="47"/>
                    </a:lnTo>
                    <a:lnTo>
                      <a:pt x="0" y="0"/>
                    </a:lnTo>
                    <a:lnTo>
                      <a:pt x="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796" name="Rectangle 423"/>
              <p:cNvSpPr>
                <a:spLocks noChangeArrowheads="1"/>
              </p:cNvSpPr>
              <p:nvPr/>
            </p:nvSpPr>
            <p:spPr bwMode="auto">
              <a:xfrm>
                <a:off x="3521" y="2542"/>
                <a:ext cx="46" cy="47"/>
              </a:xfrm>
              <a:prstGeom prst="rect">
                <a:avLst/>
              </a:prstGeom>
              <a:solidFill>
                <a:srgbClr val="C66C2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797" name="Freeform 424"/>
              <p:cNvSpPr>
                <a:spLocks noEditPoints="1"/>
              </p:cNvSpPr>
              <p:nvPr/>
            </p:nvSpPr>
            <p:spPr bwMode="auto">
              <a:xfrm>
                <a:off x="3521" y="2542"/>
                <a:ext cx="47" cy="47"/>
              </a:xfrm>
              <a:custGeom>
                <a:avLst/>
                <a:gdLst>
                  <a:gd name="T0" fmla="*/ 46 w 47"/>
                  <a:gd name="T1" fmla="*/ 2 h 47"/>
                  <a:gd name="T2" fmla="*/ 24 w 47"/>
                  <a:gd name="T3" fmla="*/ 2 h 47"/>
                  <a:gd name="T4" fmla="*/ 24 w 47"/>
                  <a:gd name="T5" fmla="*/ 0 h 47"/>
                  <a:gd name="T6" fmla="*/ 46 w 47"/>
                  <a:gd name="T7" fmla="*/ 0 h 47"/>
                  <a:gd name="T8" fmla="*/ 47 w 47"/>
                  <a:gd name="T9" fmla="*/ 0 h 47"/>
                  <a:gd name="T10" fmla="*/ 47 w 47"/>
                  <a:gd name="T11" fmla="*/ 0 h 47"/>
                  <a:gd name="T12" fmla="*/ 47 w 47"/>
                  <a:gd name="T13" fmla="*/ 47 h 47"/>
                  <a:gd name="T14" fmla="*/ 47 w 47"/>
                  <a:gd name="T15" fmla="*/ 47 h 47"/>
                  <a:gd name="T16" fmla="*/ 46 w 47"/>
                  <a:gd name="T17" fmla="*/ 47 h 47"/>
                  <a:gd name="T18" fmla="*/ 24 w 47"/>
                  <a:gd name="T19" fmla="*/ 47 h 47"/>
                  <a:gd name="T20" fmla="*/ 24 w 47"/>
                  <a:gd name="T21" fmla="*/ 47 h 47"/>
                  <a:gd name="T22" fmla="*/ 46 w 47"/>
                  <a:gd name="T23" fmla="*/ 47 h 47"/>
                  <a:gd name="T24" fmla="*/ 46 w 47"/>
                  <a:gd name="T25" fmla="*/ 2 h 47"/>
                  <a:gd name="T26" fmla="*/ 24 w 47"/>
                  <a:gd name="T27" fmla="*/ 2 h 47"/>
                  <a:gd name="T28" fmla="*/ 0 w 47"/>
                  <a:gd name="T29" fmla="*/ 2 h 47"/>
                  <a:gd name="T30" fmla="*/ 0 w 47"/>
                  <a:gd name="T31" fmla="*/ 47 h 47"/>
                  <a:gd name="T32" fmla="*/ 24 w 47"/>
                  <a:gd name="T33" fmla="*/ 47 h 47"/>
                  <a:gd name="T34" fmla="*/ 24 w 47"/>
                  <a:gd name="T35" fmla="*/ 47 h 47"/>
                  <a:gd name="T36" fmla="*/ 0 w 47"/>
                  <a:gd name="T37" fmla="*/ 47 h 47"/>
                  <a:gd name="T38" fmla="*/ 0 w 47"/>
                  <a:gd name="T39" fmla="*/ 47 h 47"/>
                  <a:gd name="T40" fmla="*/ 0 w 47"/>
                  <a:gd name="T41" fmla="*/ 47 h 47"/>
                  <a:gd name="T42" fmla="*/ 0 w 47"/>
                  <a:gd name="T43" fmla="*/ 0 h 47"/>
                  <a:gd name="T44" fmla="*/ 0 w 47"/>
                  <a:gd name="T45" fmla="*/ 0 h 47"/>
                  <a:gd name="T46" fmla="*/ 0 w 47"/>
                  <a:gd name="T47" fmla="*/ 0 h 47"/>
                  <a:gd name="T48" fmla="*/ 24 w 47"/>
                  <a:gd name="T49" fmla="*/ 0 h 47"/>
                  <a:gd name="T50" fmla="*/ 24 w 47"/>
                  <a:gd name="T51" fmla="*/ 2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7">
                    <a:moveTo>
                      <a:pt x="46" y="2"/>
                    </a:moveTo>
                    <a:lnTo>
                      <a:pt x="24" y="2"/>
                    </a:lnTo>
                    <a:lnTo>
                      <a:pt x="24" y="0"/>
                    </a:lnTo>
                    <a:lnTo>
                      <a:pt x="46" y="0"/>
                    </a:lnTo>
                    <a:lnTo>
                      <a:pt x="47" y="0"/>
                    </a:lnTo>
                    <a:lnTo>
                      <a:pt x="47" y="0"/>
                    </a:lnTo>
                    <a:lnTo>
                      <a:pt x="47" y="47"/>
                    </a:lnTo>
                    <a:lnTo>
                      <a:pt x="47" y="47"/>
                    </a:lnTo>
                    <a:lnTo>
                      <a:pt x="46" y="47"/>
                    </a:lnTo>
                    <a:lnTo>
                      <a:pt x="24" y="47"/>
                    </a:lnTo>
                    <a:lnTo>
                      <a:pt x="24" y="47"/>
                    </a:lnTo>
                    <a:lnTo>
                      <a:pt x="46" y="47"/>
                    </a:lnTo>
                    <a:lnTo>
                      <a:pt x="46" y="2"/>
                    </a:lnTo>
                    <a:close/>
                    <a:moveTo>
                      <a:pt x="24" y="2"/>
                    </a:moveTo>
                    <a:lnTo>
                      <a:pt x="0" y="2"/>
                    </a:lnTo>
                    <a:lnTo>
                      <a:pt x="0" y="47"/>
                    </a:lnTo>
                    <a:lnTo>
                      <a:pt x="24" y="47"/>
                    </a:lnTo>
                    <a:lnTo>
                      <a:pt x="24" y="47"/>
                    </a:lnTo>
                    <a:lnTo>
                      <a:pt x="0" y="47"/>
                    </a:lnTo>
                    <a:lnTo>
                      <a:pt x="0" y="47"/>
                    </a:lnTo>
                    <a:lnTo>
                      <a:pt x="0" y="47"/>
                    </a:lnTo>
                    <a:lnTo>
                      <a:pt x="0" y="0"/>
                    </a:lnTo>
                    <a:lnTo>
                      <a:pt x="0" y="0"/>
                    </a:lnTo>
                    <a:lnTo>
                      <a:pt x="0" y="0"/>
                    </a:lnTo>
                    <a:lnTo>
                      <a:pt x="24" y="0"/>
                    </a:lnTo>
                    <a:lnTo>
                      <a:pt x="24" y="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798" name="Rectangle 425"/>
              <p:cNvSpPr>
                <a:spLocks noChangeArrowheads="1"/>
              </p:cNvSpPr>
              <p:nvPr/>
            </p:nvSpPr>
            <p:spPr bwMode="auto">
              <a:xfrm>
                <a:off x="3567" y="2542"/>
                <a:ext cx="47" cy="47"/>
              </a:xfrm>
              <a:prstGeom prst="rect">
                <a:avLst/>
              </a:prstGeom>
              <a:solidFill>
                <a:srgbClr val="ECC4B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799" name="Freeform 426"/>
              <p:cNvSpPr>
                <a:spLocks noEditPoints="1"/>
              </p:cNvSpPr>
              <p:nvPr/>
            </p:nvSpPr>
            <p:spPr bwMode="auto">
              <a:xfrm>
                <a:off x="3567" y="2542"/>
                <a:ext cx="47" cy="47"/>
              </a:xfrm>
              <a:custGeom>
                <a:avLst/>
                <a:gdLst>
                  <a:gd name="T0" fmla="*/ 24 w 47"/>
                  <a:gd name="T1" fmla="*/ 0 h 47"/>
                  <a:gd name="T2" fmla="*/ 47 w 47"/>
                  <a:gd name="T3" fmla="*/ 0 h 47"/>
                  <a:gd name="T4" fmla="*/ 47 w 47"/>
                  <a:gd name="T5" fmla="*/ 0 h 47"/>
                  <a:gd name="T6" fmla="*/ 47 w 47"/>
                  <a:gd name="T7" fmla="*/ 0 h 47"/>
                  <a:gd name="T8" fmla="*/ 47 w 47"/>
                  <a:gd name="T9" fmla="*/ 47 h 47"/>
                  <a:gd name="T10" fmla="*/ 47 w 47"/>
                  <a:gd name="T11" fmla="*/ 47 h 47"/>
                  <a:gd name="T12" fmla="*/ 47 w 47"/>
                  <a:gd name="T13" fmla="*/ 47 h 47"/>
                  <a:gd name="T14" fmla="*/ 24 w 47"/>
                  <a:gd name="T15" fmla="*/ 47 h 47"/>
                  <a:gd name="T16" fmla="*/ 24 w 47"/>
                  <a:gd name="T17" fmla="*/ 47 h 47"/>
                  <a:gd name="T18" fmla="*/ 46 w 47"/>
                  <a:gd name="T19" fmla="*/ 47 h 47"/>
                  <a:gd name="T20" fmla="*/ 46 w 47"/>
                  <a:gd name="T21" fmla="*/ 2 h 47"/>
                  <a:gd name="T22" fmla="*/ 24 w 47"/>
                  <a:gd name="T23" fmla="*/ 2 h 47"/>
                  <a:gd name="T24" fmla="*/ 24 w 47"/>
                  <a:gd name="T25" fmla="*/ 0 h 47"/>
                  <a:gd name="T26" fmla="*/ 0 w 47"/>
                  <a:gd name="T27" fmla="*/ 0 h 47"/>
                  <a:gd name="T28" fmla="*/ 24 w 47"/>
                  <a:gd name="T29" fmla="*/ 0 h 47"/>
                  <a:gd name="T30" fmla="*/ 24 w 47"/>
                  <a:gd name="T31" fmla="*/ 2 h 47"/>
                  <a:gd name="T32" fmla="*/ 1 w 47"/>
                  <a:gd name="T33" fmla="*/ 2 h 47"/>
                  <a:gd name="T34" fmla="*/ 1 w 47"/>
                  <a:gd name="T35" fmla="*/ 47 h 47"/>
                  <a:gd name="T36" fmla="*/ 24 w 47"/>
                  <a:gd name="T37" fmla="*/ 47 h 47"/>
                  <a:gd name="T38" fmla="*/ 24 w 47"/>
                  <a:gd name="T39" fmla="*/ 47 h 47"/>
                  <a:gd name="T40" fmla="*/ 0 w 47"/>
                  <a:gd name="T41" fmla="*/ 47 h 47"/>
                  <a:gd name="T42" fmla="*/ 0 w 47"/>
                  <a:gd name="T43" fmla="*/ 47 h 47"/>
                  <a:gd name="T44" fmla="*/ 0 w 47"/>
                  <a:gd name="T45" fmla="*/ 47 h 47"/>
                  <a:gd name="T46" fmla="*/ 0 w 47"/>
                  <a:gd name="T47" fmla="*/ 0 h 47"/>
                  <a:gd name="T48" fmla="*/ 0 w 47"/>
                  <a:gd name="T49" fmla="*/ 0 h 47"/>
                  <a:gd name="T50" fmla="*/ 0 w 47"/>
                  <a:gd name="T51"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7">
                    <a:moveTo>
                      <a:pt x="24" y="0"/>
                    </a:moveTo>
                    <a:lnTo>
                      <a:pt x="47" y="0"/>
                    </a:lnTo>
                    <a:lnTo>
                      <a:pt x="47" y="0"/>
                    </a:lnTo>
                    <a:lnTo>
                      <a:pt x="47" y="0"/>
                    </a:lnTo>
                    <a:lnTo>
                      <a:pt x="47" y="47"/>
                    </a:lnTo>
                    <a:lnTo>
                      <a:pt x="47" y="47"/>
                    </a:lnTo>
                    <a:lnTo>
                      <a:pt x="47" y="47"/>
                    </a:lnTo>
                    <a:lnTo>
                      <a:pt x="24" y="47"/>
                    </a:lnTo>
                    <a:lnTo>
                      <a:pt x="24" y="47"/>
                    </a:lnTo>
                    <a:lnTo>
                      <a:pt x="46" y="47"/>
                    </a:lnTo>
                    <a:lnTo>
                      <a:pt x="46" y="2"/>
                    </a:lnTo>
                    <a:lnTo>
                      <a:pt x="24" y="2"/>
                    </a:lnTo>
                    <a:lnTo>
                      <a:pt x="24" y="0"/>
                    </a:lnTo>
                    <a:close/>
                    <a:moveTo>
                      <a:pt x="0" y="0"/>
                    </a:moveTo>
                    <a:lnTo>
                      <a:pt x="24" y="0"/>
                    </a:lnTo>
                    <a:lnTo>
                      <a:pt x="24" y="2"/>
                    </a:lnTo>
                    <a:lnTo>
                      <a:pt x="1" y="2"/>
                    </a:lnTo>
                    <a:lnTo>
                      <a:pt x="1" y="47"/>
                    </a:lnTo>
                    <a:lnTo>
                      <a:pt x="24" y="47"/>
                    </a:lnTo>
                    <a:lnTo>
                      <a:pt x="24" y="47"/>
                    </a:lnTo>
                    <a:lnTo>
                      <a:pt x="0" y="47"/>
                    </a:lnTo>
                    <a:lnTo>
                      <a:pt x="0" y="47"/>
                    </a:lnTo>
                    <a:lnTo>
                      <a:pt x="0" y="47"/>
                    </a:lnTo>
                    <a:lnTo>
                      <a:pt x="0" y="0"/>
                    </a:lnTo>
                    <a:lnTo>
                      <a:pt x="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800" name="Rectangle 427"/>
              <p:cNvSpPr>
                <a:spLocks noChangeArrowheads="1"/>
              </p:cNvSpPr>
              <p:nvPr/>
            </p:nvSpPr>
            <p:spPr bwMode="auto">
              <a:xfrm>
                <a:off x="3614" y="2542"/>
                <a:ext cx="46" cy="47"/>
              </a:xfrm>
              <a:prstGeom prst="rect">
                <a:avLst/>
              </a:prstGeom>
              <a:solidFill>
                <a:srgbClr val="C66C2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801" name="Freeform 428"/>
              <p:cNvSpPr>
                <a:spLocks noEditPoints="1"/>
              </p:cNvSpPr>
              <p:nvPr/>
            </p:nvSpPr>
            <p:spPr bwMode="auto">
              <a:xfrm>
                <a:off x="3613" y="2542"/>
                <a:ext cx="47" cy="47"/>
              </a:xfrm>
              <a:custGeom>
                <a:avLst/>
                <a:gdLst>
                  <a:gd name="T0" fmla="*/ 47 w 47"/>
                  <a:gd name="T1" fmla="*/ 2 h 47"/>
                  <a:gd name="T2" fmla="*/ 23 w 47"/>
                  <a:gd name="T3" fmla="*/ 2 h 47"/>
                  <a:gd name="T4" fmla="*/ 23 w 47"/>
                  <a:gd name="T5" fmla="*/ 0 h 47"/>
                  <a:gd name="T6" fmla="*/ 47 w 47"/>
                  <a:gd name="T7" fmla="*/ 0 h 47"/>
                  <a:gd name="T8" fmla="*/ 47 w 47"/>
                  <a:gd name="T9" fmla="*/ 0 h 47"/>
                  <a:gd name="T10" fmla="*/ 47 w 47"/>
                  <a:gd name="T11" fmla="*/ 0 h 47"/>
                  <a:gd name="T12" fmla="*/ 47 w 47"/>
                  <a:gd name="T13" fmla="*/ 47 h 47"/>
                  <a:gd name="T14" fmla="*/ 47 w 47"/>
                  <a:gd name="T15" fmla="*/ 47 h 47"/>
                  <a:gd name="T16" fmla="*/ 47 w 47"/>
                  <a:gd name="T17" fmla="*/ 47 h 47"/>
                  <a:gd name="T18" fmla="*/ 23 w 47"/>
                  <a:gd name="T19" fmla="*/ 47 h 47"/>
                  <a:gd name="T20" fmla="*/ 23 w 47"/>
                  <a:gd name="T21" fmla="*/ 47 h 47"/>
                  <a:gd name="T22" fmla="*/ 47 w 47"/>
                  <a:gd name="T23" fmla="*/ 47 h 47"/>
                  <a:gd name="T24" fmla="*/ 47 w 47"/>
                  <a:gd name="T25" fmla="*/ 2 h 47"/>
                  <a:gd name="T26" fmla="*/ 23 w 47"/>
                  <a:gd name="T27" fmla="*/ 2 h 47"/>
                  <a:gd name="T28" fmla="*/ 1 w 47"/>
                  <a:gd name="T29" fmla="*/ 2 h 47"/>
                  <a:gd name="T30" fmla="*/ 1 w 47"/>
                  <a:gd name="T31" fmla="*/ 47 h 47"/>
                  <a:gd name="T32" fmla="*/ 23 w 47"/>
                  <a:gd name="T33" fmla="*/ 47 h 47"/>
                  <a:gd name="T34" fmla="*/ 23 w 47"/>
                  <a:gd name="T35" fmla="*/ 47 h 47"/>
                  <a:gd name="T36" fmla="*/ 1 w 47"/>
                  <a:gd name="T37" fmla="*/ 47 h 47"/>
                  <a:gd name="T38" fmla="*/ 0 w 47"/>
                  <a:gd name="T39" fmla="*/ 47 h 47"/>
                  <a:gd name="T40" fmla="*/ 0 w 47"/>
                  <a:gd name="T41" fmla="*/ 47 h 47"/>
                  <a:gd name="T42" fmla="*/ 0 w 47"/>
                  <a:gd name="T43" fmla="*/ 0 h 47"/>
                  <a:gd name="T44" fmla="*/ 0 w 47"/>
                  <a:gd name="T45" fmla="*/ 0 h 47"/>
                  <a:gd name="T46" fmla="*/ 1 w 47"/>
                  <a:gd name="T47" fmla="*/ 0 h 47"/>
                  <a:gd name="T48" fmla="*/ 23 w 47"/>
                  <a:gd name="T49" fmla="*/ 0 h 47"/>
                  <a:gd name="T50" fmla="*/ 23 w 47"/>
                  <a:gd name="T51" fmla="*/ 2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7">
                    <a:moveTo>
                      <a:pt x="47" y="2"/>
                    </a:moveTo>
                    <a:lnTo>
                      <a:pt x="23" y="2"/>
                    </a:lnTo>
                    <a:lnTo>
                      <a:pt x="23" y="0"/>
                    </a:lnTo>
                    <a:lnTo>
                      <a:pt x="47" y="0"/>
                    </a:lnTo>
                    <a:lnTo>
                      <a:pt x="47" y="0"/>
                    </a:lnTo>
                    <a:lnTo>
                      <a:pt x="47" y="0"/>
                    </a:lnTo>
                    <a:lnTo>
                      <a:pt x="47" y="47"/>
                    </a:lnTo>
                    <a:lnTo>
                      <a:pt x="47" y="47"/>
                    </a:lnTo>
                    <a:lnTo>
                      <a:pt x="47" y="47"/>
                    </a:lnTo>
                    <a:lnTo>
                      <a:pt x="23" y="47"/>
                    </a:lnTo>
                    <a:lnTo>
                      <a:pt x="23" y="47"/>
                    </a:lnTo>
                    <a:lnTo>
                      <a:pt x="47" y="47"/>
                    </a:lnTo>
                    <a:lnTo>
                      <a:pt x="47" y="2"/>
                    </a:lnTo>
                    <a:close/>
                    <a:moveTo>
                      <a:pt x="23" y="2"/>
                    </a:moveTo>
                    <a:lnTo>
                      <a:pt x="1" y="2"/>
                    </a:lnTo>
                    <a:lnTo>
                      <a:pt x="1" y="47"/>
                    </a:lnTo>
                    <a:lnTo>
                      <a:pt x="23" y="47"/>
                    </a:lnTo>
                    <a:lnTo>
                      <a:pt x="23" y="47"/>
                    </a:lnTo>
                    <a:lnTo>
                      <a:pt x="1" y="47"/>
                    </a:lnTo>
                    <a:lnTo>
                      <a:pt x="0" y="47"/>
                    </a:lnTo>
                    <a:lnTo>
                      <a:pt x="0" y="47"/>
                    </a:lnTo>
                    <a:lnTo>
                      <a:pt x="0" y="0"/>
                    </a:lnTo>
                    <a:lnTo>
                      <a:pt x="0" y="0"/>
                    </a:lnTo>
                    <a:lnTo>
                      <a:pt x="1" y="0"/>
                    </a:lnTo>
                    <a:lnTo>
                      <a:pt x="23" y="0"/>
                    </a:lnTo>
                    <a:lnTo>
                      <a:pt x="23" y="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802" name="Rectangle 429"/>
              <p:cNvSpPr>
                <a:spLocks noChangeArrowheads="1"/>
              </p:cNvSpPr>
              <p:nvPr/>
            </p:nvSpPr>
            <p:spPr bwMode="auto">
              <a:xfrm>
                <a:off x="3476" y="2635"/>
                <a:ext cx="45" cy="46"/>
              </a:xfrm>
              <a:prstGeom prst="rect">
                <a:avLst/>
              </a:prstGeom>
              <a:solidFill>
                <a:srgbClr val="ECC4B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803" name="Freeform 430"/>
              <p:cNvSpPr>
                <a:spLocks noEditPoints="1"/>
              </p:cNvSpPr>
              <p:nvPr/>
            </p:nvSpPr>
            <p:spPr bwMode="auto">
              <a:xfrm>
                <a:off x="3476" y="2635"/>
                <a:ext cx="45" cy="47"/>
              </a:xfrm>
              <a:custGeom>
                <a:avLst/>
                <a:gdLst>
                  <a:gd name="T0" fmla="*/ 22 w 45"/>
                  <a:gd name="T1" fmla="*/ 0 h 47"/>
                  <a:gd name="T2" fmla="*/ 45 w 45"/>
                  <a:gd name="T3" fmla="*/ 0 h 47"/>
                  <a:gd name="T4" fmla="*/ 45 w 45"/>
                  <a:gd name="T5" fmla="*/ 0 h 47"/>
                  <a:gd name="T6" fmla="*/ 45 w 45"/>
                  <a:gd name="T7" fmla="*/ 0 h 47"/>
                  <a:gd name="T8" fmla="*/ 45 w 45"/>
                  <a:gd name="T9" fmla="*/ 46 h 47"/>
                  <a:gd name="T10" fmla="*/ 45 w 45"/>
                  <a:gd name="T11" fmla="*/ 47 h 47"/>
                  <a:gd name="T12" fmla="*/ 45 w 45"/>
                  <a:gd name="T13" fmla="*/ 47 h 47"/>
                  <a:gd name="T14" fmla="*/ 22 w 45"/>
                  <a:gd name="T15" fmla="*/ 47 h 47"/>
                  <a:gd name="T16" fmla="*/ 22 w 45"/>
                  <a:gd name="T17" fmla="*/ 46 h 47"/>
                  <a:gd name="T18" fmla="*/ 45 w 45"/>
                  <a:gd name="T19" fmla="*/ 46 h 47"/>
                  <a:gd name="T20" fmla="*/ 45 w 45"/>
                  <a:gd name="T21" fmla="*/ 0 h 47"/>
                  <a:gd name="T22" fmla="*/ 22 w 45"/>
                  <a:gd name="T23" fmla="*/ 0 h 47"/>
                  <a:gd name="T24" fmla="*/ 22 w 45"/>
                  <a:gd name="T25" fmla="*/ 0 h 47"/>
                  <a:gd name="T26" fmla="*/ 0 w 45"/>
                  <a:gd name="T27" fmla="*/ 0 h 47"/>
                  <a:gd name="T28" fmla="*/ 22 w 45"/>
                  <a:gd name="T29" fmla="*/ 0 h 47"/>
                  <a:gd name="T30" fmla="*/ 22 w 45"/>
                  <a:gd name="T31" fmla="*/ 0 h 47"/>
                  <a:gd name="T32" fmla="*/ 0 w 45"/>
                  <a:gd name="T33" fmla="*/ 0 h 47"/>
                  <a:gd name="T34" fmla="*/ 0 w 45"/>
                  <a:gd name="T35" fmla="*/ 46 h 47"/>
                  <a:gd name="T36" fmla="*/ 22 w 45"/>
                  <a:gd name="T37" fmla="*/ 46 h 47"/>
                  <a:gd name="T38" fmla="*/ 22 w 45"/>
                  <a:gd name="T39" fmla="*/ 47 h 47"/>
                  <a:gd name="T40" fmla="*/ 0 w 45"/>
                  <a:gd name="T41" fmla="*/ 47 h 47"/>
                  <a:gd name="T42" fmla="*/ 0 w 45"/>
                  <a:gd name="T43" fmla="*/ 47 h 47"/>
                  <a:gd name="T44" fmla="*/ 0 w 45"/>
                  <a:gd name="T45" fmla="*/ 46 h 47"/>
                  <a:gd name="T46" fmla="*/ 0 w 45"/>
                  <a:gd name="T47" fmla="*/ 0 h 47"/>
                  <a:gd name="T48" fmla="*/ 0 w 45"/>
                  <a:gd name="T49" fmla="*/ 0 h 47"/>
                  <a:gd name="T50" fmla="*/ 0 w 45"/>
                  <a:gd name="T51"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5" h="47">
                    <a:moveTo>
                      <a:pt x="22" y="0"/>
                    </a:moveTo>
                    <a:lnTo>
                      <a:pt x="45" y="0"/>
                    </a:lnTo>
                    <a:lnTo>
                      <a:pt x="45" y="0"/>
                    </a:lnTo>
                    <a:lnTo>
                      <a:pt x="45" y="0"/>
                    </a:lnTo>
                    <a:lnTo>
                      <a:pt x="45" y="46"/>
                    </a:lnTo>
                    <a:lnTo>
                      <a:pt x="45" y="47"/>
                    </a:lnTo>
                    <a:lnTo>
                      <a:pt x="45" y="47"/>
                    </a:lnTo>
                    <a:lnTo>
                      <a:pt x="22" y="47"/>
                    </a:lnTo>
                    <a:lnTo>
                      <a:pt x="22" y="46"/>
                    </a:lnTo>
                    <a:lnTo>
                      <a:pt x="45" y="46"/>
                    </a:lnTo>
                    <a:lnTo>
                      <a:pt x="45" y="0"/>
                    </a:lnTo>
                    <a:lnTo>
                      <a:pt x="22" y="0"/>
                    </a:lnTo>
                    <a:lnTo>
                      <a:pt x="22" y="0"/>
                    </a:lnTo>
                    <a:close/>
                    <a:moveTo>
                      <a:pt x="0" y="0"/>
                    </a:moveTo>
                    <a:lnTo>
                      <a:pt x="22" y="0"/>
                    </a:lnTo>
                    <a:lnTo>
                      <a:pt x="22" y="0"/>
                    </a:lnTo>
                    <a:lnTo>
                      <a:pt x="0" y="0"/>
                    </a:lnTo>
                    <a:lnTo>
                      <a:pt x="0" y="46"/>
                    </a:lnTo>
                    <a:lnTo>
                      <a:pt x="22" y="46"/>
                    </a:lnTo>
                    <a:lnTo>
                      <a:pt x="22" y="47"/>
                    </a:lnTo>
                    <a:lnTo>
                      <a:pt x="0" y="47"/>
                    </a:lnTo>
                    <a:lnTo>
                      <a:pt x="0" y="47"/>
                    </a:lnTo>
                    <a:lnTo>
                      <a:pt x="0" y="46"/>
                    </a:lnTo>
                    <a:lnTo>
                      <a:pt x="0" y="0"/>
                    </a:lnTo>
                    <a:lnTo>
                      <a:pt x="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804" name="Rectangle 431"/>
              <p:cNvSpPr>
                <a:spLocks noChangeArrowheads="1"/>
              </p:cNvSpPr>
              <p:nvPr/>
            </p:nvSpPr>
            <p:spPr bwMode="auto">
              <a:xfrm>
                <a:off x="3521" y="2635"/>
                <a:ext cx="46" cy="46"/>
              </a:xfrm>
              <a:prstGeom prst="rect">
                <a:avLst/>
              </a:prstGeom>
              <a:solidFill>
                <a:srgbClr val="ECC4B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805" name="Freeform 432"/>
              <p:cNvSpPr>
                <a:spLocks noEditPoints="1"/>
              </p:cNvSpPr>
              <p:nvPr/>
            </p:nvSpPr>
            <p:spPr bwMode="auto">
              <a:xfrm>
                <a:off x="3521" y="2635"/>
                <a:ext cx="47" cy="47"/>
              </a:xfrm>
              <a:custGeom>
                <a:avLst/>
                <a:gdLst>
                  <a:gd name="T0" fmla="*/ 46 w 47"/>
                  <a:gd name="T1" fmla="*/ 0 h 47"/>
                  <a:gd name="T2" fmla="*/ 24 w 47"/>
                  <a:gd name="T3" fmla="*/ 0 h 47"/>
                  <a:gd name="T4" fmla="*/ 24 w 47"/>
                  <a:gd name="T5" fmla="*/ 0 h 47"/>
                  <a:gd name="T6" fmla="*/ 46 w 47"/>
                  <a:gd name="T7" fmla="*/ 0 h 47"/>
                  <a:gd name="T8" fmla="*/ 47 w 47"/>
                  <a:gd name="T9" fmla="*/ 0 h 47"/>
                  <a:gd name="T10" fmla="*/ 47 w 47"/>
                  <a:gd name="T11" fmla="*/ 0 h 47"/>
                  <a:gd name="T12" fmla="*/ 47 w 47"/>
                  <a:gd name="T13" fmla="*/ 46 h 47"/>
                  <a:gd name="T14" fmla="*/ 47 w 47"/>
                  <a:gd name="T15" fmla="*/ 47 h 47"/>
                  <a:gd name="T16" fmla="*/ 46 w 47"/>
                  <a:gd name="T17" fmla="*/ 47 h 47"/>
                  <a:gd name="T18" fmla="*/ 24 w 47"/>
                  <a:gd name="T19" fmla="*/ 47 h 47"/>
                  <a:gd name="T20" fmla="*/ 24 w 47"/>
                  <a:gd name="T21" fmla="*/ 46 h 47"/>
                  <a:gd name="T22" fmla="*/ 46 w 47"/>
                  <a:gd name="T23" fmla="*/ 46 h 47"/>
                  <a:gd name="T24" fmla="*/ 46 w 47"/>
                  <a:gd name="T25" fmla="*/ 0 h 47"/>
                  <a:gd name="T26" fmla="*/ 24 w 47"/>
                  <a:gd name="T27" fmla="*/ 0 h 47"/>
                  <a:gd name="T28" fmla="*/ 0 w 47"/>
                  <a:gd name="T29" fmla="*/ 0 h 47"/>
                  <a:gd name="T30" fmla="*/ 0 w 47"/>
                  <a:gd name="T31" fmla="*/ 46 h 47"/>
                  <a:gd name="T32" fmla="*/ 24 w 47"/>
                  <a:gd name="T33" fmla="*/ 46 h 47"/>
                  <a:gd name="T34" fmla="*/ 24 w 47"/>
                  <a:gd name="T35" fmla="*/ 47 h 47"/>
                  <a:gd name="T36" fmla="*/ 0 w 47"/>
                  <a:gd name="T37" fmla="*/ 47 h 47"/>
                  <a:gd name="T38" fmla="*/ 0 w 47"/>
                  <a:gd name="T39" fmla="*/ 47 h 47"/>
                  <a:gd name="T40" fmla="*/ 0 w 47"/>
                  <a:gd name="T41" fmla="*/ 46 h 47"/>
                  <a:gd name="T42" fmla="*/ 0 w 47"/>
                  <a:gd name="T43" fmla="*/ 0 h 47"/>
                  <a:gd name="T44" fmla="*/ 0 w 47"/>
                  <a:gd name="T45" fmla="*/ 0 h 47"/>
                  <a:gd name="T46" fmla="*/ 0 w 47"/>
                  <a:gd name="T47" fmla="*/ 0 h 47"/>
                  <a:gd name="T48" fmla="*/ 24 w 47"/>
                  <a:gd name="T49" fmla="*/ 0 h 47"/>
                  <a:gd name="T50" fmla="*/ 24 w 47"/>
                  <a:gd name="T51"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7">
                    <a:moveTo>
                      <a:pt x="46" y="0"/>
                    </a:moveTo>
                    <a:lnTo>
                      <a:pt x="24" y="0"/>
                    </a:lnTo>
                    <a:lnTo>
                      <a:pt x="24" y="0"/>
                    </a:lnTo>
                    <a:lnTo>
                      <a:pt x="46" y="0"/>
                    </a:lnTo>
                    <a:lnTo>
                      <a:pt x="47" y="0"/>
                    </a:lnTo>
                    <a:lnTo>
                      <a:pt x="47" y="0"/>
                    </a:lnTo>
                    <a:lnTo>
                      <a:pt x="47" y="46"/>
                    </a:lnTo>
                    <a:lnTo>
                      <a:pt x="47" y="47"/>
                    </a:lnTo>
                    <a:lnTo>
                      <a:pt x="46" y="47"/>
                    </a:lnTo>
                    <a:lnTo>
                      <a:pt x="24" y="47"/>
                    </a:lnTo>
                    <a:lnTo>
                      <a:pt x="24" y="46"/>
                    </a:lnTo>
                    <a:lnTo>
                      <a:pt x="46" y="46"/>
                    </a:lnTo>
                    <a:lnTo>
                      <a:pt x="46" y="0"/>
                    </a:lnTo>
                    <a:close/>
                    <a:moveTo>
                      <a:pt x="24" y="0"/>
                    </a:moveTo>
                    <a:lnTo>
                      <a:pt x="0" y="0"/>
                    </a:lnTo>
                    <a:lnTo>
                      <a:pt x="0" y="46"/>
                    </a:lnTo>
                    <a:lnTo>
                      <a:pt x="24" y="46"/>
                    </a:lnTo>
                    <a:lnTo>
                      <a:pt x="24" y="47"/>
                    </a:lnTo>
                    <a:lnTo>
                      <a:pt x="0" y="47"/>
                    </a:lnTo>
                    <a:lnTo>
                      <a:pt x="0" y="47"/>
                    </a:lnTo>
                    <a:lnTo>
                      <a:pt x="0" y="46"/>
                    </a:lnTo>
                    <a:lnTo>
                      <a:pt x="0" y="0"/>
                    </a:lnTo>
                    <a:lnTo>
                      <a:pt x="0" y="0"/>
                    </a:lnTo>
                    <a:lnTo>
                      <a:pt x="0" y="0"/>
                    </a:lnTo>
                    <a:lnTo>
                      <a:pt x="24" y="0"/>
                    </a:lnTo>
                    <a:lnTo>
                      <a:pt x="2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806" name="Rectangle 433"/>
              <p:cNvSpPr>
                <a:spLocks noChangeArrowheads="1"/>
              </p:cNvSpPr>
              <p:nvPr/>
            </p:nvSpPr>
            <p:spPr bwMode="auto">
              <a:xfrm>
                <a:off x="3567" y="2635"/>
                <a:ext cx="47" cy="46"/>
              </a:xfrm>
              <a:prstGeom prst="rect">
                <a:avLst/>
              </a:prstGeom>
              <a:solidFill>
                <a:srgbClr val="ECC4B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807" name="Freeform 434"/>
              <p:cNvSpPr>
                <a:spLocks noEditPoints="1"/>
              </p:cNvSpPr>
              <p:nvPr/>
            </p:nvSpPr>
            <p:spPr bwMode="auto">
              <a:xfrm>
                <a:off x="3567" y="2635"/>
                <a:ext cx="47" cy="47"/>
              </a:xfrm>
              <a:custGeom>
                <a:avLst/>
                <a:gdLst>
                  <a:gd name="T0" fmla="*/ 24 w 47"/>
                  <a:gd name="T1" fmla="*/ 0 h 47"/>
                  <a:gd name="T2" fmla="*/ 47 w 47"/>
                  <a:gd name="T3" fmla="*/ 0 h 47"/>
                  <a:gd name="T4" fmla="*/ 47 w 47"/>
                  <a:gd name="T5" fmla="*/ 0 h 47"/>
                  <a:gd name="T6" fmla="*/ 47 w 47"/>
                  <a:gd name="T7" fmla="*/ 0 h 47"/>
                  <a:gd name="T8" fmla="*/ 47 w 47"/>
                  <a:gd name="T9" fmla="*/ 46 h 47"/>
                  <a:gd name="T10" fmla="*/ 47 w 47"/>
                  <a:gd name="T11" fmla="*/ 47 h 47"/>
                  <a:gd name="T12" fmla="*/ 47 w 47"/>
                  <a:gd name="T13" fmla="*/ 47 h 47"/>
                  <a:gd name="T14" fmla="*/ 24 w 47"/>
                  <a:gd name="T15" fmla="*/ 47 h 47"/>
                  <a:gd name="T16" fmla="*/ 24 w 47"/>
                  <a:gd name="T17" fmla="*/ 46 h 47"/>
                  <a:gd name="T18" fmla="*/ 46 w 47"/>
                  <a:gd name="T19" fmla="*/ 46 h 47"/>
                  <a:gd name="T20" fmla="*/ 46 w 47"/>
                  <a:gd name="T21" fmla="*/ 0 h 47"/>
                  <a:gd name="T22" fmla="*/ 24 w 47"/>
                  <a:gd name="T23" fmla="*/ 0 h 47"/>
                  <a:gd name="T24" fmla="*/ 24 w 47"/>
                  <a:gd name="T25" fmla="*/ 0 h 47"/>
                  <a:gd name="T26" fmla="*/ 0 w 47"/>
                  <a:gd name="T27" fmla="*/ 0 h 47"/>
                  <a:gd name="T28" fmla="*/ 24 w 47"/>
                  <a:gd name="T29" fmla="*/ 0 h 47"/>
                  <a:gd name="T30" fmla="*/ 24 w 47"/>
                  <a:gd name="T31" fmla="*/ 0 h 47"/>
                  <a:gd name="T32" fmla="*/ 1 w 47"/>
                  <a:gd name="T33" fmla="*/ 0 h 47"/>
                  <a:gd name="T34" fmla="*/ 1 w 47"/>
                  <a:gd name="T35" fmla="*/ 46 h 47"/>
                  <a:gd name="T36" fmla="*/ 24 w 47"/>
                  <a:gd name="T37" fmla="*/ 46 h 47"/>
                  <a:gd name="T38" fmla="*/ 24 w 47"/>
                  <a:gd name="T39" fmla="*/ 47 h 47"/>
                  <a:gd name="T40" fmla="*/ 0 w 47"/>
                  <a:gd name="T41" fmla="*/ 47 h 47"/>
                  <a:gd name="T42" fmla="*/ 0 w 47"/>
                  <a:gd name="T43" fmla="*/ 47 h 47"/>
                  <a:gd name="T44" fmla="*/ 0 w 47"/>
                  <a:gd name="T45" fmla="*/ 46 h 47"/>
                  <a:gd name="T46" fmla="*/ 0 w 47"/>
                  <a:gd name="T47" fmla="*/ 0 h 47"/>
                  <a:gd name="T48" fmla="*/ 0 w 47"/>
                  <a:gd name="T49" fmla="*/ 0 h 47"/>
                  <a:gd name="T50" fmla="*/ 0 w 47"/>
                  <a:gd name="T51"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7">
                    <a:moveTo>
                      <a:pt x="24" y="0"/>
                    </a:moveTo>
                    <a:lnTo>
                      <a:pt x="47" y="0"/>
                    </a:lnTo>
                    <a:lnTo>
                      <a:pt x="47" y="0"/>
                    </a:lnTo>
                    <a:lnTo>
                      <a:pt x="47" y="0"/>
                    </a:lnTo>
                    <a:lnTo>
                      <a:pt x="47" y="46"/>
                    </a:lnTo>
                    <a:lnTo>
                      <a:pt x="47" y="47"/>
                    </a:lnTo>
                    <a:lnTo>
                      <a:pt x="47" y="47"/>
                    </a:lnTo>
                    <a:lnTo>
                      <a:pt x="24" y="47"/>
                    </a:lnTo>
                    <a:lnTo>
                      <a:pt x="24" y="46"/>
                    </a:lnTo>
                    <a:lnTo>
                      <a:pt x="46" y="46"/>
                    </a:lnTo>
                    <a:lnTo>
                      <a:pt x="46" y="0"/>
                    </a:lnTo>
                    <a:lnTo>
                      <a:pt x="24" y="0"/>
                    </a:lnTo>
                    <a:lnTo>
                      <a:pt x="24" y="0"/>
                    </a:lnTo>
                    <a:close/>
                    <a:moveTo>
                      <a:pt x="0" y="0"/>
                    </a:moveTo>
                    <a:lnTo>
                      <a:pt x="24" y="0"/>
                    </a:lnTo>
                    <a:lnTo>
                      <a:pt x="24" y="0"/>
                    </a:lnTo>
                    <a:lnTo>
                      <a:pt x="1" y="0"/>
                    </a:lnTo>
                    <a:lnTo>
                      <a:pt x="1" y="46"/>
                    </a:lnTo>
                    <a:lnTo>
                      <a:pt x="24" y="46"/>
                    </a:lnTo>
                    <a:lnTo>
                      <a:pt x="24" y="47"/>
                    </a:lnTo>
                    <a:lnTo>
                      <a:pt x="0" y="47"/>
                    </a:lnTo>
                    <a:lnTo>
                      <a:pt x="0" y="47"/>
                    </a:lnTo>
                    <a:lnTo>
                      <a:pt x="0" y="46"/>
                    </a:lnTo>
                    <a:lnTo>
                      <a:pt x="0" y="0"/>
                    </a:lnTo>
                    <a:lnTo>
                      <a:pt x="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808" name="Rectangle 435"/>
              <p:cNvSpPr>
                <a:spLocks noChangeArrowheads="1"/>
              </p:cNvSpPr>
              <p:nvPr/>
            </p:nvSpPr>
            <p:spPr bwMode="auto">
              <a:xfrm>
                <a:off x="3521" y="2681"/>
                <a:ext cx="46" cy="47"/>
              </a:xfrm>
              <a:prstGeom prst="rect">
                <a:avLst/>
              </a:prstGeom>
              <a:solidFill>
                <a:srgbClr val="ECC4B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809" name="Freeform 436"/>
              <p:cNvSpPr>
                <a:spLocks noEditPoints="1"/>
              </p:cNvSpPr>
              <p:nvPr/>
            </p:nvSpPr>
            <p:spPr bwMode="auto">
              <a:xfrm>
                <a:off x="3521" y="2681"/>
                <a:ext cx="47" cy="47"/>
              </a:xfrm>
              <a:custGeom>
                <a:avLst/>
                <a:gdLst>
                  <a:gd name="T0" fmla="*/ 46 w 47"/>
                  <a:gd name="T1" fmla="*/ 47 h 47"/>
                  <a:gd name="T2" fmla="*/ 24 w 47"/>
                  <a:gd name="T3" fmla="*/ 47 h 47"/>
                  <a:gd name="T4" fmla="*/ 24 w 47"/>
                  <a:gd name="T5" fmla="*/ 46 h 47"/>
                  <a:gd name="T6" fmla="*/ 46 w 47"/>
                  <a:gd name="T7" fmla="*/ 46 h 47"/>
                  <a:gd name="T8" fmla="*/ 46 w 47"/>
                  <a:gd name="T9" fmla="*/ 1 h 47"/>
                  <a:gd name="T10" fmla="*/ 24 w 47"/>
                  <a:gd name="T11" fmla="*/ 1 h 47"/>
                  <a:gd name="T12" fmla="*/ 24 w 47"/>
                  <a:gd name="T13" fmla="*/ 0 h 47"/>
                  <a:gd name="T14" fmla="*/ 46 w 47"/>
                  <a:gd name="T15" fmla="*/ 0 h 47"/>
                  <a:gd name="T16" fmla="*/ 47 w 47"/>
                  <a:gd name="T17" fmla="*/ 0 h 47"/>
                  <a:gd name="T18" fmla="*/ 47 w 47"/>
                  <a:gd name="T19" fmla="*/ 0 h 47"/>
                  <a:gd name="T20" fmla="*/ 47 w 47"/>
                  <a:gd name="T21" fmla="*/ 47 h 47"/>
                  <a:gd name="T22" fmla="*/ 47 w 47"/>
                  <a:gd name="T23" fmla="*/ 47 h 47"/>
                  <a:gd name="T24" fmla="*/ 46 w 47"/>
                  <a:gd name="T25" fmla="*/ 47 h 47"/>
                  <a:gd name="T26" fmla="*/ 24 w 47"/>
                  <a:gd name="T27" fmla="*/ 47 h 47"/>
                  <a:gd name="T28" fmla="*/ 0 w 47"/>
                  <a:gd name="T29" fmla="*/ 47 h 47"/>
                  <a:gd name="T30" fmla="*/ 0 w 47"/>
                  <a:gd name="T31" fmla="*/ 47 h 47"/>
                  <a:gd name="T32" fmla="*/ 0 w 47"/>
                  <a:gd name="T33" fmla="*/ 47 h 47"/>
                  <a:gd name="T34" fmla="*/ 0 w 47"/>
                  <a:gd name="T35" fmla="*/ 0 h 47"/>
                  <a:gd name="T36" fmla="*/ 0 w 47"/>
                  <a:gd name="T37" fmla="*/ 0 h 47"/>
                  <a:gd name="T38" fmla="*/ 0 w 47"/>
                  <a:gd name="T39" fmla="*/ 0 h 47"/>
                  <a:gd name="T40" fmla="*/ 24 w 47"/>
                  <a:gd name="T41" fmla="*/ 0 h 47"/>
                  <a:gd name="T42" fmla="*/ 24 w 47"/>
                  <a:gd name="T43" fmla="*/ 1 h 47"/>
                  <a:gd name="T44" fmla="*/ 0 w 47"/>
                  <a:gd name="T45" fmla="*/ 1 h 47"/>
                  <a:gd name="T46" fmla="*/ 0 w 47"/>
                  <a:gd name="T47" fmla="*/ 46 h 47"/>
                  <a:gd name="T48" fmla="*/ 24 w 47"/>
                  <a:gd name="T49" fmla="*/ 46 h 47"/>
                  <a:gd name="T50" fmla="*/ 24 w 47"/>
                  <a:gd name="T51" fmla="*/ 4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7">
                    <a:moveTo>
                      <a:pt x="46" y="47"/>
                    </a:moveTo>
                    <a:lnTo>
                      <a:pt x="24" y="47"/>
                    </a:lnTo>
                    <a:lnTo>
                      <a:pt x="24" y="46"/>
                    </a:lnTo>
                    <a:lnTo>
                      <a:pt x="46" y="46"/>
                    </a:lnTo>
                    <a:lnTo>
                      <a:pt x="46" y="1"/>
                    </a:lnTo>
                    <a:lnTo>
                      <a:pt x="24" y="1"/>
                    </a:lnTo>
                    <a:lnTo>
                      <a:pt x="24" y="0"/>
                    </a:lnTo>
                    <a:lnTo>
                      <a:pt x="46" y="0"/>
                    </a:lnTo>
                    <a:lnTo>
                      <a:pt x="47" y="0"/>
                    </a:lnTo>
                    <a:lnTo>
                      <a:pt x="47" y="0"/>
                    </a:lnTo>
                    <a:lnTo>
                      <a:pt x="47" y="47"/>
                    </a:lnTo>
                    <a:lnTo>
                      <a:pt x="47" y="47"/>
                    </a:lnTo>
                    <a:lnTo>
                      <a:pt x="46" y="47"/>
                    </a:lnTo>
                    <a:close/>
                    <a:moveTo>
                      <a:pt x="24" y="47"/>
                    </a:moveTo>
                    <a:lnTo>
                      <a:pt x="0" y="47"/>
                    </a:lnTo>
                    <a:lnTo>
                      <a:pt x="0" y="47"/>
                    </a:lnTo>
                    <a:lnTo>
                      <a:pt x="0" y="47"/>
                    </a:lnTo>
                    <a:lnTo>
                      <a:pt x="0" y="0"/>
                    </a:lnTo>
                    <a:lnTo>
                      <a:pt x="0" y="0"/>
                    </a:lnTo>
                    <a:lnTo>
                      <a:pt x="0" y="0"/>
                    </a:lnTo>
                    <a:lnTo>
                      <a:pt x="24" y="0"/>
                    </a:lnTo>
                    <a:lnTo>
                      <a:pt x="24" y="1"/>
                    </a:lnTo>
                    <a:lnTo>
                      <a:pt x="0" y="1"/>
                    </a:lnTo>
                    <a:lnTo>
                      <a:pt x="0" y="46"/>
                    </a:lnTo>
                    <a:lnTo>
                      <a:pt x="24" y="46"/>
                    </a:lnTo>
                    <a:lnTo>
                      <a:pt x="24" y="4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810" name="Rectangle 437"/>
              <p:cNvSpPr>
                <a:spLocks noChangeArrowheads="1"/>
              </p:cNvSpPr>
              <p:nvPr/>
            </p:nvSpPr>
            <p:spPr bwMode="auto">
              <a:xfrm>
                <a:off x="3383" y="2774"/>
                <a:ext cx="46" cy="45"/>
              </a:xfrm>
              <a:prstGeom prst="rect">
                <a:avLst/>
              </a:prstGeom>
              <a:solidFill>
                <a:srgbClr val="249AB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811" name="Freeform 438"/>
              <p:cNvSpPr>
                <a:spLocks noEditPoints="1"/>
              </p:cNvSpPr>
              <p:nvPr/>
            </p:nvSpPr>
            <p:spPr bwMode="auto">
              <a:xfrm>
                <a:off x="3383" y="2774"/>
                <a:ext cx="47" cy="47"/>
              </a:xfrm>
              <a:custGeom>
                <a:avLst/>
                <a:gdLst>
                  <a:gd name="T0" fmla="*/ 23 w 47"/>
                  <a:gd name="T1" fmla="*/ 45 h 47"/>
                  <a:gd name="T2" fmla="*/ 46 w 47"/>
                  <a:gd name="T3" fmla="*/ 45 h 47"/>
                  <a:gd name="T4" fmla="*/ 46 w 47"/>
                  <a:gd name="T5" fmla="*/ 0 h 47"/>
                  <a:gd name="T6" fmla="*/ 23 w 47"/>
                  <a:gd name="T7" fmla="*/ 0 h 47"/>
                  <a:gd name="T8" fmla="*/ 23 w 47"/>
                  <a:gd name="T9" fmla="*/ 0 h 47"/>
                  <a:gd name="T10" fmla="*/ 46 w 47"/>
                  <a:gd name="T11" fmla="*/ 0 h 47"/>
                  <a:gd name="T12" fmla="*/ 47 w 47"/>
                  <a:gd name="T13" fmla="*/ 0 h 47"/>
                  <a:gd name="T14" fmla="*/ 47 w 47"/>
                  <a:gd name="T15" fmla="*/ 0 h 47"/>
                  <a:gd name="T16" fmla="*/ 47 w 47"/>
                  <a:gd name="T17" fmla="*/ 45 h 47"/>
                  <a:gd name="T18" fmla="*/ 47 w 47"/>
                  <a:gd name="T19" fmla="*/ 47 h 47"/>
                  <a:gd name="T20" fmla="*/ 46 w 47"/>
                  <a:gd name="T21" fmla="*/ 47 h 47"/>
                  <a:gd name="T22" fmla="*/ 23 w 47"/>
                  <a:gd name="T23" fmla="*/ 47 h 47"/>
                  <a:gd name="T24" fmla="*/ 23 w 47"/>
                  <a:gd name="T25" fmla="*/ 45 h 47"/>
                  <a:gd name="T26" fmla="*/ 0 w 47"/>
                  <a:gd name="T27" fmla="*/ 45 h 47"/>
                  <a:gd name="T28" fmla="*/ 23 w 47"/>
                  <a:gd name="T29" fmla="*/ 45 h 47"/>
                  <a:gd name="T30" fmla="*/ 23 w 47"/>
                  <a:gd name="T31" fmla="*/ 47 h 47"/>
                  <a:gd name="T32" fmla="*/ 0 w 47"/>
                  <a:gd name="T33" fmla="*/ 47 h 47"/>
                  <a:gd name="T34" fmla="*/ 0 w 47"/>
                  <a:gd name="T35" fmla="*/ 47 h 47"/>
                  <a:gd name="T36" fmla="*/ 0 w 47"/>
                  <a:gd name="T37" fmla="*/ 45 h 47"/>
                  <a:gd name="T38" fmla="*/ 0 w 47"/>
                  <a:gd name="T39" fmla="*/ 0 h 47"/>
                  <a:gd name="T40" fmla="*/ 0 w 47"/>
                  <a:gd name="T41" fmla="*/ 0 h 47"/>
                  <a:gd name="T42" fmla="*/ 0 w 47"/>
                  <a:gd name="T43" fmla="*/ 0 h 47"/>
                  <a:gd name="T44" fmla="*/ 23 w 47"/>
                  <a:gd name="T45" fmla="*/ 0 h 47"/>
                  <a:gd name="T46" fmla="*/ 23 w 47"/>
                  <a:gd name="T47" fmla="*/ 0 h 47"/>
                  <a:gd name="T48" fmla="*/ 0 w 47"/>
                  <a:gd name="T49" fmla="*/ 0 h 47"/>
                  <a:gd name="T50" fmla="*/ 0 w 47"/>
                  <a:gd name="T51" fmla="*/ 4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7">
                    <a:moveTo>
                      <a:pt x="23" y="45"/>
                    </a:moveTo>
                    <a:lnTo>
                      <a:pt x="46" y="45"/>
                    </a:lnTo>
                    <a:lnTo>
                      <a:pt x="46" y="0"/>
                    </a:lnTo>
                    <a:lnTo>
                      <a:pt x="23" y="0"/>
                    </a:lnTo>
                    <a:lnTo>
                      <a:pt x="23" y="0"/>
                    </a:lnTo>
                    <a:lnTo>
                      <a:pt x="46" y="0"/>
                    </a:lnTo>
                    <a:lnTo>
                      <a:pt x="47" y="0"/>
                    </a:lnTo>
                    <a:lnTo>
                      <a:pt x="47" y="0"/>
                    </a:lnTo>
                    <a:lnTo>
                      <a:pt x="47" y="45"/>
                    </a:lnTo>
                    <a:lnTo>
                      <a:pt x="47" y="47"/>
                    </a:lnTo>
                    <a:lnTo>
                      <a:pt x="46" y="47"/>
                    </a:lnTo>
                    <a:lnTo>
                      <a:pt x="23" y="47"/>
                    </a:lnTo>
                    <a:lnTo>
                      <a:pt x="23" y="45"/>
                    </a:lnTo>
                    <a:close/>
                    <a:moveTo>
                      <a:pt x="0" y="45"/>
                    </a:moveTo>
                    <a:lnTo>
                      <a:pt x="23" y="45"/>
                    </a:lnTo>
                    <a:lnTo>
                      <a:pt x="23" y="47"/>
                    </a:lnTo>
                    <a:lnTo>
                      <a:pt x="0" y="47"/>
                    </a:lnTo>
                    <a:lnTo>
                      <a:pt x="0" y="47"/>
                    </a:lnTo>
                    <a:lnTo>
                      <a:pt x="0" y="45"/>
                    </a:lnTo>
                    <a:lnTo>
                      <a:pt x="0" y="0"/>
                    </a:lnTo>
                    <a:lnTo>
                      <a:pt x="0" y="0"/>
                    </a:lnTo>
                    <a:lnTo>
                      <a:pt x="0" y="0"/>
                    </a:lnTo>
                    <a:lnTo>
                      <a:pt x="23" y="0"/>
                    </a:lnTo>
                    <a:lnTo>
                      <a:pt x="23" y="0"/>
                    </a:lnTo>
                    <a:lnTo>
                      <a:pt x="0" y="0"/>
                    </a:lnTo>
                    <a:lnTo>
                      <a:pt x="0" y="4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812" name="Rectangle 439"/>
              <p:cNvSpPr>
                <a:spLocks noChangeArrowheads="1"/>
              </p:cNvSpPr>
              <p:nvPr/>
            </p:nvSpPr>
            <p:spPr bwMode="auto">
              <a:xfrm>
                <a:off x="3476" y="2774"/>
                <a:ext cx="45" cy="45"/>
              </a:xfrm>
              <a:prstGeom prst="rect">
                <a:avLst/>
              </a:prstGeom>
              <a:solidFill>
                <a:srgbClr val="6FCEE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813" name="Freeform 440"/>
              <p:cNvSpPr>
                <a:spLocks noEditPoints="1"/>
              </p:cNvSpPr>
              <p:nvPr/>
            </p:nvSpPr>
            <p:spPr bwMode="auto">
              <a:xfrm>
                <a:off x="3476" y="2774"/>
                <a:ext cx="45" cy="47"/>
              </a:xfrm>
              <a:custGeom>
                <a:avLst/>
                <a:gdLst>
                  <a:gd name="T0" fmla="*/ 22 w 45"/>
                  <a:gd name="T1" fmla="*/ 45 h 47"/>
                  <a:gd name="T2" fmla="*/ 45 w 45"/>
                  <a:gd name="T3" fmla="*/ 45 h 47"/>
                  <a:gd name="T4" fmla="*/ 45 w 45"/>
                  <a:gd name="T5" fmla="*/ 0 h 47"/>
                  <a:gd name="T6" fmla="*/ 22 w 45"/>
                  <a:gd name="T7" fmla="*/ 0 h 47"/>
                  <a:gd name="T8" fmla="*/ 22 w 45"/>
                  <a:gd name="T9" fmla="*/ 0 h 47"/>
                  <a:gd name="T10" fmla="*/ 45 w 45"/>
                  <a:gd name="T11" fmla="*/ 0 h 47"/>
                  <a:gd name="T12" fmla="*/ 45 w 45"/>
                  <a:gd name="T13" fmla="*/ 0 h 47"/>
                  <a:gd name="T14" fmla="*/ 45 w 45"/>
                  <a:gd name="T15" fmla="*/ 0 h 47"/>
                  <a:gd name="T16" fmla="*/ 45 w 45"/>
                  <a:gd name="T17" fmla="*/ 45 h 47"/>
                  <a:gd name="T18" fmla="*/ 45 w 45"/>
                  <a:gd name="T19" fmla="*/ 47 h 47"/>
                  <a:gd name="T20" fmla="*/ 45 w 45"/>
                  <a:gd name="T21" fmla="*/ 47 h 47"/>
                  <a:gd name="T22" fmla="*/ 22 w 45"/>
                  <a:gd name="T23" fmla="*/ 47 h 47"/>
                  <a:gd name="T24" fmla="*/ 22 w 45"/>
                  <a:gd name="T25" fmla="*/ 45 h 47"/>
                  <a:gd name="T26" fmla="*/ 0 w 45"/>
                  <a:gd name="T27" fmla="*/ 45 h 47"/>
                  <a:gd name="T28" fmla="*/ 22 w 45"/>
                  <a:gd name="T29" fmla="*/ 45 h 47"/>
                  <a:gd name="T30" fmla="*/ 22 w 45"/>
                  <a:gd name="T31" fmla="*/ 47 h 47"/>
                  <a:gd name="T32" fmla="*/ 0 w 45"/>
                  <a:gd name="T33" fmla="*/ 47 h 47"/>
                  <a:gd name="T34" fmla="*/ 0 w 45"/>
                  <a:gd name="T35" fmla="*/ 47 h 47"/>
                  <a:gd name="T36" fmla="*/ 0 w 45"/>
                  <a:gd name="T37" fmla="*/ 45 h 47"/>
                  <a:gd name="T38" fmla="*/ 0 w 45"/>
                  <a:gd name="T39" fmla="*/ 0 h 47"/>
                  <a:gd name="T40" fmla="*/ 0 w 45"/>
                  <a:gd name="T41" fmla="*/ 0 h 47"/>
                  <a:gd name="T42" fmla="*/ 0 w 45"/>
                  <a:gd name="T43" fmla="*/ 0 h 47"/>
                  <a:gd name="T44" fmla="*/ 22 w 45"/>
                  <a:gd name="T45" fmla="*/ 0 h 47"/>
                  <a:gd name="T46" fmla="*/ 22 w 45"/>
                  <a:gd name="T47" fmla="*/ 0 h 47"/>
                  <a:gd name="T48" fmla="*/ 0 w 45"/>
                  <a:gd name="T49" fmla="*/ 0 h 47"/>
                  <a:gd name="T50" fmla="*/ 0 w 45"/>
                  <a:gd name="T51" fmla="*/ 4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5" h="47">
                    <a:moveTo>
                      <a:pt x="22" y="45"/>
                    </a:moveTo>
                    <a:lnTo>
                      <a:pt x="45" y="45"/>
                    </a:lnTo>
                    <a:lnTo>
                      <a:pt x="45" y="0"/>
                    </a:lnTo>
                    <a:lnTo>
                      <a:pt x="22" y="0"/>
                    </a:lnTo>
                    <a:lnTo>
                      <a:pt x="22" y="0"/>
                    </a:lnTo>
                    <a:lnTo>
                      <a:pt x="45" y="0"/>
                    </a:lnTo>
                    <a:lnTo>
                      <a:pt x="45" y="0"/>
                    </a:lnTo>
                    <a:lnTo>
                      <a:pt x="45" y="0"/>
                    </a:lnTo>
                    <a:lnTo>
                      <a:pt x="45" y="45"/>
                    </a:lnTo>
                    <a:lnTo>
                      <a:pt x="45" y="47"/>
                    </a:lnTo>
                    <a:lnTo>
                      <a:pt x="45" y="47"/>
                    </a:lnTo>
                    <a:lnTo>
                      <a:pt x="22" y="47"/>
                    </a:lnTo>
                    <a:lnTo>
                      <a:pt x="22" y="45"/>
                    </a:lnTo>
                    <a:close/>
                    <a:moveTo>
                      <a:pt x="0" y="45"/>
                    </a:moveTo>
                    <a:lnTo>
                      <a:pt x="22" y="45"/>
                    </a:lnTo>
                    <a:lnTo>
                      <a:pt x="22" y="47"/>
                    </a:lnTo>
                    <a:lnTo>
                      <a:pt x="0" y="47"/>
                    </a:lnTo>
                    <a:lnTo>
                      <a:pt x="0" y="47"/>
                    </a:lnTo>
                    <a:lnTo>
                      <a:pt x="0" y="45"/>
                    </a:lnTo>
                    <a:lnTo>
                      <a:pt x="0" y="0"/>
                    </a:lnTo>
                    <a:lnTo>
                      <a:pt x="0" y="0"/>
                    </a:lnTo>
                    <a:lnTo>
                      <a:pt x="0" y="0"/>
                    </a:lnTo>
                    <a:lnTo>
                      <a:pt x="22" y="0"/>
                    </a:lnTo>
                    <a:lnTo>
                      <a:pt x="22" y="0"/>
                    </a:lnTo>
                    <a:lnTo>
                      <a:pt x="0" y="0"/>
                    </a:lnTo>
                    <a:lnTo>
                      <a:pt x="0" y="4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814" name="Rectangle 441"/>
              <p:cNvSpPr>
                <a:spLocks noChangeArrowheads="1"/>
              </p:cNvSpPr>
              <p:nvPr/>
            </p:nvSpPr>
            <p:spPr bwMode="auto">
              <a:xfrm>
                <a:off x="3521" y="2774"/>
                <a:ext cx="46" cy="45"/>
              </a:xfrm>
              <a:prstGeom prst="rect">
                <a:avLst/>
              </a:prstGeom>
              <a:solidFill>
                <a:srgbClr val="EE2D3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815" name="Freeform 442"/>
              <p:cNvSpPr>
                <a:spLocks noEditPoints="1"/>
              </p:cNvSpPr>
              <p:nvPr/>
            </p:nvSpPr>
            <p:spPr bwMode="auto">
              <a:xfrm>
                <a:off x="3521" y="2774"/>
                <a:ext cx="47" cy="47"/>
              </a:xfrm>
              <a:custGeom>
                <a:avLst/>
                <a:gdLst>
                  <a:gd name="T0" fmla="*/ 46 w 47"/>
                  <a:gd name="T1" fmla="*/ 47 h 47"/>
                  <a:gd name="T2" fmla="*/ 24 w 47"/>
                  <a:gd name="T3" fmla="*/ 47 h 47"/>
                  <a:gd name="T4" fmla="*/ 24 w 47"/>
                  <a:gd name="T5" fmla="*/ 45 h 47"/>
                  <a:gd name="T6" fmla="*/ 46 w 47"/>
                  <a:gd name="T7" fmla="*/ 45 h 47"/>
                  <a:gd name="T8" fmla="*/ 46 w 47"/>
                  <a:gd name="T9" fmla="*/ 0 h 47"/>
                  <a:gd name="T10" fmla="*/ 24 w 47"/>
                  <a:gd name="T11" fmla="*/ 0 h 47"/>
                  <a:gd name="T12" fmla="*/ 24 w 47"/>
                  <a:gd name="T13" fmla="*/ 0 h 47"/>
                  <a:gd name="T14" fmla="*/ 46 w 47"/>
                  <a:gd name="T15" fmla="*/ 0 h 47"/>
                  <a:gd name="T16" fmla="*/ 47 w 47"/>
                  <a:gd name="T17" fmla="*/ 0 h 47"/>
                  <a:gd name="T18" fmla="*/ 47 w 47"/>
                  <a:gd name="T19" fmla="*/ 0 h 47"/>
                  <a:gd name="T20" fmla="*/ 47 w 47"/>
                  <a:gd name="T21" fmla="*/ 45 h 47"/>
                  <a:gd name="T22" fmla="*/ 47 w 47"/>
                  <a:gd name="T23" fmla="*/ 47 h 47"/>
                  <a:gd name="T24" fmla="*/ 46 w 47"/>
                  <a:gd name="T25" fmla="*/ 47 h 47"/>
                  <a:gd name="T26" fmla="*/ 24 w 47"/>
                  <a:gd name="T27" fmla="*/ 47 h 47"/>
                  <a:gd name="T28" fmla="*/ 0 w 47"/>
                  <a:gd name="T29" fmla="*/ 47 h 47"/>
                  <a:gd name="T30" fmla="*/ 0 w 47"/>
                  <a:gd name="T31" fmla="*/ 47 h 47"/>
                  <a:gd name="T32" fmla="*/ 0 w 47"/>
                  <a:gd name="T33" fmla="*/ 45 h 47"/>
                  <a:gd name="T34" fmla="*/ 0 w 47"/>
                  <a:gd name="T35" fmla="*/ 0 h 47"/>
                  <a:gd name="T36" fmla="*/ 0 w 47"/>
                  <a:gd name="T37" fmla="*/ 0 h 47"/>
                  <a:gd name="T38" fmla="*/ 0 w 47"/>
                  <a:gd name="T39" fmla="*/ 0 h 47"/>
                  <a:gd name="T40" fmla="*/ 24 w 47"/>
                  <a:gd name="T41" fmla="*/ 0 h 47"/>
                  <a:gd name="T42" fmla="*/ 24 w 47"/>
                  <a:gd name="T43" fmla="*/ 0 h 47"/>
                  <a:gd name="T44" fmla="*/ 0 w 47"/>
                  <a:gd name="T45" fmla="*/ 0 h 47"/>
                  <a:gd name="T46" fmla="*/ 0 w 47"/>
                  <a:gd name="T47" fmla="*/ 45 h 47"/>
                  <a:gd name="T48" fmla="*/ 24 w 47"/>
                  <a:gd name="T49" fmla="*/ 45 h 47"/>
                  <a:gd name="T50" fmla="*/ 24 w 47"/>
                  <a:gd name="T51" fmla="*/ 4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7">
                    <a:moveTo>
                      <a:pt x="46" y="47"/>
                    </a:moveTo>
                    <a:lnTo>
                      <a:pt x="24" y="47"/>
                    </a:lnTo>
                    <a:lnTo>
                      <a:pt x="24" y="45"/>
                    </a:lnTo>
                    <a:lnTo>
                      <a:pt x="46" y="45"/>
                    </a:lnTo>
                    <a:lnTo>
                      <a:pt x="46" y="0"/>
                    </a:lnTo>
                    <a:lnTo>
                      <a:pt x="24" y="0"/>
                    </a:lnTo>
                    <a:lnTo>
                      <a:pt x="24" y="0"/>
                    </a:lnTo>
                    <a:lnTo>
                      <a:pt x="46" y="0"/>
                    </a:lnTo>
                    <a:lnTo>
                      <a:pt x="47" y="0"/>
                    </a:lnTo>
                    <a:lnTo>
                      <a:pt x="47" y="0"/>
                    </a:lnTo>
                    <a:lnTo>
                      <a:pt x="47" y="45"/>
                    </a:lnTo>
                    <a:lnTo>
                      <a:pt x="47" y="47"/>
                    </a:lnTo>
                    <a:lnTo>
                      <a:pt x="46" y="47"/>
                    </a:lnTo>
                    <a:close/>
                    <a:moveTo>
                      <a:pt x="24" y="47"/>
                    </a:moveTo>
                    <a:lnTo>
                      <a:pt x="0" y="47"/>
                    </a:lnTo>
                    <a:lnTo>
                      <a:pt x="0" y="47"/>
                    </a:lnTo>
                    <a:lnTo>
                      <a:pt x="0" y="45"/>
                    </a:lnTo>
                    <a:lnTo>
                      <a:pt x="0" y="0"/>
                    </a:lnTo>
                    <a:lnTo>
                      <a:pt x="0" y="0"/>
                    </a:lnTo>
                    <a:lnTo>
                      <a:pt x="0" y="0"/>
                    </a:lnTo>
                    <a:lnTo>
                      <a:pt x="24" y="0"/>
                    </a:lnTo>
                    <a:lnTo>
                      <a:pt x="24" y="0"/>
                    </a:lnTo>
                    <a:lnTo>
                      <a:pt x="0" y="0"/>
                    </a:lnTo>
                    <a:lnTo>
                      <a:pt x="0" y="45"/>
                    </a:lnTo>
                    <a:lnTo>
                      <a:pt x="24" y="45"/>
                    </a:lnTo>
                    <a:lnTo>
                      <a:pt x="24" y="4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816" name="Rectangle 443"/>
              <p:cNvSpPr>
                <a:spLocks noChangeArrowheads="1"/>
              </p:cNvSpPr>
              <p:nvPr/>
            </p:nvSpPr>
            <p:spPr bwMode="auto">
              <a:xfrm>
                <a:off x="3567" y="2774"/>
                <a:ext cx="47" cy="45"/>
              </a:xfrm>
              <a:prstGeom prst="rect">
                <a:avLst/>
              </a:prstGeom>
              <a:solidFill>
                <a:srgbClr val="6FCEE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817" name="Freeform 444"/>
              <p:cNvSpPr>
                <a:spLocks noEditPoints="1"/>
              </p:cNvSpPr>
              <p:nvPr/>
            </p:nvSpPr>
            <p:spPr bwMode="auto">
              <a:xfrm>
                <a:off x="3567" y="2774"/>
                <a:ext cx="47" cy="47"/>
              </a:xfrm>
              <a:custGeom>
                <a:avLst/>
                <a:gdLst>
                  <a:gd name="T0" fmla="*/ 24 w 47"/>
                  <a:gd name="T1" fmla="*/ 45 h 47"/>
                  <a:gd name="T2" fmla="*/ 46 w 47"/>
                  <a:gd name="T3" fmla="*/ 45 h 47"/>
                  <a:gd name="T4" fmla="*/ 46 w 47"/>
                  <a:gd name="T5" fmla="*/ 0 h 47"/>
                  <a:gd name="T6" fmla="*/ 24 w 47"/>
                  <a:gd name="T7" fmla="*/ 0 h 47"/>
                  <a:gd name="T8" fmla="*/ 24 w 47"/>
                  <a:gd name="T9" fmla="*/ 0 h 47"/>
                  <a:gd name="T10" fmla="*/ 47 w 47"/>
                  <a:gd name="T11" fmla="*/ 0 h 47"/>
                  <a:gd name="T12" fmla="*/ 47 w 47"/>
                  <a:gd name="T13" fmla="*/ 0 h 47"/>
                  <a:gd name="T14" fmla="*/ 47 w 47"/>
                  <a:gd name="T15" fmla="*/ 0 h 47"/>
                  <a:gd name="T16" fmla="*/ 47 w 47"/>
                  <a:gd name="T17" fmla="*/ 45 h 47"/>
                  <a:gd name="T18" fmla="*/ 47 w 47"/>
                  <a:gd name="T19" fmla="*/ 47 h 47"/>
                  <a:gd name="T20" fmla="*/ 47 w 47"/>
                  <a:gd name="T21" fmla="*/ 47 h 47"/>
                  <a:gd name="T22" fmla="*/ 24 w 47"/>
                  <a:gd name="T23" fmla="*/ 47 h 47"/>
                  <a:gd name="T24" fmla="*/ 24 w 47"/>
                  <a:gd name="T25" fmla="*/ 45 h 47"/>
                  <a:gd name="T26" fmla="*/ 1 w 47"/>
                  <a:gd name="T27" fmla="*/ 45 h 47"/>
                  <a:gd name="T28" fmla="*/ 24 w 47"/>
                  <a:gd name="T29" fmla="*/ 45 h 47"/>
                  <a:gd name="T30" fmla="*/ 24 w 47"/>
                  <a:gd name="T31" fmla="*/ 47 h 47"/>
                  <a:gd name="T32" fmla="*/ 0 w 47"/>
                  <a:gd name="T33" fmla="*/ 47 h 47"/>
                  <a:gd name="T34" fmla="*/ 0 w 47"/>
                  <a:gd name="T35" fmla="*/ 47 h 47"/>
                  <a:gd name="T36" fmla="*/ 0 w 47"/>
                  <a:gd name="T37" fmla="*/ 45 h 47"/>
                  <a:gd name="T38" fmla="*/ 0 w 47"/>
                  <a:gd name="T39" fmla="*/ 0 h 47"/>
                  <a:gd name="T40" fmla="*/ 0 w 47"/>
                  <a:gd name="T41" fmla="*/ 0 h 47"/>
                  <a:gd name="T42" fmla="*/ 0 w 47"/>
                  <a:gd name="T43" fmla="*/ 0 h 47"/>
                  <a:gd name="T44" fmla="*/ 24 w 47"/>
                  <a:gd name="T45" fmla="*/ 0 h 47"/>
                  <a:gd name="T46" fmla="*/ 24 w 47"/>
                  <a:gd name="T47" fmla="*/ 0 h 47"/>
                  <a:gd name="T48" fmla="*/ 1 w 47"/>
                  <a:gd name="T49" fmla="*/ 0 h 47"/>
                  <a:gd name="T50" fmla="*/ 1 w 47"/>
                  <a:gd name="T51" fmla="*/ 4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7">
                    <a:moveTo>
                      <a:pt x="24" y="45"/>
                    </a:moveTo>
                    <a:lnTo>
                      <a:pt x="46" y="45"/>
                    </a:lnTo>
                    <a:lnTo>
                      <a:pt x="46" y="0"/>
                    </a:lnTo>
                    <a:lnTo>
                      <a:pt x="24" y="0"/>
                    </a:lnTo>
                    <a:lnTo>
                      <a:pt x="24" y="0"/>
                    </a:lnTo>
                    <a:lnTo>
                      <a:pt x="47" y="0"/>
                    </a:lnTo>
                    <a:lnTo>
                      <a:pt x="47" y="0"/>
                    </a:lnTo>
                    <a:lnTo>
                      <a:pt x="47" y="0"/>
                    </a:lnTo>
                    <a:lnTo>
                      <a:pt x="47" y="45"/>
                    </a:lnTo>
                    <a:lnTo>
                      <a:pt x="47" y="47"/>
                    </a:lnTo>
                    <a:lnTo>
                      <a:pt x="47" y="47"/>
                    </a:lnTo>
                    <a:lnTo>
                      <a:pt x="24" y="47"/>
                    </a:lnTo>
                    <a:lnTo>
                      <a:pt x="24" y="45"/>
                    </a:lnTo>
                    <a:close/>
                    <a:moveTo>
                      <a:pt x="1" y="45"/>
                    </a:moveTo>
                    <a:lnTo>
                      <a:pt x="24" y="45"/>
                    </a:lnTo>
                    <a:lnTo>
                      <a:pt x="24" y="47"/>
                    </a:lnTo>
                    <a:lnTo>
                      <a:pt x="0" y="47"/>
                    </a:lnTo>
                    <a:lnTo>
                      <a:pt x="0" y="47"/>
                    </a:lnTo>
                    <a:lnTo>
                      <a:pt x="0" y="45"/>
                    </a:lnTo>
                    <a:lnTo>
                      <a:pt x="0" y="0"/>
                    </a:lnTo>
                    <a:lnTo>
                      <a:pt x="0" y="0"/>
                    </a:lnTo>
                    <a:lnTo>
                      <a:pt x="0" y="0"/>
                    </a:lnTo>
                    <a:lnTo>
                      <a:pt x="24" y="0"/>
                    </a:lnTo>
                    <a:lnTo>
                      <a:pt x="24" y="0"/>
                    </a:lnTo>
                    <a:lnTo>
                      <a:pt x="1" y="0"/>
                    </a:lnTo>
                    <a:lnTo>
                      <a:pt x="1" y="4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818" name="Rectangle 445"/>
              <p:cNvSpPr>
                <a:spLocks noChangeArrowheads="1"/>
              </p:cNvSpPr>
              <p:nvPr/>
            </p:nvSpPr>
            <p:spPr bwMode="auto">
              <a:xfrm>
                <a:off x="3660" y="2774"/>
                <a:ext cx="46" cy="45"/>
              </a:xfrm>
              <a:prstGeom prst="rect">
                <a:avLst/>
              </a:prstGeom>
              <a:solidFill>
                <a:srgbClr val="249AB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819" name="Freeform 446"/>
              <p:cNvSpPr>
                <a:spLocks noEditPoints="1"/>
              </p:cNvSpPr>
              <p:nvPr/>
            </p:nvSpPr>
            <p:spPr bwMode="auto">
              <a:xfrm>
                <a:off x="3660" y="2774"/>
                <a:ext cx="47" cy="47"/>
              </a:xfrm>
              <a:custGeom>
                <a:avLst/>
                <a:gdLst>
                  <a:gd name="T0" fmla="*/ 23 w 47"/>
                  <a:gd name="T1" fmla="*/ 45 h 47"/>
                  <a:gd name="T2" fmla="*/ 46 w 47"/>
                  <a:gd name="T3" fmla="*/ 45 h 47"/>
                  <a:gd name="T4" fmla="*/ 46 w 47"/>
                  <a:gd name="T5" fmla="*/ 0 h 47"/>
                  <a:gd name="T6" fmla="*/ 23 w 47"/>
                  <a:gd name="T7" fmla="*/ 0 h 47"/>
                  <a:gd name="T8" fmla="*/ 23 w 47"/>
                  <a:gd name="T9" fmla="*/ 0 h 47"/>
                  <a:gd name="T10" fmla="*/ 46 w 47"/>
                  <a:gd name="T11" fmla="*/ 0 h 47"/>
                  <a:gd name="T12" fmla="*/ 47 w 47"/>
                  <a:gd name="T13" fmla="*/ 0 h 47"/>
                  <a:gd name="T14" fmla="*/ 47 w 47"/>
                  <a:gd name="T15" fmla="*/ 0 h 47"/>
                  <a:gd name="T16" fmla="*/ 47 w 47"/>
                  <a:gd name="T17" fmla="*/ 45 h 47"/>
                  <a:gd name="T18" fmla="*/ 47 w 47"/>
                  <a:gd name="T19" fmla="*/ 47 h 47"/>
                  <a:gd name="T20" fmla="*/ 46 w 47"/>
                  <a:gd name="T21" fmla="*/ 47 h 47"/>
                  <a:gd name="T22" fmla="*/ 23 w 47"/>
                  <a:gd name="T23" fmla="*/ 47 h 47"/>
                  <a:gd name="T24" fmla="*/ 23 w 47"/>
                  <a:gd name="T25" fmla="*/ 45 h 47"/>
                  <a:gd name="T26" fmla="*/ 0 w 47"/>
                  <a:gd name="T27" fmla="*/ 45 h 47"/>
                  <a:gd name="T28" fmla="*/ 23 w 47"/>
                  <a:gd name="T29" fmla="*/ 45 h 47"/>
                  <a:gd name="T30" fmla="*/ 23 w 47"/>
                  <a:gd name="T31" fmla="*/ 47 h 47"/>
                  <a:gd name="T32" fmla="*/ 0 w 47"/>
                  <a:gd name="T33" fmla="*/ 47 h 47"/>
                  <a:gd name="T34" fmla="*/ 0 w 47"/>
                  <a:gd name="T35" fmla="*/ 47 h 47"/>
                  <a:gd name="T36" fmla="*/ 0 w 47"/>
                  <a:gd name="T37" fmla="*/ 45 h 47"/>
                  <a:gd name="T38" fmla="*/ 0 w 47"/>
                  <a:gd name="T39" fmla="*/ 0 h 47"/>
                  <a:gd name="T40" fmla="*/ 0 w 47"/>
                  <a:gd name="T41" fmla="*/ 0 h 47"/>
                  <a:gd name="T42" fmla="*/ 0 w 47"/>
                  <a:gd name="T43" fmla="*/ 0 h 47"/>
                  <a:gd name="T44" fmla="*/ 23 w 47"/>
                  <a:gd name="T45" fmla="*/ 0 h 47"/>
                  <a:gd name="T46" fmla="*/ 23 w 47"/>
                  <a:gd name="T47" fmla="*/ 0 h 47"/>
                  <a:gd name="T48" fmla="*/ 0 w 47"/>
                  <a:gd name="T49" fmla="*/ 0 h 47"/>
                  <a:gd name="T50" fmla="*/ 0 w 47"/>
                  <a:gd name="T51" fmla="*/ 4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7">
                    <a:moveTo>
                      <a:pt x="23" y="45"/>
                    </a:moveTo>
                    <a:lnTo>
                      <a:pt x="46" y="45"/>
                    </a:lnTo>
                    <a:lnTo>
                      <a:pt x="46" y="0"/>
                    </a:lnTo>
                    <a:lnTo>
                      <a:pt x="23" y="0"/>
                    </a:lnTo>
                    <a:lnTo>
                      <a:pt x="23" y="0"/>
                    </a:lnTo>
                    <a:lnTo>
                      <a:pt x="46" y="0"/>
                    </a:lnTo>
                    <a:lnTo>
                      <a:pt x="47" y="0"/>
                    </a:lnTo>
                    <a:lnTo>
                      <a:pt x="47" y="0"/>
                    </a:lnTo>
                    <a:lnTo>
                      <a:pt x="47" y="45"/>
                    </a:lnTo>
                    <a:lnTo>
                      <a:pt x="47" y="47"/>
                    </a:lnTo>
                    <a:lnTo>
                      <a:pt x="46" y="47"/>
                    </a:lnTo>
                    <a:lnTo>
                      <a:pt x="23" y="47"/>
                    </a:lnTo>
                    <a:lnTo>
                      <a:pt x="23" y="45"/>
                    </a:lnTo>
                    <a:close/>
                    <a:moveTo>
                      <a:pt x="0" y="45"/>
                    </a:moveTo>
                    <a:lnTo>
                      <a:pt x="23" y="45"/>
                    </a:lnTo>
                    <a:lnTo>
                      <a:pt x="23" y="47"/>
                    </a:lnTo>
                    <a:lnTo>
                      <a:pt x="0" y="47"/>
                    </a:lnTo>
                    <a:lnTo>
                      <a:pt x="0" y="47"/>
                    </a:lnTo>
                    <a:lnTo>
                      <a:pt x="0" y="45"/>
                    </a:lnTo>
                    <a:lnTo>
                      <a:pt x="0" y="0"/>
                    </a:lnTo>
                    <a:lnTo>
                      <a:pt x="0" y="0"/>
                    </a:lnTo>
                    <a:lnTo>
                      <a:pt x="0" y="0"/>
                    </a:lnTo>
                    <a:lnTo>
                      <a:pt x="23" y="0"/>
                    </a:lnTo>
                    <a:lnTo>
                      <a:pt x="23" y="0"/>
                    </a:lnTo>
                    <a:lnTo>
                      <a:pt x="0" y="0"/>
                    </a:lnTo>
                    <a:lnTo>
                      <a:pt x="0" y="4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820" name="Rectangle 447"/>
              <p:cNvSpPr>
                <a:spLocks noChangeArrowheads="1"/>
              </p:cNvSpPr>
              <p:nvPr/>
            </p:nvSpPr>
            <p:spPr bwMode="auto">
              <a:xfrm>
                <a:off x="3429" y="2728"/>
                <a:ext cx="47" cy="46"/>
              </a:xfrm>
              <a:prstGeom prst="rect">
                <a:avLst/>
              </a:prstGeom>
              <a:solidFill>
                <a:srgbClr val="249AB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821" name="Freeform 448"/>
              <p:cNvSpPr>
                <a:spLocks noEditPoints="1"/>
              </p:cNvSpPr>
              <p:nvPr/>
            </p:nvSpPr>
            <p:spPr bwMode="auto">
              <a:xfrm>
                <a:off x="3429" y="2727"/>
                <a:ext cx="47" cy="47"/>
              </a:xfrm>
              <a:custGeom>
                <a:avLst/>
                <a:gdLst>
                  <a:gd name="T0" fmla="*/ 47 w 47"/>
                  <a:gd name="T1" fmla="*/ 1 h 47"/>
                  <a:gd name="T2" fmla="*/ 23 w 47"/>
                  <a:gd name="T3" fmla="*/ 1 h 47"/>
                  <a:gd name="T4" fmla="*/ 23 w 47"/>
                  <a:gd name="T5" fmla="*/ 0 h 47"/>
                  <a:gd name="T6" fmla="*/ 47 w 47"/>
                  <a:gd name="T7" fmla="*/ 0 h 47"/>
                  <a:gd name="T8" fmla="*/ 47 w 47"/>
                  <a:gd name="T9" fmla="*/ 0 h 47"/>
                  <a:gd name="T10" fmla="*/ 47 w 47"/>
                  <a:gd name="T11" fmla="*/ 1 h 47"/>
                  <a:gd name="T12" fmla="*/ 47 w 47"/>
                  <a:gd name="T13" fmla="*/ 47 h 47"/>
                  <a:gd name="T14" fmla="*/ 47 w 47"/>
                  <a:gd name="T15" fmla="*/ 47 h 47"/>
                  <a:gd name="T16" fmla="*/ 47 w 47"/>
                  <a:gd name="T17" fmla="*/ 47 h 47"/>
                  <a:gd name="T18" fmla="*/ 23 w 47"/>
                  <a:gd name="T19" fmla="*/ 47 h 47"/>
                  <a:gd name="T20" fmla="*/ 23 w 47"/>
                  <a:gd name="T21" fmla="*/ 47 h 47"/>
                  <a:gd name="T22" fmla="*/ 47 w 47"/>
                  <a:gd name="T23" fmla="*/ 47 h 47"/>
                  <a:gd name="T24" fmla="*/ 47 w 47"/>
                  <a:gd name="T25" fmla="*/ 1 h 47"/>
                  <a:gd name="T26" fmla="*/ 23 w 47"/>
                  <a:gd name="T27" fmla="*/ 1 h 47"/>
                  <a:gd name="T28" fmla="*/ 1 w 47"/>
                  <a:gd name="T29" fmla="*/ 1 h 47"/>
                  <a:gd name="T30" fmla="*/ 1 w 47"/>
                  <a:gd name="T31" fmla="*/ 47 h 47"/>
                  <a:gd name="T32" fmla="*/ 23 w 47"/>
                  <a:gd name="T33" fmla="*/ 47 h 47"/>
                  <a:gd name="T34" fmla="*/ 23 w 47"/>
                  <a:gd name="T35" fmla="*/ 47 h 47"/>
                  <a:gd name="T36" fmla="*/ 0 w 47"/>
                  <a:gd name="T37" fmla="*/ 47 h 47"/>
                  <a:gd name="T38" fmla="*/ 0 w 47"/>
                  <a:gd name="T39" fmla="*/ 47 h 47"/>
                  <a:gd name="T40" fmla="*/ 0 w 47"/>
                  <a:gd name="T41" fmla="*/ 47 h 47"/>
                  <a:gd name="T42" fmla="*/ 0 w 47"/>
                  <a:gd name="T43" fmla="*/ 1 h 47"/>
                  <a:gd name="T44" fmla="*/ 0 w 47"/>
                  <a:gd name="T45" fmla="*/ 0 h 47"/>
                  <a:gd name="T46" fmla="*/ 0 w 47"/>
                  <a:gd name="T47" fmla="*/ 0 h 47"/>
                  <a:gd name="T48" fmla="*/ 23 w 47"/>
                  <a:gd name="T49" fmla="*/ 0 h 47"/>
                  <a:gd name="T50" fmla="*/ 23 w 47"/>
                  <a:gd name="T51" fmla="*/ 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7">
                    <a:moveTo>
                      <a:pt x="47" y="1"/>
                    </a:moveTo>
                    <a:lnTo>
                      <a:pt x="23" y="1"/>
                    </a:lnTo>
                    <a:lnTo>
                      <a:pt x="23" y="0"/>
                    </a:lnTo>
                    <a:lnTo>
                      <a:pt x="47" y="0"/>
                    </a:lnTo>
                    <a:lnTo>
                      <a:pt x="47" y="0"/>
                    </a:lnTo>
                    <a:lnTo>
                      <a:pt x="47" y="1"/>
                    </a:lnTo>
                    <a:lnTo>
                      <a:pt x="47" y="47"/>
                    </a:lnTo>
                    <a:lnTo>
                      <a:pt x="47" y="47"/>
                    </a:lnTo>
                    <a:lnTo>
                      <a:pt x="47" y="47"/>
                    </a:lnTo>
                    <a:lnTo>
                      <a:pt x="23" y="47"/>
                    </a:lnTo>
                    <a:lnTo>
                      <a:pt x="23" y="47"/>
                    </a:lnTo>
                    <a:lnTo>
                      <a:pt x="47" y="47"/>
                    </a:lnTo>
                    <a:lnTo>
                      <a:pt x="47" y="1"/>
                    </a:lnTo>
                    <a:close/>
                    <a:moveTo>
                      <a:pt x="23" y="1"/>
                    </a:moveTo>
                    <a:lnTo>
                      <a:pt x="1" y="1"/>
                    </a:lnTo>
                    <a:lnTo>
                      <a:pt x="1" y="47"/>
                    </a:lnTo>
                    <a:lnTo>
                      <a:pt x="23" y="47"/>
                    </a:lnTo>
                    <a:lnTo>
                      <a:pt x="23" y="47"/>
                    </a:lnTo>
                    <a:lnTo>
                      <a:pt x="0" y="47"/>
                    </a:lnTo>
                    <a:lnTo>
                      <a:pt x="0" y="47"/>
                    </a:lnTo>
                    <a:lnTo>
                      <a:pt x="0" y="47"/>
                    </a:lnTo>
                    <a:lnTo>
                      <a:pt x="0" y="1"/>
                    </a:lnTo>
                    <a:lnTo>
                      <a:pt x="0" y="0"/>
                    </a:lnTo>
                    <a:lnTo>
                      <a:pt x="0" y="0"/>
                    </a:lnTo>
                    <a:lnTo>
                      <a:pt x="23" y="0"/>
                    </a:lnTo>
                    <a:lnTo>
                      <a:pt x="23"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822" name="Rectangle 449"/>
              <p:cNvSpPr>
                <a:spLocks noChangeArrowheads="1"/>
              </p:cNvSpPr>
              <p:nvPr/>
            </p:nvSpPr>
            <p:spPr bwMode="auto">
              <a:xfrm>
                <a:off x="3476" y="2728"/>
                <a:ext cx="45" cy="46"/>
              </a:xfrm>
              <a:prstGeom prst="rect">
                <a:avLst/>
              </a:prstGeom>
              <a:solidFill>
                <a:srgbClr val="6FCEE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823" name="Freeform 450"/>
              <p:cNvSpPr>
                <a:spLocks noEditPoints="1"/>
              </p:cNvSpPr>
              <p:nvPr/>
            </p:nvSpPr>
            <p:spPr bwMode="auto">
              <a:xfrm>
                <a:off x="3476" y="2727"/>
                <a:ext cx="45" cy="47"/>
              </a:xfrm>
              <a:custGeom>
                <a:avLst/>
                <a:gdLst>
                  <a:gd name="T0" fmla="*/ 22 w 45"/>
                  <a:gd name="T1" fmla="*/ 0 h 47"/>
                  <a:gd name="T2" fmla="*/ 45 w 45"/>
                  <a:gd name="T3" fmla="*/ 0 h 47"/>
                  <a:gd name="T4" fmla="*/ 45 w 45"/>
                  <a:gd name="T5" fmla="*/ 0 h 47"/>
                  <a:gd name="T6" fmla="*/ 45 w 45"/>
                  <a:gd name="T7" fmla="*/ 1 h 47"/>
                  <a:gd name="T8" fmla="*/ 45 w 45"/>
                  <a:gd name="T9" fmla="*/ 47 h 47"/>
                  <a:gd name="T10" fmla="*/ 45 w 45"/>
                  <a:gd name="T11" fmla="*/ 47 h 47"/>
                  <a:gd name="T12" fmla="*/ 45 w 45"/>
                  <a:gd name="T13" fmla="*/ 47 h 47"/>
                  <a:gd name="T14" fmla="*/ 22 w 45"/>
                  <a:gd name="T15" fmla="*/ 47 h 47"/>
                  <a:gd name="T16" fmla="*/ 22 w 45"/>
                  <a:gd name="T17" fmla="*/ 47 h 47"/>
                  <a:gd name="T18" fmla="*/ 45 w 45"/>
                  <a:gd name="T19" fmla="*/ 47 h 47"/>
                  <a:gd name="T20" fmla="*/ 45 w 45"/>
                  <a:gd name="T21" fmla="*/ 1 h 47"/>
                  <a:gd name="T22" fmla="*/ 22 w 45"/>
                  <a:gd name="T23" fmla="*/ 1 h 47"/>
                  <a:gd name="T24" fmla="*/ 22 w 45"/>
                  <a:gd name="T25" fmla="*/ 0 h 47"/>
                  <a:gd name="T26" fmla="*/ 0 w 45"/>
                  <a:gd name="T27" fmla="*/ 0 h 47"/>
                  <a:gd name="T28" fmla="*/ 22 w 45"/>
                  <a:gd name="T29" fmla="*/ 0 h 47"/>
                  <a:gd name="T30" fmla="*/ 22 w 45"/>
                  <a:gd name="T31" fmla="*/ 1 h 47"/>
                  <a:gd name="T32" fmla="*/ 0 w 45"/>
                  <a:gd name="T33" fmla="*/ 1 h 47"/>
                  <a:gd name="T34" fmla="*/ 0 w 45"/>
                  <a:gd name="T35" fmla="*/ 47 h 47"/>
                  <a:gd name="T36" fmla="*/ 22 w 45"/>
                  <a:gd name="T37" fmla="*/ 47 h 47"/>
                  <a:gd name="T38" fmla="*/ 22 w 45"/>
                  <a:gd name="T39" fmla="*/ 47 h 47"/>
                  <a:gd name="T40" fmla="*/ 0 w 45"/>
                  <a:gd name="T41" fmla="*/ 47 h 47"/>
                  <a:gd name="T42" fmla="*/ 0 w 45"/>
                  <a:gd name="T43" fmla="*/ 47 h 47"/>
                  <a:gd name="T44" fmla="*/ 0 w 45"/>
                  <a:gd name="T45" fmla="*/ 47 h 47"/>
                  <a:gd name="T46" fmla="*/ 0 w 45"/>
                  <a:gd name="T47" fmla="*/ 1 h 47"/>
                  <a:gd name="T48" fmla="*/ 0 w 45"/>
                  <a:gd name="T49" fmla="*/ 0 h 47"/>
                  <a:gd name="T50" fmla="*/ 0 w 45"/>
                  <a:gd name="T51"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5" h="47">
                    <a:moveTo>
                      <a:pt x="22" y="0"/>
                    </a:moveTo>
                    <a:lnTo>
                      <a:pt x="45" y="0"/>
                    </a:lnTo>
                    <a:lnTo>
                      <a:pt x="45" y="0"/>
                    </a:lnTo>
                    <a:lnTo>
                      <a:pt x="45" y="1"/>
                    </a:lnTo>
                    <a:lnTo>
                      <a:pt x="45" y="47"/>
                    </a:lnTo>
                    <a:lnTo>
                      <a:pt x="45" y="47"/>
                    </a:lnTo>
                    <a:lnTo>
                      <a:pt x="45" y="47"/>
                    </a:lnTo>
                    <a:lnTo>
                      <a:pt x="22" y="47"/>
                    </a:lnTo>
                    <a:lnTo>
                      <a:pt x="22" y="47"/>
                    </a:lnTo>
                    <a:lnTo>
                      <a:pt x="45" y="47"/>
                    </a:lnTo>
                    <a:lnTo>
                      <a:pt x="45" y="1"/>
                    </a:lnTo>
                    <a:lnTo>
                      <a:pt x="22" y="1"/>
                    </a:lnTo>
                    <a:lnTo>
                      <a:pt x="22" y="0"/>
                    </a:lnTo>
                    <a:close/>
                    <a:moveTo>
                      <a:pt x="0" y="0"/>
                    </a:moveTo>
                    <a:lnTo>
                      <a:pt x="22" y="0"/>
                    </a:lnTo>
                    <a:lnTo>
                      <a:pt x="22" y="1"/>
                    </a:lnTo>
                    <a:lnTo>
                      <a:pt x="0" y="1"/>
                    </a:lnTo>
                    <a:lnTo>
                      <a:pt x="0" y="47"/>
                    </a:lnTo>
                    <a:lnTo>
                      <a:pt x="22" y="47"/>
                    </a:lnTo>
                    <a:lnTo>
                      <a:pt x="22" y="47"/>
                    </a:lnTo>
                    <a:lnTo>
                      <a:pt x="0" y="47"/>
                    </a:lnTo>
                    <a:lnTo>
                      <a:pt x="0" y="47"/>
                    </a:lnTo>
                    <a:lnTo>
                      <a:pt x="0" y="47"/>
                    </a:lnTo>
                    <a:lnTo>
                      <a:pt x="0" y="1"/>
                    </a:lnTo>
                    <a:lnTo>
                      <a:pt x="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824" name="Rectangle 451"/>
              <p:cNvSpPr>
                <a:spLocks noChangeArrowheads="1"/>
              </p:cNvSpPr>
              <p:nvPr/>
            </p:nvSpPr>
            <p:spPr bwMode="auto">
              <a:xfrm>
                <a:off x="3521" y="2728"/>
                <a:ext cx="46" cy="46"/>
              </a:xfrm>
              <a:prstGeom prst="rect">
                <a:avLst/>
              </a:prstGeom>
              <a:solidFill>
                <a:srgbClr val="EE2D3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825" name="Freeform 452"/>
              <p:cNvSpPr>
                <a:spLocks noEditPoints="1"/>
              </p:cNvSpPr>
              <p:nvPr/>
            </p:nvSpPr>
            <p:spPr bwMode="auto">
              <a:xfrm>
                <a:off x="3521" y="2727"/>
                <a:ext cx="47" cy="47"/>
              </a:xfrm>
              <a:custGeom>
                <a:avLst/>
                <a:gdLst>
                  <a:gd name="T0" fmla="*/ 46 w 47"/>
                  <a:gd name="T1" fmla="*/ 1 h 47"/>
                  <a:gd name="T2" fmla="*/ 24 w 47"/>
                  <a:gd name="T3" fmla="*/ 1 h 47"/>
                  <a:gd name="T4" fmla="*/ 24 w 47"/>
                  <a:gd name="T5" fmla="*/ 0 h 47"/>
                  <a:gd name="T6" fmla="*/ 46 w 47"/>
                  <a:gd name="T7" fmla="*/ 0 h 47"/>
                  <a:gd name="T8" fmla="*/ 47 w 47"/>
                  <a:gd name="T9" fmla="*/ 0 h 47"/>
                  <a:gd name="T10" fmla="*/ 47 w 47"/>
                  <a:gd name="T11" fmla="*/ 1 h 47"/>
                  <a:gd name="T12" fmla="*/ 47 w 47"/>
                  <a:gd name="T13" fmla="*/ 47 h 47"/>
                  <a:gd name="T14" fmla="*/ 47 w 47"/>
                  <a:gd name="T15" fmla="*/ 47 h 47"/>
                  <a:gd name="T16" fmla="*/ 46 w 47"/>
                  <a:gd name="T17" fmla="*/ 47 h 47"/>
                  <a:gd name="T18" fmla="*/ 24 w 47"/>
                  <a:gd name="T19" fmla="*/ 47 h 47"/>
                  <a:gd name="T20" fmla="*/ 24 w 47"/>
                  <a:gd name="T21" fmla="*/ 47 h 47"/>
                  <a:gd name="T22" fmla="*/ 46 w 47"/>
                  <a:gd name="T23" fmla="*/ 47 h 47"/>
                  <a:gd name="T24" fmla="*/ 46 w 47"/>
                  <a:gd name="T25" fmla="*/ 1 h 47"/>
                  <a:gd name="T26" fmla="*/ 24 w 47"/>
                  <a:gd name="T27" fmla="*/ 1 h 47"/>
                  <a:gd name="T28" fmla="*/ 0 w 47"/>
                  <a:gd name="T29" fmla="*/ 1 h 47"/>
                  <a:gd name="T30" fmla="*/ 0 w 47"/>
                  <a:gd name="T31" fmla="*/ 47 h 47"/>
                  <a:gd name="T32" fmla="*/ 24 w 47"/>
                  <a:gd name="T33" fmla="*/ 47 h 47"/>
                  <a:gd name="T34" fmla="*/ 24 w 47"/>
                  <a:gd name="T35" fmla="*/ 47 h 47"/>
                  <a:gd name="T36" fmla="*/ 0 w 47"/>
                  <a:gd name="T37" fmla="*/ 47 h 47"/>
                  <a:gd name="T38" fmla="*/ 0 w 47"/>
                  <a:gd name="T39" fmla="*/ 47 h 47"/>
                  <a:gd name="T40" fmla="*/ 0 w 47"/>
                  <a:gd name="T41" fmla="*/ 47 h 47"/>
                  <a:gd name="T42" fmla="*/ 0 w 47"/>
                  <a:gd name="T43" fmla="*/ 1 h 47"/>
                  <a:gd name="T44" fmla="*/ 0 w 47"/>
                  <a:gd name="T45" fmla="*/ 0 h 47"/>
                  <a:gd name="T46" fmla="*/ 0 w 47"/>
                  <a:gd name="T47" fmla="*/ 0 h 47"/>
                  <a:gd name="T48" fmla="*/ 24 w 47"/>
                  <a:gd name="T49" fmla="*/ 0 h 47"/>
                  <a:gd name="T50" fmla="*/ 24 w 47"/>
                  <a:gd name="T51" fmla="*/ 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7">
                    <a:moveTo>
                      <a:pt x="46" y="1"/>
                    </a:moveTo>
                    <a:lnTo>
                      <a:pt x="24" y="1"/>
                    </a:lnTo>
                    <a:lnTo>
                      <a:pt x="24" y="0"/>
                    </a:lnTo>
                    <a:lnTo>
                      <a:pt x="46" y="0"/>
                    </a:lnTo>
                    <a:lnTo>
                      <a:pt x="47" y="0"/>
                    </a:lnTo>
                    <a:lnTo>
                      <a:pt x="47" y="1"/>
                    </a:lnTo>
                    <a:lnTo>
                      <a:pt x="47" y="47"/>
                    </a:lnTo>
                    <a:lnTo>
                      <a:pt x="47" y="47"/>
                    </a:lnTo>
                    <a:lnTo>
                      <a:pt x="46" y="47"/>
                    </a:lnTo>
                    <a:lnTo>
                      <a:pt x="24" y="47"/>
                    </a:lnTo>
                    <a:lnTo>
                      <a:pt x="24" y="47"/>
                    </a:lnTo>
                    <a:lnTo>
                      <a:pt x="46" y="47"/>
                    </a:lnTo>
                    <a:lnTo>
                      <a:pt x="46" y="1"/>
                    </a:lnTo>
                    <a:close/>
                    <a:moveTo>
                      <a:pt x="24" y="1"/>
                    </a:moveTo>
                    <a:lnTo>
                      <a:pt x="0" y="1"/>
                    </a:lnTo>
                    <a:lnTo>
                      <a:pt x="0" y="47"/>
                    </a:lnTo>
                    <a:lnTo>
                      <a:pt x="24" y="47"/>
                    </a:lnTo>
                    <a:lnTo>
                      <a:pt x="24" y="47"/>
                    </a:lnTo>
                    <a:lnTo>
                      <a:pt x="0" y="47"/>
                    </a:lnTo>
                    <a:lnTo>
                      <a:pt x="0" y="47"/>
                    </a:lnTo>
                    <a:lnTo>
                      <a:pt x="0" y="47"/>
                    </a:lnTo>
                    <a:lnTo>
                      <a:pt x="0" y="1"/>
                    </a:lnTo>
                    <a:lnTo>
                      <a:pt x="0" y="0"/>
                    </a:lnTo>
                    <a:lnTo>
                      <a:pt x="0" y="0"/>
                    </a:lnTo>
                    <a:lnTo>
                      <a:pt x="24" y="0"/>
                    </a:lnTo>
                    <a:lnTo>
                      <a:pt x="2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826" name="Rectangle 453"/>
              <p:cNvSpPr>
                <a:spLocks noChangeArrowheads="1"/>
              </p:cNvSpPr>
              <p:nvPr/>
            </p:nvSpPr>
            <p:spPr bwMode="auto">
              <a:xfrm>
                <a:off x="3567" y="2728"/>
                <a:ext cx="47" cy="46"/>
              </a:xfrm>
              <a:prstGeom prst="rect">
                <a:avLst/>
              </a:prstGeom>
              <a:solidFill>
                <a:srgbClr val="6FCEE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827" name="Freeform 454"/>
              <p:cNvSpPr>
                <a:spLocks noEditPoints="1"/>
              </p:cNvSpPr>
              <p:nvPr/>
            </p:nvSpPr>
            <p:spPr bwMode="auto">
              <a:xfrm>
                <a:off x="3567" y="2727"/>
                <a:ext cx="47" cy="47"/>
              </a:xfrm>
              <a:custGeom>
                <a:avLst/>
                <a:gdLst>
                  <a:gd name="T0" fmla="*/ 24 w 47"/>
                  <a:gd name="T1" fmla="*/ 0 h 47"/>
                  <a:gd name="T2" fmla="*/ 47 w 47"/>
                  <a:gd name="T3" fmla="*/ 0 h 47"/>
                  <a:gd name="T4" fmla="*/ 47 w 47"/>
                  <a:gd name="T5" fmla="*/ 0 h 47"/>
                  <a:gd name="T6" fmla="*/ 47 w 47"/>
                  <a:gd name="T7" fmla="*/ 1 h 47"/>
                  <a:gd name="T8" fmla="*/ 47 w 47"/>
                  <a:gd name="T9" fmla="*/ 47 h 47"/>
                  <a:gd name="T10" fmla="*/ 47 w 47"/>
                  <a:gd name="T11" fmla="*/ 47 h 47"/>
                  <a:gd name="T12" fmla="*/ 47 w 47"/>
                  <a:gd name="T13" fmla="*/ 47 h 47"/>
                  <a:gd name="T14" fmla="*/ 24 w 47"/>
                  <a:gd name="T15" fmla="*/ 47 h 47"/>
                  <a:gd name="T16" fmla="*/ 24 w 47"/>
                  <a:gd name="T17" fmla="*/ 47 h 47"/>
                  <a:gd name="T18" fmla="*/ 46 w 47"/>
                  <a:gd name="T19" fmla="*/ 47 h 47"/>
                  <a:gd name="T20" fmla="*/ 46 w 47"/>
                  <a:gd name="T21" fmla="*/ 1 h 47"/>
                  <a:gd name="T22" fmla="*/ 24 w 47"/>
                  <a:gd name="T23" fmla="*/ 1 h 47"/>
                  <a:gd name="T24" fmla="*/ 24 w 47"/>
                  <a:gd name="T25" fmla="*/ 0 h 47"/>
                  <a:gd name="T26" fmla="*/ 0 w 47"/>
                  <a:gd name="T27" fmla="*/ 0 h 47"/>
                  <a:gd name="T28" fmla="*/ 24 w 47"/>
                  <a:gd name="T29" fmla="*/ 0 h 47"/>
                  <a:gd name="T30" fmla="*/ 24 w 47"/>
                  <a:gd name="T31" fmla="*/ 1 h 47"/>
                  <a:gd name="T32" fmla="*/ 1 w 47"/>
                  <a:gd name="T33" fmla="*/ 1 h 47"/>
                  <a:gd name="T34" fmla="*/ 1 w 47"/>
                  <a:gd name="T35" fmla="*/ 47 h 47"/>
                  <a:gd name="T36" fmla="*/ 24 w 47"/>
                  <a:gd name="T37" fmla="*/ 47 h 47"/>
                  <a:gd name="T38" fmla="*/ 24 w 47"/>
                  <a:gd name="T39" fmla="*/ 47 h 47"/>
                  <a:gd name="T40" fmla="*/ 0 w 47"/>
                  <a:gd name="T41" fmla="*/ 47 h 47"/>
                  <a:gd name="T42" fmla="*/ 0 w 47"/>
                  <a:gd name="T43" fmla="*/ 47 h 47"/>
                  <a:gd name="T44" fmla="*/ 0 w 47"/>
                  <a:gd name="T45" fmla="*/ 47 h 47"/>
                  <a:gd name="T46" fmla="*/ 0 w 47"/>
                  <a:gd name="T47" fmla="*/ 1 h 47"/>
                  <a:gd name="T48" fmla="*/ 0 w 47"/>
                  <a:gd name="T49" fmla="*/ 0 h 47"/>
                  <a:gd name="T50" fmla="*/ 0 w 47"/>
                  <a:gd name="T51"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7">
                    <a:moveTo>
                      <a:pt x="24" y="0"/>
                    </a:moveTo>
                    <a:lnTo>
                      <a:pt x="47" y="0"/>
                    </a:lnTo>
                    <a:lnTo>
                      <a:pt x="47" y="0"/>
                    </a:lnTo>
                    <a:lnTo>
                      <a:pt x="47" y="1"/>
                    </a:lnTo>
                    <a:lnTo>
                      <a:pt x="47" y="47"/>
                    </a:lnTo>
                    <a:lnTo>
                      <a:pt x="47" y="47"/>
                    </a:lnTo>
                    <a:lnTo>
                      <a:pt x="47" y="47"/>
                    </a:lnTo>
                    <a:lnTo>
                      <a:pt x="24" y="47"/>
                    </a:lnTo>
                    <a:lnTo>
                      <a:pt x="24" y="47"/>
                    </a:lnTo>
                    <a:lnTo>
                      <a:pt x="46" y="47"/>
                    </a:lnTo>
                    <a:lnTo>
                      <a:pt x="46" y="1"/>
                    </a:lnTo>
                    <a:lnTo>
                      <a:pt x="24" y="1"/>
                    </a:lnTo>
                    <a:lnTo>
                      <a:pt x="24" y="0"/>
                    </a:lnTo>
                    <a:close/>
                    <a:moveTo>
                      <a:pt x="0" y="0"/>
                    </a:moveTo>
                    <a:lnTo>
                      <a:pt x="24" y="0"/>
                    </a:lnTo>
                    <a:lnTo>
                      <a:pt x="24" y="1"/>
                    </a:lnTo>
                    <a:lnTo>
                      <a:pt x="1" y="1"/>
                    </a:lnTo>
                    <a:lnTo>
                      <a:pt x="1" y="47"/>
                    </a:lnTo>
                    <a:lnTo>
                      <a:pt x="24" y="47"/>
                    </a:lnTo>
                    <a:lnTo>
                      <a:pt x="24" y="47"/>
                    </a:lnTo>
                    <a:lnTo>
                      <a:pt x="0" y="47"/>
                    </a:lnTo>
                    <a:lnTo>
                      <a:pt x="0" y="47"/>
                    </a:lnTo>
                    <a:lnTo>
                      <a:pt x="0" y="47"/>
                    </a:lnTo>
                    <a:lnTo>
                      <a:pt x="0" y="1"/>
                    </a:lnTo>
                    <a:lnTo>
                      <a:pt x="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828" name="Rectangle 455"/>
              <p:cNvSpPr>
                <a:spLocks noChangeArrowheads="1"/>
              </p:cNvSpPr>
              <p:nvPr/>
            </p:nvSpPr>
            <p:spPr bwMode="auto">
              <a:xfrm>
                <a:off x="3614" y="2728"/>
                <a:ext cx="46" cy="46"/>
              </a:xfrm>
              <a:prstGeom prst="rect">
                <a:avLst/>
              </a:prstGeom>
              <a:solidFill>
                <a:srgbClr val="249AB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829" name="Freeform 456"/>
              <p:cNvSpPr>
                <a:spLocks noEditPoints="1"/>
              </p:cNvSpPr>
              <p:nvPr/>
            </p:nvSpPr>
            <p:spPr bwMode="auto">
              <a:xfrm>
                <a:off x="3613" y="2727"/>
                <a:ext cx="47" cy="47"/>
              </a:xfrm>
              <a:custGeom>
                <a:avLst/>
                <a:gdLst>
                  <a:gd name="T0" fmla="*/ 47 w 47"/>
                  <a:gd name="T1" fmla="*/ 1 h 47"/>
                  <a:gd name="T2" fmla="*/ 23 w 47"/>
                  <a:gd name="T3" fmla="*/ 1 h 47"/>
                  <a:gd name="T4" fmla="*/ 23 w 47"/>
                  <a:gd name="T5" fmla="*/ 0 h 47"/>
                  <a:gd name="T6" fmla="*/ 47 w 47"/>
                  <a:gd name="T7" fmla="*/ 0 h 47"/>
                  <a:gd name="T8" fmla="*/ 47 w 47"/>
                  <a:gd name="T9" fmla="*/ 0 h 47"/>
                  <a:gd name="T10" fmla="*/ 47 w 47"/>
                  <a:gd name="T11" fmla="*/ 1 h 47"/>
                  <a:gd name="T12" fmla="*/ 47 w 47"/>
                  <a:gd name="T13" fmla="*/ 47 h 47"/>
                  <a:gd name="T14" fmla="*/ 47 w 47"/>
                  <a:gd name="T15" fmla="*/ 47 h 47"/>
                  <a:gd name="T16" fmla="*/ 47 w 47"/>
                  <a:gd name="T17" fmla="*/ 47 h 47"/>
                  <a:gd name="T18" fmla="*/ 23 w 47"/>
                  <a:gd name="T19" fmla="*/ 47 h 47"/>
                  <a:gd name="T20" fmla="*/ 23 w 47"/>
                  <a:gd name="T21" fmla="*/ 47 h 47"/>
                  <a:gd name="T22" fmla="*/ 47 w 47"/>
                  <a:gd name="T23" fmla="*/ 47 h 47"/>
                  <a:gd name="T24" fmla="*/ 47 w 47"/>
                  <a:gd name="T25" fmla="*/ 1 h 47"/>
                  <a:gd name="T26" fmla="*/ 23 w 47"/>
                  <a:gd name="T27" fmla="*/ 1 h 47"/>
                  <a:gd name="T28" fmla="*/ 1 w 47"/>
                  <a:gd name="T29" fmla="*/ 1 h 47"/>
                  <a:gd name="T30" fmla="*/ 1 w 47"/>
                  <a:gd name="T31" fmla="*/ 47 h 47"/>
                  <a:gd name="T32" fmla="*/ 23 w 47"/>
                  <a:gd name="T33" fmla="*/ 47 h 47"/>
                  <a:gd name="T34" fmla="*/ 23 w 47"/>
                  <a:gd name="T35" fmla="*/ 47 h 47"/>
                  <a:gd name="T36" fmla="*/ 1 w 47"/>
                  <a:gd name="T37" fmla="*/ 47 h 47"/>
                  <a:gd name="T38" fmla="*/ 0 w 47"/>
                  <a:gd name="T39" fmla="*/ 47 h 47"/>
                  <a:gd name="T40" fmla="*/ 0 w 47"/>
                  <a:gd name="T41" fmla="*/ 47 h 47"/>
                  <a:gd name="T42" fmla="*/ 0 w 47"/>
                  <a:gd name="T43" fmla="*/ 1 h 47"/>
                  <a:gd name="T44" fmla="*/ 0 w 47"/>
                  <a:gd name="T45" fmla="*/ 0 h 47"/>
                  <a:gd name="T46" fmla="*/ 1 w 47"/>
                  <a:gd name="T47" fmla="*/ 0 h 47"/>
                  <a:gd name="T48" fmla="*/ 23 w 47"/>
                  <a:gd name="T49" fmla="*/ 0 h 47"/>
                  <a:gd name="T50" fmla="*/ 23 w 47"/>
                  <a:gd name="T51" fmla="*/ 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7">
                    <a:moveTo>
                      <a:pt x="47" y="1"/>
                    </a:moveTo>
                    <a:lnTo>
                      <a:pt x="23" y="1"/>
                    </a:lnTo>
                    <a:lnTo>
                      <a:pt x="23" y="0"/>
                    </a:lnTo>
                    <a:lnTo>
                      <a:pt x="47" y="0"/>
                    </a:lnTo>
                    <a:lnTo>
                      <a:pt x="47" y="0"/>
                    </a:lnTo>
                    <a:lnTo>
                      <a:pt x="47" y="1"/>
                    </a:lnTo>
                    <a:lnTo>
                      <a:pt x="47" y="47"/>
                    </a:lnTo>
                    <a:lnTo>
                      <a:pt x="47" y="47"/>
                    </a:lnTo>
                    <a:lnTo>
                      <a:pt x="47" y="47"/>
                    </a:lnTo>
                    <a:lnTo>
                      <a:pt x="23" y="47"/>
                    </a:lnTo>
                    <a:lnTo>
                      <a:pt x="23" y="47"/>
                    </a:lnTo>
                    <a:lnTo>
                      <a:pt x="47" y="47"/>
                    </a:lnTo>
                    <a:lnTo>
                      <a:pt x="47" y="1"/>
                    </a:lnTo>
                    <a:close/>
                    <a:moveTo>
                      <a:pt x="23" y="1"/>
                    </a:moveTo>
                    <a:lnTo>
                      <a:pt x="1" y="1"/>
                    </a:lnTo>
                    <a:lnTo>
                      <a:pt x="1" y="47"/>
                    </a:lnTo>
                    <a:lnTo>
                      <a:pt x="23" y="47"/>
                    </a:lnTo>
                    <a:lnTo>
                      <a:pt x="23" y="47"/>
                    </a:lnTo>
                    <a:lnTo>
                      <a:pt x="1" y="47"/>
                    </a:lnTo>
                    <a:lnTo>
                      <a:pt x="0" y="47"/>
                    </a:lnTo>
                    <a:lnTo>
                      <a:pt x="0" y="47"/>
                    </a:lnTo>
                    <a:lnTo>
                      <a:pt x="0" y="1"/>
                    </a:lnTo>
                    <a:lnTo>
                      <a:pt x="0" y="0"/>
                    </a:lnTo>
                    <a:lnTo>
                      <a:pt x="1" y="0"/>
                    </a:lnTo>
                    <a:lnTo>
                      <a:pt x="23" y="0"/>
                    </a:lnTo>
                    <a:lnTo>
                      <a:pt x="23"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830" name="Rectangle 457"/>
              <p:cNvSpPr>
                <a:spLocks noChangeArrowheads="1"/>
              </p:cNvSpPr>
              <p:nvPr/>
            </p:nvSpPr>
            <p:spPr bwMode="auto">
              <a:xfrm>
                <a:off x="3383" y="2819"/>
                <a:ext cx="46" cy="47"/>
              </a:xfrm>
              <a:prstGeom prst="rect">
                <a:avLst/>
              </a:prstGeom>
              <a:solidFill>
                <a:srgbClr val="249AB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831" name="Freeform 458"/>
              <p:cNvSpPr>
                <a:spLocks noEditPoints="1"/>
              </p:cNvSpPr>
              <p:nvPr/>
            </p:nvSpPr>
            <p:spPr bwMode="auto">
              <a:xfrm>
                <a:off x="3383" y="2819"/>
                <a:ext cx="47" cy="47"/>
              </a:xfrm>
              <a:custGeom>
                <a:avLst/>
                <a:gdLst>
                  <a:gd name="T0" fmla="*/ 23 w 47"/>
                  <a:gd name="T1" fmla="*/ 0 h 47"/>
                  <a:gd name="T2" fmla="*/ 46 w 47"/>
                  <a:gd name="T3" fmla="*/ 0 h 47"/>
                  <a:gd name="T4" fmla="*/ 47 w 47"/>
                  <a:gd name="T5" fmla="*/ 0 h 47"/>
                  <a:gd name="T6" fmla="*/ 47 w 47"/>
                  <a:gd name="T7" fmla="*/ 0 h 47"/>
                  <a:gd name="T8" fmla="*/ 47 w 47"/>
                  <a:gd name="T9" fmla="*/ 47 h 47"/>
                  <a:gd name="T10" fmla="*/ 47 w 47"/>
                  <a:gd name="T11" fmla="*/ 47 h 47"/>
                  <a:gd name="T12" fmla="*/ 46 w 47"/>
                  <a:gd name="T13" fmla="*/ 47 h 47"/>
                  <a:gd name="T14" fmla="*/ 23 w 47"/>
                  <a:gd name="T15" fmla="*/ 47 h 47"/>
                  <a:gd name="T16" fmla="*/ 23 w 47"/>
                  <a:gd name="T17" fmla="*/ 46 h 47"/>
                  <a:gd name="T18" fmla="*/ 46 w 47"/>
                  <a:gd name="T19" fmla="*/ 46 h 47"/>
                  <a:gd name="T20" fmla="*/ 46 w 47"/>
                  <a:gd name="T21" fmla="*/ 2 h 47"/>
                  <a:gd name="T22" fmla="*/ 23 w 47"/>
                  <a:gd name="T23" fmla="*/ 2 h 47"/>
                  <a:gd name="T24" fmla="*/ 23 w 47"/>
                  <a:gd name="T25" fmla="*/ 0 h 47"/>
                  <a:gd name="T26" fmla="*/ 0 w 47"/>
                  <a:gd name="T27" fmla="*/ 0 h 47"/>
                  <a:gd name="T28" fmla="*/ 23 w 47"/>
                  <a:gd name="T29" fmla="*/ 0 h 47"/>
                  <a:gd name="T30" fmla="*/ 23 w 47"/>
                  <a:gd name="T31" fmla="*/ 2 h 47"/>
                  <a:gd name="T32" fmla="*/ 0 w 47"/>
                  <a:gd name="T33" fmla="*/ 2 h 47"/>
                  <a:gd name="T34" fmla="*/ 0 w 47"/>
                  <a:gd name="T35" fmla="*/ 46 h 47"/>
                  <a:gd name="T36" fmla="*/ 23 w 47"/>
                  <a:gd name="T37" fmla="*/ 46 h 47"/>
                  <a:gd name="T38" fmla="*/ 23 w 47"/>
                  <a:gd name="T39" fmla="*/ 47 h 47"/>
                  <a:gd name="T40" fmla="*/ 0 w 47"/>
                  <a:gd name="T41" fmla="*/ 47 h 47"/>
                  <a:gd name="T42" fmla="*/ 0 w 47"/>
                  <a:gd name="T43" fmla="*/ 47 h 47"/>
                  <a:gd name="T44" fmla="*/ 0 w 47"/>
                  <a:gd name="T45" fmla="*/ 47 h 47"/>
                  <a:gd name="T46" fmla="*/ 0 w 47"/>
                  <a:gd name="T47" fmla="*/ 0 h 47"/>
                  <a:gd name="T48" fmla="*/ 0 w 47"/>
                  <a:gd name="T49" fmla="*/ 0 h 47"/>
                  <a:gd name="T50" fmla="*/ 0 w 47"/>
                  <a:gd name="T51"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7">
                    <a:moveTo>
                      <a:pt x="23" y="0"/>
                    </a:moveTo>
                    <a:lnTo>
                      <a:pt x="46" y="0"/>
                    </a:lnTo>
                    <a:lnTo>
                      <a:pt x="47" y="0"/>
                    </a:lnTo>
                    <a:lnTo>
                      <a:pt x="47" y="0"/>
                    </a:lnTo>
                    <a:lnTo>
                      <a:pt x="47" y="47"/>
                    </a:lnTo>
                    <a:lnTo>
                      <a:pt x="47" y="47"/>
                    </a:lnTo>
                    <a:lnTo>
                      <a:pt x="46" y="47"/>
                    </a:lnTo>
                    <a:lnTo>
                      <a:pt x="23" y="47"/>
                    </a:lnTo>
                    <a:lnTo>
                      <a:pt x="23" y="46"/>
                    </a:lnTo>
                    <a:lnTo>
                      <a:pt x="46" y="46"/>
                    </a:lnTo>
                    <a:lnTo>
                      <a:pt x="46" y="2"/>
                    </a:lnTo>
                    <a:lnTo>
                      <a:pt x="23" y="2"/>
                    </a:lnTo>
                    <a:lnTo>
                      <a:pt x="23" y="0"/>
                    </a:lnTo>
                    <a:close/>
                    <a:moveTo>
                      <a:pt x="0" y="0"/>
                    </a:moveTo>
                    <a:lnTo>
                      <a:pt x="23" y="0"/>
                    </a:lnTo>
                    <a:lnTo>
                      <a:pt x="23" y="2"/>
                    </a:lnTo>
                    <a:lnTo>
                      <a:pt x="0" y="2"/>
                    </a:lnTo>
                    <a:lnTo>
                      <a:pt x="0" y="46"/>
                    </a:lnTo>
                    <a:lnTo>
                      <a:pt x="23" y="46"/>
                    </a:lnTo>
                    <a:lnTo>
                      <a:pt x="23" y="47"/>
                    </a:lnTo>
                    <a:lnTo>
                      <a:pt x="0" y="47"/>
                    </a:lnTo>
                    <a:lnTo>
                      <a:pt x="0" y="47"/>
                    </a:lnTo>
                    <a:lnTo>
                      <a:pt x="0" y="47"/>
                    </a:lnTo>
                    <a:lnTo>
                      <a:pt x="0" y="0"/>
                    </a:lnTo>
                    <a:lnTo>
                      <a:pt x="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832" name="Rectangle 459"/>
              <p:cNvSpPr>
                <a:spLocks noChangeArrowheads="1"/>
              </p:cNvSpPr>
              <p:nvPr/>
            </p:nvSpPr>
            <p:spPr bwMode="auto">
              <a:xfrm>
                <a:off x="3476" y="2819"/>
                <a:ext cx="45" cy="47"/>
              </a:xfrm>
              <a:prstGeom prst="rect">
                <a:avLst/>
              </a:prstGeom>
              <a:solidFill>
                <a:srgbClr val="249AB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833" name="Freeform 460"/>
              <p:cNvSpPr>
                <a:spLocks noEditPoints="1"/>
              </p:cNvSpPr>
              <p:nvPr/>
            </p:nvSpPr>
            <p:spPr bwMode="auto">
              <a:xfrm>
                <a:off x="3476" y="2819"/>
                <a:ext cx="45" cy="47"/>
              </a:xfrm>
              <a:custGeom>
                <a:avLst/>
                <a:gdLst>
                  <a:gd name="T0" fmla="*/ 22 w 45"/>
                  <a:gd name="T1" fmla="*/ 0 h 47"/>
                  <a:gd name="T2" fmla="*/ 45 w 45"/>
                  <a:gd name="T3" fmla="*/ 0 h 47"/>
                  <a:gd name="T4" fmla="*/ 45 w 45"/>
                  <a:gd name="T5" fmla="*/ 0 h 47"/>
                  <a:gd name="T6" fmla="*/ 45 w 45"/>
                  <a:gd name="T7" fmla="*/ 0 h 47"/>
                  <a:gd name="T8" fmla="*/ 45 w 45"/>
                  <a:gd name="T9" fmla="*/ 47 h 47"/>
                  <a:gd name="T10" fmla="*/ 45 w 45"/>
                  <a:gd name="T11" fmla="*/ 47 h 47"/>
                  <a:gd name="T12" fmla="*/ 45 w 45"/>
                  <a:gd name="T13" fmla="*/ 47 h 47"/>
                  <a:gd name="T14" fmla="*/ 22 w 45"/>
                  <a:gd name="T15" fmla="*/ 47 h 47"/>
                  <a:gd name="T16" fmla="*/ 22 w 45"/>
                  <a:gd name="T17" fmla="*/ 46 h 47"/>
                  <a:gd name="T18" fmla="*/ 45 w 45"/>
                  <a:gd name="T19" fmla="*/ 46 h 47"/>
                  <a:gd name="T20" fmla="*/ 45 w 45"/>
                  <a:gd name="T21" fmla="*/ 2 h 47"/>
                  <a:gd name="T22" fmla="*/ 22 w 45"/>
                  <a:gd name="T23" fmla="*/ 2 h 47"/>
                  <a:gd name="T24" fmla="*/ 22 w 45"/>
                  <a:gd name="T25" fmla="*/ 0 h 47"/>
                  <a:gd name="T26" fmla="*/ 0 w 45"/>
                  <a:gd name="T27" fmla="*/ 0 h 47"/>
                  <a:gd name="T28" fmla="*/ 22 w 45"/>
                  <a:gd name="T29" fmla="*/ 0 h 47"/>
                  <a:gd name="T30" fmla="*/ 22 w 45"/>
                  <a:gd name="T31" fmla="*/ 2 h 47"/>
                  <a:gd name="T32" fmla="*/ 0 w 45"/>
                  <a:gd name="T33" fmla="*/ 2 h 47"/>
                  <a:gd name="T34" fmla="*/ 0 w 45"/>
                  <a:gd name="T35" fmla="*/ 46 h 47"/>
                  <a:gd name="T36" fmla="*/ 22 w 45"/>
                  <a:gd name="T37" fmla="*/ 46 h 47"/>
                  <a:gd name="T38" fmla="*/ 22 w 45"/>
                  <a:gd name="T39" fmla="*/ 47 h 47"/>
                  <a:gd name="T40" fmla="*/ 0 w 45"/>
                  <a:gd name="T41" fmla="*/ 47 h 47"/>
                  <a:gd name="T42" fmla="*/ 0 w 45"/>
                  <a:gd name="T43" fmla="*/ 47 h 47"/>
                  <a:gd name="T44" fmla="*/ 0 w 45"/>
                  <a:gd name="T45" fmla="*/ 47 h 47"/>
                  <a:gd name="T46" fmla="*/ 0 w 45"/>
                  <a:gd name="T47" fmla="*/ 0 h 47"/>
                  <a:gd name="T48" fmla="*/ 0 w 45"/>
                  <a:gd name="T49" fmla="*/ 0 h 47"/>
                  <a:gd name="T50" fmla="*/ 0 w 45"/>
                  <a:gd name="T51"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5" h="47">
                    <a:moveTo>
                      <a:pt x="22" y="0"/>
                    </a:moveTo>
                    <a:lnTo>
                      <a:pt x="45" y="0"/>
                    </a:lnTo>
                    <a:lnTo>
                      <a:pt x="45" y="0"/>
                    </a:lnTo>
                    <a:lnTo>
                      <a:pt x="45" y="0"/>
                    </a:lnTo>
                    <a:lnTo>
                      <a:pt x="45" y="47"/>
                    </a:lnTo>
                    <a:lnTo>
                      <a:pt x="45" y="47"/>
                    </a:lnTo>
                    <a:lnTo>
                      <a:pt x="45" y="47"/>
                    </a:lnTo>
                    <a:lnTo>
                      <a:pt x="22" y="47"/>
                    </a:lnTo>
                    <a:lnTo>
                      <a:pt x="22" y="46"/>
                    </a:lnTo>
                    <a:lnTo>
                      <a:pt x="45" y="46"/>
                    </a:lnTo>
                    <a:lnTo>
                      <a:pt x="45" y="2"/>
                    </a:lnTo>
                    <a:lnTo>
                      <a:pt x="22" y="2"/>
                    </a:lnTo>
                    <a:lnTo>
                      <a:pt x="22" y="0"/>
                    </a:lnTo>
                    <a:close/>
                    <a:moveTo>
                      <a:pt x="0" y="0"/>
                    </a:moveTo>
                    <a:lnTo>
                      <a:pt x="22" y="0"/>
                    </a:lnTo>
                    <a:lnTo>
                      <a:pt x="22" y="2"/>
                    </a:lnTo>
                    <a:lnTo>
                      <a:pt x="0" y="2"/>
                    </a:lnTo>
                    <a:lnTo>
                      <a:pt x="0" y="46"/>
                    </a:lnTo>
                    <a:lnTo>
                      <a:pt x="22" y="46"/>
                    </a:lnTo>
                    <a:lnTo>
                      <a:pt x="22" y="47"/>
                    </a:lnTo>
                    <a:lnTo>
                      <a:pt x="0" y="47"/>
                    </a:lnTo>
                    <a:lnTo>
                      <a:pt x="0" y="47"/>
                    </a:lnTo>
                    <a:lnTo>
                      <a:pt x="0" y="47"/>
                    </a:lnTo>
                    <a:lnTo>
                      <a:pt x="0" y="0"/>
                    </a:lnTo>
                    <a:lnTo>
                      <a:pt x="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834" name="Rectangle 461"/>
              <p:cNvSpPr>
                <a:spLocks noChangeArrowheads="1"/>
              </p:cNvSpPr>
              <p:nvPr/>
            </p:nvSpPr>
            <p:spPr bwMode="auto">
              <a:xfrm>
                <a:off x="3521" y="2819"/>
                <a:ext cx="46" cy="47"/>
              </a:xfrm>
              <a:prstGeom prst="rect">
                <a:avLst/>
              </a:prstGeom>
              <a:solidFill>
                <a:srgbClr val="EE2D3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835" name="Freeform 462"/>
              <p:cNvSpPr>
                <a:spLocks noEditPoints="1"/>
              </p:cNvSpPr>
              <p:nvPr/>
            </p:nvSpPr>
            <p:spPr bwMode="auto">
              <a:xfrm>
                <a:off x="3521" y="2819"/>
                <a:ext cx="47" cy="47"/>
              </a:xfrm>
              <a:custGeom>
                <a:avLst/>
                <a:gdLst>
                  <a:gd name="T0" fmla="*/ 46 w 47"/>
                  <a:gd name="T1" fmla="*/ 2 h 47"/>
                  <a:gd name="T2" fmla="*/ 24 w 47"/>
                  <a:gd name="T3" fmla="*/ 2 h 47"/>
                  <a:gd name="T4" fmla="*/ 24 w 47"/>
                  <a:gd name="T5" fmla="*/ 0 h 47"/>
                  <a:gd name="T6" fmla="*/ 46 w 47"/>
                  <a:gd name="T7" fmla="*/ 0 h 47"/>
                  <a:gd name="T8" fmla="*/ 47 w 47"/>
                  <a:gd name="T9" fmla="*/ 0 h 47"/>
                  <a:gd name="T10" fmla="*/ 47 w 47"/>
                  <a:gd name="T11" fmla="*/ 0 h 47"/>
                  <a:gd name="T12" fmla="*/ 47 w 47"/>
                  <a:gd name="T13" fmla="*/ 47 h 47"/>
                  <a:gd name="T14" fmla="*/ 47 w 47"/>
                  <a:gd name="T15" fmla="*/ 47 h 47"/>
                  <a:gd name="T16" fmla="*/ 46 w 47"/>
                  <a:gd name="T17" fmla="*/ 47 h 47"/>
                  <a:gd name="T18" fmla="*/ 24 w 47"/>
                  <a:gd name="T19" fmla="*/ 47 h 47"/>
                  <a:gd name="T20" fmla="*/ 24 w 47"/>
                  <a:gd name="T21" fmla="*/ 46 h 47"/>
                  <a:gd name="T22" fmla="*/ 46 w 47"/>
                  <a:gd name="T23" fmla="*/ 46 h 47"/>
                  <a:gd name="T24" fmla="*/ 46 w 47"/>
                  <a:gd name="T25" fmla="*/ 2 h 47"/>
                  <a:gd name="T26" fmla="*/ 24 w 47"/>
                  <a:gd name="T27" fmla="*/ 2 h 47"/>
                  <a:gd name="T28" fmla="*/ 0 w 47"/>
                  <a:gd name="T29" fmla="*/ 2 h 47"/>
                  <a:gd name="T30" fmla="*/ 0 w 47"/>
                  <a:gd name="T31" fmla="*/ 46 h 47"/>
                  <a:gd name="T32" fmla="*/ 24 w 47"/>
                  <a:gd name="T33" fmla="*/ 46 h 47"/>
                  <a:gd name="T34" fmla="*/ 24 w 47"/>
                  <a:gd name="T35" fmla="*/ 47 h 47"/>
                  <a:gd name="T36" fmla="*/ 0 w 47"/>
                  <a:gd name="T37" fmla="*/ 47 h 47"/>
                  <a:gd name="T38" fmla="*/ 0 w 47"/>
                  <a:gd name="T39" fmla="*/ 47 h 47"/>
                  <a:gd name="T40" fmla="*/ 0 w 47"/>
                  <a:gd name="T41" fmla="*/ 47 h 47"/>
                  <a:gd name="T42" fmla="*/ 0 w 47"/>
                  <a:gd name="T43" fmla="*/ 0 h 47"/>
                  <a:gd name="T44" fmla="*/ 0 w 47"/>
                  <a:gd name="T45" fmla="*/ 0 h 47"/>
                  <a:gd name="T46" fmla="*/ 0 w 47"/>
                  <a:gd name="T47" fmla="*/ 0 h 47"/>
                  <a:gd name="T48" fmla="*/ 24 w 47"/>
                  <a:gd name="T49" fmla="*/ 0 h 47"/>
                  <a:gd name="T50" fmla="*/ 24 w 47"/>
                  <a:gd name="T51" fmla="*/ 2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7">
                    <a:moveTo>
                      <a:pt x="46" y="2"/>
                    </a:moveTo>
                    <a:lnTo>
                      <a:pt x="24" y="2"/>
                    </a:lnTo>
                    <a:lnTo>
                      <a:pt x="24" y="0"/>
                    </a:lnTo>
                    <a:lnTo>
                      <a:pt x="46" y="0"/>
                    </a:lnTo>
                    <a:lnTo>
                      <a:pt x="47" y="0"/>
                    </a:lnTo>
                    <a:lnTo>
                      <a:pt x="47" y="0"/>
                    </a:lnTo>
                    <a:lnTo>
                      <a:pt x="47" y="47"/>
                    </a:lnTo>
                    <a:lnTo>
                      <a:pt x="47" y="47"/>
                    </a:lnTo>
                    <a:lnTo>
                      <a:pt x="46" y="47"/>
                    </a:lnTo>
                    <a:lnTo>
                      <a:pt x="24" y="47"/>
                    </a:lnTo>
                    <a:lnTo>
                      <a:pt x="24" y="46"/>
                    </a:lnTo>
                    <a:lnTo>
                      <a:pt x="46" y="46"/>
                    </a:lnTo>
                    <a:lnTo>
                      <a:pt x="46" y="2"/>
                    </a:lnTo>
                    <a:close/>
                    <a:moveTo>
                      <a:pt x="24" y="2"/>
                    </a:moveTo>
                    <a:lnTo>
                      <a:pt x="0" y="2"/>
                    </a:lnTo>
                    <a:lnTo>
                      <a:pt x="0" y="46"/>
                    </a:lnTo>
                    <a:lnTo>
                      <a:pt x="24" y="46"/>
                    </a:lnTo>
                    <a:lnTo>
                      <a:pt x="24" y="47"/>
                    </a:lnTo>
                    <a:lnTo>
                      <a:pt x="0" y="47"/>
                    </a:lnTo>
                    <a:lnTo>
                      <a:pt x="0" y="47"/>
                    </a:lnTo>
                    <a:lnTo>
                      <a:pt x="0" y="47"/>
                    </a:lnTo>
                    <a:lnTo>
                      <a:pt x="0" y="0"/>
                    </a:lnTo>
                    <a:lnTo>
                      <a:pt x="0" y="0"/>
                    </a:lnTo>
                    <a:lnTo>
                      <a:pt x="0" y="0"/>
                    </a:lnTo>
                    <a:lnTo>
                      <a:pt x="24" y="0"/>
                    </a:lnTo>
                    <a:lnTo>
                      <a:pt x="24" y="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836" name="Rectangle 463"/>
              <p:cNvSpPr>
                <a:spLocks noChangeArrowheads="1"/>
              </p:cNvSpPr>
              <p:nvPr/>
            </p:nvSpPr>
            <p:spPr bwMode="auto">
              <a:xfrm>
                <a:off x="3567" y="2819"/>
                <a:ext cx="47" cy="47"/>
              </a:xfrm>
              <a:prstGeom prst="rect">
                <a:avLst/>
              </a:prstGeom>
              <a:solidFill>
                <a:srgbClr val="249AB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837" name="Freeform 464"/>
              <p:cNvSpPr>
                <a:spLocks noEditPoints="1"/>
              </p:cNvSpPr>
              <p:nvPr/>
            </p:nvSpPr>
            <p:spPr bwMode="auto">
              <a:xfrm>
                <a:off x="3567" y="2819"/>
                <a:ext cx="47" cy="47"/>
              </a:xfrm>
              <a:custGeom>
                <a:avLst/>
                <a:gdLst>
                  <a:gd name="T0" fmla="*/ 24 w 47"/>
                  <a:gd name="T1" fmla="*/ 0 h 47"/>
                  <a:gd name="T2" fmla="*/ 47 w 47"/>
                  <a:gd name="T3" fmla="*/ 0 h 47"/>
                  <a:gd name="T4" fmla="*/ 47 w 47"/>
                  <a:gd name="T5" fmla="*/ 0 h 47"/>
                  <a:gd name="T6" fmla="*/ 47 w 47"/>
                  <a:gd name="T7" fmla="*/ 0 h 47"/>
                  <a:gd name="T8" fmla="*/ 47 w 47"/>
                  <a:gd name="T9" fmla="*/ 47 h 47"/>
                  <a:gd name="T10" fmla="*/ 47 w 47"/>
                  <a:gd name="T11" fmla="*/ 47 h 47"/>
                  <a:gd name="T12" fmla="*/ 47 w 47"/>
                  <a:gd name="T13" fmla="*/ 47 h 47"/>
                  <a:gd name="T14" fmla="*/ 24 w 47"/>
                  <a:gd name="T15" fmla="*/ 47 h 47"/>
                  <a:gd name="T16" fmla="*/ 24 w 47"/>
                  <a:gd name="T17" fmla="*/ 46 h 47"/>
                  <a:gd name="T18" fmla="*/ 46 w 47"/>
                  <a:gd name="T19" fmla="*/ 46 h 47"/>
                  <a:gd name="T20" fmla="*/ 46 w 47"/>
                  <a:gd name="T21" fmla="*/ 2 h 47"/>
                  <a:gd name="T22" fmla="*/ 24 w 47"/>
                  <a:gd name="T23" fmla="*/ 2 h 47"/>
                  <a:gd name="T24" fmla="*/ 24 w 47"/>
                  <a:gd name="T25" fmla="*/ 0 h 47"/>
                  <a:gd name="T26" fmla="*/ 0 w 47"/>
                  <a:gd name="T27" fmla="*/ 0 h 47"/>
                  <a:gd name="T28" fmla="*/ 24 w 47"/>
                  <a:gd name="T29" fmla="*/ 0 h 47"/>
                  <a:gd name="T30" fmla="*/ 24 w 47"/>
                  <a:gd name="T31" fmla="*/ 2 h 47"/>
                  <a:gd name="T32" fmla="*/ 1 w 47"/>
                  <a:gd name="T33" fmla="*/ 2 h 47"/>
                  <a:gd name="T34" fmla="*/ 1 w 47"/>
                  <a:gd name="T35" fmla="*/ 46 h 47"/>
                  <a:gd name="T36" fmla="*/ 24 w 47"/>
                  <a:gd name="T37" fmla="*/ 46 h 47"/>
                  <a:gd name="T38" fmla="*/ 24 w 47"/>
                  <a:gd name="T39" fmla="*/ 47 h 47"/>
                  <a:gd name="T40" fmla="*/ 0 w 47"/>
                  <a:gd name="T41" fmla="*/ 47 h 47"/>
                  <a:gd name="T42" fmla="*/ 0 w 47"/>
                  <a:gd name="T43" fmla="*/ 47 h 47"/>
                  <a:gd name="T44" fmla="*/ 0 w 47"/>
                  <a:gd name="T45" fmla="*/ 47 h 47"/>
                  <a:gd name="T46" fmla="*/ 0 w 47"/>
                  <a:gd name="T47" fmla="*/ 0 h 47"/>
                  <a:gd name="T48" fmla="*/ 0 w 47"/>
                  <a:gd name="T49" fmla="*/ 0 h 47"/>
                  <a:gd name="T50" fmla="*/ 0 w 47"/>
                  <a:gd name="T51"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7">
                    <a:moveTo>
                      <a:pt x="24" y="0"/>
                    </a:moveTo>
                    <a:lnTo>
                      <a:pt x="47" y="0"/>
                    </a:lnTo>
                    <a:lnTo>
                      <a:pt x="47" y="0"/>
                    </a:lnTo>
                    <a:lnTo>
                      <a:pt x="47" y="0"/>
                    </a:lnTo>
                    <a:lnTo>
                      <a:pt x="47" y="47"/>
                    </a:lnTo>
                    <a:lnTo>
                      <a:pt x="47" y="47"/>
                    </a:lnTo>
                    <a:lnTo>
                      <a:pt x="47" y="47"/>
                    </a:lnTo>
                    <a:lnTo>
                      <a:pt x="24" y="47"/>
                    </a:lnTo>
                    <a:lnTo>
                      <a:pt x="24" y="46"/>
                    </a:lnTo>
                    <a:lnTo>
                      <a:pt x="46" y="46"/>
                    </a:lnTo>
                    <a:lnTo>
                      <a:pt x="46" y="2"/>
                    </a:lnTo>
                    <a:lnTo>
                      <a:pt x="24" y="2"/>
                    </a:lnTo>
                    <a:lnTo>
                      <a:pt x="24" y="0"/>
                    </a:lnTo>
                    <a:close/>
                    <a:moveTo>
                      <a:pt x="0" y="0"/>
                    </a:moveTo>
                    <a:lnTo>
                      <a:pt x="24" y="0"/>
                    </a:lnTo>
                    <a:lnTo>
                      <a:pt x="24" y="2"/>
                    </a:lnTo>
                    <a:lnTo>
                      <a:pt x="1" y="2"/>
                    </a:lnTo>
                    <a:lnTo>
                      <a:pt x="1" y="46"/>
                    </a:lnTo>
                    <a:lnTo>
                      <a:pt x="24" y="46"/>
                    </a:lnTo>
                    <a:lnTo>
                      <a:pt x="24" y="47"/>
                    </a:lnTo>
                    <a:lnTo>
                      <a:pt x="0" y="47"/>
                    </a:lnTo>
                    <a:lnTo>
                      <a:pt x="0" y="47"/>
                    </a:lnTo>
                    <a:lnTo>
                      <a:pt x="0" y="47"/>
                    </a:lnTo>
                    <a:lnTo>
                      <a:pt x="0" y="0"/>
                    </a:lnTo>
                    <a:lnTo>
                      <a:pt x="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838" name="Rectangle 465"/>
              <p:cNvSpPr>
                <a:spLocks noChangeArrowheads="1"/>
              </p:cNvSpPr>
              <p:nvPr/>
            </p:nvSpPr>
            <p:spPr bwMode="auto">
              <a:xfrm>
                <a:off x="3660" y="2819"/>
                <a:ext cx="46" cy="47"/>
              </a:xfrm>
              <a:prstGeom prst="rect">
                <a:avLst/>
              </a:prstGeom>
              <a:solidFill>
                <a:srgbClr val="249AB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839" name="Freeform 466"/>
              <p:cNvSpPr>
                <a:spLocks noEditPoints="1"/>
              </p:cNvSpPr>
              <p:nvPr/>
            </p:nvSpPr>
            <p:spPr bwMode="auto">
              <a:xfrm>
                <a:off x="3660" y="2819"/>
                <a:ext cx="47" cy="47"/>
              </a:xfrm>
              <a:custGeom>
                <a:avLst/>
                <a:gdLst>
                  <a:gd name="T0" fmla="*/ 23 w 47"/>
                  <a:gd name="T1" fmla="*/ 0 h 47"/>
                  <a:gd name="T2" fmla="*/ 46 w 47"/>
                  <a:gd name="T3" fmla="*/ 0 h 47"/>
                  <a:gd name="T4" fmla="*/ 47 w 47"/>
                  <a:gd name="T5" fmla="*/ 0 h 47"/>
                  <a:gd name="T6" fmla="*/ 47 w 47"/>
                  <a:gd name="T7" fmla="*/ 0 h 47"/>
                  <a:gd name="T8" fmla="*/ 47 w 47"/>
                  <a:gd name="T9" fmla="*/ 47 h 47"/>
                  <a:gd name="T10" fmla="*/ 47 w 47"/>
                  <a:gd name="T11" fmla="*/ 47 h 47"/>
                  <a:gd name="T12" fmla="*/ 46 w 47"/>
                  <a:gd name="T13" fmla="*/ 47 h 47"/>
                  <a:gd name="T14" fmla="*/ 23 w 47"/>
                  <a:gd name="T15" fmla="*/ 47 h 47"/>
                  <a:gd name="T16" fmla="*/ 23 w 47"/>
                  <a:gd name="T17" fmla="*/ 46 h 47"/>
                  <a:gd name="T18" fmla="*/ 46 w 47"/>
                  <a:gd name="T19" fmla="*/ 46 h 47"/>
                  <a:gd name="T20" fmla="*/ 46 w 47"/>
                  <a:gd name="T21" fmla="*/ 2 h 47"/>
                  <a:gd name="T22" fmla="*/ 23 w 47"/>
                  <a:gd name="T23" fmla="*/ 2 h 47"/>
                  <a:gd name="T24" fmla="*/ 23 w 47"/>
                  <a:gd name="T25" fmla="*/ 0 h 47"/>
                  <a:gd name="T26" fmla="*/ 0 w 47"/>
                  <a:gd name="T27" fmla="*/ 0 h 47"/>
                  <a:gd name="T28" fmla="*/ 23 w 47"/>
                  <a:gd name="T29" fmla="*/ 0 h 47"/>
                  <a:gd name="T30" fmla="*/ 23 w 47"/>
                  <a:gd name="T31" fmla="*/ 2 h 47"/>
                  <a:gd name="T32" fmla="*/ 0 w 47"/>
                  <a:gd name="T33" fmla="*/ 2 h 47"/>
                  <a:gd name="T34" fmla="*/ 0 w 47"/>
                  <a:gd name="T35" fmla="*/ 46 h 47"/>
                  <a:gd name="T36" fmla="*/ 23 w 47"/>
                  <a:gd name="T37" fmla="*/ 46 h 47"/>
                  <a:gd name="T38" fmla="*/ 23 w 47"/>
                  <a:gd name="T39" fmla="*/ 47 h 47"/>
                  <a:gd name="T40" fmla="*/ 0 w 47"/>
                  <a:gd name="T41" fmla="*/ 47 h 47"/>
                  <a:gd name="T42" fmla="*/ 0 w 47"/>
                  <a:gd name="T43" fmla="*/ 47 h 47"/>
                  <a:gd name="T44" fmla="*/ 0 w 47"/>
                  <a:gd name="T45" fmla="*/ 47 h 47"/>
                  <a:gd name="T46" fmla="*/ 0 w 47"/>
                  <a:gd name="T47" fmla="*/ 0 h 47"/>
                  <a:gd name="T48" fmla="*/ 0 w 47"/>
                  <a:gd name="T49" fmla="*/ 0 h 47"/>
                  <a:gd name="T50" fmla="*/ 0 w 47"/>
                  <a:gd name="T51"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7">
                    <a:moveTo>
                      <a:pt x="23" y="0"/>
                    </a:moveTo>
                    <a:lnTo>
                      <a:pt x="46" y="0"/>
                    </a:lnTo>
                    <a:lnTo>
                      <a:pt x="47" y="0"/>
                    </a:lnTo>
                    <a:lnTo>
                      <a:pt x="47" y="0"/>
                    </a:lnTo>
                    <a:lnTo>
                      <a:pt x="47" y="47"/>
                    </a:lnTo>
                    <a:lnTo>
                      <a:pt x="47" y="47"/>
                    </a:lnTo>
                    <a:lnTo>
                      <a:pt x="46" y="47"/>
                    </a:lnTo>
                    <a:lnTo>
                      <a:pt x="23" y="47"/>
                    </a:lnTo>
                    <a:lnTo>
                      <a:pt x="23" y="46"/>
                    </a:lnTo>
                    <a:lnTo>
                      <a:pt x="46" y="46"/>
                    </a:lnTo>
                    <a:lnTo>
                      <a:pt x="46" y="2"/>
                    </a:lnTo>
                    <a:lnTo>
                      <a:pt x="23" y="2"/>
                    </a:lnTo>
                    <a:lnTo>
                      <a:pt x="23" y="0"/>
                    </a:lnTo>
                    <a:close/>
                    <a:moveTo>
                      <a:pt x="0" y="0"/>
                    </a:moveTo>
                    <a:lnTo>
                      <a:pt x="23" y="0"/>
                    </a:lnTo>
                    <a:lnTo>
                      <a:pt x="23" y="2"/>
                    </a:lnTo>
                    <a:lnTo>
                      <a:pt x="0" y="2"/>
                    </a:lnTo>
                    <a:lnTo>
                      <a:pt x="0" y="46"/>
                    </a:lnTo>
                    <a:lnTo>
                      <a:pt x="23" y="46"/>
                    </a:lnTo>
                    <a:lnTo>
                      <a:pt x="23" y="47"/>
                    </a:lnTo>
                    <a:lnTo>
                      <a:pt x="0" y="47"/>
                    </a:lnTo>
                    <a:lnTo>
                      <a:pt x="0" y="47"/>
                    </a:lnTo>
                    <a:lnTo>
                      <a:pt x="0" y="47"/>
                    </a:lnTo>
                    <a:lnTo>
                      <a:pt x="0" y="0"/>
                    </a:lnTo>
                    <a:lnTo>
                      <a:pt x="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840" name="Rectangle 467"/>
              <p:cNvSpPr>
                <a:spLocks noChangeArrowheads="1"/>
              </p:cNvSpPr>
              <p:nvPr/>
            </p:nvSpPr>
            <p:spPr bwMode="auto">
              <a:xfrm>
                <a:off x="3383" y="2866"/>
                <a:ext cx="46" cy="46"/>
              </a:xfrm>
              <a:prstGeom prst="rect">
                <a:avLst/>
              </a:prstGeom>
              <a:solidFill>
                <a:srgbClr val="249AB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841" name="Freeform 468"/>
              <p:cNvSpPr>
                <a:spLocks noEditPoints="1"/>
              </p:cNvSpPr>
              <p:nvPr/>
            </p:nvSpPr>
            <p:spPr bwMode="auto">
              <a:xfrm>
                <a:off x="3383" y="2865"/>
                <a:ext cx="47" cy="47"/>
              </a:xfrm>
              <a:custGeom>
                <a:avLst/>
                <a:gdLst>
                  <a:gd name="T0" fmla="*/ 23 w 47"/>
                  <a:gd name="T1" fmla="*/ 47 h 47"/>
                  <a:gd name="T2" fmla="*/ 46 w 47"/>
                  <a:gd name="T3" fmla="*/ 47 h 47"/>
                  <a:gd name="T4" fmla="*/ 46 w 47"/>
                  <a:gd name="T5" fmla="*/ 1 h 47"/>
                  <a:gd name="T6" fmla="*/ 23 w 47"/>
                  <a:gd name="T7" fmla="*/ 1 h 47"/>
                  <a:gd name="T8" fmla="*/ 23 w 47"/>
                  <a:gd name="T9" fmla="*/ 0 h 47"/>
                  <a:gd name="T10" fmla="*/ 46 w 47"/>
                  <a:gd name="T11" fmla="*/ 0 h 47"/>
                  <a:gd name="T12" fmla="*/ 47 w 47"/>
                  <a:gd name="T13" fmla="*/ 0 h 47"/>
                  <a:gd name="T14" fmla="*/ 47 w 47"/>
                  <a:gd name="T15" fmla="*/ 1 h 47"/>
                  <a:gd name="T16" fmla="*/ 47 w 47"/>
                  <a:gd name="T17" fmla="*/ 47 h 47"/>
                  <a:gd name="T18" fmla="*/ 47 w 47"/>
                  <a:gd name="T19" fmla="*/ 47 h 47"/>
                  <a:gd name="T20" fmla="*/ 46 w 47"/>
                  <a:gd name="T21" fmla="*/ 47 h 47"/>
                  <a:gd name="T22" fmla="*/ 23 w 47"/>
                  <a:gd name="T23" fmla="*/ 47 h 47"/>
                  <a:gd name="T24" fmla="*/ 23 w 47"/>
                  <a:gd name="T25" fmla="*/ 47 h 47"/>
                  <a:gd name="T26" fmla="*/ 0 w 47"/>
                  <a:gd name="T27" fmla="*/ 47 h 47"/>
                  <a:gd name="T28" fmla="*/ 23 w 47"/>
                  <a:gd name="T29" fmla="*/ 47 h 47"/>
                  <a:gd name="T30" fmla="*/ 23 w 47"/>
                  <a:gd name="T31" fmla="*/ 47 h 47"/>
                  <a:gd name="T32" fmla="*/ 0 w 47"/>
                  <a:gd name="T33" fmla="*/ 47 h 47"/>
                  <a:gd name="T34" fmla="*/ 0 w 47"/>
                  <a:gd name="T35" fmla="*/ 47 h 47"/>
                  <a:gd name="T36" fmla="*/ 0 w 47"/>
                  <a:gd name="T37" fmla="*/ 47 h 47"/>
                  <a:gd name="T38" fmla="*/ 0 w 47"/>
                  <a:gd name="T39" fmla="*/ 1 h 47"/>
                  <a:gd name="T40" fmla="*/ 0 w 47"/>
                  <a:gd name="T41" fmla="*/ 0 h 47"/>
                  <a:gd name="T42" fmla="*/ 0 w 47"/>
                  <a:gd name="T43" fmla="*/ 0 h 47"/>
                  <a:gd name="T44" fmla="*/ 23 w 47"/>
                  <a:gd name="T45" fmla="*/ 0 h 47"/>
                  <a:gd name="T46" fmla="*/ 23 w 47"/>
                  <a:gd name="T47" fmla="*/ 1 h 47"/>
                  <a:gd name="T48" fmla="*/ 0 w 47"/>
                  <a:gd name="T49" fmla="*/ 1 h 47"/>
                  <a:gd name="T50" fmla="*/ 0 w 47"/>
                  <a:gd name="T51" fmla="*/ 4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7">
                    <a:moveTo>
                      <a:pt x="23" y="47"/>
                    </a:moveTo>
                    <a:lnTo>
                      <a:pt x="46" y="47"/>
                    </a:lnTo>
                    <a:lnTo>
                      <a:pt x="46" y="1"/>
                    </a:lnTo>
                    <a:lnTo>
                      <a:pt x="23" y="1"/>
                    </a:lnTo>
                    <a:lnTo>
                      <a:pt x="23" y="0"/>
                    </a:lnTo>
                    <a:lnTo>
                      <a:pt x="46" y="0"/>
                    </a:lnTo>
                    <a:lnTo>
                      <a:pt x="47" y="0"/>
                    </a:lnTo>
                    <a:lnTo>
                      <a:pt x="47" y="1"/>
                    </a:lnTo>
                    <a:lnTo>
                      <a:pt x="47" y="47"/>
                    </a:lnTo>
                    <a:lnTo>
                      <a:pt x="47" y="47"/>
                    </a:lnTo>
                    <a:lnTo>
                      <a:pt x="46" y="47"/>
                    </a:lnTo>
                    <a:lnTo>
                      <a:pt x="23" y="47"/>
                    </a:lnTo>
                    <a:lnTo>
                      <a:pt x="23" y="47"/>
                    </a:lnTo>
                    <a:close/>
                    <a:moveTo>
                      <a:pt x="0" y="47"/>
                    </a:moveTo>
                    <a:lnTo>
                      <a:pt x="23" y="47"/>
                    </a:lnTo>
                    <a:lnTo>
                      <a:pt x="23" y="47"/>
                    </a:lnTo>
                    <a:lnTo>
                      <a:pt x="0" y="47"/>
                    </a:lnTo>
                    <a:lnTo>
                      <a:pt x="0" y="47"/>
                    </a:lnTo>
                    <a:lnTo>
                      <a:pt x="0" y="47"/>
                    </a:lnTo>
                    <a:lnTo>
                      <a:pt x="0" y="1"/>
                    </a:lnTo>
                    <a:lnTo>
                      <a:pt x="0" y="0"/>
                    </a:lnTo>
                    <a:lnTo>
                      <a:pt x="0" y="0"/>
                    </a:lnTo>
                    <a:lnTo>
                      <a:pt x="23" y="0"/>
                    </a:lnTo>
                    <a:lnTo>
                      <a:pt x="23" y="1"/>
                    </a:lnTo>
                    <a:lnTo>
                      <a:pt x="0" y="1"/>
                    </a:lnTo>
                    <a:lnTo>
                      <a:pt x="0" y="4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842" name="Rectangle 469"/>
              <p:cNvSpPr>
                <a:spLocks noChangeArrowheads="1"/>
              </p:cNvSpPr>
              <p:nvPr/>
            </p:nvSpPr>
            <p:spPr bwMode="auto">
              <a:xfrm>
                <a:off x="3476" y="2866"/>
                <a:ext cx="45" cy="46"/>
              </a:xfrm>
              <a:prstGeom prst="rect">
                <a:avLst/>
              </a:prstGeom>
              <a:solidFill>
                <a:srgbClr val="249AB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843" name="Freeform 470"/>
              <p:cNvSpPr>
                <a:spLocks noEditPoints="1"/>
              </p:cNvSpPr>
              <p:nvPr/>
            </p:nvSpPr>
            <p:spPr bwMode="auto">
              <a:xfrm>
                <a:off x="3476" y="2865"/>
                <a:ext cx="45" cy="47"/>
              </a:xfrm>
              <a:custGeom>
                <a:avLst/>
                <a:gdLst>
                  <a:gd name="T0" fmla="*/ 22 w 45"/>
                  <a:gd name="T1" fmla="*/ 47 h 47"/>
                  <a:gd name="T2" fmla="*/ 45 w 45"/>
                  <a:gd name="T3" fmla="*/ 47 h 47"/>
                  <a:gd name="T4" fmla="*/ 45 w 45"/>
                  <a:gd name="T5" fmla="*/ 1 h 47"/>
                  <a:gd name="T6" fmla="*/ 22 w 45"/>
                  <a:gd name="T7" fmla="*/ 1 h 47"/>
                  <a:gd name="T8" fmla="*/ 22 w 45"/>
                  <a:gd name="T9" fmla="*/ 0 h 47"/>
                  <a:gd name="T10" fmla="*/ 45 w 45"/>
                  <a:gd name="T11" fmla="*/ 0 h 47"/>
                  <a:gd name="T12" fmla="*/ 45 w 45"/>
                  <a:gd name="T13" fmla="*/ 0 h 47"/>
                  <a:gd name="T14" fmla="*/ 45 w 45"/>
                  <a:gd name="T15" fmla="*/ 1 h 47"/>
                  <a:gd name="T16" fmla="*/ 45 w 45"/>
                  <a:gd name="T17" fmla="*/ 47 h 47"/>
                  <a:gd name="T18" fmla="*/ 45 w 45"/>
                  <a:gd name="T19" fmla="*/ 47 h 47"/>
                  <a:gd name="T20" fmla="*/ 45 w 45"/>
                  <a:gd name="T21" fmla="*/ 47 h 47"/>
                  <a:gd name="T22" fmla="*/ 22 w 45"/>
                  <a:gd name="T23" fmla="*/ 47 h 47"/>
                  <a:gd name="T24" fmla="*/ 22 w 45"/>
                  <a:gd name="T25" fmla="*/ 47 h 47"/>
                  <a:gd name="T26" fmla="*/ 0 w 45"/>
                  <a:gd name="T27" fmla="*/ 47 h 47"/>
                  <a:gd name="T28" fmla="*/ 22 w 45"/>
                  <a:gd name="T29" fmla="*/ 47 h 47"/>
                  <a:gd name="T30" fmla="*/ 22 w 45"/>
                  <a:gd name="T31" fmla="*/ 47 h 47"/>
                  <a:gd name="T32" fmla="*/ 0 w 45"/>
                  <a:gd name="T33" fmla="*/ 47 h 47"/>
                  <a:gd name="T34" fmla="*/ 0 w 45"/>
                  <a:gd name="T35" fmla="*/ 47 h 47"/>
                  <a:gd name="T36" fmla="*/ 0 w 45"/>
                  <a:gd name="T37" fmla="*/ 47 h 47"/>
                  <a:gd name="T38" fmla="*/ 0 w 45"/>
                  <a:gd name="T39" fmla="*/ 1 h 47"/>
                  <a:gd name="T40" fmla="*/ 0 w 45"/>
                  <a:gd name="T41" fmla="*/ 0 h 47"/>
                  <a:gd name="T42" fmla="*/ 0 w 45"/>
                  <a:gd name="T43" fmla="*/ 0 h 47"/>
                  <a:gd name="T44" fmla="*/ 22 w 45"/>
                  <a:gd name="T45" fmla="*/ 0 h 47"/>
                  <a:gd name="T46" fmla="*/ 22 w 45"/>
                  <a:gd name="T47" fmla="*/ 1 h 47"/>
                  <a:gd name="T48" fmla="*/ 0 w 45"/>
                  <a:gd name="T49" fmla="*/ 1 h 47"/>
                  <a:gd name="T50" fmla="*/ 0 w 45"/>
                  <a:gd name="T51" fmla="*/ 4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5" h="47">
                    <a:moveTo>
                      <a:pt x="22" y="47"/>
                    </a:moveTo>
                    <a:lnTo>
                      <a:pt x="45" y="47"/>
                    </a:lnTo>
                    <a:lnTo>
                      <a:pt x="45" y="1"/>
                    </a:lnTo>
                    <a:lnTo>
                      <a:pt x="22" y="1"/>
                    </a:lnTo>
                    <a:lnTo>
                      <a:pt x="22" y="0"/>
                    </a:lnTo>
                    <a:lnTo>
                      <a:pt x="45" y="0"/>
                    </a:lnTo>
                    <a:lnTo>
                      <a:pt x="45" y="0"/>
                    </a:lnTo>
                    <a:lnTo>
                      <a:pt x="45" y="1"/>
                    </a:lnTo>
                    <a:lnTo>
                      <a:pt x="45" y="47"/>
                    </a:lnTo>
                    <a:lnTo>
                      <a:pt x="45" y="47"/>
                    </a:lnTo>
                    <a:lnTo>
                      <a:pt x="45" y="47"/>
                    </a:lnTo>
                    <a:lnTo>
                      <a:pt x="22" y="47"/>
                    </a:lnTo>
                    <a:lnTo>
                      <a:pt x="22" y="47"/>
                    </a:lnTo>
                    <a:close/>
                    <a:moveTo>
                      <a:pt x="0" y="47"/>
                    </a:moveTo>
                    <a:lnTo>
                      <a:pt x="22" y="47"/>
                    </a:lnTo>
                    <a:lnTo>
                      <a:pt x="22" y="47"/>
                    </a:lnTo>
                    <a:lnTo>
                      <a:pt x="0" y="47"/>
                    </a:lnTo>
                    <a:lnTo>
                      <a:pt x="0" y="47"/>
                    </a:lnTo>
                    <a:lnTo>
                      <a:pt x="0" y="47"/>
                    </a:lnTo>
                    <a:lnTo>
                      <a:pt x="0" y="1"/>
                    </a:lnTo>
                    <a:lnTo>
                      <a:pt x="0" y="0"/>
                    </a:lnTo>
                    <a:lnTo>
                      <a:pt x="0" y="0"/>
                    </a:lnTo>
                    <a:lnTo>
                      <a:pt x="22" y="0"/>
                    </a:lnTo>
                    <a:lnTo>
                      <a:pt x="22" y="1"/>
                    </a:lnTo>
                    <a:lnTo>
                      <a:pt x="0" y="1"/>
                    </a:lnTo>
                    <a:lnTo>
                      <a:pt x="0" y="4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844" name="Rectangle 471"/>
              <p:cNvSpPr>
                <a:spLocks noChangeArrowheads="1"/>
              </p:cNvSpPr>
              <p:nvPr/>
            </p:nvSpPr>
            <p:spPr bwMode="auto">
              <a:xfrm>
                <a:off x="3521" y="2866"/>
                <a:ext cx="46" cy="46"/>
              </a:xfrm>
              <a:prstGeom prst="rect">
                <a:avLst/>
              </a:prstGeom>
              <a:solidFill>
                <a:srgbClr val="EE2D3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845" name="Freeform 472"/>
              <p:cNvSpPr>
                <a:spLocks noEditPoints="1"/>
              </p:cNvSpPr>
              <p:nvPr/>
            </p:nvSpPr>
            <p:spPr bwMode="auto">
              <a:xfrm>
                <a:off x="3521" y="2865"/>
                <a:ext cx="47" cy="47"/>
              </a:xfrm>
              <a:custGeom>
                <a:avLst/>
                <a:gdLst>
                  <a:gd name="T0" fmla="*/ 46 w 47"/>
                  <a:gd name="T1" fmla="*/ 47 h 47"/>
                  <a:gd name="T2" fmla="*/ 24 w 47"/>
                  <a:gd name="T3" fmla="*/ 47 h 47"/>
                  <a:gd name="T4" fmla="*/ 24 w 47"/>
                  <a:gd name="T5" fmla="*/ 47 h 47"/>
                  <a:gd name="T6" fmla="*/ 46 w 47"/>
                  <a:gd name="T7" fmla="*/ 47 h 47"/>
                  <a:gd name="T8" fmla="*/ 46 w 47"/>
                  <a:gd name="T9" fmla="*/ 1 h 47"/>
                  <a:gd name="T10" fmla="*/ 24 w 47"/>
                  <a:gd name="T11" fmla="*/ 1 h 47"/>
                  <a:gd name="T12" fmla="*/ 24 w 47"/>
                  <a:gd name="T13" fmla="*/ 0 h 47"/>
                  <a:gd name="T14" fmla="*/ 46 w 47"/>
                  <a:gd name="T15" fmla="*/ 0 h 47"/>
                  <a:gd name="T16" fmla="*/ 47 w 47"/>
                  <a:gd name="T17" fmla="*/ 0 h 47"/>
                  <a:gd name="T18" fmla="*/ 47 w 47"/>
                  <a:gd name="T19" fmla="*/ 1 h 47"/>
                  <a:gd name="T20" fmla="*/ 47 w 47"/>
                  <a:gd name="T21" fmla="*/ 47 h 47"/>
                  <a:gd name="T22" fmla="*/ 47 w 47"/>
                  <a:gd name="T23" fmla="*/ 47 h 47"/>
                  <a:gd name="T24" fmla="*/ 46 w 47"/>
                  <a:gd name="T25" fmla="*/ 47 h 47"/>
                  <a:gd name="T26" fmla="*/ 24 w 47"/>
                  <a:gd name="T27" fmla="*/ 47 h 47"/>
                  <a:gd name="T28" fmla="*/ 0 w 47"/>
                  <a:gd name="T29" fmla="*/ 47 h 47"/>
                  <a:gd name="T30" fmla="*/ 0 w 47"/>
                  <a:gd name="T31" fmla="*/ 47 h 47"/>
                  <a:gd name="T32" fmla="*/ 0 w 47"/>
                  <a:gd name="T33" fmla="*/ 47 h 47"/>
                  <a:gd name="T34" fmla="*/ 0 w 47"/>
                  <a:gd name="T35" fmla="*/ 1 h 47"/>
                  <a:gd name="T36" fmla="*/ 0 w 47"/>
                  <a:gd name="T37" fmla="*/ 0 h 47"/>
                  <a:gd name="T38" fmla="*/ 0 w 47"/>
                  <a:gd name="T39" fmla="*/ 0 h 47"/>
                  <a:gd name="T40" fmla="*/ 24 w 47"/>
                  <a:gd name="T41" fmla="*/ 0 h 47"/>
                  <a:gd name="T42" fmla="*/ 24 w 47"/>
                  <a:gd name="T43" fmla="*/ 1 h 47"/>
                  <a:gd name="T44" fmla="*/ 0 w 47"/>
                  <a:gd name="T45" fmla="*/ 1 h 47"/>
                  <a:gd name="T46" fmla="*/ 0 w 47"/>
                  <a:gd name="T47" fmla="*/ 47 h 47"/>
                  <a:gd name="T48" fmla="*/ 24 w 47"/>
                  <a:gd name="T49" fmla="*/ 47 h 47"/>
                  <a:gd name="T50" fmla="*/ 24 w 47"/>
                  <a:gd name="T51" fmla="*/ 4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7">
                    <a:moveTo>
                      <a:pt x="46" y="47"/>
                    </a:moveTo>
                    <a:lnTo>
                      <a:pt x="24" y="47"/>
                    </a:lnTo>
                    <a:lnTo>
                      <a:pt x="24" y="47"/>
                    </a:lnTo>
                    <a:lnTo>
                      <a:pt x="46" y="47"/>
                    </a:lnTo>
                    <a:lnTo>
                      <a:pt x="46" y="1"/>
                    </a:lnTo>
                    <a:lnTo>
                      <a:pt x="24" y="1"/>
                    </a:lnTo>
                    <a:lnTo>
                      <a:pt x="24" y="0"/>
                    </a:lnTo>
                    <a:lnTo>
                      <a:pt x="46" y="0"/>
                    </a:lnTo>
                    <a:lnTo>
                      <a:pt x="47" y="0"/>
                    </a:lnTo>
                    <a:lnTo>
                      <a:pt x="47" y="1"/>
                    </a:lnTo>
                    <a:lnTo>
                      <a:pt x="47" y="47"/>
                    </a:lnTo>
                    <a:lnTo>
                      <a:pt x="47" y="47"/>
                    </a:lnTo>
                    <a:lnTo>
                      <a:pt x="46" y="47"/>
                    </a:lnTo>
                    <a:close/>
                    <a:moveTo>
                      <a:pt x="24" y="47"/>
                    </a:moveTo>
                    <a:lnTo>
                      <a:pt x="0" y="47"/>
                    </a:lnTo>
                    <a:lnTo>
                      <a:pt x="0" y="47"/>
                    </a:lnTo>
                    <a:lnTo>
                      <a:pt x="0" y="47"/>
                    </a:lnTo>
                    <a:lnTo>
                      <a:pt x="0" y="1"/>
                    </a:lnTo>
                    <a:lnTo>
                      <a:pt x="0" y="0"/>
                    </a:lnTo>
                    <a:lnTo>
                      <a:pt x="0" y="0"/>
                    </a:lnTo>
                    <a:lnTo>
                      <a:pt x="24" y="0"/>
                    </a:lnTo>
                    <a:lnTo>
                      <a:pt x="24" y="1"/>
                    </a:lnTo>
                    <a:lnTo>
                      <a:pt x="0" y="1"/>
                    </a:lnTo>
                    <a:lnTo>
                      <a:pt x="0" y="47"/>
                    </a:lnTo>
                    <a:lnTo>
                      <a:pt x="24" y="47"/>
                    </a:lnTo>
                    <a:lnTo>
                      <a:pt x="24" y="4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846" name="Rectangle 473"/>
              <p:cNvSpPr>
                <a:spLocks noChangeArrowheads="1"/>
              </p:cNvSpPr>
              <p:nvPr/>
            </p:nvSpPr>
            <p:spPr bwMode="auto">
              <a:xfrm>
                <a:off x="3567" y="2866"/>
                <a:ext cx="47" cy="46"/>
              </a:xfrm>
              <a:prstGeom prst="rect">
                <a:avLst/>
              </a:prstGeom>
              <a:solidFill>
                <a:srgbClr val="249AB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847" name="Freeform 474"/>
              <p:cNvSpPr>
                <a:spLocks noEditPoints="1"/>
              </p:cNvSpPr>
              <p:nvPr/>
            </p:nvSpPr>
            <p:spPr bwMode="auto">
              <a:xfrm>
                <a:off x="3567" y="2865"/>
                <a:ext cx="47" cy="47"/>
              </a:xfrm>
              <a:custGeom>
                <a:avLst/>
                <a:gdLst>
                  <a:gd name="T0" fmla="*/ 24 w 47"/>
                  <a:gd name="T1" fmla="*/ 47 h 47"/>
                  <a:gd name="T2" fmla="*/ 46 w 47"/>
                  <a:gd name="T3" fmla="*/ 47 h 47"/>
                  <a:gd name="T4" fmla="*/ 46 w 47"/>
                  <a:gd name="T5" fmla="*/ 1 h 47"/>
                  <a:gd name="T6" fmla="*/ 24 w 47"/>
                  <a:gd name="T7" fmla="*/ 1 h 47"/>
                  <a:gd name="T8" fmla="*/ 24 w 47"/>
                  <a:gd name="T9" fmla="*/ 0 h 47"/>
                  <a:gd name="T10" fmla="*/ 47 w 47"/>
                  <a:gd name="T11" fmla="*/ 0 h 47"/>
                  <a:gd name="T12" fmla="*/ 47 w 47"/>
                  <a:gd name="T13" fmla="*/ 0 h 47"/>
                  <a:gd name="T14" fmla="*/ 47 w 47"/>
                  <a:gd name="T15" fmla="*/ 1 h 47"/>
                  <a:gd name="T16" fmla="*/ 47 w 47"/>
                  <a:gd name="T17" fmla="*/ 47 h 47"/>
                  <a:gd name="T18" fmla="*/ 47 w 47"/>
                  <a:gd name="T19" fmla="*/ 47 h 47"/>
                  <a:gd name="T20" fmla="*/ 47 w 47"/>
                  <a:gd name="T21" fmla="*/ 47 h 47"/>
                  <a:gd name="T22" fmla="*/ 24 w 47"/>
                  <a:gd name="T23" fmla="*/ 47 h 47"/>
                  <a:gd name="T24" fmla="*/ 24 w 47"/>
                  <a:gd name="T25" fmla="*/ 47 h 47"/>
                  <a:gd name="T26" fmla="*/ 1 w 47"/>
                  <a:gd name="T27" fmla="*/ 47 h 47"/>
                  <a:gd name="T28" fmla="*/ 24 w 47"/>
                  <a:gd name="T29" fmla="*/ 47 h 47"/>
                  <a:gd name="T30" fmla="*/ 24 w 47"/>
                  <a:gd name="T31" fmla="*/ 47 h 47"/>
                  <a:gd name="T32" fmla="*/ 0 w 47"/>
                  <a:gd name="T33" fmla="*/ 47 h 47"/>
                  <a:gd name="T34" fmla="*/ 0 w 47"/>
                  <a:gd name="T35" fmla="*/ 47 h 47"/>
                  <a:gd name="T36" fmla="*/ 0 w 47"/>
                  <a:gd name="T37" fmla="*/ 47 h 47"/>
                  <a:gd name="T38" fmla="*/ 0 w 47"/>
                  <a:gd name="T39" fmla="*/ 1 h 47"/>
                  <a:gd name="T40" fmla="*/ 0 w 47"/>
                  <a:gd name="T41" fmla="*/ 0 h 47"/>
                  <a:gd name="T42" fmla="*/ 0 w 47"/>
                  <a:gd name="T43" fmla="*/ 0 h 47"/>
                  <a:gd name="T44" fmla="*/ 24 w 47"/>
                  <a:gd name="T45" fmla="*/ 0 h 47"/>
                  <a:gd name="T46" fmla="*/ 24 w 47"/>
                  <a:gd name="T47" fmla="*/ 1 h 47"/>
                  <a:gd name="T48" fmla="*/ 1 w 47"/>
                  <a:gd name="T49" fmla="*/ 1 h 47"/>
                  <a:gd name="T50" fmla="*/ 1 w 47"/>
                  <a:gd name="T51" fmla="*/ 4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7">
                    <a:moveTo>
                      <a:pt x="24" y="47"/>
                    </a:moveTo>
                    <a:lnTo>
                      <a:pt x="46" y="47"/>
                    </a:lnTo>
                    <a:lnTo>
                      <a:pt x="46" y="1"/>
                    </a:lnTo>
                    <a:lnTo>
                      <a:pt x="24" y="1"/>
                    </a:lnTo>
                    <a:lnTo>
                      <a:pt x="24" y="0"/>
                    </a:lnTo>
                    <a:lnTo>
                      <a:pt x="47" y="0"/>
                    </a:lnTo>
                    <a:lnTo>
                      <a:pt x="47" y="0"/>
                    </a:lnTo>
                    <a:lnTo>
                      <a:pt x="47" y="1"/>
                    </a:lnTo>
                    <a:lnTo>
                      <a:pt x="47" y="47"/>
                    </a:lnTo>
                    <a:lnTo>
                      <a:pt x="47" y="47"/>
                    </a:lnTo>
                    <a:lnTo>
                      <a:pt x="47" y="47"/>
                    </a:lnTo>
                    <a:lnTo>
                      <a:pt x="24" y="47"/>
                    </a:lnTo>
                    <a:lnTo>
                      <a:pt x="24" y="47"/>
                    </a:lnTo>
                    <a:close/>
                    <a:moveTo>
                      <a:pt x="1" y="47"/>
                    </a:moveTo>
                    <a:lnTo>
                      <a:pt x="24" y="47"/>
                    </a:lnTo>
                    <a:lnTo>
                      <a:pt x="24" y="47"/>
                    </a:lnTo>
                    <a:lnTo>
                      <a:pt x="0" y="47"/>
                    </a:lnTo>
                    <a:lnTo>
                      <a:pt x="0" y="47"/>
                    </a:lnTo>
                    <a:lnTo>
                      <a:pt x="0" y="47"/>
                    </a:lnTo>
                    <a:lnTo>
                      <a:pt x="0" y="1"/>
                    </a:lnTo>
                    <a:lnTo>
                      <a:pt x="0" y="0"/>
                    </a:lnTo>
                    <a:lnTo>
                      <a:pt x="0" y="0"/>
                    </a:lnTo>
                    <a:lnTo>
                      <a:pt x="24" y="0"/>
                    </a:lnTo>
                    <a:lnTo>
                      <a:pt x="24" y="1"/>
                    </a:lnTo>
                    <a:lnTo>
                      <a:pt x="1" y="1"/>
                    </a:lnTo>
                    <a:lnTo>
                      <a:pt x="1" y="4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848" name="Rectangle 475"/>
              <p:cNvSpPr>
                <a:spLocks noChangeArrowheads="1"/>
              </p:cNvSpPr>
              <p:nvPr/>
            </p:nvSpPr>
            <p:spPr bwMode="auto">
              <a:xfrm>
                <a:off x="3660" y="2866"/>
                <a:ext cx="46" cy="46"/>
              </a:xfrm>
              <a:prstGeom prst="rect">
                <a:avLst/>
              </a:prstGeom>
              <a:solidFill>
                <a:srgbClr val="249AB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849" name="Freeform 476"/>
              <p:cNvSpPr>
                <a:spLocks noEditPoints="1"/>
              </p:cNvSpPr>
              <p:nvPr/>
            </p:nvSpPr>
            <p:spPr bwMode="auto">
              <a:xfrm>
                <a:off x="3660" y="2865"/>
                <a:ext cx="47" cy="47"/>
              </a:xfrm>
              <a:custGeom>
                <a:avLst/>
                <a:gdLst>
                  <a:gd name="T0" fmla="*/ 23 w 47"/>
                  <a:gd name="T1" fmla="*/ 47 h 47"/>
                  <a:gd name="T2" fmla="*/ 46 w 47"/>
                  <a:gd name="T3" fmla="*/ 47 h 47"/>
                  <a:gd name="T4" fmla="*/ 46 w 47"/>
                  <a:gd name="T5" fmla="*/ 1 h 47"/>
                  <a:gd name="T6" fmla="*/ 23 w 47"/>
                  <a:gd name="T7" fmla="*/ 1 h 47"/>
                  <a:gd name="T8" fmla="*/ 23 w 47"/>
                  <a:gd name="T9" fmla="*/ 0 h 47"/>
                  <a:gd name="T10" fmla="*/ 46 w 47"/>
                  <a:gd name="T11" fmla="*/ 0 h 47"/>
                  <a:gd name="T12" fmla="*/ 47 w 47"/>
                  <a:gd name="T13" fmla="*/ 0 h 47"/>
                  <a:gd name="T14" fmla="*/ 47 w 47"/>
                  <a:gd name="T15" fmla="*/ 1 h 47"/>
                  <a:gd name="T16" fmla="*/ 47 w 47"/>
                  <a:gd name="T17" fmla="*/ 47 h 47"/>
                  <a:gd name="T18" fmla="*/ 47 w 47"/>
                  <a:gd name="T19" fmla="*/ 47 h 47"/>
                  <a:gd name="T20" fmla="*/ 46 w 47"/>
                  <a:gd name="T21" fmla="*/ 47 h 47"/>
                  <a:gd name="T22" fmla="*/ 23 w 47"/>
                  <a:gd name="T23" fmla="*/ 47 h 47"/>
                  <a:gd name="T24" fmla="*/ 23 w 47"/>
                  <a:gd name="T25" fmla="*/ 47 h 47"/>
                  <a:gd name="T26" fmla="*/ 0 w 47"/>
                  <a:gd name="T27" fmla="*/ 47 h 47"/>
                  <a:gd name="T28" fmla="*/ 23 w 47"/>
                  <a:gd name="T29" fmla="*/ 47 h 47"/>
                  <a:gd name="T30" fmla="*/ 23 w 47"/>
                  <a:gd name="T31" fmla="*/ 47 h 47"/>
                  <a:gd name="T32" fmla="*/ 0 w 47"/>
                  <a:gd name="T33" fmla="*/ 47 h 47"/>
                  <a:gd name="T34" fmla="*/ 0 w 47"/>
                  <a:gd name="T35" fmla="*/ 47 h 47"/>
                  <a:gd name="T36" fmla="*/ 0 w 47"/>
                  <a:gd name="T37" fmla="*/ 47 h 47"/>
                  <a:gd name="T38" fmla="*/ 0 w 47"/>
                  <a:gd name="T39" fmla="*/ 1 h 47"/>
                  <a:gd name="T40" fmla="*/ 0 w 47"/>
                  <a:gd name="T41" fmla="*/ 0 h 47"/>
                  <a:gd name="T42" fmla="*/ 0 w 47"/>
                  <a:gd name="T43" fmla="*/ 0 h 47"/>
                  <a:gd name="T44" fmla="*/ 23 w 47"/>
                  <a:gd name="T45" fmla="*/ 0 h 47"/>
                  <a:gd name="T46" fmla="*/ 23 w 47"/>
                  <a:gd name="T47" fmla="*/ 1 h 47"/>
                  <a:gd name="T48" fmla="*/ 0 w 47"/>
                  <a:gd name="T49" fmla="*/ 1 h 47"/>
                  <a:gd name="T50" fmla="*/ 0 w 47"/>
                  <a:gd name="T51" fmla="*/ 4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7">
                    <a:moveTo>
                      <a:pt x="23" y="47"/>
                    </a:moveTo>
                    <a:lnTo>
                      <a:pt x="46" y="47"/>
                    </a:lnTo>
                    <a:lnTo>
                      <a:pt x="46" y="1"/>
                    </a:lnTo>
                    <a:lnTo>
                      <a:pt x="23" y="1"/>
                    </a:lnTo>
                    <a:lnTo>
                      <a:pt x="23" y="0"/>
                    </a:lnTo>
                    <a:lnTo>
                      <a:pt x="46" y="0"/>
                    </a:lnTo>
                    <a:lnTo>
                      <a:pt x="47" y="0"/>
                    </a:lnTo>
                    <a:lnTo>
                      <a:pt x="47" y="1"/>
                    </a:lnTo>
                    <a:lnTo>
                      <a:pt x="47" y="47"/>
                    </a:lnTo>
                    <a:lnTo>
                      <a:pt x="47" y="47"/>
                    </a:lnTo>
                    <a:lnTo>
                      <a:pt x="46" y="47"/>
                    </a:lnTo>
                    <a:lnTo>
                      <a:pt x="23" y="47"/>
                    </a:lnTo>
                    <a:lnTo>
                      <a:pt x="23" y="47"/>
                    </a:lnTo>
                    <a:close/>
                    <a:moveTo>
                      <a:pt x="0" y="47"/>
                    </a:moveTo>
                    <a:lnTo>
                      <a:pt x="23" y="47"/>
                    </a:lnTo>
                    <a:lnTo>
                      <a:pt x="23" y="47"/>
                    </a:lnTo>
                    <a:lnTo>
                      <a:pt x="0" y="47"/>
                    </a:lnTo>
                    <a:lnTo>
                      <a:pt x="0" y="47"/>
                    </a:lnTo>
                    <a:lnTo>
                      <a:pt x="0" y="47"/>
                    </a:lnTo>
                    <a:lnTo>
                      <a:pt x="0" y="1"/>
                    </a:lnTo>
                    <a:lnTo>
                      <a:pt x="0" y="0"/>
                    </a:lnTo>
                    <a:lnTo>
                      <a:pt x="0" y="0"/>
                    </a:lnTo>
                    <a:lnTo>
                      <a:pt x="23" y="0"/>
                    </a:lnTo>
                    <a:lnTo>
                      <a:pt x="23" y="1"/>
                    </a:lnTo>
                    <a:lnTo>
                      <a:pt x="0" y="1"/>
                    </a:lnTo>
                    <a:lnTo>
                      <a:pt x="0" y="4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850" name="Rectangle 477"/>
              <p:cNvSpPr>
                <a:spLocks noChangeArrowheads="1"/>
              </p:cNvSpPr>
              <p:nvPr/>
            </p:nvSpPr>
            <p:spPr bwMode="auto">
              <a:xfrm>
                <a:off x="3383" y="2958"/>
                <a:ext cx="46" cy="47"/>
              </a:xfrm>
              <a:prstGeom prst="rect">
                <a:avLst/>
              </a:prstGeom>
              <a:solidFill>
                <a:srgbClr val="ECC4B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851" name="Freeform 478"/>
              <p:cNvSpPr>
                <a:spLocks noEditPoints="1"/>
              </p:cNvSpPr>
              <p:nvPr/>
            </p:nvSpPr>
            <p:spPr bwMode="auto">
              <a:xfrm>
                <a:off x="3383" y="2958"/>
                <a:ext cx="47" cy="47"/>
              </a:xfrm>
              <a:custGeom>
                <a:avLst/>
                <a:gdLst>
                  <a:gd name="T0" fmla="*/ 23 w 47"/>
                  <a:gd name="T1" fmla="*/ 46 h 47"/>
                  <a:gd name="T2" fmla="*/ 46 w 47"/>
                  <a:gd name="T3" fmla="*/ 46 h 47"/>
                  <a:gd name="T4" fmla="*/ 46 w 47"/>
                  <a:gd name="T5" fmla="*/ 1 h 47"/>
                  <a:gd name="T6" fmla="*/ 23 w 47"/>
                  <a:gd name="T7" fmla="*/ 1 h 47"/>
                  <a:gd name="T8" fmla="*/ 23 w 47"/>
                  <a:gd name="T9" fmla="*/ 0 h 47"/>
                  <a:gd name="T10" fmla="*/ 46 w 47"/>
                  <a:gd name="T11" fmla="*/ 0 h 47"/>
                  <a:gd name="T12" fmla="*/ 47 w 47"/>
                  <a:gd name="T13" fmla="*/ 0 h 47"/>
                  <a:gd name="T14" fmla="*/ 47 w 47"/>
                  <a:gd name="T15" fmla="*/ 0 h 47"/>
                  <a:gd name="T16" fmla="*/ 47 w 47"/>
                  <a:gd name="T17" fmla="*/ 47 h 47"/>
                  <a:gd name="T18" fmla="*/ 47 w 47"/>
                  <a:gd name="T19" fmla="*/ 47 h 47"/>
                  <a:gd name="T20" fmla="*/ 46 w 47"/>
                  <a:gd name="T21" fmla="*/ 47 h 47"/>
                  <a:gd name="T22" fmla="*/ 23 w 47"/>
                  <a:gd name="T23" fmla="*/ 47 h 47"/>
                  <a:gd name="T24" fmla="*/ 23 w 47"/>
                  <a:gd name="T25" fmla="*/ 46 h 47"/>
                  <a:gd name="T26" fmla="*/ 0 w 47"/>
                  <a:gd name="T27" fmla="*/ 46 h 47"/>
                  <a:gd name="T28" fmla="*/ 23 w 47"/>
                  <a:gd name="T29" fmla="*/ 46 h 47"/>
                  <a:gd name="T30" fmla="*/ 23 w 47"/>
                  <a:gd name="T31" fmla="*/ 47 h 47"/>
                  <a:gd name="T32" fmla="*/ 0 w 47"/>
                  <a:gd name="T33" fmla="*/ 47 h 47"/>
                  <a:gd name="T34" fmla="*/ 0 w 47"/>
                  <a:gd name="T35" fmla="*/ 47 h 47"/>
                  <a:gd name="T36" fmla="*/ 0 w 47"/>
                  <a:gd name="T37" fmla="*/ 47 h 47"/>
                  <a:gd name="T38" fmla="*/ 0 w 47"/>
                  <a:gd name="T39" fmla="*/ 0 h 47"/>
                  <a:gd name="T40" fmla="*/ 0 w 47"/>
                  <a:gd name="T41" fmla="*/ 0 h 47"/>
                  <a:gd name="T42" fmla="*/ 0 w 47"/>
                  <a:gd name="T43" fmla="*/ 0 h 47"/>
                  <a:gd name="T44" fmla="*/ 23 w 47"/>
                  <a:gd name="T45" fmla="*/ 0 h 47"/>
                  <a:gd name="T46" fmla="*/ 23 w 47"/>
                  <a:gd name="T47" fmla="*/ 1 h 47"/>
                  <a:gd name="T48" fmla="*/ 0 w 47"/>
                  <a:gd name="T49" fmla="*/ 1 h 47"/>
                  <a:gd name="T50" fmla="*/ 0 w 47"/>
                  <a:gd name="T51" fmla="*/ 4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7">
                    <a:moveTo>
                      <a:pt x="23" y="46"/>
                    </a:moveTo>
                    <a:lnTo>
                      <a:pt x="46" y="46"/>
                    </a:lnTo>
                    <a:lnTo>
                      <a:pt x="46" y="1"/>
                    </a:lnTo>
                    <a:lnTo>
                      <a:pt x="23" y="1"/>
                    </a:lnTo>
                    <a:lnTo>
                      <a:pt x="23" y="0"/>
                    </a:lnTo>
                    <a:lnTo>
                      <a:pt x="46" y="0"/>
                    </a:lnTo>
                    <a:lnTo>
                      <a:pt x="47" y="0"/>
                    </a:lnTo>
                    <a:lnTo>
                      <a:pt x="47" y="0"/>
                    </a:lnTo>
                    <a:lnTo>
                      <a:pt x="47" y="47"/>
                    </a:lnTo>
                    <a:lnTo>
                      <a:pt x="47" y="47"/>
                    </a:lnTo>
                    <a:lnTo>
                      <a:pt x="46" y="47"/>
                    </a:lnTo>
                    <a:lnTo>
                      <a:pt x="23" y="47"/>
                    </a:lnTo>
                    <a:lnTo>
                      <a:pt x="23" y="46"/>
                    </a:lnTo>
                    <a:close/>
                    <a:moveTo>
                      <a:pt x="0" y="46"/>
                    </a:moveTo>
                    <a:lnTo>
                      <a:pt x="23" y="46"/>
                    </a:lnTo>
                    <a:lnTo>
                      <a:pt x="23" y="47"/>
                    </a:lnTo>
                    <a:lnTo>
                      <a:pt x="0" y="47"/>
                    </a:lnTo>
                    <a:lnTo>
                      <a:pt x="0" y="47"/>
                    </a:lnTo>
                    <a:lnTo>
                      <a:pt x="0" y="47"/>
                    </a:lnTo>
                    <a:lnTo>
                      <a:pt x="0" y="0"/>
                    </a:lnTo>
                    <a:lnTo>
                      <a:pt x="0" y="0"/>
                    </a:lnTo>
                    <a:lnTo>
                      <a:pt x="0" y="0"/>
                    </a:lnTo>
                    <a:lnTo>
                      <a:pt x="23" y="0"/>
                    </a:lnTo>
                    <a:lnTo>
                      <a:pt x="23" y="1"/>
                    </a:lnTo>
                    <a:lnTo>
                      <a:pt x="0" y="1"/>
                    </a:lnTo>
                    <a:lnTo>
                      <a:pt x="0" y="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852" name="Rectangle 479"/>
              <p:cNvSpPr>
                <a:spLocks noChangeArrowheads="1"/>
              </p:cNvSpPr>
              <p:nvPr/>
            </p:nvSpPr>
            <p:spPr bwMode="auto">
              <a:xfrm>
                <a:off x="3476" y="2958"/>
                <a:ext cx="45" cy="47"/>
              </a:xfrm>
              <a:prstGeom prst="rect">
                <a:avLst/>
              </a:prstGeom>
              <a:solidFill>
                <a:srgbClr val="249AB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853" name="Freeform 480"/>
              <p:cNvSpPr>
                <a:spLocks noEditPoints="1"/>
              </p:cNvSpPr>
              <p:nvPr/>
            </p:nvSpPr>
            <p:spPr bwMode="auto">
              <a:xfrm>
                <a:off x="3476" y="2958"/>
                <a:ext cx="45" cy="47"/>
              </a:xfrm>
              <a:custGeom>
                <a:avLst/>
                <a:gdLst>
                  <a:gd name="T0" fmla="*/ 22 w 45"/>
                  <a:gd name="T1" fmla="*/ 46 h 47"/>
                  <a:gd name="T2" fmla="*/ 45 w 45"/>
                  <a:gd name="T3" fmla="*/ 46 h 47"/>
                  <a:gd name="T4" fmla="*/ 45 w 45"/>
                  <a:gd name="T5" fmla="*/ 1 h 47"/>
                  <a:gd name="T6" fmla="*/ 22 w 45"/>
                  <a:gd name="T7" fmla="*/ 1 h 47"/>
                  <a:gd name="T8" fmla="*/ 22 w 45"/>
                  <a:gd name="T9" fmla="*/ 0 h 47"/>
                  <a:gd name="T10" fmla="*/ 45 w 45"/>
                  <a:gd name="T11" fmla="*/ 0 h 47"/>
                  <a:gd name="T12" fmla="*/ 45 w 45"/>
                  <a:gd name="T13" fmla="*/ 0 h 47"/>
                  <a:gd name="T14" fmla="*/ 45 w 45"/>
                  <a:gd name="T15" fmla="*/ 0 h 47"/>
                  <a:gd name="T16" fmla="*/ 45 w 45"/>
                  <a:gd name="T17" fmla="*/ 47 h 47"/>
                  <a:gd name="T18" fmla="*/ 45 w 45"/>
                  <a:gd name="T19" fmla="*/ 47 h 47"/>
                  <a:gd name="T20" fmla="*/ 45 w 45"/>
                  <a:gd name="T21" fmla="*/ 47 h 47"/>
                  <a:gd name="T22" fmla="*/ 22 w 45"/>
                  <a:gd name="T23" fmla="*/ 47 h 47"/>
                  <a:gd name="T24" fmla="*/ 22 w 45"/>
                  <a:gd name="T25" fmla="*/ 46 h 47"/>
                  <a:gd name="T26" fmla="*/ 0 w 45"/>
                  <a:gd name="T27" fmla="*/ 46 h 47"/>
                  <a:gd name="T28" fmla="*/ 22 w 45"/>
                  <a:gd name="T29" fmla="*/ 46 h 47"/>
                  <a:gd name="T30" fmla="*/ 22 w 45"/>
                  <a:gd name="T31" fmla="*/ 47 h 47"/>
                  <a:gd name="T32" fmla="*/ 0 w 45"/>
                  <a:gd name="T33" fmla="*/ 47 h 47"/>
                  <a:gd name="T34" fmla="*/ 0 w 45"/>
                  <a:gd name="T35" fmla="*/ 47 h 47"/>
                  <a:gd name="T36" fmla="*/ 0 w 45"/>
                  <a:gd name="T37" fmla="*/ 47 h 47"/>
                  <a:gd name="T38" fmla="*/ 0 w 45"/>
                  <a:gd name="T39" fmla="*/ 0 h 47"/>
                  <a:gd name="T40" fmla="*/ 0 w 45"/>
                  <a:gd name="T41" fmla="*/ 0 h 47"/>
                  <a:gd name="T42" fmla="*/ 0 w 45"/>
                  <a:gd name="T43" fmla="*/ 0 h 47"/>
                  <a:gd name="T44" fmla="*/ 22 w 45"/>
                  <a:gd name="T45" fmla="*/ 0 h 47"/>
                  <a:gd name="T46" fmla="*/ 22 w 45"/>
                  <a:gd name="T47" fmla="*/ 1 h 47"/>
                  <a:gd name="T48" fmla="*/ 0 w 45"/>
                  <a:gd name="T49" fmla="*/ 1 h 47"/>
                  <a:gd name="T50" fmla="*/ 0 w 45"/>
                  <a:gd name="T51" fmla="*/ 4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5" h="47">
                    <a:moveTo>
                      <a:pt x="22" y="46"/>
                    </a:moveTo>
                    <a:lnTo>
                      <a:pt x="45" y="46"/>
                    </a:lnTo>
                    <a:lnTo>
                      <a:pt x="45" y="1"/>
                    </a:lnTo>
                    <a:lnTo>
                      <a:pt x="22" y="1"/>
                    </a:lnTo>
                    <a:lnTo>
                      <a:pt x="22" y="0"/>
                    </a:lnTo>
                    <a:lnTo>
                      <a:pt x="45" y="0"/>
                    </a:lnTo>
                    <a:lnTo>
                      <a:pt x="45" y="0"/>
                    </a:lnTo>
                    <a:lnTo>
                      <a:pt x="45" y="0"/>
                    </a:lnTo>
                    <a:lnTo>
                      <a:pt x="45" y="47"/>
                    </a:lnTo>
                    <a:lnTo>
                      <a:pt x="45" y="47"/>
                    </a:lnTo>
                    <a:lnTo>
                      <a:pt x="45" y="47"/>
                    </a:lnTo>
                    <a:lnTo>
                      <a:pt x="22" y="47"/>
                    </a:lnTo>
                    <a:lnTo>
                      <a:pt x="22" y="46"/>
                    </a:lnTo>
                    <a:close/>
                    <a:moveTo>
                      <a:pt x="0" y="46"/>
                    </a:moveTo>
                    <a:lnTo>
                      <a:pt x="22" y="46"/>
                    </a:lnTo>
                    <a:lnTo>
                      <a:pt x="22" y="47"/>
                    </a:lnTo>
                    <a:lnTo>
                      <a:pt x="0" y="47"/>
                    </a:lnTo>
                    <a:lnTo>
                      <a:pt x="0" y="47"/>
                    </a:lnTo>
                    <a:lnTo>
                      <a:pt x="0" y="47"/>
                    </a:lnTo>
                    <a:lnTo>
                      <a:pt x="0" y="0"/>
                    </a:lnTo>
                    <a:lnTo>
                      <a:pt x="0" y="0"/>
                    </a:lnTo>
                    <a:lnTo>
                      <a:pt x="0" y="0"/>
                    </a:lnTo>
                    <a:lnTo>
                      <a:pt x="22" y="0"/>
                    </a:lnTo>
                    <a:lnTo>
                      <a:pt x="22" y="1"/>
                    </a:lnTo>
                    <a:lnTo>
                      <a:pt x="0" y="1"/>
                    </a:lnTo>
                    <a:lnTo>
                      <a:pt x="0" y="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854" name="Rectangle 481"/>
              <p:cNvSpPr>
                <a:spLocks noChangeArrowheads="1"/>
              </p:cNvSpPr>
              <p:nvPr/>
            </p:nvSpPr>
            <p:spPr bwMode="auto">
              <a:xfrm>
                <a:off x="3521" y="2958"/>
                <a:ext cx="46" cy="47"/>
              </a:xfrm>
              <a:prstGeom prst="rect">
                <a:avLst/>
              </a:prstGeom>
              <a:solidFill>
                <a:srgbClr val="249AB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855" name="Freeform 482"/>
              <p:cNvSpPr>
                <a:spLocks noEditPoints="1"/>
              </p:cNvSpPr>
              <p:nvPr/>
            </p:nvSpPr>
            <p:spPr bwMode="auto">
              <a:xfrm>
                <a:off x="3521" y="2958"/>
                <a:ext cx="47" cy="47"/>
              </a:xfrm>
              <a:custGeom>
                <a:avLst/>
                <a:gdLst>
                  <a:gd name="T0" fmla="*/ 46 w 47"/>
                  <a:gd name="T1" fmla="*/ 47 h 47"/>
                  <a:gd name="T2" fmla="*/ 24 w 47"/>
                  <a:gd name="T3" fmla="*/ 47 h 47"/>
                  <a:gd name="T4" fmla="*/ 24 w 47"/>
                  <a:gd name="T5" fmla="*/ 46 h 47"/>
                  <a:gd name="T6" fmla="*/ 46 w 47"/>
                  <a:gd name="T7" fmla="*/ 46 h 47"/>
                  <a:gd name="T8" fmla="*/ 46 w 47"/>
                  <a:gd name="T9" fmla="*/ 1 h 47"/>
                  <a:gd name="T10" fmla="*/ 24 w 47"/>
                  <a:gd name="T11" fmla="*/ 1 h 47"/>
                  <a:gd name="T12" fmla="*/ 24 w 47"/>
                  <a:gd name="T13" fmla="*/ 0 h 47"/>
                  <a:gd name="T14" fmla="*/ 46 w 47"/>
                  <a:gd name="T15" fmla="*/ 0 h 47"/>
                  <a:gd name="T16" fmla="*/ 47 w 47"/>
                  <a:gd name="T17" fmla="*/ 0 h 47"/>
                  <a:gd name="T18" fmla="*/ 47 w 47"/>
                  <a:gd name="T19" fmla="*/ 0 h 47"/>
                  <a:gd name="T20" fmla="*/ 47 w 47"/>
                  <a:gd name="T21" fmla="*/ 47 h 47"/>
                  <a:gd name="T22" fmla="*/ 47 w 47"/>
                  <a:gd name="T23" fmla="*/ 47 h 47"/>
                  <a:gd name="T24" fmla="*/ 46 w 47"/>
                  <a:gd name="T25" fmla="*/ 47 h 47"/>
                  <a:gd name="T26" fmla="*/ 24 w 47"/>
                  <a:gd name="T27" fmla="*/ 47 h 47"/>
                  <a:gd name="T28" fmla="*/ 0 w 47"/>
                  <a:gd name="T29" fmla="*/ 47 h 47"/>
                  <a:gd name="T30" fmla="*/ 0 w 47"/>
                  <a:gd name="T31" fmla="*/ 47 h 47"/>
                  <a:gd name="T32" fmla="*/ 0 w 47"/>
                  <a:gd name="T33" fmla="*/ 47 h 47"/>
                  <a:gd name="T34" fmla="*/ 0 w 47"/>
                  <a:gd name="T35" fmla="*/ 0 h 47"/>
                  <a:gd name="T36" fmla="*/ 0 w 47"/>
                  <a:gd name="T37" fmla="*/ 0 h 47"/>
                  <a:gd name="T38" fmla="*/ 0 w 47"/>
                  <a:gd name="T39" fmla="*/ 0 h 47"/>
                  <a:gd name="T40" fmla="*/ 24 w 47"/>
                  <a:gd name="T41" fmla="*/ 0 h 47"/>
                  <a:gd name="T42" fmla="*/ 24 w 47"/>
                  <a:gd name="T43" fmla="*/ 1 h 47"/>
                  <a:gd name="T44" fmla="*/ 0 w 47"/>
                  <a:gd name="T45" fmla="*/ 1 h 47"/>
                  <a:gd name="T46" fmla="*/ 0 w 47"/>
                  <a:gd name="T47" fmla="*/ 46 h 47"/>
                  <a:gd name="T48" fmla="*/ 24 w 47"/>
                  <a:gd name="T49" fmla="*/ 46 h 47"/>
                  <a:gd name="T50" fmla="*/ 24 w 47"/>
                  <a:gd name="T51" fmla="*/ 4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7">
                    <a:moveTo>
                      <a:pt x="46" y="47"/>
                    </a:moveTo>
                    <a:lnTo>
                      <a:pt x="24" y="47"/>
                    </a:lnTo>
                    <a:lnTo>
                      <a:pt x="24" y="46"/>
                    </a:lnTo>
                    <a:lnTo>
                      <a:pt x="46" y="46"/>
                    </a:lnTo>
                    <a:lnTo>
                      <a:pt x="46" y="1"/>
                    </a:lnTo>
                    <a:lnTo>
                      <a:pt x="24" y="1"/>
                    </a:lnTo>
                    <a:lnTo>
                      <a:pt x="24" y="0"/>
                    </a:lnTo>
                    <a:lnTo>
                      <a:pt x="46" y="0"/>
                    </a:lnTo>
                    <a:lnTo>
                      <a:pt x="47" y="0"/>
                    </a:lnTo>
                    <a:lnTo>
                      <a:pt x="47" y="0"/>
                    </a:lnTo>
                    <a:lnTo>
                      <a:pt x="47" y="47"/>
                    </a:lnTo>
                    <a:lnTo>
                      <a:pt x="47" y="47"/>
                    </a:lnTo>
                    <a:lnTo>
                      <a:pt x="46" y="47"/>
                    </a:lnTo>
                    <a:close/>
                    <a:moveTo>
                      <a:pt x="24" y="47"/>
                    </a:moveTo>
                    <a:lnTo>
                      <a:pt x="0" y="47"/>
                    </a:lnTo>
                    <a:lnTo>
                      <a:pt x="0" y="47"/>
                    </a:lnTo>
                    <a:lnTo>
                      <a:pt x="0" y="47"/>
                    </a:lnTo>
                    <a:lnTo>
                      <a:pt x="0" y="0"/>
                    </a:lnTo>
                    <a:lnTo>
                      <a:pt x="0" y="0"/>
                    </a:lnTo>
                    <a:lnTo>
                      <a:pt x="0" y="0"/>
                    </a:lnTo>
                    <a:lnTo>
                      <a:pt x="24" y="0"/>
                    </a:lnTo>
                    <a:lnTo>
                      <a:pt x="24" y="1"/>
                    </a:lnTo>
                    <a:lnTo>
                      <a:pt x="0" y="1"/>
                    </a:lnTo>
                    <a:lnTo>
                      <a:pt x="0" y="46"/>
                    </a:lnTo>
                    <a:lnTo>
                      <a:pt x="24" y="46"/>
                    </a:lnTo>
                    <a:lnTo>
                      <a:pt x="24" y="4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856" name="Rectangle 483"/>
              <p:cNvSpPr>
                <a:spLocks noChangeArrowheads="1"/>
              </p:cNvSpPr>
              <p:nvPr/>
            </p:nvSpPr>
            <p:spPr bwMode="auto">
              <a:xfrm>
                <a:off x="3567" y="2958"/>
                <a:ext cx="47" cy="47"/>
              </a:xfrm>
              <a:prstGeom prst="rect">
                <a:avLst/>
              </a:prstGeom>
              <a:solidFill>
                <a:srgbClr val="249AB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857" name="Freeform 484"/>
              <p:cNvSpPr>
                <a:spLocks noEditPoints="1"/>
              </p:cNvSpPr>
              <p:nvPr/>
            </p:nvSpPr>
            <p:spPr bwMode="auto">
              <a:xfrm>
                <a:off x="3567" y="2958"/>
                <a:ext cx="47" cy="47"/>
              </a:xfrm>
              <a:custGeom>
                <a:avLst/>
                <a:gdLst>
                  <a:gd name="T0" fmla="*/ 24 w 47"/>
                  <a:gd name="T1" fmla="*/ 46 h 47"/>
                  <a:gd name="T2" fmla="*/ 46 w 47"/>
                  <a:gd name="T3" fmla="*/ 46 h 47"/>
                  <a:gd name="T4" fmla="*/ 46 w 47"/>
                  <a:gd name="T5" fmla="*/ 1 h 47"/>
                  <a:gd name="T6" fmla="*/ 24 w 47"/>
                  <a:gd name="T7" fmla="*/ 1 h 47"/>
                  <a:gd name="T8" fmla="*/ 24 w 47"/>
                  <a:gd name="T9" fmla="*/ 0 h 47"/>
                  <a:gd name="T10" fmla="*/ 47 w 47"/>
                  <a:gd name="T11" fmla="*/ 0 h 47"/>
                  <a:gd name="T12" fmla="*/ 47 w 47"/>
                  <a:gd name="T13" fmla="*/ 0 h 47"/>
                  <a:gd name="T14" fmla="*/ 47 w 47"/>
                  <a:gd name="T15" fmla="*/ 0 h 47"/>
                  <a:gd name="T16" fmla="*/ 47 w 47"/>
                  <a:gd name="T17" fmla="*/ 47 h 47"/>
                  <a:gd name="T18" fmla="*/ 47 w 47"/>
                  <a:gd name="T19" fmla="*/ 47 h 47"/>
                  <a:gd name="T20" fmla="*/ 47 w 47"/>
                  <a:gd name="T21" fmla="*/ 47 h 47"/>
                  <a:gd name="T22" fmla="*/ 24 w 47"/>
                  <a:gd name="T23" fmla="*/ 47 h 47"/>
                  <a:gd name="T24" fmla="*/ 24 w 47"/>
                  <a:gd name="T25" fmla="*/ 46 h 47"/>
                  <a:gd name="T26" fmla="*/ 1 w 47"/>
                  <a:gd name="T27" fmla="*/ 46 h 47"/>
                  <a:gd name="T28" fmla="*/ 24 w 47"/>
                  <a:gd name="T29" fmla="*/ 46 h 47"/>
                  <a:gd name="T30" fmla="*/ 24 w 47"/>
                  <a:gd name="T31" fmla="*/ 47 h 47"/>
                  <a:gd name="T32" fmla="*/ 0 w 47"/>
                  <a:gd name="T33" fmla="*/ 47 h 47"/>
                  <a:gd name="T34" fmla="*/ 0 w 47"/>
                  <a:gd name="T35" fmla="*/ 47 h 47"/>
                  <a:gd name="T36" fmla="*/ 0 w 47"/>
                  <a:gd name="T37" fmla="*/ 47 h 47"/>
                  <a:gd name="T38" fmla="*/ 0 w 47"/>
                  <a:gd name="T39" fmla="*/ 0 h 47"/>
                  <a:gd name="T40" fmla="*/ 0 w 47"/>
                  <a:gd name="T41" fmla="*/ 0 h 47"/>
                  <a:gd name="T42" fmla="*/ 0 w 47"/>
                  <a:gd name="T43" fmla="*/ 0 h 47"/>
                  <a:gd name="T44" fmla="*/ 24 w 47"/>
                  <a:gd name="T45" fmla="*/ 0 h 47"/>
                  <a:gd name="T46" fmla="*/ 24 w 47"/>
                  <a:gd name="T47" fmla="*/ 1 h 47"/>
                  <a:gd name="T48" fmla="*/ 1 w 47"/>
                  <a:gd name="T49" fmla="*/ 1 h 47"/>
                  <a:gd name="T50" fmla="*/ 1 w 47"/>
                  <a:gd name="T51" fmla="*/ 4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7">
                    <a:moveTo>
                      <a:pt x="24" y="46"/>
                    </a:moveTo>
                    <a:lnTo>
                      <a:pt x="46" y="46"/>
                    </a:lnTo>
                    <a:lnTo>
                      <a:pt x="46" y="1"/>
                    </a:lnTo>
                    <a:lnTo>
                      <a:pt x="24" y="1"/>
                    </a:lnTo>
                    <a:lnTo>
                      <a:pt x="24" y="0"/>
                    </a:lnTo>
                    <a:lnTo>
                      <a:pt x="47" y="0"/>
                    </a:lnTo>
                    <a:lnTo>
                      <a:pt x="47" y="0"/>
                    </a:lnTo>
                    <a:lnTo>
                      <a:pt x="47" y="0"/>
                    </a:lnTo>
                    <a:lnTo>
                      <a:pt x="47" y="47"/>
                    </a:lnTo>
                    <a:lnTo>
                      <a:pt x="47" y="47"/>
                    </a:lnTo>
                    <a:lnTo>
                      <a:pt x="47" y="47"/>
                    </a:lnTo>
                    <a:lnTo>
                      <a:pt x="24" y="47"/>
                    </a:lnTo>
                    <a:lnTo>
                      <a:pt x="24" y="46"/>
                    </a:lnTo>
                    <a:close/>
                    <a:moveTo>
                      <a:pt x="1" y="46"/>
                    </a:moveTo>
                    <a:lnTo>
                      <a:pt x="24" y="46"/>
                    </a:lnTo>
                    <a:lnTo>
                      <a:pt x="24" y="47"/>
                    </a:lnTo>
                    <a:lnTo>
                      <a:pt x="0" y="47"/>
                    </a:lnTo>
                    <a:lnTo>
                      <a:pt x="0" y="47"/>
                    </a:lnTo>
                    <a:lnTo>
                      <a:pt x="0" y="47"/>
                    </a:lnTo>
                    <a:lnTo>
                      <a:pt x="0" y="0"/>
                    </a:lnTo>
                    <a:lnTo>
                      <a:pt x="0" y="0"/>
                    </a:lnTo>
                    <a:lnTo>
                      <a:pt x="0" y="0"/>
                    </a:lnTo>
                    <a:lnTo>
                      <a:pt x="24" y="0"/>
                    </a:lnTo>
                    <a:lnTo>
                      <a:pt x="24" y="1"/>
                    </a:lnTo>
                    <a:lnTo>
                      <a:pt x="1" y="1"/>
                    </a:lnTo>
                    <a:lnTo>
                      <a:pt x="1" y="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858" name="Rectangle 485"/>
              <p:cNvSpPr>
                <a:spLocks noChangeArrowheads="1"/>
              </p:cNvSpPr>
              <p:nvPr/>
            </p:nvSpPr>
            <p:spPr bwMode="auto">
              <a:xfrm>
                <a:off x="3660" y="2958"/>
                <a:ext cx="46" cy="47"/>
              </a:xfrm>
              <a:prstGeom prst="rect">
                <a:avLst/>
              </a:prstGeom>
              <a:solidFill>
                <a:srgbClr val="ECC4B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859" name="Freeform 486"/>
              <p:cNvSpPr>
                <a:spLocks noEditPoints="1"/>
              </p:cNvSpPr>
              <p:nvPr/>
            </p:nvSpPr>
            <p:spPr bwMode="auto">
              <a:xfrm>
                <a:off x="3660" y="2958"/>
                <a:ext cx="47" cy="47"/>
              </a:xfrm>
              <a:custGeom>
                <a:avLst/>
                <a:gdLst>
                  <a:gd name="T0" fmla="*/ 23 w 47"/>
                  <a:gd name="T1" fmla="*/ 46 h 47"/>
                  <a:gd name="T2" fmla="*/ 46 w 47"/>
                  <a:gd name="T3" fmla="*/ 46 h 47"/>
                  <a:gd name="T4" fmla="*/ 46 w 47"/>
                  <a:gd name="T5" fmla="*/ 1 h 47"/>
                  <a:gd name="T6" fmla="*/ 23 w 47"/>
                  <a:gd name="T7" fmla="*/ 1 h 47"/>
                  <a:gd name="T8" fmla="*/ 23 w 47"/>
                  <a:gd name="T9" fmla="*/ 0 h 47"/>
                  <a:gd name="T10" fmla="*/ 46 w 47"/>
                  <a:gd name="T11" fmla="*/ 0 h 47"/>
                  <a:gd name="T12" fmla="*/ 47 w 47"/>
                  <a:gd name="T13" fmla="*/ 0 h 47"/>
                  <a:gd name="T14" fmla="*/ 47 w 47"/>
                  <a:gd name="T15" fmla="*/ 0 h 47"/>
                  <a:gd name="T16" fmla="*/ 47 w 47"/>
                  <a:gd name="T17" fmla="*/ 47 h 47"/>
                  <a:gd name="T18" fmla="*/ 47 w 47"/>
                  <a:gd name="T19" fmla="*/ 47 h 47"/>
                  <a:gd name="T20" fmla="*/ 46 w 47"/>
                  <a:gd name="T21" fmla="*/ 47 h 47"/>
                  <a:gd name="T22" fmla="*/ 23 w 47"/>
                  <a:gd name="T23" fmla="*/ 47 h 47"/>
                  <a:gd name="T24" fmla="*/ 23 w 47"/>
                  <a:gd name="T25" fmla="*/ 46 h 47"/>
                  <a:gd name="T26" fmla="*/ 0 w 47"/>
                  <a:gd name="T27" fmla="*/ 46 h 47"/>
                  <a:gd name="T28" fmla="*/ 23 w 47"/>
                  <a:gd name="T29" fmla="*/ 46 h 47"/>
                  <a:gd name="T30" fmla="*/ 23 w 47"/>
                  <a:gd name="T31" fmla="*/ 47 h 47"/>
                  <a:gd name="T32" fmla="*/ 0 w 47"/>
                  <a:gd name="T33" fmla="*/ 47 h 47"/>
                  <a:gd name="T34" fmla="*/ 0 w 47"/>
                  <a:gd name="T35" fmla="*/ 47 h 47"/>
                  <a:gd name="T36" fmla="*/ 0 w 47"/>
                  <a:gd name="T37" fmla="*/ 47 h 47"/>
                  <a:gd name="T38" fmla="*/ 0 w 47"/>
                  <a:gd name="T39" fmla="*/ 0 h 47"/>
                  <a:gd name="T40" fmla="*/ 0 w 47"/>
                  <a:gd name="T41" fmla="*/ 0 h 47"/>
                  <a:gd name="T42" fmla="*/ 0 w 47"/>
                  <a:gd name="T43" fmla="*/ 0 h 47"/>
                  <a:gd name="T44" fmla="*/ 23 w 47"/>
                  <a:gd name="T45" fmla="*/ 0 h 47"/>
                  <a:gd name="T46" fmla="*/ 23 w 47"/>
                  <a:gd name="T47" fmla="*/ 1 h 47"/>
                  <a:gd name="T48" fmla="*/ 0 w 47"/>
                  <a:gd name="T49" fmla="*/ 1 h 47"/>
                  <a:gd name="T50" fmla="*/ 0 w 47"/>
                  <a:gd name="T51" fmla="*/ 4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7">
                    <a:moveTo>
                      <a:pt x="23" y="46"/>
                    </a:moveTo>
                    <a:lnTo>
                      <a:pt x="46" y="46"/>
                    </a:lnTo>
                    <a:lnTo>
                      <a:pt x="46" y="1"/>
                    </a:lnTo>
                    <a:lnTo>
                      <a:pt x="23" y="1"/>
                    </a:lnTo>
                    <a:lnTo>
                      <a:pt x="23" y="0"/>
                    </a:lnTo>
                    <a:lnTo>
                      <a:pt x="46" y="0"/>
                    </a:lnTo>
                    <a:lnTo>
                      <a:pt x="47" y="0"/>
                    </a:lnTo>
                    <a:lnTo>
                      <a:pt x="47" y="0"/>
                    </a:lnTo>
                    <a:lnTo>
                      <a:pt x="47" y="47"/>
                    </a:lnTo>
                    <a:lnTo>
                      <a:pt x="47" y="47"/>
                    </a:lnTo>
                    <a:lnTo>
                      <a:pt x="46" y="47"/>
                    </a:lnTo>
                    <a:lnTo>
                      <a:pt x="23" y="47"/>
                    </a:lnTo>
                    <a:lnTo>
                      <a:pt x="23" y="46"/>
                    </a:lnTo>
                    <a:close/>
                    <a:moveTo>
                      <a:pt x="0" y="46"/>
                    </a:moveTo>
                    <a:lnTo>
                      <a:pt x="23" y="46"/>
                    </a:lnTo>
                    <a:lnTo>
                      <a:pt x="23" y="47"/>
                    </a:lnTo>
                    <a:lnTo>
                      <a:pt x="0" y="47"/>
                    </a:lnTo>
                    <a:lnTo>
                      <a:pt x="0" y="47"/>
                    </a:lnTo>
                    <a:lnTo>
                      <a:pt x="0" y="47"/>
                    </a:lnTo>
                    <a:lnTo>
                      <a:pt x="0" y="0"/>
                    </a:lnTo>
                    <a:lnTo>
                      <a:pt x="0" y="0"/>
                    </a:lnTo>
                    <a:lnTo>
                      <a:pt x="0" y="0"/>
                    </a:lnTo>
                    <a:lnTo>
                      <a:pt x="23" y="0"/>
                    </a:lnTo>
                    <a:lnTo>
                      <a:pt x="23" y="1"/>
                    </a:lnTo>
                    <a:lnTo>
                      <a:pt x="0" y="1"/>
                    </a:lnTo>
                    <a:lnTo>
                      <a:pt x="0" y="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860" name="Rectangle 487"/>
              <p:cNvSpPr>
                <a:spLocks noChangeArrowheads="1"/>
              </p:cNvSpPr>
              <p:nvPr/>
            </p:nvSpPr>
            <p:spPr bwMode="auto">
              <a:xfrm>
                <a:off x="3383" y="2912"/>
                <a:ext cx="46" cy="46"/>
              </a:xfrm>
              <a:prstGeom prst="rect">
                <a:avLst/>
              </a:prstGeom>
              <a:solidFill>
                <a:srgbClr val="249AB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861" name="Freeform 488"/>
              <p:cNvSpPr>
                <a:spLocks noEditPoints="1"/>
              </p:cNvSpPr>
              <p:nvPr/>
            </p:nvSpPr>
            <p:spPr bwMode="auto">
              <a:xfrm>
                <a:off x="3383" y="2912"/>
                <a:ext cx="47" cy="47"/>
              </a:xfrm>
              <a:custGeom>
                <a:avLst/>
                <a:gdLst>
                  <a:gd name="T0" fmla="*/ 23 w 47"/>
                  <a:gd name="T1" fmla="*/ 0 h 47"/>
                  <a:gd name="T2" fmla="*/ 46 w 47"/>
                  <a:gd name="T3" fmla="*/ 0 h 47"/>
                  <a:gd name="T4" fmla="*/ 47 w 47"/>
                  <a:gd name="T5" fmla="*/ 0 h 47"/>
                  <a:gd name="T6" fmla="*/ 47 w 47"/>
                  <a:gd name="T7" fmla="*/ 0 h 47"/>
                  <a:gd name="T8" fmla="*/ 47 w 47"/>
                  <a:gd name="T9" fmla="*/ 46 h 47"/>
                  <a:gd name="T10" fmla="*/ 47 w 47"/>
                  <a:gd name="T11" fmla="*/ 47 h 47"/>
                  <a:gd name="T12" fmla="*/ 46 w 47"/>
                  <a:gd name="T13" fmla="*/ 47 h 47"/>
                  <a:gd name="T14" fmla="*/ 23 w 47"/>
                  <a:gd name="T15" fmla="*/ 47 h 47"/>
                  <a:gd name="T16" fmla="*/ 23 w 47"/>
                  <a:gd name="T17" fmla="*/ 46 h 47"/>
                  <a:gd name="T18" fmla="*/ 46 w 47"/>
                  <a:gd name="T19" fmla="*/ 46 h 47"/>
                  <a:gd name="T20" fmla="*/ 46 w 47"/>
                  <a:gd name="T21" fmla="*/ 0 h 47"/>
                  <a:gd name="T22" fmla="*/ 23 w 47"/>
                  <a:gd name="T23" fmla="*/ 0 h 47"/>
                  <a:gd name="T24" fmla="*/ 23 w 47"/>
                  <a:gd name="T25" fmla="*/ 0 h 47"/>
                  <a:gd name="T26" fmla="*/ 0 w 47"/>
                  <a:gd name="T27" fmla="*/ 0 h 47"/>
                  <a:gd name="T28" fmla="*/ 23 w 47"/>
                  <a:gd name="T29" fmla="*/ 0 h 47"/>
                  <a:gd name="T30" fmla="*/ 23 w 47"/>
                  <a:gd name="T31" fmla="*/ 0 h 47"/>
                  <a:gd name="T32" fmla="*/ 0 w 47"/>
                  <a:gd name="T33" fmla="*/ 0 h 47"/>
                  <a:gd name="T34" fmla="*/ 0 w 47"/>
                  <a:gd name="T35" fmla="*/ 46 h 47"/>
                  <a:gd name="T36" fmla="*/ 23 w 47"/>
                  <a:gd name="T37" fmla="*/ 46 h 47"/>
                  <a:gd name="T38" fmla="*/ 23 w 47"/>
                  <a:gd name="T39" fmla="*/ 47 h 47"/>
                  <a:gd name="T40" fmla="*/ 0 w 47"/>
                  <a:gd name="T41" fmla="*/ 47 h 47"/>
                  <a:gd name="T42" fmla="*/ 0 w 47"/>
                  <a:gd name="T43" fmla="*/ 47 h 47"/>
                  <a:gd name="T44" fmla="*/ 0 w 47"/>
                  <a:gd name="T45" fmla="*/ 46 h 47"/>
                  <a:gd name="T46" fmla="*/ 0 w 47"/>
                  <a:gd name="T47" fmla="*/ 0 h 47"/>
                  <a:gd name="T48" fmla="*/ 0 w 47"/>
                  <a:gd name="T49" fmla="*/ 0 h 47"/>
                  <a:gd name="T50" fmla="*/ 0 w 47"/>
                  <a:gd name="T51"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7">
                    <a:moveTo>
                      <a:pt x="23" y="0"/>
                    </a:moveTo>
                    <a:lnTo>
                      <a:pt x="46" y="0"/>
                    </a:lnTo>
                    <a:lnTo>
                      <a:pt x="47" y="0"/>
                    </a:lnTo>
                    <a:lnTo>
                      <a:pt x="47" y="0"/>
                    </a:lnTo>
                    <a:lnTo>
                      <a:pt x="47" y="46"/>
                    </a:lnTo>
                    <a:lnTo>
                      <a:pt x="47" y="47"/>
                    </a:lnTo>
                    <a:lnTo>
                      <a:pt x="46" y="47"/>
                    </a:lnTo>
                    <a:lnTo>
                      <a:pt x="23" y="47"/>
                    </a:lnTo>
                    <a:lnTo>
                      <a:pt x="23" y="46"/>
                    </a:lnTo>
                    <a:lnTo>
                      <a:pt x="46" y="46"/>
                    </a:lnTo>
                    <a:lnTo>
                      <a:pt x="46" y="0"/>
                    </a:lnTo>
                    <a:lnTo>
                      <a:pt x="23" y="0"/>
                    </a:lnTo>
                    <a:lnTo>
                      <a:pt x="23" y="0"/>
                    </a:lnTo>
                    <a:close/>
                    <a:moveTo>
                      <a:pt x="0" y="0"/>
                    </a:moveTo>
                    <a:lnTo>
                      <a:pt x="23" y="0"/>
                    </a:lnTo>
                    <a:lnTo>
                      <a:pt x="23" y="0"/>
                    </a:lnTo>
                    <a:lnTo>
                      <a:pt x="0" y="0"/>
                    </a:lnTo>
                    <a:lnTo>
                      <a:pt x="0" y="46"/>
                    </a:lnTo>
                    <a:lnTo>
                      <a:pt x="23" y="46"/>
                    </a:lnTo>
                    <a:lnTo>
                      <a:pt x="23" y="47"/>
                    </a:lnTo>
                    <a:lnTo>
                      <a:pt x="0" y="47"/>
                    </a:lnTo>
                    <a:lnTo>
                      <a:pt x="0" y="47"/>
                    </a:lnTo>
                    <a:lnTo>
                      <a:pt x="0" y="46"/>
                    </a:lnTo>
                    <a:lnTo>
                      <a:pt x="0" y="0"/>
                    </a:lnTo>
                    <a:lnTo>
                      <a:pt x="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862" name="Rectangle 489"/>
              <p:cNvSpPr>
                <a:spLocks noChangeArrowheads="1"/>
              </p:cNvSpPr>
              <p:nvPr/>
            </p:nvSpPr>
            <p:spPr bwMode="auto">
              <a:xfrm>
                <a:off x="3476" y="2912"/>
                <a:ext cx="45" cy="46"/>
              </a:xfrm>
              <a:prstGeom prst="rect">
                <a:avLst/>
              </a:prstGeom>
              <a:solidFill>
                <a:srgbClr val="249AB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863" name="Freeform 490"/>
              <p:cNvSpPr>
                <a:spLocks noEditPoints="1"/>
              </p:cNvSpPr>
              <p:nvPr/>
            </p:nvSpPr>
            <p:spPr bwMode="auto">
              <a:xfrm>
                <a:off x="3476" y="2912"/>
                <a:ext cx="45" cy="47"/>
              </a:xfrm>
              <a:custGeom>
                <a:avLst/>
                <a:gdLst>
                  <a:gd name="T0" fmla="*/ 22 w 45"/>
                  <a:gd name="T1" fmla="*/ 0 h 47"/>
                  <a:gd name="T2" fmla="*/ 45 w 45"/>
                  <a:gd name="T3" fmla="*/ 0 h 47"/>
                  <a:gd name="T4" fmla="*/ 45 w 45"/>
                  <a:gd name="T5" fmla="*/ 0 h 47"/>
                  <a:gd name="T6" fmla="*/ 45 w 45"/>
                  <a:gd name="T7" fmla="*/ 0 h 47"/>
                  <a:gd name="T8" fmla="*/ 45 w 45"/>
                  <a:gd name="T9" fmla="*/ 46 h 47"/>
                  <a:gd name="T10" fmla="*/ 45 w 45"/>
                  <a:gd name="T11" fmla="*/ 47 h 47"/>
                  <a:gd name="T12" fmla="*/ 45 w 45"/>
                  <a:gd name="T13" fmla="*/ 47 h 47"/>
                  <a:gd name="T14" fmla="*/ 22 w 45"/>
                  <a:gd name="T15" fmla="*/ 47 h 47"/>
                  <a:gd name="T16" fmla="*/ 22 w 45"/>
                  <a:gd name="T17" fmla="*/ 46 h 47"/>
                  <a:gd name="T18" fmla="*/ 45 w 45"/>
                  <a:gd name="T19" fmla="*/ 46 h 47"/>
                  <a:gd name="T20" fmla="*/ 45 w 45"/>
                  <a:gd name="T21" fmla="*/ 0 h 47"/>
                  <a:gd name="T22" fmla="*/ 22 w 45"/>
                  <a:gd name="T23" fmla="*/ 0 h 47"/>
                  <a:gd name="T24" fmla="*/ 22 w 45"/>
                  <a:gd name="T25" fmla="*/ 0 h 47"/>
                  <a:gd name="T26" fmla="*/ 0 w 45"/>
                  <a:gd name="T27" fmla="*/ 0 h 47"/>
                  <a:gd name="T28" fmla="*/ 22 w 45"/>
                  <a:gd name="T29" fmla="*/ 0 h 47"/>
                  <a:gd name="T30" fmla="*/ 22 w 45"/>
                  <a:gd name="T31" fmla="*/ 0 h 47"/>
                  <a:gd name="T32" fmla="*/ 0 w 45"/>
                  <a:gd name="T33" fmla="*/ 0 h 47"/>
                  <a:gd name="T34" fmla="*/ 0 w 45"/>
                  <a:gd name="T35" fmla="*/ 46 h 47"/>
                  <a:gd name="T36" fmla="*/ 22 w 45"/>
                  <a:gd name="T37" fmla="*/ 46 h 47"/>
                  <a:gd name="T38" fmla="*/ 22 w 45"/>
                  <a:gd name="T39" fmla="*/ 47 h 47"/>
                  <a:gd name="T40" fmla="*/ 0 w 45"/>
                  <a:gd name="T41" fmla="*/ 47 h 47"/>
                  <a:gd name="T42" fmla="*/ 0 w 45"/>
                  <a:gd name="T43" fmla="*/ 47 h 47"/>
                  <a:gd name="T44" fmla="*/ 0 w 45"/>
                  <a:gd name="T45" fmla="*/ 46 h 47"/>
                  <a:gd name="T46" fmla="*/ 0 w 45"/>
                  <a:gd name="T47" fmla="*/ 0 h 47"/>
                  <a:gd name="T48" fmla="*/ 0 w 45"/>
                  <a:gd name="T49" fmla="*/ 0 h 47"/>
                  <a:gd name="T50" fmla="*/ 0 w 45"/>
                  <a:gd name="T51"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5" h="47">
                    <a:moveTo>
                      <a:pt x="22" y="0"/>
                    </a:moveTo>
                    <a:lnTo>
                      <a:pt x="45" y="0"/>
                    </a:lnTo>
                    <a:lnTo>
                      <a:pt x="45" y="0"/>
                    </a:lnTo>
                    <a:lnTo>
                      <a:pt x="45" y="0"/>
                    </a:lnTo>
                    <a:lnTo>
                      <a:pt x="45" y="46"/>
                    </a:lnTo>
                    <a:lnTo>
                      <a:pt x="45" y="47"/>
                    </a:lnTo>
                    <a:lnTo>
                      <a:pt x="45" y="47"/>
                    </a:lnTo>
                    <a:lnTo>
                      <a:pt x="22" y="47"/>
                    </a:lnTo>
                    <a:lnTo>
                      <a:pt x="22" y="46"/>
                    </a:lnTo>
                    <a:lnTo>
                      <a:pt x="45" y="46"/>
                    </a:lnTo>
                    <a:lnTo>
                      <a:pt x="45" y="0"/>
                    </a:lnTo>
                    <a:lnTo>
                      <a:pt x="22" y="0"/>
                    </a:lnTo>
                    <a:lnTo>
                      <a:pt x="22" y="0"/>
                    </a:lnTo>
                    <a:close/>
                    <a:moveTo>
                      <a:pt x="0" y="0"/>
                    </a:moveTo>
                    <a:lnTo>
                      <a:pt x="22" y="0"/>
                    </a:lnTo>
                    <a:lnTo>
                      <a:pt x="22" y="0"/>
                    </a:lnTo>
                    <a:lnTo>
                      <a:pt x="0" y="0"/>
                    </a:lnTo>
                    <a:lnTo>
                      <a:pt x="0" y="46"/>
                    </a:lnTo>
                    <a:lnTo>
                      <a:pt x="22" y="46"/>
                    </a:lnTo>
                    <a:lnTo>
                      <a:pt x="22" y="47"/>
                    </a:lnTo>
                    <a:lnTo>
                      <a:pt x="0" y="47"/>
                    </a:lnTo>
                    <a:lnTo>
                      <a:pt x="0" y="47"/>
                    </a:lnTo>
                    <a:lnTo>
                      <a:pt x="0" y="46"/>
                    </a:lnTo>
                    <a:lnTo>
                      <a:pt x="0" y="0"/>
                    </a:lnTo>
                    <a:lnTo>
                      <a:pt x="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864" name="Rectangle 491"/>
              <p:cNvSpPr>
                <a:spLocks noChangeArrowheads="1"/>
              </p:cNvSpPr>
              <p:nvPr/>
            </p:nvSpPr>
            <p:spPr bwMode="auto">
              <a:xfrm>
                <a:off x="3521" y="2912"/>
                <a:ext cx="46" cy="46"/>
              </a:xfrm>
              <a:prstGeom prst="rect">
                <a:avLst/>
              </a:prstGeom>
              <a:solidFill>
                <a:srgbClr val="249AB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865" name="Freeform 492"/>
              <p:cNvSpPr>
                <a:spLocks noEditPoints="1"/>
              </p:cNvSpPr>
              <p:nvPr/>
            </p:nvSpPr>
            <p:spPr bwMode="auto">
              <a:xfrm>
                <a:off x="3521" y="2912"/>
                <a:ext cx="47" cy="47"/>
              </a:xfrm>
              <a:custGeom>
                <a:avLst/>
                <a:gdLst>
                  <a:gd name="T0" fmla="*/ 46 w 47"/>
                  <a:gd name="T1" fmla="*/ 0 h 47"/>
                  <a:gd name="T2" fmla="*/ 24 w 47"/>
                  <a:gd name="T3" fmla="*/ 0 h 47"/>
                  <a:gd name="T4" fmla="*/ 24 w 47"/>
                  <a:gd name="T5" fmla="*/ 0 h 47"/>
                  <a:gd name="T6" fmla="*/ 46 w 47"/>
                  <a:gd name="T7" fmla="*/ 0 h 47"/>
                  <a:gd name="T8" fmla="*/ 47 w 47"/>
                  <a:gd name="T9" fmla="*/ 0 h 47"/>
                  <a:gd name="T10" fmla="*/ 47 w 47"/>
                  <a:gd name="T11" fmla="*/ 0 h 47"/>
                  <a:gd name="T12" fmla="*/ 47 w 47"/>
                  <a:gd name="T13" fmla="*/ 46 h 47"/>
                  <a:gd name="T14" fmla="*/ 47 w 47"/>
                  <a:gd name="T15" fmla="*/ 47 h 47"/>
                  <a:gd name="T16" fmla="*/ 46 w 47"/>
                  <a:gd name="T17" fmla="*/ 47 h 47"/>
                  <a:gd name="T18" fmla="*/ 24 w 47"/>
                  <a:gd name="T19" fmla="*/ 47 h 47"/>
                  <a:gd name="T20" fmla="*/ 24 w 47"/>
                  <a:gd name="T21" fmla="*/ 46 h 47"/>
                  <a:gd name="T22" fmla="*/ 46 w 47"/>
                  <a:gd name="T23" fmla="*/ 46 h 47"/>
                  <a:gd name="T24" fmla="*/ 46 w 47"/>
                  <a:gd name="T25" fmla="*/ 0 h 47"/>
                  <a:gd name="T26" fmla="*/ 24 w 47"/>
                  <a:gd name="T27" fmla="*/ 0 h 47"/>
                  <a:gd name="T28" fmla="*/ 0 w 47"/>
                  <a:gd name="T29" fmla="*/ 0 h 47"/>
                  <a:gd name="T30" fmla="*/ 0 w 47"/>
                  <a:gd name="T31" fmla="*/ 46 h 47"/>
                  <a:gd name="T32" fmla="*/ 24 w 47"/>
                  <a:gd name="T33" fmla="*/ 46 h 47"/>
                  <a:gd name="T34" fmla="*/ 24 w 47"/>
                  <a:gd name="T35" fmla="*/ 47 h 47"/>
                  <a:gd name="T36" fmla="*/ 0 w 47"/>
                  <a:gd name="T37" fmla="*/ 47 h 47"/>
                  <a:gd name="T38" fmla="*/ 0 w 47"/>
                  <a:gd name="T39" fmla="*/ 47 h 47"/>
                  <a:gd name="T40" fmla="*/ 0 w 47"/>
                  <a:gd name="T41" fmla="*/ 46 h 47"/>
                  <a:gd name="T42" fmla="*/ 0 w 47"/>
                  <a:gd name="T43" fmla="*/ 0 h 47"/>
                  <a:gd name="T44" fmla="*/ 0 w 47"/>
                  <a:gd name="T45" fmla="*/ 0 h 47"/>
                  <a:gd name="T46" fmla="*/ 0 w 47"/>
                  <a:gd name="T47" fmla="*/ 0 h 47"/>
                  <a:gd name="T48" fmla="*/ 24 w 47"/>
                  <a:gd name="T49" fmla="*/ 0 h 47"/>
                  <a:gd name="T50" fmla="*/ 24 w 47"/>
                  <a:gd name="T51"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7">
                    <a:moveTo>
                      <a:pt x="46" y="0"/>
                    </a:moveTo>
                    <a:lnTo>
                      <a:pt x="24" y="0"/>
                    </a:lnTo>
                    <a:lnTo>
                      <a:pt x="24" y="0"/>
                    </a:lnTo>
                    <a:lnTo>
                      <a:pt x="46" y="0"/>
                    </a:lnTo>
                    <a:lnTo>
                      <a:pt x="47" y="0"/>
                    </a:lnTo>
                    <a:lnTo>
                      <a:pt x="47" y="0"/>
                    </a:lnTo>
                    <a:lnTo>
                      <a:pt x="47" y="46"/>
                    </a:lnTo>
                    <a:lnTo>
                      <a:pt x="47" y="47"/>
                    </a:lnTo>
                    <a:lnTo>
                      <a:pt x="46" y="47"/>
                    </a:lnTo>
                    <a:lnTo>
                      <a:pt x="24" y="47"/>
                    </a:lnTo>
                    <a:lnTo>
                      <a:pt x="24" y="46"/>
                    </a:lnTo>
                    <a:lnTo>
                      <a:pt x="46" y="46"/>
                    </a:lnTo>
                    <a:lnTo>
                      <a:pt x="46" y="0"/>
                    </a:lnTo>
                    <a:close/>
                    <a:moveTo>
                      <a:pt x="24" y="0"/>
                    </a:moveTo>
                    <a:lnTo>
                      <a:pt x="0" y="0"/>
                    </a:lnTo>
                    <a:lnTo>
                      <a:pt x="0" y="46"/>
                    </a:lnTo>
                    <a:lnTo>
                      <a:pt x="24" y="46"/>
                    </a:lnTo>
                    <a:lnTo>
                      <a:pt x="24" y="47"/>
                    </a:lnTo>
                    <a:lnTo>
                      <a:pt x="0" y="47"/>
                    </a:lnTo>
                    <a:lnTo>
                      <a:pt x="0" y="47"/>
                    </a:lnTo>
                    <a:lnTo>
                      <a:pt x="0" y="46"/>
                    </a:lnTo>
                    <a:lnTo>
                      <a:pt x="0" y="0"/>
                    </a:lnTo>
                    <a:lnTo>
                      <a:pt x="0" y="0"/>
                    </a:lnTo>
                    <a:lnTo>
                      <a:pt x="0" y="0"/>
                    </a:lnTo>
                    <a:lnTo>
                      <a:pt x="24" y="0"/>
                    </a:lnTo>
                    <a:lnTo>
                      <a:pt x="2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866" name="Rectangle 493"/>
              <p:cNvSpPr>
                <a:spLocks noChangeArrowheads="1"/>
              </p:cNvSpPr>
              <p:nvPr/>
            </p:nvSpPr>
            <p:spPr bwMode="auto">
              <a:xfrm>
                <a:off x="3567" y="2912"/>
                <a:ext cx="47" cy="46"/>
              </a:xfrm>
              <a:prstGeom prst="rect">
                <a:avLst/>
              </a:prstGeom>
              <a:solidFill>
                <a:srgbClr val="249AB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867" name="Freeform 494"/>
              <p:cNvSpPr>
                <a:spLocks noEditPoints="1"/>
              </p:cNvSpPr>
              <p:nvPr/>
            </p:nvSpPr>
            <p:spPr bwMode="auto">
              <a:xfrm>
                <a:off x="3567" y="2912"/>
                <a:ext cx="47" cy="47"/>
              </a:xfrm>
              <a:custGeom>
                <a:avLst/>
                <a:gdLst>
                  <a:gd name="T0" fmla="*/ 24 w 47"/>
                  <a:gd name="T1" fmla="*/ 0 h 47"/>
                  <a:gd name="T2" fmla="*/ 47 w 47"/>
                  <a:gd name="T3" fmla="*/ 0 h 47"/>
                  <a:gd name="T4" fmla="*/ 47 w 47"/>
                  <a:gd name="T5" fmla="*/ 0 h 47"/>
                  <a:gd name="T6" fmla="*/ 47 w 47"/>
                  <a:gd name="T7" fmla="*/ 0 h 47"/>
                  <a:gd name="T8" fmla="*/ 47 w 47"/>
                  <a:gd name="T9" fmla="*/ 46 h 47"/>
                  <a:gd name="T10" fmla="*/ 47 w 47"/>
                  <a:gd name="T11" fmla="*/ 47 h 47"/>
                  <a:gd name="T12" fmla="*/ 47 w 47"/>
                  <a:gd name="T13" fmla="*/ 47 h 47"/>
                  <a:gd name="T14" fmla="*/ 24 w 47"/>
                  <a:gd name="T15" fmla="*/ 47 h 47"/>
                  <a:gd name="T16" fmla="*/ 24 w 47"/>
                  <a:gd name="T17" fmla="*/ 46 h 47"/>
                  <a:gd name="T18" fmla="*/ 46 w 47"/>
                  <a:gd name="T19" fmla="*/ 46 h 47"/>
                  <a:gd name="T20" fmla="*/ 46 w 47"/>
                  <a:gd name="T21" fmla="*/ 0 h 47"/>
                  <a:gd name="T22" fmla="*/ 24 w 47"/>
                  <a:gd name="T23" fmla="*/ 0 h 47"/>
                  <a:gd name="T24" fmla="*/ 24 w 47"/>
                  <a:gd name="T25" fmla="*/ 0 h 47"/>
                  <a:gd name="T26" fmla="*/ 0 w 47"/>
                  <a:gd name="T27" fmla="*/ 0 h 47"/>
                  <a:gd name="T28" fmla="*/ 24 w 47"/>
                  <a:gd name="T29" fmla="*/ 0 h 47"/>
                  <a:gd name="T30" fmla="*/ 24 w 47"/>
                  <a:gd name="T31" fmla="*/ 0 h 47"/>
                  <a:gd name="T32" fmla="*/ 1 w 47"/>
                  <a:gd name="T33" fmla="*/ 0 h 47"/>
                  <a:gd name="T34" fmla="*/ 1 w 47"/>
                  <a:gd name="T35" fmla="*/ 46 h 47"/>
                  <a:gd name="T36" fmla="*/ 24 w 47"/>
                  <a:gd name="T37" fmla="*/ 46 h 47"/>
                  <a:gd name="T38" fmla="*/ 24 w 47"/>
                  <a:gd name="T39" fmla="*/ 47 h 47"/>
                  <a:gd name="T40" fmla="*/ 0 w 47"/>
                  <a:gd name="T41" fmla="*/ 47 h 47"/>
                  <a:gd name="T42" fmla="*/ 0 w 47"/>
                  <a:gd name="T43" fmla="*/ 47 h 47"/>
                  <a:gd name="T44" fmla="*/ 0 w 47"/>
                  <a:gd name="T45" fmla="*/ 46 h 47"/>
                  <a:gd name="T46" fmla="*/ 0 w 47"/>
                  <a:gd name="T47" fmla="*/ 0 h 47"/>
                  <a:gd name="T48" fmla="*/ 0 w 47"/>
                  <a:gd name="T49" fmla="*/ 0 h 47"/>
                  <a:gd name="T50" fmla="*/ 0 w 47"/>
                  <a:gd name="T51"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7">
                    <a:moveTo>
                      <a:pt x="24" y="0"/>
                    </a:moveTo>
                    <a:lnTo>
                      <a:pt x="47" y="0"/>
                    </a:lnTo>
                    <a:lnTo>
                      <a:pt x="47" y="0"/>
                    </a:lnTo>
                    <a:lnTo>
                      <a:pt x="47" y="0"/>
                    </a:lnTo>
                    <a:lnTo>
                      <a:pt x="47" y="46"/>
                    </a:lnTo>
                    <a:lnTo>
                      <a:pt x="47" y="47"/>
                    </a:lnTo>
                    <a:lnTo>
                      <a:pt x="47" y="47"/>
                    </a:lnTo>
                    <a:lnTo>
                      <a:pt x="24" y="47"/>
                    </a:lnTo>
                    <a:lnTo>
                      <a:pt x="24" y="46"/>
                    </a:lnTo>
                    <a:lnTo>
                      <a:pt x="46" y="46"/>
                    </a:lnTo>
                    <a:lnTo>
                      <a:pt x="46" y="0"/>
                    </a:lnTo>
                    <a:lnTo>
                      <a:pt x="24" y="0"/>
                    </a:lnTo>
                    <a:lnTo>
                      <a:pt x="24" y="0"/>
                    </a:lnTo>
                    <a:close/>
                    <a:moveTo>
                      <a:pt x="0" y="0"/>
                    </a:moveTo>
                    <a:lnTo>
                      <a:pt x="24" y="0"/>
                    </a:lnTo>
                    <a:lnTo>
                      <a:pt x="24" y="0"/>
                    </a:lnTo>
                    <a:lnTo>
                      <a:pt x="1" y="0"/>
                    </a:lnTo>
                    <a:lnTo>
                      <a:pt x="1" y="46"/>
                    </a:lnTo>
                    <a:lnTo>
                      <a:pt x="24" y="46"/>
                    </a:lnTo>
                    <a:lnTo>
                      <a:pt x="24" y="47"/>
                    </a:lnTo>
                    <a:lnTo>
                      <a:pt x="0" y="47"/>
                    </a:lnTo>
                    <a:lnTo>
                      <a:pt x="0" y="47"/>
                    </a:lnTo>
                    <a:lnTo>
                      <a:pt x="0" y="46"/>
                    </a:lnTo>
                    <a:lnTo>
                      <a:pt x="0" y="0"/>
                    </a:lnTo>
                    <a:lnTo>
                      <a:pt x="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868" name="Rectangle 495"/>
              <p:cNvSpPr>
                <a:spLocks noChangeArrowheads="1"/>
              </p:cNvSpPr>
              <p:nvPr/>
            </p:nvSpPr>
            <p:spPr bwMode="auto">
              <a:xfrm>
                <a:off x="3660" y="2912"/>
                <a:ext cx="46" cy="46"/>
              </a:xfrm>
              <a:prstGeom prst="rect">
                <a:avLst/>
              </a:prstGeom>
              <a:solidFill>
                <a:srgbClr val="249AB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869" name="Freeform 496"/>
              <p:cNvSpPr>
                <a:spLocks noEditPoints="1"/>
              </p:cNvSpPr>
              <p:nvPr/>
            </p:nvSpPr>
            <p:spPr bwMode="auto">
              <a:xfrm>
                <a:off x="3660" y="2912"/>
                <a:ext cx="47" cy="47"/>
              </a:xfrm>
              <a:custGeom>
                <a:avLst/>
                <a:gdLst>
                  <a:gd name="T0" fmla="*/ 23 w 47"/>
                  <a:gd name="T1" fmla="*/ 0 h 47"/>
                  <a:gd name="T2" fmla="*/ 46 w 47"/>
                  <a:gd name="T3" fmla="*/ 0 h 47"/>
                  <a:gd name="T4" fmla="*/ 47 w 47"/>
                  <a:gd name="T5" fmla="*/ 0 h 47"/>
                  <a:gd name="T6" fmla="*/ 47 w 47"/>
                  <a:gd name="T7" fmla="*/ 0 h 47"/>
                  <a:gd name="T8" fmla="*/ 47 w 47"/>
                  <a:gd name="T9" fmla="*/ 46 h 47"/>
                  <a:gd name="T10" fmla="*/ 47 w 47"/>
                  <a:gd name="T11" fmla="*/ 47 h 47"/>
                  <a:gd name="T12" fmla="*/ 46 w 47"/>
                  <a:gd name="T13" fmla="*/ 47 h 47"/>
                  <a:gd name="T14" fmla="*/ 23 w 47"/>
                  <a:gd name="T15" fmla="*/ 47 h 47"/>
                  <a:gd name="T16" fmla="*/ 23 w 47"/>
                  <a:gd name="T17" fmla="*/ 46 h 47"/>
                  <a:gd name="T18" fmla="*/ 46 w 47"/>
                  <a:gd name="T19" fmla="*/ 46 h 47"/>
                  <a:gd name="T20" fmla="*/ 46 w 47"/>
                  <a:gd name="T21" fmla="*/ 0 h 47"/>
                  <a:gd name="T22" fmla="*/ 23 w 47"/>
                  <a:gd name="T23" fmla="*/ 0 h 47"/>
                  <a:gd name="T24" fmla="*/ 23 w 47"/>
                  <a:gd name="T25" fmla="*/ 0 h 47"/>
                  <a:gd name="T26" fmla="*/ 0 w 47"/>
                  <a:gd name="T27" fmla="*/ 0 h 47"/>
                  <a:gd name="T28" fmla="*/ 23 w 47"/>
                  <a:gd name="T29" fmla="*/ 0 h 47"/>
                  <a:gd name="T30" fmla="*/ 23 w 47"/>
                  <a:gd name="T31" fmla="*/ 0 h 47"/>
                  <a:gd name="T32" fmla="*/ 0 w 47"/>
                  <a:gd name="T33" fmla="*/ 0 h 47"/>
                  <a:gd name="T34" fmla="*/ 0 w 47"/>
                  <a:gd name="T35" fmla="*/ 46 h 47"/>
                  <a:gd name="T36" fmla="*/ 23 w 47"/>
                  <a:gd name="T37" fmla="*/ 46 h 47"/>
                  <a:gd name="T38" fmla="*/ 23 w 47"/>
                  <a:gd name="T39" fmla="*/ 47 h 47"/>
                  <a:gd name="T40" fmla="*/ 0 w 47"/>
                  <a:gd name="T41" fmla="*/ 47 h 47"/>
                  <a:gd name="T42" fmla="*/ 0 w 47"/>
                  <a:gd name="T43" fmla="*/ 47 h 47"/>
                  <a:gd name="T44" fmla="*/ 0 w 47"/>
                  <a:gd name="T45" fmla="*/ 46 h 47"/>
                  <a:gd name="T46" fmla="*/ 0 w 47"/>
                  <a:gd name="T47" fmla="*/ 0 h 47"/>
                  <a:gd name="T48" fmla="*/ 0 w 47"/>
                  <a:gd name="T49" fmla="*/ 0 h 47"/>
                  <a:gd name="T50" fmla="*/ 0 w 47"/>
                  <a:gd name="T51"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7">
                    <a:moveTo>
                      <a:pt x="23" y="0"/>
                    </a:moveTo>
                    <a:lnTo>
                      <a:pt x="46" y="0"/>
                    </a:lnTo>
                    <a:lnTo>
                      <a:pt x="47" y="0"/>
                    </a:lnTo>
                    <a:lnTo>
                      <a:pt x="47" y="0"/>
                    </a:lnTo>
                    <a:lnTo>
                      <a:pt x="47" y="46"/>
                    </a:lnTo>
                    <a:lnTo>
                      <a:pt x="47" y="47"/>
                    </a:lnTo>
                    <a:lnTo>
                      <a:pt x="46" y="47"/>
                    </a:lnTo>
                    <a:lnTo>
                      <a:pt x="23" y="47"/>
                    </a:lnTo>
                    <a:lnTo>
                      <a:pt x="23" y="46"/>
                    </a:lnTo>
                    <a:lnTo>
                      <a:pt x="46" y="46"/>
                    </a:lnTo>
                    <a:lnTo>
                      <a:pt x="46" y="0"/>
                    </a:lnTo>
                    <a:lnTo>
                      <a:pt x="23" y="0"/>
                    </a:lnTo>
                    <a:lnTo>
                      <a:pt x="23" y="0"/>
                    </a:lnTo>
                    <a:close/>
                    <a:moveTo>
                      <a:pt x="0" y="0"/>
                    </a:moveTo>
                    <a:lnTo>
                      <a:pt x="23" y="0"/>
                    </a:lnTo>
                    <a:lnTo>
                      <a:pt x="23" y="0"/>
                    </a:lnTo>
                    <a:lnTo>
                      <a:pt x="0" y="0"/>
                    </a:lnTo>
                    <a:lnTo>
                      <a:pt x="0" y="46"/>
                    </a:lnTo>
                    <a:lnTo>
                      <a:pt x="23" y="46"/>
                    </a:lnTo>
                    <a:lnTo>
                      <a:pt x="23" y="47"/>
                    </a:lnTo>
                    <a:lnTo>
                      <a:pt x="0" y="47"/>
                    </a:lnTo>
                    <a:lnTo>
                      <a:pt x="0" y="47"/>
                    </a:lnTo>
                    <a:lnTo>
                      <a:pt x="0" y="46"/>
                    </a:lnTo>
                    <a:lnTo>
                      <a:pt x="0" y="0"/>
                    </a:lnTo>
                    <a:lnTo>
                      <a:pt x="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870" name="Rectangle 497"/>
              <p:cNvSpPr>
                <a:spLocks noChangeArrowheads="1"/>
              </p:cNvSpPr>
              <p:nvPr/>
            </p:nvSpPr>
            <p:spPr bwMode="auto">
              <a:xfrm>
                <a:off x="3383" y="3005"/>
                <a:ext cx="46" cy="46"/>
              </a:xfrm>
              <a:prstGeom prst="rect">
                <a:avLst/>
              </a:prstGeom>
              <a:solidFill>
                <a:srgbClr val="6C3E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871" name="Freeform 498"/>
              <p:cNvSpPr>
                <a:spLocks noEditPoints="1"/>
              </p:cNvSpPr>
              <p:nvPr/>
            </p:nvSpPr>
            <p:spPr bwMode="auto">
              <a:xfrm>
                <a:off x="3383" y="3004"/>
                <a:ext cx="47" cy="47"/>
              </a:xfrm>
              <a:custGeom>
                <a:avLst/>
                <a:gdLst>
                  <a:gd name="T0" fmla="*/ 23 w 47"/>
                  <a:gd name="T1" fmla="*/ 0 h 47"/>
                  <a:gd name="T2" fmla="*/ 46 w 47"/>
                  <a:gd name="T3" fmla="*/ 0 h 47"/>
                  <a:gd name="T4" fmla="*/ 47 w 47"/>
                  <a:gd name="T5" fmla="*/ 0 h 47"/>
                  <a:gd name="T6" fmla="*/ 47 w 47"/>
                  <a:gd name="T7" fmla="*/ 1 h 47"/>
                  <a:gd name="T8" fmla="*/ 47 w 47"/>
                  <a:gd name="T9" fmla="*/ 47 h 47"/>
                  <a:gd name="T10" fmla="*/ 47 w 47"/>
                  <a:gd name="T11" fmla="*/ 47 h 47"/>
                  <a:gd name="T12" fmla="*/ 46 w 47"/>
                  <a:gd name="T13" fmla="*/ 47 h 47"/>
                  <a:gd name="T14" fmla="*/ 23 w 47"/>
                  <a:gd name="T15" fmla="*/ 47 h 47"/>
                  <a:gd name="T16" fmla="*/ 23 w 47"/>
                  <a:gd name="T17" fmla="*/ 47 h 47"/>
                  <a:gd name="T18" fmla="*/ 46 w 47"/>
                  <a:gd name="T19" fmla="*/ 47 h 47"/>
                  <a:gd name="T20" fmla="*/ 46 w 47"/>
                  <a:gd name="T21" fmla="*/ 1 h 47"/>
                  <a:gd name="T22" fmla="*/ 23 w 47"/>
                  <a:gd name="T23" fmla="*/ 1 h 47"/>
                  <a:gd name="T24" fmla="*/ 23 w 47"/>
                  <a:gd name="T25" fmla="*/ 0 h 47"/>
                  <a:gd name="T26" fmla="*/ 0 w 47"/>
                  <a:gd name="T27" fmla="*/ 0 h 47"/>
                  <a:gd name="T28" fmla="*/ 23 w 47"/>
                  <a:gd name="T29" fmla="*/ 0 h 47"/>
                  <a:gd name="T30" fmla="*/ 23 w 47"/>
                  <a:gd name="T31" fmla="*/ 1 h 47"/>
                  <a:gd name="T32" fmla="*/ 0 w 47"/>
                  <a:gd name="T33" fmla="*/ 1 h 47"/>
                  <a:gd name="T34" fmla="*/ 0 w 47"/>
                  <a:gd name="T35" fmla="*/ 47 h 47"/>
                  <a:gd name="T36" fmla="*/ 23 w 47"/>
                  <a:gd name="T37" fmla="*/ 47 h 47"/>
                  <a:gd name="T38" fmla="*/ 23 w 47"/>
                  <a:gd name="T39" fmla="*/ 47 h 47"/>
                  <a:gd name="T40" fmla="*/ 0 w 47"/>
                  <a:gd name="T41" fmla="*/ 47 h 47"/>
                  <a:gd name="T42" fmla="*/ 0 w 47"/>
                  <a:gd name="T43" fmla="*/ 47 h 47"/>
                  <a:gd name="T44" fmla="*/ 0 w 47"/>
                  <a:gd name="T45" fmla="*/ 47 h 47"/>
                  <a:gd name="T46" fmla="*/ 0 w 47"/>
                  <a:gd name="T47" fmla="*/ 1 h 47"/>
                  <a:gd name="T48" fmla="*/ 0 w 47"/>
                  <a:gd name="T49" fmla="*/ 0 h 47"/>
                  <a:gd name="T50" fmla="*/ 0 w 47"/>
                  <a:gd name="T51"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7">
                    <a:moveTo>
                      <a:pt x="23" y="0"/>
                    </a:moveTo>
                    <a:lnTo>
                      <a:pt x="46" y="0"/>
                    </a:lnTo>
                    <a:lnTo>
                      <a:pt x="47" y="0"/>
                    </a:lnTo>
                    <a:lnTo>
                      <a:pt x="47" y="1"/>
                    </a:lnTo>
                    <a:lnTo>
                      <a:pt x="47" y="47"/>
                    </a:lnTo>
                    <a:lnTo>
                      <a:pt x="47" y="47"/>
                    </a:lnTo>
                    <a:lnTo>
                      <a:pt x="46" y="47"/>
                    </a:lnTo>
                    <a:lnTo>
                      <a:pt x="23" y="47"/>
                    </a:lnTo>
                    <a:lnTo>
                      <a:pt x="23" y="47"/>
                    </a:lnTo>
                    <a:lnTo>
                      <a:pt x="46" y="47"/>
                    </a:lnTo>
                    <a:lnTo>
                      <a:pt x="46" y="1"/>
                    </a:lnTo>
                    <a:lnTo>
                      <a:pt x="23" y="1"/>
                    </a:lnTo>
                    <a:lnTo>
                      <a:pt x="23" y="0"/>
                    </a:lnTo>
                    <a:close/>
                    <a:moveTo>
                      <a:pt x="0" y="0"/>
                    </a:moveTo>
                    <a:lnTo>
                      <a:pt x="23" y="0"/>
                    </a:lnTo>
                    <a:lnTo>
                      <a:pt x="23" y="1"/>
                    </a:lnTo>
                    <a:lnTo>
                      <a:pt x="0" y="1"/>
                    </a:lnTo>
                    <a:lnTo>
                      <a:pt x="0" y="47"/>
                    </a:lnTo>
                    <a:lnTo>
                      <a:pt x="23" y="47"/>
                    </a:lnTo>
                    <a:lnTo>
                      <a:pt x="23" y="47"/>
                    </a:lnTo>
                    <a:lnTo>
                      <a:pt x="0" y="47"/>
                    </a:lnTo>
                    <a:lnTo>
                      <a:pt x="0" y="47"/>
                    </a:lnTo>
                    <a:lnTo>
                      <a:pt x="0" y="47"/>
                    </a:lnTo>
                    <a:lnTo>
                      <a:pt x="0" y="1"/>
                    </a:lnTo>
                    <a:lnTo>
                      <a:pt x="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872" name="Rectangle 499"/>
              <p:cNvSpPr>
                <a:spLocks noChangeArrowheads="1"/>
              </p:cNvSpPr>
              <p:nvPr/>
            </p:nvSpPr>
            <p:spPr bwMode="auto">
              <a:xfrm>
                <a:off x="3476" y="3005"/>
                <a:ext cx="45" cy="46"/>
              </a:xfrm>
              <a:prstGeom prst="rect">
                <a:avLst/>
              </a:prstGeom>
              <a:solidFill>
                <a:srgbClr val="249AB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873" name="Freeform 500"/>
              <p:cNvSpPr>
                <a:spLocks noEditPoints="1"/>
              </p:cNvSpPr>
              <p:nvPr/>
            </p:nvSpPr>
            <p:spPr bwMode="auto">
              <a:xfrm>
                <a:off x="3476" y="3004"/>
                <a:ext cx="45" cy="47"/>
              </a:xfrm>
              <a:custGeom>
                <a:avLst/>
                <a:gdLst>
                  <a:gd name="T0" fmla="*/ 22 w 45"/>
                  <a:gd name="T1" fmla="*/ 0 h 47"/>
                  <a:gd name="T2" fmla="*/ 45 w 45"/>
                  <a:gd name="T3" fmla="*/ 0 h 47"/>
                  <a:gd name="T4" fmla="*/ 45 w 45"/>
                  <a:gd name="T5" fmla="*/ 0 h 47"/>
                  <a:gd name="T6" fmla="*/ 45 w 45"/>
                  <a:gd name="T7" fmla="*/ 1 h 47"/>
                  <a:gd name="T8" fmla="*/ 45 w 45"/>
                  <a:gd name="T9" fmla="*/ 47 h 47"/>
                  <a:gd name="T10" fmla="*/ 45 w 45"/>
                  <a:gd name="T11" fmla="*/ 47 h 47"/>
                  <a:gd name="T12" fmla="*/ 45 w 45"/>
                  <a:gd name="T13" fmla="*/ 47 h 47"/>
                  <a:gd name="T14" fmla="*/ 22 w 45"/>
                  <a:gd name="T15" fmla="*/ 47 h 47"/>
                  <a:gd name="T16" fmla="*/ 22 w 45"/>
                  <a:gd name="T17" fmla="*/ 47 h 47"/>
                  <a:gd name="T18" fmla="*/ 45 w 45"/>
                  <a:gd name="T19" fmla="*/ 47 h 47"/>
                  <a:gd name="T20" fmla="*/ 45 w 45"/>
                  <a:gd name="T21" fmla="*/ 1 h 47"/>
                  <a:gd name="T22" fmla="*/ 22 w 45"/>
                  <a:gd name="T23" fmla="*/ 1 h 47"/>
                  <a:gd name="T24" fmla="*/ 22 w 45"/>
                  <a:gd name="T25" fmla="*/ 0 h 47"/>
                  <a:gd name="T26" fmla="*/ 0 w 45"/>
                  <a:gd name="T27" fmla="*/ 0 h 47"/>
                  <a:gd name="T28" fmla="*/ 22 w 45"/>
                  <a:gd name="T29" fmla="*/ 0 h 47"/>
                  <a:gd name="T30" fmla="*/ 22 w 45"/>
                  <a:gd name="T31" fmla="*/ 1 h 47"/>
                  <a:gd name="T32" fmla="*/ 0 w 45"/>
                  <a:gd name="T33" fmla="*/ 1 h 47"/>
                  <a:gd name="T34" fmla="*/ 0 w 45"/>
                  <a:gd name="T35" fmla="*/ 47 h 47"/>
                  <a:gd name="T36" fmla="*/ 22 w 45"/>
                  <a:gd name="T37" fmla="*/ 47 h 47"/>
                  <a:gd name="T38" fmla="*/ 22 w 45"/>
                  <a:gd name="T39" fmla="*/ 47 h 47"/>
                  <a:gd name="T40" fmla="*/ 0 w 45"/>
                  <a:gd name="T41" fmla="*/ 47 h 47"/>
                  <a:gd name="T42" fmla="*/ 0 w 45"/>
                  <a:gd name="T43" fmla="*/ 47 h 47"/>
                  <a:gd name="T44" fmla="*/ 0 w 45"/>
                  <a:gd name="T45" fmla="*/ 47 h 47"/>
                  <a:gd name="T46" fmla="*/ 0 w 45"/>
                  <a:gd name="T47" fmla="*/ 1 h 47"/>
                  <a:gd name="T48" fmla="*/ 0 w 45"/>
                  <a:gd name="T49" fmla="*/ 0 h 47"/>
                  <a:gd name="T50" fmla="*/ 0 w 45"/>
                  <a:gd name="T51"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5" h="47">
                    <a:moveTo>
                      <a:pt x="22" y="0"/>
                    </a:moveTo>
                    <a:lnTo>
                      <a:pt x="45" y="0"/>
                    </a:lnTo>
                    <a:lnTo>
                      <a:pt x="45" y="0"/>
                    </a:lnTo>
                    <a:lnTo>
                      <a:pt x="45" y="1"/>
                    </a:lnTo>
                    <a:lnTo>
                      <a:pt x="45" y="47"/>
                    </a:lnTo>
                    <a:lnTo>
                      <a:pt x="45" y="47"/>
                    </a:lnTo>
                    <a:lnTo>
                      <a:pt x="45" y="47"/>
                    </a:lnTo>
                    <a:lnTo>
                      <a:pt x="22" y="47"/>
                    </a:lnTo>
                    <a:lnTo>
                      <a:pt x="22" y="47"/>
                    </a:lnTo>
                    <a:lnTo>
                      <a:pt x="45" y="47"/>
                    </a:lnTo>
                    <a:lnTo>
                      <a:pt x="45" y="1"/>
                    </a:lnTo>
                    <a:lnTo>
                      <a:pt x="22" y="1"/>
                    </a:lnTo>
                    <a:lnTo>
                      <a:pt x="22" y="0"/>
                    </a:lnTo>
                    <a:close/>
                    <a:moveTo>
                      <a:pt x="0" y="0"/>
                    </a:moveTo>
                    <a:lnTo>
                      <a:pt x="22" y="0"/>
                    </a:lnTo>
                    <a:lnTo>
                      <a:pt x="22" y="1"/>
                    </a:lnTo>
                    <a:lnTo>
                      <a:pt x="0" y="1"/>
                    </a:lnTo>
                    <a:lnTo>
                      <a:pt x="0" y="47"/>
                    </a:lnTo>
                    <a:lnTo>
                      <a:pt x="22" y="47"/>
                    </a:lnTo>
                    <a:lnTo>
                      <a:pt x="22" y="47"/>
                    </a:lnTo>
                    <a:lnTo>
                      <a:pt x="0" y="47"/>
                    </a:lnTo>
                    <a:lnTo>
                      <a:pt x="0" y="47"/>
                    </a:lnTo>
                    <a:lnTo>
                      <a:pt x="0" y="47"/>
                    </a:lnTo>
                    <a:lnTo>
                      <a:pt x="0" y="1"/>
                    </a:lnTo>
                    <a:lnTo>
                      <a:pt x="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874" name="Rectangle 501"/>
              <p:cNvSpPr>
                <a:spLocks noChangeArrowheads="1"/>
              </p:cNvSpPr>
              <p:nvPr/>
            </p:nvSpPr>
            <p:spPr bwMode="auto">
              <a:xfrm>
                <a:off x="3567" y="3005"/>
                <a:ext cx="47" cy="46"/>
              </a:xfrm>
              <a:prstGeom prst="rect">
                <a:avLst/>
              </a:prstGeom>
              <a:solidFill>
                <a:srgbClr val="249AB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875" name="Freeform 502"/>
              <p:cNvSpPr>
                <a:spLocks noEditPoints="1"/>
              </p:cNvSpPr>
              <p:nvPr/>
            </p:nvSpPr>
            <p:spPr bwMode="auto">
              <a:xfrm>
                <a:off x="3567" y="3004"/>
                <a:ext cx="47" cy="47"/>
              </a:xfrm>
              <a:custGeom>
                <a:avLst/>
                <a:gdLst>
                  <a:gd name="T0" fmla="*/ 24 w 47"/>
                  <a:gd name="T1" fmla="*/ 0 h 47"/>
                  <a:gd name="T2" fmla="*/ 47 w 47"/>
                  <a:gd name="T3" fmla="*/ 0 h 47"/>
                  <a:gd name="T4" fmla="*/ 47 w 47"/>
                  <a:gd name="T5" fmla="*/ 0 h 47"/>
                  <a:gd name="T6" fmla="*/ 47 w 47"/>
                  <a:gd name="T7" fmla="*/ 1 h 47"/>
                  <a:gd name="T8" fmla="*/ 47 w 47"/>
                  <a:gd name="T9" fmla="*/ 47 h 47"/>
                  <a:gd name="T10" fmla="*/ 47 w 47"/>
                  <a:gd name="T11" fmla="*/ 47 h 47"/>
                  <a:gd name="T12" fmla="*/ 47 w 47"/>
                  <a:gd name="T13" fmla="*/ 47 h 47"/>
                  <a:gd name="T14" fmla="*/ 24 w 47"/>
                  <a:gd name="T15" fmla="*/ 47 h 47"/>
                  <a:gd name="T16" fmla="*/ 24 w 47"/>
                  <a:gd name="T17" fmla="*/ 47 h 47"/>
                  <a:gd name="T18" fmla="*/ 46 w 47"/>
                  <a:gd name="T19" fmla="*/ 47 h 47"/>
                  <a:gd name="T20" fmla="*/ 46 w 47"/>
                  <a:gd name="T21" fmla="*/ 1 h 47"/>
                  <a:gd name="T22" fmla="*/ 24 w 47"/>
                  <a:gd name="T23" fmla="*/ 1 h 47"/>
                  <a:gd name="T24" fmla="*/ 24 w 47"/>
                  <a:gd name="T25" fmla="*/ 0 h 47"/>
                  <a:gd name="T26" fmla="*/ 0 w 47"/>
                  <a:gd name="T27" fmla="*/ 0 h 47"/>
                  <a:gd name="T28" fmla="*/ 24 w 47"/>
                  <a:gd name="T29" fmla="*/ 0 h 47"/>
                  <a:gd name="T30" fmla="*/ 24 w 47"/>
                  <a:gd name="T31" fmla="*/ 1 h 47"/>
                  <a:gd name="T32" fmla="*/ 1 w 47"/>
                  <a:gd name="T33" fmla="*/ 1 h 47"/>
                  <a:gd name="T34" fmla="*/ 1 w 47"/>
                  <a:gd name="T35" fmla="*/ 47 h 47"/>
                  <a:gd name="T36" fmla="*/ 24 w 47"/>
                  <a:gd name="T37" fmla="*/ 47 h 47"/>
                  <a:gd name="T38" fmla="*/ 24 w 47"/>
                  <a:gd name="T39" fmla="*/ 47 h 47"/>
                  <a:gd name="T40" fmla="*/ 0 w 47"/>
                  <a:gd name="T41" fmla="*/ 47 h 47"/>
                  <a:gd name="T42" fmla="*/ 0 w 47"/>
                  <a:gd name="T43" fmla="*/ 47 h 47"/>
                  <a:gd name="T44" fmla="*/ 0 w 47"/>
                  <a:gd name="T45" fmla="*/ 47 h 47"/>
                  <a:gd name="T46" fmla="*/ 0 w 47"/>
                  <a:gd name="T47" fmla="*/ 1 h 47"/>
                  <a:gd name="T48" fmla="*/ 0 w 47"/>
                  <a:gd name="T49" fmla="*/ 0 h 47"/>
                  <a:gd name="T50" fmla="*/ 0 w 47"/>
                  <a:gd name="T51"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7">
                    <a:moveTo>
                      <a:pt x="24" y="0"/>
                    </a:moveTo>
                    <a:lnTo>
                      <a:pt x="47" y="0"/>
                    </a:lnTo>
                    <a:lnTo>
                      <a:pt x="47" y="0"/>
                    </a:lnTo>
                    <a:lnTo>
                      <a:pt x="47" y="1"/>
                    </a:lnTo>
                    <a:lnTo>
                      <a:pt x="47" y="47"/>
                    </a:lnTo>
                    <a:lnTo>
                      <a:pt x="47" y="47"/>
                    </a:lnTo>
                    <a:lnTo>
                      <a:pt x="47" y="47"/>
                    </a:lnTo>
                    <a:lnTo>
                      <a:pt x="24" y="47"/>
                    </a:lnTo>
                    <a:lnTo>
                      <a:pt x="24" y="47"/>
                    </a:lnTo>
                    <a:lnTo>
                      <a:pt x="46" y="47"/>
                    </a:lnTo>
                    <a:lnTo>
                      <a:pt x="46" y="1"/>
                    </a:lnTo>
                    <a:lnTo>
                      <a:pt x="24" y="1"/>
                    </a:lnTo>
                    <a:lnTo>
                      <a:pt x="24" y="0"/>
                    </a:lnTo>
                    <a:close/>
                    <a:moveTo>
                      <a:pt x="0" y="0"/>
                    </a:moveTo>
                    <a:lnTo>
                      <a:pt x="24" y="0"/>
                    </a:lnTo>
                    <a:lnTo>
                      <a:pt x="24" y="1"/>
                    </a:lnTo>
                    <a:lnTo>
                      <a:pt x="1" y="1"/>
                    </a:lnTo>
                    <a:lnTo>
                      <a:pt x="1" y="47"/>
                    </a:lnTo>
                    <a:lnTo>
                      <a:pt x="24" y="47"/>
                    </a:lnTo>
                    <a:lnTo>
                      <a:pt x="24" y="47"/>
                    </a:lnTo>
                    <a:lnTo>
                      <a:pt x="0" y="47"/>
                    </a:lnTo>
                    <a:lnTo>
                      <a:pt x="0" y="47"/>
                    </a:lnTo>
                    <a:lnTo>
                      <a:pt x="0" y="47"/>
                    </a:lnTo>
                    <a:lnTo>
                      <a:pt x="0" y="1"/>
                    </a:lnTo>
                    <a:lnTo>
                      <a:pt x="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876" name="Rectangle 503"/>
              <p:cNvSpPr>
                <a:spLocks noChangeArrowheads="1"/>
              </p:cNvSpPr>
              <p:nvPr/>
            </p:nvSpPr>
            <p:spPr bwMode="auto">
              <a:xfrm>
                <a:off x="3383" y="3051"/>
                <a:ext cx="46" cy="46"/>
              </a:xfrm>
              <a:prstGeom prst="rect">
                <a:avLst/>
              </a:prstGeom>
              <a:solidFill>
                <a:srgbClr val="6C3E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877" name="Freeform 504"/>
              <p:cNvSpPr>
                <a:spLocks noEditPoints="1"/>
              </p:cNvSpPr>
              <p:nvPr/>
            </p:nvSpPr>
            <p:spPr bwMode="auto">
              <a:xfrm>
                <a:off x="3383" y="3051"/>
                <a:ext cx="47" cy="46"/>
              </a:xfrm>
              <a:custGeom>
                <a:avLst/>
                <a:gdLst>
                  <a:gd name="T0" fmla="*/ 23 w 47"/>
                  <a:gd name="T1" fmla="*/ 46 h 46"/>
                  <a:gd name="T2" fmla="*/ 46 w 47"/>
                  <a:gd name="T3" fmla="*/ 46 h 46"/>
                  <a:gd name="T4" fmla="*/ 46 w 47"/>
                  <a:gd name="T5" fmla="*/ 0 h 46"/>
                  <a:gd name="T6" fmla="*/ 23 w 47"/>
                  <a:gd name="T7" fmla="*/ 0 h 46"/>
                  <a:gd name="T8" fmla="*/ 23 w 47"/>
                  <a:gd name="T9" fmla="*/ 0 h 46"/>
                  <a:gd name="T10" fmla="*/ 46 w 47"/>
                  <a:gd name="T11" fmla="*/ 0 h 46"/>
                  <a:gd name="T12" fmla="*/ 47 w 47"/>
                  <a:gd name="T13" fmla="*/ 0 h 46"/>
                  <a:gd name="T14" fmla="*/ 47 w 47"/>
                  <a:gd name="T15" fmla="*/ 0 h 46"/>
                  <a:gd name="T16" fmla="*/ 47 w 47"/>
                  <a:gd name="T17" fmla="*/ 46 h 46"/>
                  <a:gd name="T18" fmla="*/ 47 w 47"/>
                  <a:gd name="T19" fmla="*/ 46 h 46"/>
                  <a:gd name="T20" fmla="*/ 46 w 47"/>
                  <a:gd name="T21" fmla="*/ 46 h 46"/>
                  <a:gd name="T22" fmla="*/ 23 w 47"/>
                  <a:gd name="T23" fmla="*/ 46 h 46"/>
                  <a:gd name="T24" fmla="*/ 23 w 47"/>
                  <a:gd name="T25" fmla="*/ 46 h 46"/>
                  <a:gd name="T26" fmla="*/ 0 w 47"/>
                  <a:gd name="T27" fmla="*/ 46 h 46"/>
                  <a:gd name="T28" fmla="*/ 23 w 47"/>
                  <a:gd name="T29" fmla="*/ 46 h 46"/>
                  <a:gd name="T30" fmla="*/ 23 w 47"/>
                  <a:gd name="T31" fmla="*/ 46 h 46"/>
                  <a:gd name="T32" fmla="*/ 0 w 47"/>
                  <a:gd name="T33" fmla="*/ 46 h 46"/>
                  <a:gd name="T34" fmla="*/ 0 w 47"/>
                  <a:gd name="T35" fmla="*/ 46 h 46"/>
                  <a:gd name="T36" fmla="*/ 0 w 47"/>
                  <a:gd name="T37" fmla="*/ 46 h 46"/>
                  <a:gd name="T38" fmla="*/ 0 w 47"/>
                  <a:gd name="T39" fmla="*/ 0 h 46"/>
                  <a:gd name="T40" fmla="*/ 0 w 47"/>
                  <a:gd name="T41" fmla="*/ 0 h 46"/>
                  <a:gd name="T42" fmla="*/ 0 w 47"/>
                  <a:gd name="T43" fmla="*/ 0 h 46"/>
                  <a:gd name="T44" fmla="*/ 23 w 47"/>
                  <a:gd name="T45" fmla="*/ 0 h 46"/>
                  <a:gd name="T46" fmla="*/ 23 w 47"/>
                  <a:gd name="T47" fmla="*/ 0 h 46"/>
                  <a:gd name="T48" fmla="*/ 0 w 47"/>
                  <a:gd name="T49" fmla="*/ 0 h 46"/>
                  <a:gd name="T50" fmla="*/ 0 w 47"/>
                  <a:gd name="T51" fmla="*/ 4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6">
                    <a:moveTo>
                      <a:pt x="23" y="46"/>
                    </a:moveTo>
                    <a:lnTo>
                      <a:pt x="46" y="46"/>
                    </a:lnTo>
                    <a:lnTo>
                      <a:pt x="46" y="0"/>
                    </a:lnTo>
                    <a:lnTo>
                      <a:pt x="23" y="0"/>
                    </a:lnTo>
                    <a:lnTo>
                      <a:pt x="23" y="0"/>
                    </a:lnTo>
                    <a:lnTo>
                      <a:pt x="46" y="0"/>
                    </a:lnTo>
                    <a:lnTo>
                      <a:pt x="47" y="0"/>
                    </a:lnTo>
                    <a:lnTo>
                      <a:pt x="47" y="0"/>
                    </a:lnTo>
                    <a:lnTo>
                      <a:pt x="47" y="46"/>
                    </a:lnTo>
                    <a:lnTo>
                      <a:pt x="47" y="46"/>
                    </a:lnTo>
                    <a:lnTo>
                      <a:pt x="46" y="46"/>
                    </a:lnTo>
                    <a:lnTo>
                      <a:pt x="23" y="46"/>
                    </a:lnTo>
                    <a:lnTo>
                      <a:pt x="23" y="46"/>
                    </a:lnTo>
                    <a:close/>
                    <a:moveTo>
                      <a:pt x="0" y="46"/>
                    </a:moveTo>
                    <a:lnTo>
                      <a:pt x="23" y="46"/>
                    </a:lnTo>
                    <a:lnTo>
                      <a:pt x="23" y="46"/>
                    </a:lnTo>
                    <a:lnTo>
                      <a:pt x="0" y="46"/>
                    </a:lnTo>
                    <a:lnTo>
                      <a:pt x="0" y="46"/>
                    </a:lnTo>
                    <a:lnTo>
                      <a:pt x="0" y="46"/>
                    </a:lnTo>
                    <a:lnTo>
                      <a:pt x="0" y="0"/>
                    </a:lnTo>
                    <a:lnTo>
                      <a:pt x="0" y="0"/>
                    </a:lnTo>
                    <a:lnTo>
                      <a:pt x="0" y="0"/>
                    </a:lnTo>
                    <a:lnTo>
                      <a:pt x="23" y="0"/>
                    </a:lnTo>
                    <a:lnTo>
                      <a:pt x="23" y="0"/>
                    </a:lnTo>
                    <a:lnTo>
                      <a:pt x="0" y="0"/>
                    </a:lnTo>
                    <a:lnTo>
                      <a:pt x="0" y="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878" name="Rectangle 505"/>
              <p:cNvSpPr>
                <a:spLocks noChangeArrowheads="1"/>
              </p:cNvSpPr>
              <p:nvPr/>
            </p:nvSpPr>
            <p:spPr bwMode="auto">
              <a:xfrm>
                <a:off x="3429" y="3051"/>
                <a:ext cx="47" cy="46"/>
              </a:xfrm>
              <a:prstGeom prst="rect">
                <a:avLst/>
              </a:prstGeom>
              <a:solidFill>
                <a:srgbClr val="6C3E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879" name="Freeform 506"/>
              <p:cNvSpPr>
                <a:spLocks noEditPoints="1"/>
              </p:cNvSpPr>
              <p:nvPr/>
            </p:nvSpPr>
            <p:spPr bwMode="auto">
              <a:xfrm>
                <a:off x="3429" y="3051"/>
                <a:ext cx="47" cy="46"/>
              </a:xfrm>
              <a:custGeom>
                <a:avLst/>
                <a:gdLst>
                  <a:gd name="T0" fmla="*/ 47 w 47"/>
                  <a:gd name="T1" fmla="*/ 46 h 46"/>
                  <a:gd name="T2" fmla="*/ 23 w 47"/>
                  <a:gd name="T3" fmla="*/ 46 h 46"/>
                  <a:gd name="T4" fmla="*/ 23 w 47"/>
                  <a:gd name="T5" fmla="*/ 46 h 46"/>
                  <a:gd name="T6" fmla="*/ 47 w 47"/>
                  <a:gd name="T7" fmla="*/ 46 h 46"/>
                  <a:gd name="T8" fmla="*/ 47 w 47"/>
                  <a:gd name="T9" fmla="*/ 0 h 46"/>
                  <a:gd name="T10" fmla="*/ 23 w 47"/>
                  <a:gd name="T11" fmla="*/ 0 h 46"/>
                  <a:gd name="T12" fmla="*/ 23 w 47"/>
                  <a:gd name="T13" fmla="*/ 0 h 46"/>
                  <a:gd name="T14" fmla="*/ 47 w 47"/>
                  <a:gd name="T15" fmla="*/ 0 h 46"/>
                  <a:gd name="T16" fmla="*/ 47 w 47"/>
                  <a:gd name="T17" fmla="*/ 0 h 46"/>
                  <a:gd name="T18" fmla="*/ 47 w 47"/>
                  <a:gd name="T19" fmla="*/ 0 h 46"/>
                  <a:gd name="T20" fmla="*/ 47 w 47"/>
                  <a:gd name="T21" fmla="*/ 46 h 46"/>
                  <a:gd name="T22" fmla="*/ 47 w 47"/>
                  <a:gd name="T23" fmla="*/ 46 h 46"/>
                  <a:gd name="T24" fmla="*/ 47 w 47"/>
                  <a:gd name="T25" fmla="*/ 46 h 46"/>
                  <a:gd name="T26" fmla="*/ 23 w 47"/>
                  <a:gd name="T27" fmla="*/ 46 h 46"/>
                  <a:gd name="T28" fmla="*/ 0 w 47"/>
                  <a:gd name="T29" fmla="*/ 46 h 46"/>
                  <a:gd name="T30" fmla="*/ 0 w 47"/>
                  <a:gd name="T31" fmla="*/ 46 h 46"/>
                  <a:gd name="T32" fmla="*/ 0 w 47"/>
                  <a:gd name="T33" fmla="*/ 46 h 46"/>
                  <a:gd name="T34" fmla="*/ 0 w 47"/>
                  <a:gd name="T35" fmla="*/ 0 h 46"/>
                  <a:gd name="T36" fmla="*/ 0 w 47"/>
                  <a:gd name="T37" fmla="*/ 0 h 46"/>
                  <a:gd name="T38" fmla="*/ 0 w 47"/>
                  <a:gd name="T39" fmla="*/ 0 h 46"/>
                  <a:gd name="T40" fmla="*/ 23 w 47"/>
                  <a:gd name="T41" fmla="*/ 0 h 46"/>
                  <a:gd name="T42" fmla="*/ 23 w 47"/>
                  <a:gd name="T43" fmla="*/ 0 h 46"/>
                  <a:gd name="T44" fmla="*/ 1 w 47"/>
                  <a:gd name="T45" fmla="*/ 0 h 46"/>
                  <a:gd name="T46" fmla="*/ 1 w 47"/>
                  <a:gd name="T47" fmla="*/ 46 h 46"/>
                  <a:gd name="T48" fmla="*/ 23 w 47"/>
                  <a:gd name="T49" fmla="*/ 46 h 46"/>
                  <a:gd name="T50" fmla="*/ 23 w 47"/>
                  <a:gd name="T51" fmla="*/ 4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6">
                    <a:moveTo>
                      <a:pt x="47" y="46"/>
                    </a:moveTo>
                    <a:lnTo>
                      <a:pt x="23" y="46"/>
                    </a:lnTo>
                    <a:lnTo>
                      <a:pt x="23" y="46"/>
                    </a:lnTo>
                    <a:lnTo>
                      <a:pt x="47" y="46"/>
                    </a:lnTo>
                    <a:lnTo>
                      <a:pt x="47" y="0"/>
                    </a:lnTo>
                    <a:lnTo>
                      <a:pt x="23" y="0"/>
                    </a:lnTo>
                    <a:lnTo>
                      <a:pt x="23" y="0"/>
                    </a:lnTo>
                    <a:lnTo>
                      <a:pt x="47" y="0"/>
                    </a:lnTo>
                    <a:lnTo>
                      <a:pt x="47" y="0"/>
                    </a:lnTo>
                    <a:lnTo>
                      <a:pt x="47" y="0"/>
                    </a:lnTo>
                    <a:lnTo>
                      <a:pt x="47" y="46"/>
                    </a:lnTo>
                    <a:lnTo>
                      <a:pt x="47" y="46"/>
                    </a:lnTo>
                    <a:lnTo>
                      <a:pt x="47" y="46"/>
                    </a:lnTo>
                    <a:close/>
                    <a:moveTo>
                      <a:pt x="23" y="46"/>
                    </a:moveTo>
                    <a:lnTo>
                      <a:pt x="0" y="46"/>
                    </a:lnTo>
                    <a:lnTo>
                      <a:pt x="0" y="46"/>
                    </a:lnTo>
                    <a:lnTo>
                      <a:pt x="0" y="46"/>
                    </a:lnTo>
                    <a:lnTo>
                      <a:pt x="0" y="0"/>
                    </a:lnTo>
                    <a:lnTo>
                      <a:pt x="0" y="0"/>
                    </a:lnTo>
                    <a:lnTo>
                      <a:pt x="0" y="0"/>
                    </a:lnTo>
                    <a:lnTo>
                      <a:pt x="23" y="0"/>
                    </a:lnTo>
                    <a:lnTo>
                      <a:pt x="23" y="0"/>
                    </a:lnTo>
                    <a:lnTo>
                      <a:pt x="1" y="0"/>
                    </a:lnTo>
                    <a:lnTo>
                      <a:pt x="1" y="46"/>
                    </a:lnTo>
                    <a:lnTo>
                      <a:pt x="23" y="46"/>
                    </a:lnTo>
                    <a:lnTo>
                      <a:pt x="23" y="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880" name="Rectangle 507"/>
              <p:cNvSpPr>
                <a:spLocks noChangeArrowheads="1"/>
              </p:cNvSpPr>
              <p:nvPr/>
            </p:nvSpPr>
            <p:spPr bwMode="auto">
              <a:xfrm>
                <a:off x="3476" y="3051"/>
                <a:ext cx="45" cy="46"/>
              </a:xfrm>
              <a:prstGeom prst="rect">
                <a:avLst/>
              </a:prstGeom>
              <a:solidFill>
                <a:srgbClr val="249AB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881" name="Freeform 508"/>
              <p:cNvSpPr>
                <a:spLocks noEditPoints="1"/>
              </p:cNvSpPr>
              <p:nvPr/>
            </p:nvSpPr>
            <p:spPr bwMode="auto">
              <a:xfrm>
                <a:off x="3476" y="3051"/>
                <a:ext cx="45" cy="46"/>
              </a:xfrm>
              <a:custGeom>
                <a:avLst/>
                <a:gdLst>
                  <a:gd name="T0" fmla="*/ 22 w 45"/>
                  <a:gd name="T1" fmla="*/ 46 h 46"/>
                  <a:gd name="T2" fmla="*/ 45 w 45"/>
                  <a:gd name="T3" fmla="*/ 46 h 46"/>
                  <a:gd name="T4" fmla="*/ 45 w 45"/>
                  <a:gd name="T5" fmla="*/ 0 h 46"/>
                  <a:gd name="T6" fmla="*/ 22 w 45"/>
                  <a:gd name="T7" fmla="*/ 0 h 46"/>
                  <a:gd name="T8" fmla="*/ 22 w 45"/>
                  <a:gd name="T9" fmla="*/ 0 h 46"/>
                  <a:gd name="T10" fmla="*/ 45 w 45"/>
                  <a:gd name="T11" fmla="*/ 0 h 46"/>
                  <a:gd name="T12" fmla="*/ 45 w 45"/>
                  <a:gd name="T13" fmla="*/ 0 h 46"/>
                  <a:gd name="T14" fmla="*/ 45 w 45"/>
                  <a:gd name="T15" fmla="*/ 0 h 46"/>
                  <a:gd name="T16" fmla="*/ 45 w 45"/>
                  <a:gd name="T17" fmla="*/ 46 h 46"/>
                  <a:gd name="T18" fmla="*/ 45 w 45"/>
                  <a:gd name="T19" fmla="*/ 46 h 46"/>
                  <a:gd name="T20" fmla="*/ 45 w 45"/>
                  <a:gd name="T21" fmla="*/ 46 h 46"/>
                  <a:gd name="T22" fmla="*/ 22 w 45"/>
                  <a:gd name="T23" fmla="*/ 46 h 46"/>
                  <a:gd name="T24" fmla="*/ 22 w 45"/>
                  <a:gd name="T25" fmla="*/ 46 h 46"/>
                  <a:gd name="T26" fmla="*/ 0 w 45"/>
                  <a:gd name="T27" fmla="*/ 46 h 46"/>
                  <a:gd name="T28" fmla="*/ 22 w 45"/>
                  <a:gd name="T29" fmla="*/ 46 h 46"/>
                  <a:gd name="T30" fmla="*/ 22 w 45"/>
                  <a:gd name="T31" fmla="*/ 46 h 46"/>
                  <a:gd name="T32" fmla="*/ 0 w 45"/>
                  <a:gd name="T33" fmla="*/ 46 h 46"/>
                  <a:gd name="T34" fmla="*/ 0 w 45"/>
                  <a:gd name="T35" fmla="*/ 46 h 46"/>
                  <a:gd name="T36" fmla="*/ 0 w 45"/>
                  <a:gd name="T37" fmla="*/ 46 h 46"/>
                  <a:gd name="T38" fmla="*/ 0 w 45"/>
                  <a:gd name="T39" fmla="*/ 0 h 46"/>
                  <a:gd name="T40" fmla="*/ 0 w 45"/>
                  <a:gd name="T41" fmla="*/ 0 h 46"/>
                  <a:gd name="T42" fmla="*/ 0 w 45"/>
                  <a:gd name="T43" fmla="*/ 0 h 46"/>
                  <a:gd name="T44" fmla="*/ 22 w 45"/>
                  <a:gd name="T45" fmla="*/ 0 h 46"/>
                  <a:gd name="T46" fmla="*/ 22 w 45"/>
                  <a:gd name="T47" fmla="*/ 0 h 46"/>
                  <a:gd name="T48" fmla="*/ 0 w 45"/>
                  <a:gd name="T49" fmla="*/ 0 h 46"/>
                  <a:gd name="T50" fmla="*/ 0 w 45"/>
                  <a:gd name="T51" fmla="*/ 4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5" h="46">
                    <a:moveTo>
                      <a:pt x="22" y="46"/>
                    </a:moveTo>
                    <a:lnTo>
                      <a:pt x="45" y="46"/>
                    </a:lnTo>
                    <a:lnTo>
                      <a:pt x="45" y="0"/>
                    </a:lnTo>
                    <a:lnTo>
                      <a:pt x="22" y="0"/>
                    </a:lnTo>
                    <a:lnTo>
                      <a:pt x="22" y="0"/>
                    </a:lnTo>
                    <a:lnTo>
                      <a:pt x="45" y="0"/>
                    </a:lnTo>
                    <a:lnTo>
                      <a:pt x="45" y="0"/>
                    </a:lnTo>
                    <a:lnTo>
                      <a:pt x="45" y="0"/>
                    </a:lnTo>
                    <a:lnTo>
                      <a:pt x="45" y="46"/>
                    </a:lnTo>
                    <a:lnTo>
                      <a:pt x="45" y="46"/>
                    </a:lnTo>
                    <a:lnTo>
                      <a:pt x="45" y="46"/>
                    </a:lnTo>
                    <a:lnTo>
                      <a:pt x="22" y="46"/>
                    </a:lnTo>
                    <a:lnTo>
                      <a:pt x="22" y="46"/>
                    </a:lnTo>
                    <a:close/>
                    <a:moveTo>
                      <a:pt x="0" y="46"/>
                    </a:moveTo>
                    <a:lnTo>
                      <a:pt x="22" y="46"/>
                    </a:lnTo>
                    <a:lnTo>
                      <a:pt x="22" y="46"/>
                    </a:lnTo>
                    <a:lnTo>
                      <a:pt x="0" y="46"/>
                    </a:lnTo>
                    <a:lnTo>
                      <a:pt x="0" y="46"/>
                    </a:lnTo>
                    <a:lnTo>
                      <a:pt x="0" y="46"/>
                    </a:lnTo>
                    <a:lnTo>
                      <a:pt x="0" y="0"/>
                    </a:lnTo>
                    <a:lnTo>
                      <a:pt x="0" y="0"/>
                    </a:lnTo>
                    <a:lnTo>
                      <a:pt x="0" y="0"/>
                    </a:lnTo>
                    <a:lnTo>
                      <a:pt x="22" y="0"/>
                    </a:lnTo>
                    <a:lnTo>
                      <a:pt x="22" y="0"/>
                    </a:lnTo>
                    <a:lnTo>
                      <a:pt x="0" y="0"/>
                    </a:lnTo>
                    <a:lnTo>
                      <a:pt x="0" y="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882" name="Rectangle 509"/>
              <p:cNvSpPr>
                <a:spLocks noChangeArrowheads="1"/>
              </p:cNvSpPr>
              <p:nvPr/>
            </p:nvSpPr>
            <p:spPr bwMode="auto">
              <a:xfrm>
                <a:off x="3567" y="3051"/>
                <a:ext cx="47" cy="46"/>
              </a:xfrm>
              <a:prstGeom prst="rect">
                <a:avLst/>
              </a:prstGeom>
              <a:solidFill>
                <a:srgbClr val="249AB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883" name="Freeform 510"/>
              <p:cNvSpPr>
                <a:spLocks noEditPoints="1"/>
              </p:cNvSpPr>
              <p:nvPr/>
            </p:nvSpPr>
            <p:spPr bwMode="auto">
              <a:xfrm>
                <a:off x="3567" y="3051"/>
                <a:ext cx="47" cy="46"/>
              </a:xfrm>
              <a:custGeom>
                <a:avLst/>
                <a:gdLst>
                  <a:gd name="T0" fmla="*/ 24 w 47"/>
                  <a:gd name="T1" fmla="*/ 46 h 46"/>
                  <a:gd name="T2" fmla="*/ 46 w 47"/>
                  <a:gd name="T3" fmla="*/ 46 h 46"/>
                  <a:gd name="T4" fmla="*/ 46 w 47"/>
                  <a:gd name="T5" fmla="*/ 0 h 46"/>
                  <a:gd name="T6" fmla="*/ 24 w 47"/>
                  <a:gd name="T7" fmla="*/ 0 h 46"/>
                  <a:gd name="T8" fmla="*/ 24 w 47"/>
                  <a:gd name="T9" fmla="*/ 0 h 46"/>
                  <a:gd name="T10" fmla="*/ 47 w 47"/>
                  <a:gd name="T11" fmla="*/ 0 h 46"/>
                  <a:gd name="T12" fmla="*/ 47 w 47"/>
                  <a:gd name="T13" fmla="*/ 0 h 46"/>
                  <a:gd name="T14" fmla="*/ 47 w 47"/>
                  <a:gd name="T15" fmla="*/ 0 h 46"/>
                  <a:gd name="T16" fmla="*/ 47 w 47"/>
                  <a:gd name="T17" fmla="*/ 46 h 46"/>
                  <a:gd name="T18" fmla="*/ 47 w 47"/>
                  <a:gd name="T19" fmla="*/ 46 h 46"/>
                  <a:gd name="T20" fmla="*/ 47 w 47"/>
                  <a:gd name="T21" fmla="*/ 46 h 46"/>
                  <a:gd name="T22" fmla="*/ 24 w 47"/>
                  <a:gd name="T23" fmla="*/ 46 h 46"/>
                  <a:gd name="T24" fmla="*/ 24 w 47"/>
                  <a:gd name="T25" fmla="*/ 46 h 46"/>
                  <a:gd name="T26" fmla="*/ 1 w 47"/>
                  <a:gd name="T27" fmla="*/ 46 h 46"/>
                  <a:gd name="T28" fmla="*/ 24 w 47"/>
                  <a:gd name="T29" fmla="*/ 46 h 46"/>
                  <a:gd name="T30" fmla="*/ 24 w 47"/>
                  <a:gd name="T31" fmla="*/ 46 h 46"/>
                  <a:gd name="T32" fmla="*/ 0 w 47"/>
                  <a:gd name="T33" fmla="*/ 46 h 46"/>
                  <a:gd name="T34" fmla="*/ 0 w 47"/>
                  <a:gd name="T35" fmla="*/ 46 h 46"/>
                  <a:gd name="T36" fmla="*/ 0 w 47"/>
                  <a:gd name="T37" fmla="*/ 46 h 46"/>
                  <a:gd name="T38" fmla="*/ 0 w 47"/>
                  <a:gd name="T39" fmla="*/ 0 h 46"/>
                  <a:gd name="T40" fmla="*/ 0 w 47"/>
                  <a:gd name="T41" fmla="*/ 0 h 46"/>
                  <a:gd name="T42" fmla="*/ 0 w 47"/>
                  <a:gd name="T43" fmla="*/ 0 h 46"/>
                  <a:gd name="T44" fmla="*/ 24 w 47"/>
                  <a:gd name="T45" fmla="*/ 0 h 46"/>
                  <a:gd name="T46" fmla="*/ 24 w 47"/>
                  <a:gd name="T47" fmla="*/ 0 h 46"/>
                  <a:gd name="T48" fmla="*/ 1 w 47"/>
                  <a:gd name="T49" fmla="*/ 0 h 46"/>
                  <a:gd name="T50" fmla="*/ 1 w 47"/>
                  <a:gd name="T51" fmla="*/ 4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6">
                    <a:moveTo>
                      <a:pt x="24" y="46"/>
                    </a:moveTo>
                    <a:lnTo>
                      <a:pt x="46" y="46"/>
                    </a:lnTo>
                    <a:lnTo>
                      <a:pt x="46" y="0"/>
                    </a:lnTo>
                    <a:lnTo>
                      <a:pt x="24" y="0"/>
                    </a:lnTo>
                    <a:lnTo>
                      <a:pt x="24" y="0"/>
                    </a:lnTo>
                    <a:lnTo>
                      <a:pt x="47" y="0"/>
                    </a:lnTo>
                    <a:lnTo>
                      <a:pt x="47" y="0"/>
                    </a:lnTo>
                    <a:lnTo>
                      <a:pt x="47" y="0"/>
                    </a:lnTo>
                    <a:lnTo>
                      <a:pt x="47" y="46"/>
                    </a:lnTo>
                    <a:lnTo>
                      <a:pt x="47" y="46"/>
                    </a:lnTo>
                    <a:lnTo>
                      <a:pt x="47" y="46"/>
                    </a:lnTo>
                    <a:lnTo>
                      <a:pt x="24" y="46"/>
                    </a:lnTo>
                    <a:lnTo>
                      <a:pt x="24" y="46"/>
                    </a:lnTo>
                    <a:close/>
                    <a:moveTo>
                      <a:pt x="1" y="46"/>
                    </a:moveTo>
                    <a:lnTo>
                      <a:pt x="24" y="46"/>
                    </a:lnTo>
                    <a:lnTo>
                      <a:pt x="24" y="46"/>
                    </a:lnTo>
                    <a:lnTo>
                      <a:pt x="0" y="46"/>
                    </a:lnTo>
                    <a:lnTo>
                      <a:pt x="0" y="46"/>
                    </a:lnTo>
                    <a:lnTo>
                      <a:pt x="0" y="46"/>
                    </a:lnTo>
                    <a:lnTo>
                      <a:pt x="0" y="0"/>
                    </a:lnTo>
                    <a:lnTo>
                      <a:pt x="0" y="0"/>
                    </a:lnTo>
                    <a:lnTo>
                      <a:pt x="0" y="0"/>
                    </a:lnTo>
                    <a:lnTo>
                      <a:pt x="24" y="0"/>
                    </a:lnTo>
                    <a:lnTo>
                      <a:pt x="24" y="0"/>
                    </a:lnTo>
                    <a:lnTo>
                      <a:pt x="1" y="0"/>
                    </a:lnTo>
                    <a:lnTo>
                      <a:pt x="1" y="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884" name="Rectangle 511"/>
              <p:cNvSpPr>
                <a:spLocks noChangeArrowheads="1"/>
              </p:cNvSpPr>
              <p:nvPr/>
            </p:nvSpPr>
            <p:spPr bwMode="auto">
              <a:xfrm>
                <a:off x="3476" y="3144"/>
                <a:ext cx="45" cy="45"/>
              </a:xfrm>
              <a:prstGeom prst="rect">
                <a:avLst/>
              </a:prstGeom>
              <a:solidFill>
                <a:srgbClr val="249AB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885" name="Freeform 512"/>
              <p:cNvSpPr>
                <a:spLocks noEditPoints="1"/>
              </p:cNvSpPr>
              <p:nvPr/>
            </p:nvSpPr>
            <p:spPr bwMode="auto">
              <a:xfrm>
                <a:off x="3476" y="3142"/>
                <a:ext cx="45" cy="47"/>
              </a:xfrm>
              <a:custGeom>
                <a:avLst/>
                <a:gdLst>
                  <a:gd name="T0" fmla="*/ 22 w 45"/>
                  <a:gd name="T1" fmla="*/ 47 h 47"/>
                  <a:gd name="T2" fmla="*/ 45 w 45"/>
                  <a:gd name="T3" fmla="*/ 47 h 47"/>
                  <a:gd name="T4" fmla="*/ 45 w 45"/>
                  <a:gd name="T5" fmla="*/ 2 h 47"/>
                  <a:gd name="T6" fmla="*/ 22 w 45"/>
                  <a:gd name="T7" fmla="*/ 2 h 47"/>
                  <a:gd name="T8" fmla="*/ 22 w 45"/>
                  <a:gd name="T9" fmla="*/ 0 h 47"/>
                  <a:gd name="T10" fmla="*/ 45 w 45"/>
                  <a:gd name="T11" fmla="*/ 0 h 47"/>
                  <a:gd name="T12" fmla="*/ 45 w 45"/>
                  <a:gd name="T13" fmla="*/ 0 h 47"/>
                  <a:gd name="T14" fmla="*/ 45 w 45"/>
                  <a:gd name="T15" fmla="*/ 2 h 47"/>
                  <a:gd name="T16" fmla="*/ 45 w 45"/>
                  <a:gd name="T17" fmla="*/ 47 h 47"/>
                  <a:gd name="T18" fmla="*/ 45 w 45"/>
                  <a:gd name="T19" fmla="*/ 47 h 47"/>
                  <a:gd name="T20" fmla="*/ 45 w 45"/>
                  <a:gd name="T21" fmla="*/ 47 h 47"/>
                  <a:gd name="T22" fmla="*/ 22 w 45"/>
                  <a:gd name="T23" fmla="*/ 47 h 47"/>
                  <a:gd name="T24" fmla="*/ 22 w 45"/>
                  <a:gd name="T25" fmla="*/ 47 h 47"/>
                  <a:gd name="T26" fmla="*/ 0 w 45"/>
                  <a:gd name="T27" fmla="*/ 47 h 47"/>
                  <a:gd name="T28" fmla="*/ 22 w 45"/>
                  <a:gd name="T29" fmla="*/ 47 h 47"/>
                  <a:gd name="T30" fmla="*/ 22 w 45"/>
                  <a:gd name="T31" fmla="*/ 47 h 47"/>
                  <a:gd name="T32" fmla="*/ 0 w 45"/>
                  <a:gd name="T33" fmla="*/ 47 h 47"/>
                  <a:gd name="T34" fmla="*/ 0 w 45"/>
                  <a:gd name="T35" fmla="*/ 47 h 47"/>
                  <a:gd name="T36" fmla="*/ 0 w 45"/>
                  <a:gd name="T37" fmla="*/ 47 h 47"/>
                  <a:gd name="T38" fmla="*/ 0 w 45"/>
                  <a:gd name="T39" fmla="*/ 2 h 47"/>
                  <a:gd name="T40" fmla="*/ 0 w 45"/>
                  <a:gd name="T41" fmla="*/ 0 h 47"/>
                  <a:gd name="T42" fmla="*/ 0 w 45"/>
                  <a:gd name="T43" fmla="*/ 0 h 47"/>
                  <a:gd name="T44" fmla="*/ 22 w 45"/>
                  <a:gd name="T45" fmla="*/ 0 h 47"/>
                  <a:gd name="T46" fmla="*/ 22 w 45"/>
                  <a:gd name="T47" fmla="*/ 2 h 47"/>
                  <a:gd name="T48" fmla="*/ 0 w 45"/>
                  <a:gd name="T49" fmla="*/ 2 h 47"/>
                  <a:gd name="T50" fmla="*/ 0 w 45"/>
                  <a:gd name="T51" fmla="*/ 4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5" h="47">
                    <a:moveTo>
                      <a:pt x="22" y="47"/>
                    </a:moveTo>
                    <a:lnTo>
                      <a:pt x="45" y="47"/>
                    </a:lnTo>
                    <a:lnTo>
                      <a:pt x="45" y="2"/>
                    </a:lnTo>
                    <a:lnTo>
                      <a:pt x="22" y="2"/>
                    </a:lnTo>
                    <a:lnTo>
                      <a:pt x="22" y="0"/>
                    </a:lnTo>
                    <a:lnTo>
                      <a:pt x="45" y="0"/>
                    </a:lnTo>
                    <a:lnTo>
                      <a:pt x="45" y="0"/>
                    </a:lnTo>
                    <a:lnTo>
                      <a:pt x="45" y="2"/>
                    </a:lnTo>
                    <a:lnTo>
                      <a:pt x="45" y="47"/>
                    </a:lnTo>
                    <a:lnTo>
                      <a:pt x="45" y="47"/>
                    </a:lnTo>
                    <a:lnTo>
                      <a:pt x="45" y="47"/>
                    </a:lnTo>
                    <a:lnTo>
                      <a:pt x="22" y="47"/>
                    </a:lnTo>
                    <a:lnTo>
                      <a:pt x="22" y="47"/>
                    </a:lnTo>
                    <a:close/>
                    <a:moveTo>
                      <a:pt x="0" y="47"/>
                    </a:moveTo>
                    <a:lnTo>
                      <a:pt x="22" y="47"/>
                    </a:lnTo>
                    <a:lnTo>
                      <a:pt x="22" y="47"/>
                    </a:lnTo>
                    <a:lnTo>
                      <a:pt x="0" y="47"/>
                    </a:lnTo>
                    <a:lnTo>
                      <a:pt x="0" y="47"/>
                    </a:lnTo>
                    <a:lnTo>
                      <a:pt x="0" y="47"/>
                    </a:lnTo>
                    <a:lnTo>
                      <a:pt x="0" y="2"/>
                    </a:lnTo>
                    <a:lnTo>
                      <a:pt x="0" y="0"/>
                    </a:lnTo>
                    <a:lnTo>
                      <a:pt x="0" y="0"/>
                    </a:lnTo>
                    <a:lnTo>
                      <a:pt x="22" y="0"/>
                    </a:lnTo>
                    <a:lnTo>
                      <a:pt x="22" y="2"/>
                    </a:lnTo>
                    <a:lnTo>
                      <a:pt x="0" y="2"/>
                    </a:lnTo>
                    <a:lnTo>
                      <a:pt x="0" y="4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886" name="Rectangle 513"/>
              <p:cNvSpPr>
                <a:spLocks noChangeArrowheads="1"/>
              </p:cNvSpPr>
              <p:nvPr/>
            </p:nvSpPr>
            <p:spPr bwMode="auto">
              <a:xfrm>
                <a:off x="3567" y="3144"/>
                <a:ext cx="47" cy="45"/>
              </a:xfrm>
              <a:prstGeom prst="rect">
                <a:avLst/>
              </a:prstGeom>
              <a:solidFill>
                <a:srgbClr val="249AB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887" name="Freeform 514"/>
              <p:cNvSpPr>
                <a:spLocks noEditPoints="1"/>
              </p:cNvSpPr>
              <p:nvPr/>
            </p:nvSpPr>
            <p:spPr bwMode="auto">
              <a:xfrm>
                <a:off x="3567" y="3142"/>
                <a:ext cx="47" cy="47"/>
              </a:xfrm>
              <a:custGeom>
                <a:avLst/>
                <a:gdLst>
                  <a:gd name="T0" fmla="*/ 24 w 47"/>
                  <a:gd name="T1" fmla="*/ 47 h 47"/>
                  <a:gd name="T2" fmla="*/ 46 w 47"/>
                  <a:gd name="T3" fmla="*/ 47 h 47"/>
                  <a:gd name="T4" fmla="*/ 46 w 47"/>
                  <a:gd name="T5" fmla="*/ 2 h 47"/>
                  <a:gd name="T6" fmla="*/ 24 w 47"/>
                  <a:gd name="T7" fmla="*/ 2 h 47"/>
                  <a:gd name="T8" fmla="*/ 24 w 47"/>
                  <a:gd name="T9" fmla="*/ 0 h 47"/>
                  <a:gd name="T10" fmla="*/ 47 w 47"/>
                  <a:gd name="T11" fmla="*/ 0 h 47"/>
                  <a:gd name="T12" fmla="*/ 47 w 47"/>
                  <a:gd name="T13" fmla="*/ 0 h 47"/>
                  <a:gd name="T14" fmla="*/ 47 w 47"/>
                  <a:gd name="T15" fmla="*/ 2 h 47"/>
                  <a:gd name="T16" fmla="*/ 47 w 47"/>
                  <a:gd name="T17" fmla="*/ 47 h 47"/>
                  <a:gd name="T18" fmla="*/ 47 w 47"/>
                  <a:gd name="T19" fmla="*/ 47 h 47"/>
                  <a:gd name="T20" fmla="*/ 47 w 47"/>
                  <a:gd name="T21" fmla="*/ 47 h 47"/>
                  <a:gd name="T22" fmla="*/ 24 w 47"/>
                  <a:gd name="T23" fmla="*/ 47 h 47"/>
                  <a:gd name="T24" fmla="*/ 24 w 47"/>
                  <a:gd name="T25" fmla="*/ 47 h 47"/>
                  <a:gd name="T26" fmla="*/ 1 w 47"/>
                  <a:gd name="T27" fmla="*/ 47 h 47"/>
                  <a:gd name="T28" fmla="*/ 24 w 47"/>
                  <a:gd name="T29" fmla="*/ 47 h 47"/>
                  <a:gd name="T30" fmla="*/ 24 w 47"/>
                  <a:gd name="T31" fmla="*/ 47 h 47"/>
                  <a:gd name="T32" fmla="*/ 0 w 47"/>
                  <a:gd name="T33" fmla="*/ 47 h 47"/>
                  <a:gd name="T34" fmla="*/ 0 w 47"/>
                  <a:gd name="T35" fmla="*/ 47 h 47"/>
                  <a:gd name="T36" fmla="*/ 0 w 47"/>
                  <a:gd name="T37" fmla="*/ 47 h 47"/>
                  <a:gd name="T38" fmla="*/ 0 w 47"/>
                  <a:gd name="T39" fmla="*/ 2 h 47"/>
                  <a:gd name="T40" fmla="*/ 0 w 47"/>
                  <a:gd name="T41" fmla="*/ 0 h 47"/>
                  <a:gd name="T42" fmla="*/ 0 w 47"/>
                  <a:gd name="T43" fmla="*/ 0 h 47"/>
                  <a:gd name="T44" fmla="*/ 24 w 47"/>
                  <a:gd name="T45" fmla="*/ 0 h 47"/>
                  <a:gd name="T46" fmla="*/ 24 w 47"/>
                  <a:gd name="T47" fmla="*/ 2 h 47"/>
                  <a:gd name="T48" fmla="*/ 1 w 47"/>
                  <a:gd name="T49" fmla="*/ 2 h 47"/>
                  <a:gd name="T50" fmla="*/ 1 w 47"/>
                  <a:gd name="T51" fmla="*/ 4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7">
                    <a:moveTo>
                      <a:pt x="24" y="47"/>
                    </a:moveTo>
                    <a:lnTo>
                      <a:pt x="46" y="47"/>
                    </a:lnTo>
                    <a:lnTo>
                      <a:pt x="46" y="2"/>
                    </a:lnTo>
                    <a:lnTo>
                      <a:pt x="24" y="2"/>
                    </a:lnTo>
                    <a:lnTo>
                      <a:pt x="24" y="0"/>
                    </a:lnTo>
                    <a:lnTo>
                      <a:pt x="47" y="0"/>
                    </a:lnTo>
                    <a:lnTo>
                      <a:pt x="47" y="0"/>
                    </a:lnTo>
                    <a:lnTo>
                      <a:pt x="47" y="2"/>
                    </a:lnTo>
                    <a:lnTo>
                      <a:pt x="47" y="47"/>
                    </a:lnTo>
                    <a:lnTo>
                      <a:pt x="47" y="47"/>
                    </a:lnTo>
                    <a:lnTo>
                      <a:pt x="47" y="47"/>
                    </a:lnTo>
                    <a:lnTo>
                      <a:pt x="24" y="47"/>
                    </a:lnTo>
                    <a:lnTo>
                      <a:pt x="24" y="47"/>
                    </a:lnTo>
                    <a:close/>
                    <a:moveTo>
                      <a:pt x="1" y="47"/>
                    </a:moveTo>
                    <a:lnTo>
                      <a:pt x="24" y="47"/>
                    </a:lnTo>
                    <a:lnTo>
                      <a:pt x="24" y="47"/>
                    </a:lnTo>
                    <a:lnTo>
                      <a:pt x="0" y="47"/>
                    </a:lnTo>
                    <a:lnTo>
                      <a:pt x="0" y="47"/>
                    </a:lnTo>
                    <a:lnTo>
                      <a:pt x="0" y="47"/>
                    </a:lnTo>
                    <a:lnTo>
                      <a:pt x="0" y="2"/>
                    </a:lnTo>
                    <a:lnTo>
                      <a:pt x="0" y="0"/>
                    </a:lnTo>
                    <a:lnTo>
                      <a:pt x="0" y="0"/>
                    </a:lnTo>
                    <a:lnTo>
                      <a:pt x="24" y="0"/>
                    </a:lnTo>
                    <a:lnTo>
                      <a:pt x="24" y="2"/>
                    </a:lnTo>
                    <a:lnTo>
                      <a:pt x="1" y="2"/>
                    </a:lnTo>
                    <a:lnTo>
                      <a:pt x="1" y="4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888" name="Rectangle 515"/>
              <p:cNvSpPr>
                <a:spLocks noChangeArrowheads="1"/>
              </p:cNvSpPr>
              <p:nvPr/>
            </p:nvSpPr>
            <p:spPr bwMode="auto">
              <a:xfrm>
                <a:off x="3383" y="3097"/>
                <a:ext cx="46" cy="47"/>
              </a:xfrm>
              <a:prstGeom prst="rect">
                <a:avLst/>
              </a:prstGeom>
              <a:solidFill>
                <a:srgbClr val="6C3E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889" name="Freeform 516"/>
              <p:cNvSpPr>
                <a:spLocks noEditPoints="1"/>
              </p:cNvSpPr>
              <p:nvPr/>
            </p:nvSpPr>
            <p:spPr bwMode="auto">
              <a:xfrm>
                <a:off x="3383" y="3097"/>
                <a:ext cx="47" cy="47"/>
              </a:xfrm>
              <a:custGeom>
                <a:avLst/>
                <a:gdLst>
                  <a:gd name="T0" fmla="*/ 23 w 47"/>
                  <a:gd name="T1" fmla="*/ 0 h 47"/>
                  <a:gd name="T2" fmla="*/ 46 w 47"/>
                  <a:gd name="T3" fmla="*/ 0 h 47"/>
                  <a:gd name="T4" fmla="*/ 47 w 47"/>
                  <a:gd name="T5" fmla="*/ 0 h 47"/>
                  <a:gd name="T6" fmla="*/ 47 w 47"/>
                  <a:gd name="T7" fmla="*/ 0 h 47"/>
                  <a:gd name="T8" fmla="*/ 47 w 47"/>
                  <a:gd name="T9" fmla="*/ 47 h 47"/>
                  <a:gd name="T10" fmla="*/ 47 w 47"/>
                  <a:gd name="T11" fmla="*/ 47 h 47"/>
                  <a:gd name="T12" fmla="*/ 46 w 47"/>
                  <a:gd name="T13" fmla="*/ 47 h 47"/>
                  <a:gd name="T14" fmla="*/ 23 w 47"/>
                  <a:gd name="T15" fmla="*/ 47 h 47"/>
                  <a:gd name="T16" fmla="*/ 23 w 47"/>
                  <a:gd name="T17" fmla="*/ 45 h 47"/>
                  <a:gd name="T18" fmla="*/ 46 w 47"/>
                  <a:gd name="T19" fmla="*/ 45 h 47"/>
                  <a:gd name="T20" fmla="*/ 46 w 47"/>
                  <a:gd name="T21" fmla="*/ 0 h 47"/>
                  <a:gd name="T22" fmla="*/ 23 w 47"/>
                  <a:gd name="T23" fmla="*/ 0 h 47"/>
                  <a:gd name="T24" fmla="*/ 23 w 47"/>
                  <a:gd name="T25" fmla="*/ 0 h 47"/>
                  <a:gd name="T26" fmla="*/ 0 w 47"/>
                  <a:gd name="T27" fmla="*/ 0 h 47"/>
                  <a:gd name="T28" fmla="*/ 23 w 47"/>
                  <a:gd name="T29" fmla="*/ 0 h 47"/>
                  <a:gd name="T30" fmla="*/ 23 w 47"/>
                  <a:gd name="T31" fmla="*/ 0 h 47"/>
                  <a:gd name="T32" fmla="*/ 0 w 47"/>
                  <a:gd name="T33" fmla="*/ 0 h 47"/>
                  <a:gd name="T34" fmla="*/ 0 w 47"/>
                  <a:gd name="T35" fmla="*/ 45 h 47"/>
                  <a:gd name="T36" fmla="*/ 23 w 47"/>
                  <a:gd name="T37" fmla="*/ 45 h 47"/>
                  <a:gd name="T38" fmla="*/ 23 w 47"/>
                  <a:gd name="T39" fmla="*/ 47 h 47"/>
                  <a:gd name="T40" fmla="*/ 0 w 47"/>
                  <a:gd name="T41" fmla="*/ 47 h 47"/>
                  <a:gd name="T42" fmla="*/ 0 w 47"/>
                  <a:gd name="T43" fmla="*/ 47 h 47"/>
                  <a:gd name="T44" fmla="*/ 0 w 47"/>
                  <a:gd name="T45" fmla="*/ 47 h 47"/>
                  <a:gd name="T46" fmla="*/ 0 w 47"/>
                  <a:gd name="T47" fmla="*/ 0 h 47"/>
                  <a:gd name="T48" fmla="*/ 0 w 47"/>
                  <a:gd name="T49" fmla="*/ 0 h 47"/>
                  <a:gd name="T50" fmla="*/ 0 w 47"/>
                  <a:gd name="T51"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7">
                    <a:moveTo>
                      <a:pt x="23" y="0"/>
                    </a:moveTo>
                    <a:lnTo>
                      <a:pt x="46" y="0"/>
                    </a:lnTo>
                    <a:lnTo>
                      <a:pt x="47" y="0"/>
                    </a:lnTo>
                    <a:lnTo>
                      <a:pt x="47" y="0"/>
                    </a:lnTo>
                    <a:lnTo>
                      <a:pt x="47" y="47"/>
                    </a:lnTo>
                    <a:lnTo>
                      <a:pt x="47" y="47"/>
                    </a:lnTo>
                    <a:lnTo>
                      <a:pt x="46" y="47"/>
                    </a:lnTo>
                    <a:lnTo>
                      <a:pt x="23" y="47"/>
                    </a:lnTo>
                    <a:lnTo>
                      <a:pt x="23" y="45"/>
                    </a:lnTo>
                    <a:lnTo>
                      <a:pt x="46" y="45"/>
                    </a:lnTo>
                    <a:lnTo>
                      <a:pt x="46" y="0"/>
                    </a:lnTo>
                    <a:lnTo>
                      <a:pt x="23" y="0"/>
                    </a:lnTo>
                    <a:lnTo>
                      <a:pt x="23" y="0"/>
                    </a:lnTo>
                    <a:close/>
                    <a:moveTo>
                      <a:pt x="0" y="0"/>
                    </a:moveTo>
                    <a:lnTo>
                      <a:pt x="23" y="0"/>
                    </a:lnTo>
                    <a:lnTo>
                      <a:pt x="23" y="0"/>
                    </a:lnTo>
                    <a:lnTo>
                      <a:pt x="0" y="0"/>
                    </a:lnTo>
                    <a:lnTo>
                      <a:pt x="0" y="45"/>
                    </a:lnTo>
                    <a:lnTo>
                      <a:pt x="23" y="45"/>
                    </a:lnTo>
                    <a:lnTo>
                      <a:pt x="23" y="47"/>
                    </a:lnTo>
                    <a:lnTo>
                      <a:pt x="0" y="47"/>
                    </a:lnTo>
                    <a:lnTo>
                      <a:pt x="0" y="47"/>
                    </a:lnTo>
                    <a:lnTo>
                      <a:pt x="0" y="47"/>
                    </a:lnTo>
                    <a:lnTo>
                      <a:pt x="0" y="0"/>
                    </a:lnTo>
                    <a:lnTo>
                      <a:pt x="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890" name="Rectangle 517"/>
              <p:cNvSpPr>
                <a:spLocks noChangeArrowheads="1"/>
              </p:cNvSpPr>
              <p:nvPr/>
            </p:nvSpPr>
            <p:spPr bwMode="auto">
              <a:xfrm>
                <a:off x="3429" y="3097"/>
                <a:ext cx="47" cy="47"/>
              </a:xfrm>
              <a:prstGeom prst="rect">
                <a:avLst/>
              </a:prstGeom>
              <a:solidFill>
                <a:srgbClr val="6C3E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891" name="Freeform 518"/>
              <p:cNvSpPr>
                <a:spLocks noEditPoints="1"/>
              </p:cNvSpPr>
              <p:nvPr/>
            </p:nvSpPr>
            <p:spPr bwMode="auto">
              <a:xfrm>
                <a:off x="3429" y="3097"/>
                <a:ext cx="47" cy="47"/>
              </a:xfrm>
              <a:custGeom>
                <a:avLst/>
                <a:gdLst>
                  <a:gd name="T0" fmla="*/ 47 w 47"/>
                  <a:gd name="T1" fmla="*/ 0 h 47"/>
                  <a:gd name="T2" fmla="*/ 23 w 47"/>
                  <a:gd name="T3" fmla="*/ 0 h 47"/>
                  <a:gd name="T4" fmla="*/ 23 w 47"/>
                  <a:gd name="T5" fmla="*/ 0 h 47"/>
                  <a:gd name="T6" fmla="*/ 47 w 47"/>
                  <a:gd name="T7" fmla="*/ 0 h 47"/>
                  <a:gd name="T8" fmla="*/ 47 w 47"/>
                  <a:gd name="T9" fmla="*/ 0 h 47"/>
                  <a:gd name="T10" fmla="*/ 47 w 47"/>
                  <a:gd name="T11" fmla="*/ 0 h 47"/>
                  <a:gd name="T12" fmla="*/ 47 w 47"/>
                  <a:gd name="T13" fmla="*/ 47 h 47"/>
                  <a:gd name="T14" fmla="*/ 47 w 47"/>
                  <a:gd name="T15" fmla="*/ 47 h 47"/>
                  <a:gd name="T16" fmla="*/ 47 w 47"/>
                  <a:gd name="T17" fmla="*/ 47 h 47"/>
                  <a:gd name="T18" fmla="*/ 23 w 47"/>
                  <a:gd name="T19" fmla="*/ 47 h 47"/>
                  <a:gd name="T20" fmla="*/ 23 w 47"/>
                  <a:gd name="T21" fmla="*/ 45 h 47"/>
                  <a:gd name="T22" fmla="*/ 47 w 47"/>
                  <a:gd name="T23" fmla="*/ 45 h 47"/>
                  <a:gd name="T24" fmla="*/ 47 w 47"/>
                  <a:gd name="T25" fmla="*/ 0 h 47"/>
                  <a:gd name="T26" fmla="*/ 23 w 47"/>
                  <a:gd name="T27" fmla="*/ 0 h 47"/>
                  <a:gd name="T28" fmla="*/ 1 w 47"/>
                  <a:gd name="T29" fmla="*/ 0 h 47"/>
                  <a:gd name="T30" fmla="*/ 1 w 47"/>
                  <a:gd name="T31" fmla="*/ 45 h 47"/>
                  <a:gd name="T32" fmla="*/ 23 w 47"/>
                  <a:gd name="T33" fmla="*/ 45 h 47"/>
                  <a:gd name="T34" fmla="*/ 23 w 47"/>
                  <a:gd name="T35" fmla="*/ 47 h 47"/>
                  <a:gd name="T36" fmla="*/ 0 w 47"/>
                  <a:gd name="T37" fmla="*/ 47 h 47"/>
                  <a:gd name="T38" fmla="*/ 0 w 47"/>
                  <a:gd name="T39" fmla="*/ 47 h 47"/>
                  <a:gd name="T40" fmla="*/ 0 w 47"/>
                  <a:gd name="T41" fmla="*/ 47 h 47"/>
                  <a:gd name="T42" fmla="*/ 0 w 47"/>
                  <a:gd name="T43" fmla="*/ 0 h 47"/>
                  <a:gd name="T44" fmla="*/ 0 w 47"/>
                  <a:gd name="T45" fmla="*/ 0 h 47"/>
                  <a:gd name="T46" fmla="*/ 0 w 47"/>
                  <a:gd name="T47" fmla="*/ 0 h 47"/>
                  <a:gd name="T48" fmla="*/ 23 w 47"/>
                  <a:gd name="T49" fmla="*/ 0 h 47"/>
                  <a:gd name="T50" fmla="*/ 23 w 47"/>
                  <a:gd name="T51"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7">
                    <a:moveTo>
                      <a:pt x="47" y="0"/>
                    </a:moveTo>
                    <a:lnTo>
                      <a:pt x="23" y="0"/>
                    </a:lnTo>
                    <a:lnTo>
                      <a:pt x="23" y="0"/>
                    </a:lnTo>
                    <a:lnTo>
                      <a:pt x="47" y="0"/>
                    </a:lnTo>
                    <a:lnTo>
                      <a:pt x="47" y="0"/>
                    </a:lnTo>
                    <a:lnTo>
                      <a:pt x="47" y="0"/>
                    </a:lnTo>
                    <a:lnTo>
                      <a:pt x="47" y="47"/>
                    </a:lnTo>
                    <a:lnTo>
                      <a:pt x="47" y="47"/>
                    </a:lnTo>
                    <a:lnTo>
                      <a:pt x="47" y="47"/>
                    </a:lnTo>
                    <a:lnTo>
                      <a:pt x="23" y="47"/>
                    </a:lnTo>
                    <a:lnTo>
                      <a:pt x="23" y="45"/>
                    </a:lnTo>
                    <a:lnTo>
                      <a:pt x="47" y="45"/>
                    </a:lnTo>
                    <a:lnTo>
                      <a:pt x="47" y="0"/>
                    </a:lnTo>
                    <a:close/>
                    <a:moveTo>
                      <a:pt x="23" y="0"/>
                    </a:moveTo>
                    <a:lnTo>
                      <a:pt x="1" y="0"/>
                    </a:lnTo>
                    <a:lnTo>
                      <a:pt x="1" y="45"/>
                    </a:lnTo>
                    <a:lnTo>
                      <a:pt x="23" y="45"/>
                    </a:lnTo>
                    <a:lnTo>
                      <a:pt x="23" y="47"/>
                    </a:lnTo>
                    <a:lnTo>
                      <a:pt x="0" y="47"/>
                    </a:lnTo>
                    <a:lnTo>
                      <a:pt x="0" y="47"/>
                    </a:lnTo>
                    <a:lnTo>
                      <a:pt x="0" y="47"/>
                    </a:lnTo>
                    <a:lnTo>
                      <a:pt x="0" y="0"/>
                    </a:lnTo>
                    <a:lnTo>
                      <a:pt x="0" y="0"/>
                    </a:lnTo>
                    <a:lnTo>
                      <a:pt x="0" y="0"/>
                    </a:lnTo>
                    <a:lnTo>
                      <a:pt x="23" y="0"/>
                    </a:lnTo>
                    <a:lnTo>
                      <a:pt x="2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892" name="Rectangle 519"/>
              <p:cNvSpPr>
                <a:spLocks noChangeArrowheads="1"/>
              </p:cNvSpPr>
              <p:nvPr/>
            </p:nvSpPr>
            <p:spPr bwMode="auto">
              <a:xfrm>
                <a:off x="3476" y="3097"/>
                <a:ext cx="45" cy="47"/>
              </a:xfrm>
              <a:prstGeom prst="rect">
                <a:avLst/>
              </a:prstGeom>
              <a:solidFill>
                <a:srgbClr val="249AB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893" name="Freeform 520"/>
              <p:cNvSpPr>
                <a:spLocks noEditPoints="1"/>
              </p:cNvSpPr>
              <p:nvPr/>
            </p:nvSpPr>
            <p:spPr bwMode="auto">
              <a:xfrm>
                <a:off x="3476" y="3097"/>
                <a:ext cx="45" cy="47"/>
              </a:xfrm>
              <a:custGeom>
                <a:avLst/>
                <a:gdLst>
                  <a:gd name="T0" fmla="*/ 22 w 45"/>
                  <a:gd name="T1" fmla="*/ 0 h 47"/>
                  <a:gd name="T2" fmla="*/ 45 w 45"/>
                  <a:gd name="T3" fmla="*/ 0 h 47"/>
                  <a:gd name="T4" fmla="*/ 45 w 45"/>
                  <a:gd name="T5" fmla="*/ 0 h 47"/>
                  <a:gd name="T6" fmla="*/ 45 w 45"/>
                  <a:gd name="T7" fmla="*/ 0 h 47"/>
                  <a:gd name="T8" fmla="*/ 45 w 45"/>
                  <a:gd name="T9" fmla="*/ 47 h 47"/>
                  <a:gd name="T10" fmla="*/ 45 w 45"/>
                  <a:gd name="T11" fmla="*/ 47 h 47"/>
                  <a:gd name="T12" fmla="*/ 45 w 45"/>
                  <a:gd name="T13" fmla="*/ 47 h 47"/>
                  <a:gd name="T14" fmla="*/ 22 w 45"/>
                  <a:gd name="T15" fmla="*/ 47 h 47"/>
                  <a:gd name="T16" fmla="*/ 22 w 45"/>
                  <a:gd name="T17" fmla="*/ 45 h 47"/>
                  <a:gd name="T18" fmla="*/ 45 w 45"/>
                  <a:gd name="T19" fmla="*/ 45 h 47"/>
                  <a:gd name="T20" fmla="*/ 45 w 45"/>
                  <a:gd name="T21" fmla="*/ 0 h 47"/>
                  <a:gd name="T22" fmla="*/ 22 w 45"/>
                  <a:gd name="T23" fmla="*/ 0 h 47"/>
                  <a:gd name="T24" fmla="*/ 22 w 45"/>
                  <a:gd name="T25" fmla="*/ 0 h 47"/>
                  <a:gd name="T26" fmla="*/ 0 w 45"/>
                  <a:gd name="T27" fmla="*/ 0 h 47"/>
                  <a:gd name="T28" fmla="*/ 22 w 45"/>
                  <a:gd name="T29" fmla="*/ 0 h 47"/>
                  <a:gd name="T30" fmla="*/ 22 w 45"/>
                  <a:gd name="T31" fmla="*/ 0 h 47"/>
                  <a:gd name="T32" fmla="*/ 0 w 45"/>
                  <a:gd name="T33" fmla="*/ 0 h 47"/>
                  <a:gd name="T34" fmla="*/ 0 w 45"/>
                  <a:gd name="T35" fmla="*/ 45 h 47"/>
                  <a:gd name="T36" fmla="*/ 22 w 45"/>
                  <a:gd name="T37" fmla="*/ 45 h 47"/>
                  <a:gd name="T38" fmla="*/ 22 w 45"/>
                  <a:gd name="T39" fmla="*/ 47 h 47"/>
                  <a:gd name="T40" fmla="*/ 0 w 45"/>
                  <a:gd name="T41" fmla="*/ 47 h 47"/>
                  <a:gd name="T42" fmla="*/ 0 w 45"/>
                  <a:gd name="T43" fmla="*/ 47 h 47"/>
                  <a:gd name="T44" fmla="*/ 0 w 45"/>
                  <a:gd name="T45" fmla="*/ 47 h 47"/>
                  <a:gd name="T46" fmla="*/ 0 w 45"/>
                  <a:gd name="T47" fmla="*/ 0 h 47"/>
                  <a:gd name="T48" fmla="*/ 0 w 45"/>
                  <a:gd name="T49" fmla="*/ 0 h 47"/>
                  <a:gd name="T50" fmla="*/ 0 w 45"/>
                  <a:gd name="T51"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5" h="47">
                    <a:moveTo>
                      <a:pt x="22" y="0"/>
                    </a:moveTo>
                    <a:lnTo>
                      <a:pt x="45" y="0"/>
                    </a:lnTo>
                    <a:lnTo>
                      <a:pt x="45" y="0"/>
                    </a:lnTo>
                    <a:lnTo>
                      <a:pt x="45" y="0"/>
                    </a:lnTo>
                    <a:lnTo>
                      <a:pt x="45" y="47"/>
                    </a:lnTo>
                    <a:lnTo>
                      <a:pt x="45" y="47"/>
                    </a:lnTo>
                    <a:lnTo>
                      <a:pt x="45" y="47"/>
                    </a:lnTo>
                    <a:lnTo>
                      <a:pt x="22" y="47"/>
                    </a:lnTo>
                    <a:lnTo>
                      <a:pt x="22" y="45"/>
                    </a:lnTo>
                    <a:lnTo>
                      <a:pt x="45" y="45"/>
                    </a:lnTo>
                    <a:lnTo>
                      <a:pt x="45" y="0"/>
                    </a:lnTo>
                    <a:lnTo>
                      <a:pt x="22" y="0"/>
                    </a:lnTo>
                    <a:lnTo>
                      <a:pt x="22" y="0"/>
                    </a:lnTo>
                    <a:close/>
                    <a:moveTo>
                      <a:pt x="0" y="0"/>
                    </a:moveTo>
                    <a:lnTo>
                      <a:pt x="22" y="0"/>
                    </a:lnTo>
                    <a:lnTo>
                      <a:pt x="22" y="0"/>
                    </a:lnTo>
                    <a:lnTo>
                      <a:pt x="0" y="0"/>
                    </a:lnTo>
                    <a:lnTo>
                      <a:pt x="0" y="45"/>
                    </a:lnTo>
                    <a:lnTo>
                      <a:pt x="22" y="45"/>
                    </a:lnTo>
                    <a:lnTo>
                      <a:pt x="22" y="47"/>
                    </a:lnTo>
                    <a:lnTo>
                      <a:pt x="0" y="47"/>
                    </a:lnTo>
                    <a:lnTo>
                      <a:pt x="0" y="47"/>
                    </a:lnTo>
                    <a:lnTo>
                      <a:pt x="0" y="47"/>
                    </a:lnTo>
                    <a:lnTo>
                      <a:pt x="0" y="0"/>
                    </a:lnTo>
                    <a:lnTo>
                      <a:pt x="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894" name="Rectangle 521"/>
              <p:cNvSpPr>
                <a:spLocks noChangeArrowheads="1"/>
              </p:cNvSpPr>
              <p:nvPr/>
            </p:nvSpPr>
            <p:spPr bwMode="auto">
              <a:xfrm>
                <a:off x="3567" y="3097"/>
                <a:ext cx="47" cy="47"/>
              </a:xfrm>
              <a:prstGeom prst="rect">
                <a:avLst/>
              </a:prstGeom>
              <a:solidFill>
                <a:srgbClr val="249AB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895" name="Freeform 522"/>
              <p:cNvSpPr>
                <a:spLocks noEditPoints="1"/>
              </p:cNvSpPr>
              <p:nvPr/>
            </p:nvSpPr>
            <p:spPr bwMode="auto">
              <a:xfrm>
                <a:off x="3567" y="3097"/>
                <a:ext cx="47" cy="47"/>
              </a:xfrm>
              <a:custGeom>
                <a:avLst/>
                <a:gdLst>
                  <a:gd name="T0" fmla="*/ 24 w 47"/>
                  <a:gd name="T1" fmla="*/ 0 h 47"/>
                  <a:gd name="T2" fmla="*/ 47 w 47"/>
                  <a:gd name="T3" fmla="*/ 0 h 47"/>
                  <a:gd name="T4" fmla="*/ 47 w 47"/>
                  <a:gd name="T5" fmla="*/ 0 h 47"/>
                  <a:gd name="T6" fmla="*/ 47 w 47"/>
                  <a:gd name="T7" fmla="*/ 0 h 47"/>
                  <a:gd name="T8" fmla="*/ 47 w 47"/>
                  <a:gd name="T9" fmla="*/ 47 h 47"/>
                  <a:gd name="T10" fmla="*/ 47 w 47"/>
                  <a:gd name="T11" fmla="*/ 47 h 47"/>
                  <a:gd name="T12" fmla="*/ 47 w 47"/>
                  <a:gd name="T13" fmla="*/ 47 h 47"/>
                  <a:gd name="T14" fmla="*/ 24 w 47"/>
                  <a:gd name="T15" fmla="*/ 47 h 47"/>
                  <a:gd name="T16" fmla="*/ 24 w 47"/>
                  <a:gd name="T17" fmla="*/ 45 h 47"/>
                  <a:gd name="T18" fmla="*/ 46 w 47"/>
                  <a:gd name="T19" fmla="*/ 45 h 47"/>
                  <a:gd name="T20" fmla="*/ 46 w 47"/>
                  <a:gd name="T21" fmla="*/ 0 h 47"/>
                  <a:gd name="T22" fmla="*/ 24 w 47"/>
                  <a:gd name="T23" fmla="*/ 0 h 47"/>
                  <a:gd name="T24" fmla="*/ 24 w 47"/>
                  <a:gd name="T25" fmla="*/ 0 h 47"/>
                  <a:gd name="T26" fmla="*/ 0 w 47"/>
                  <a:gd name="T27" fmla="*/ 0 h 47"/>
                  <a:gd name="T28" fmla="*/ 24 w 47"/>
                  <a:gd name="T29" fmla="*/ 0 h 47"/>
                  <a:gd name="T30" fmla="*/ 24 w 47"/>
                  <a:gd name="T31" fmla="*/ 0 h 47"/>
                  <a:gd name="T32" fmla="*/ 1 w 47"/>
                  <a:gd name="T33" fmla="*/ 0 h 47"/>
                  <a:gd name="T34" fmla="*/ 1 w 47"/>
                  <a:gd name="T35" fmla="*/ 45 h 47"/>
                  <a:gd name="T36" fmla="*/ 24 w 47"/>
                  <a:gd name="T37" fmla="*/ 45 h 47"/>
                  <a:gd name="T38" fmla="*/ 24 w 47"/>
                  <a:gd name="T39" fmla="*/ 47 h 47"/>
                  <a:gd name="T40" fmla="*/ 0 w 47"/>
                  <a:gd name="T41" fmla="*/ 47 h 47"/>
                  <a:gd name="T42" fmla="*/ 0 w 47"/>
                  <a:gd name="T43" fmla="*/ 47 h 47"/>
                  <a:gd name="T44" fmla="*/ 0 w 47"/>
                  <a:gd name="T45" fmla="*/ 47 h 47"/>
                  <a:gd name="T46" fmla="*/ 0 w 47"/>
                  <a:gd name="T47" fmla="*/ 0 h 47"/>
                  <a:gd name="T48" fmla="*/ 0 w 47"/>
                  <a:gd name="T49" fmla="*/ 0 h 47"/>
                  <a:gd name="T50" fmla="*/ 0 w 47"/>
                  <a:gd name="T51"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7">
                    <a:moveTo>
                      <a:pt x="24" y="0"/>
                    </a:moveTo>
                    <a:lnTo>
                      <a:pt x="47" y="0"/>
                    </a:lnTo>
                    <a:lnTo>
                      <a:pt x="47" y="0"/>
                    </a:lnTo>
                    <a:lnTo>
                      <a:pt x="47" y="0"/>
                    </a:lnTo>
                    <a:lnTo>
                      <a:pt x="47" y="47"/>
                    </a:lnTo>
                    <a:lnTo>
                      <a:pt x="47" y="47"/>
                    </a:lnTo>
                    <a:lnTo>
                      <a:pt x="47" y="47"/>
                    </a:lnTo>
                    <a:lnTo>
                      <a:pt x="24" y="47"/>
                    </a:lnTo>
                    <a:lnTo>
                      <a:pt x="24" y="45"/>
                    </a:lnTo>
                    <a:lnTo>
                      <a:pt x="46" y="45"/>
                    </a:lnTo>
                    <a:lnTo>
                      <a:pt x="46" y="0"/>
                    </a:lnTo>
                    <a:lnTo>
                      <a:pt x="24" y="0"/>
                    </a:lnTo>
                    <a:lnTo>
                      <a:pt x="24" y="0"/>
                    </a:lnTo>
                    <a:close/>
                    <a:moveTo>
                      <a:pt x="0" y="0"/>
                    </a:moveTo>
                    <a:lnTo>
                      <a:pt x="24" y="0"/>
                    </a:lnTo>
                    <a:lnTo>
                      <a:pt x="24" y="0"/>
                    </a:lnTo>
                    <a:lnTo>
                      <a:pt x="1" y="0"/>
                    </a:lnTo>
                    <a:lnTo>
                      <a:pt x="1" y="45"/>
                    </a:lnTo>
                    <a:lnTo>
                      <a:pt x="24" y="45"/>
                    </a:lnTo>
                    <a:lnTo>
                      <a:pt x="24" y="47"/>
                    </a:lnTo>
                    <a:lnTo>
                      <a:pt x="0" y="47"/>
                    </a:lnTo>
                    <a:lnTo>
                      <a:pt x="0" y="47"/>
                    </a:lnTo>
                    <a:lnTo>
                      <a:pt x="0" y="47"/>
                    </a:lnTo>
                    <a:lnTo>
                      <a:pt x="0" y="0"/>
                    </a:lnTo>
                    <a:lnTo>
                      <a:pt x="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896" name="Rectangle 523"/>
              <p:cNvSpPr>
                <a:spLocks noChangeArrowheads="1"/>
              </p:cNvSpPr>
              <p:nvPr/>
            </p:nvSpPr>
            <p:spPr bwMode="auto">
              <a:xfrm>
                <a:off x="3337" y="3051"/>
                <a:ext cx="46" cy="46"/>
              </a:xfrm>
              <a:prstGeom prst="rect">
                <a:avLst/>
              </a:prstGeom>
              <a:solidFill>
                <a:srgbClr val="6C3E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897" name="Freeform 524"/>
              <p:cNvSpPr>
                <a:spLocks noEditPoints="1"/>
              </p:cNvSpPr>
              <p:nvPr/>
            </p:nvSpPr>
            <p:spPr bwMode="auto">
              <a:xfrm>
                <a:off x="3337" y="3051"/>
                <a:ext cx="46" cy="46"/>
              </a:xfrm>
              <a:custGeom>
                <a:avLst/>
                <a:gdLst>
                  <a:gd name="T0" fmla="*/ 46 w 46"/>
                  <a:gd name="T1" fmla="*/ 46 h 46"/>
                  <a:gd name="T2" fmla="*/ 23 w 46"/>
                  <a:gd name="T3" fmla="*/ 46 h 46"/>
                  <a:gd name="T4" fmla="*/ 23 w 46"/>
                  <a:gd name="T5" fmla="*/ 46 h 46"/>
                  <a:gd name="T6" fmla="*/ 46 w 46"/>
                  <a:gd name="T7" fmla="*/ 46 h 46"/>
                  <a:gd name="T8" fmla="*/ 46 w 46"/>
                  <a:gd name="T9" fmla="*/ 0 h 46"/>
                  <a:gd name="T10" fmla="*/ 23 w 46"/>
                  <a:gd name="T11" fmla="*/ 0 h 46"/>
                  <a:gd name="T12" fmla="*/ 23 w 46"/>
                  <a:gd name="T13" fmla="*/ 0 h 46"/>
                  <a:gd name="T14" fmla="*/ 46 w 46"/>
                  <a:gd name="T15" fmla="*/ 0 h 46"/>
                  <a:gd name="T16" fmla="*/ 46 w 46"/>
                  <a:gd name="T17" fmla="*/ 0 h 46"/>
                  <a:gd name="T18" fmla="*/ 46 w 46"/>
                  <a:gd name="T19" fmla="*/ 0 h 46"/>
                  <a:gd name="T20" fmla="*/ 46 w 46"/>
                  <a:gd name="T21" fmla="*/ 46 h 46"/>
                  <a:gd name="T22" fmla="*/ 46 w 46"/>
                  <a:gd name="T23" fmla="*/ 46 h 46"/>
                  <a:gd name="T24" fmla="*/ 46 w 46"/>
                  <a:gd name="T25" fmla="*/ 46 h 46"/>
                  <a:gd name="T26" fmla="*/ 23 w 46"/>
                  <a:gd name="T27" fmla="*/ 46 h 46"/>
                  <a:gd name="T28" fmla="*/ 0 w 46"/>
                  <a:gd name="T29" fmla="*/ 46 h 46"/>
                  <a:gd name="T30" fmla="*/ 0 w 46"/>
                  <a:gd name="T31" fmla="*/ 46 h 46"/>
                  <a:gd name="T32" fmla="*/ 0 w 46"/>
                  <a:gd name="T33" fmla="*/ 46 h 46"/>
                  <a:gd name="T34" fmla="*/ 0 w 46"/>
                  <a:gd name="T35" fmla="*/ 0 h 46"/>
                  <a:gd name="T36" fmla="*/ 0 w 46"/>
                  <a:gd name="T37" fmla="*/ 0 h 46"/>
                  <a:gd name="T38" fmla="*/ 0 w 46"/>
                  <a:gd name="T39" fmla="*/ 0 h 46"/>
                  <a:gd name="T40" fmla="*/ 23 w 46"/>
                  <a:gd name="T41" fmla="*/ 0 h 46"/>
                  <a:gd name="T42" fmla="*/ 23 w 46"/>
                  <a:gd name="T43" fmla="*/ 0 h 46"/>
                  <a:gd name="T44" fmla="*/ 0 w 46"/>
                  <a:gd name="T45" fmla="*/ 0 h 46"/>
                  <a:gd name="T46" fmla="*/ 0 w 46"/>
                  <a:gd name="T47" fmla="*/ 46 h 46"/>
                  <a:gd name="T48" fmla="*/ 23 w 46"/>
                  <a:gd name="T49" fmla="*/ 46 h 46"/>
                  <a:gd name="T50" fmla="*/ 23 w 46"/>
                  <a:gd name="T51" fmla="*/ 4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6" h="46">
                    <a:moveTo>
                      <a:pt x="46" y="46"/>
                    </a:moveTo>
                    <a:lnTo>
                      <a:pt x="23" y="46"/>
                    </a:lnTo>
                    <a:lnTo>
                      <a:pt x="23" y="46"/>
                    </a:lnTo>
                    <a:lnTo>
                      <a:pt x="46" y="46"/>
                    </a:lnTo>
                    <a:lnTo>
                      <a:pt x="46" y="0"/>
                    </a:lnTo>
                    <a:lnTo>
                      <a:pt x="23" y="0"/>
                    </a:lnTo>
                    <a:lnTo>
                      <a:pt x="23" y="0"/>
                    </a:lnTo>
                    <a:lnTo>
                      <a:pt x="46" y="0"/>
                    </a:lnTo>
                    <a:lnTo>
                      <a:pt x="46" y="0"/>
                    </a:lnTo>
                    <a:lnTo>
                      <a:pt x="46" y="0"/>
                    </a:lnTo>
                    <a:lnTo>
                      <a:pt x="46" y="46"/>
                    </a:lnTo>
                    <a:lnTo>
                      <a:pt x="46" y="46"/>
                    </a:lnTo>
                    <a:lnTo>
                      <a:pt x="46" y="46"/>
                    </a:lnTo>
                    <a:close/>
                    <a:moveTo>
                      <a:pt x="23" y="46"/>
                    </a:moveTo>
                    <a:lnTo>
                      <a:pt x="0" y="46"/>
                    </a:lnTo>
                    <a:lnTo>
                      <a:pt x="0" y="46"/>
                    </a:lnTo>
                    <a:lnTo>
                      <a:pt x="0" y="46"/>
                    </a:lnTo>
                    <a:lnTo>
                      <a:pt x="0" y="0"/>
                    </a:lnTo>
                    <a:lnTo>
                      <a:pt x="0" y="0"/>
                    </a:lnTo>
                    <a:lnTo>
                      <a:pt x="0" y="0"/>
                    </a:lnTo>
                    <a:lnTo>
                      <a:pt x="23" y="0"/>
                    </a:lnTo>
                    <a:lnTo>
                      <a:pt x="23" y="0"/>
                    </a:lnTo>
                    <a:lnTo>
                      <a:pt x="0" y="0"/>
                    </a:lnTo>
                    <a:lnTo>
                      <a:pt x="0" y="46"/>
                    </a:lnTo>
                    <a:lnTo>
                      <a:pt x="23" y="46"/>
                    </a:lnTo>
                    <a:lnTo>
                      <a:pt x="23" y="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898" name="Rectangle 525"/>
              <p:cNvSpPr>
                <a:spLocks noChangeArrowheads="1"/>
              </p:cNvSpPr>
              <p:nvPr/>
            </p:nvSpPr>
            <p:spPr bwMode="auto">
              <a:xfrm>
                <a:off x="3337" y="3097"/>
                <a:ext cx="46" cy="47"/>
              </a:xfrm>
              <a:prstGeom prst="rect">
                <a:avLst/>
              </a:prstGeom>
              <a:solidFill>
                <a:srgbClr val="6C3E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899" name="Freeform 526"/>
              <p:cNvSpPr>
                <a:spLocks noEditPoints="1"/>
              </p:cNvSpPr>
              <p:nvPr/>
            </p:nvSpPr>
            <p:spPr bwMode="auto">
              <a:xfrm>
                <a:off x="3337" y="3097"/>
                <a:ext cx="46" cy="47"/>
              </a:xfrm>
              <a:custGeom>
                <a:avLst/>
                <a:gdLst>
                  <a:gd name="T0" fmla="*/ 46 w 46"/>
                  <a:gd name="T1" fmla="*/ 0 h 47"/>
                  <a:gd name="T2" fmla="*/ 23 w 46"/>
                  <a:gd name="T3" fmla="*/ 0 h 47"/>
                  <a:gd name="T4" fmla="*/ 23 w 46"/>
                  <a:gd name="T5" fmla="*/ 0 h 47"/>
                  <a:gd name="T6" fmla="*/ 46 w 46"/>
                  <a:gd name="T7" fmla="*/ 0 h 47"/>
                  <a:gd name="T8" fmla="*/ 46 w 46"/>
                  <a:gd name="T9" fmla="*/ 0 h 47"/>
                  <a:gd name="T10" fmla="*/ 46 w 46"/>
                  <a:gd name="T11" fmla="*/ 0 h 47"/>
                  <a:gd name="T12" fmla="*/ 46 w 46"/>
                  <a:gd name="T13" fmla="*/ 47 h 47"/>
                  <a:gd name="T14" fmla="*/ 46 w 46"/>
                  <a:gd name="T15" fmla="*/ 47 h 47"/>
                  <a:gd name="T16" fmla="*/ 46 w 46"/>
                  <a:gd name="T17" fmla="*/ 47 h 47"/>
                  <a:gd name="T18" fmla="*/ 23 w 46"/>
                  <a:gd name="T19" fmla="*/ 47 h 47"/>
                  <a:gd name="T20" fmla="*/ 23 w 46"/>
                  <a:gd name="T21" fmla="*/ 45 h 47"/>
                  <a:gd name="T22" fmla="*/ 46 w 46"/>
                  <a:gd name="T23" fmla="*/ 45 h 47"/>
                  <a:gd name="T24" fmla="*/ 46 w 46"/>
                  <a:gd name="T25" fmla="*/ 0 h 47"/>
                  <a:gd name="T26" fmla="*/ 23 w 46"/>
                  <a:gd name="T27" fmla="*/ 0 h 47"/>
                  <a:gd name="T28" fmla="*/ 0 w 46"/>
                  <a:gd name="T29" fmla="*/ 0 h 47"/>
                  <a:gd name="T30" fmla="*/ 0 w 46"/>
                  <a:gd name="T31" fmla="*/ 45 h 47"/>
                  <a:gd name="T32" fmla="*/ 23 w 46"/>
                  <a:gd name="T33" fmla="*/ 45 h 47"/>
                  <a:gd name="T34" fmla="*/ 23 w 46"/>
                  <a:gd name="T35" fmla="*/ 47 h 47"/>
                  <a:gd name="T36" fmla="*/ 0 w 46"/>
                  <a:gd name="T37" fmla="*/ 47 h 47"/>
                  <a:gd name="T38" fmla="*/ 0 w 46"/>
                  <a:gd name="T39" fmla="*/ 47 h 47"/>
                  <a:gd name="T40" fmla="*/ 0 w 46"/>
                  <a:gd name="T41" fmla="*/ 47 h 47"/>
                  <a:gd name="T42" fmla="*/ 0 w 46"/>
                  <a:gd name="T43" fmla="*/ 0 h 47"/>
                  <a:gd name="T44" fmla="*/ 0 w 46"/>
                  <a:gd name="T45" fmla="*/ 0 h 47"/>
                  <a:gd name="T46" fmla="*/ 0 w 46"/>
                  <a:gd name="T47" fmla="*/ 0 h 47"/>
                  <a:gd name="T48" fmla="*/ 23 w 46"/>
                  <a:gd name="T49" fmla="*/ 0 h 47"/>
                  <a:gd name="T50" fmla="*/ 23 w 46"/>
                  <a:gd name="T51"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6" h="47">
                    <a:moveTo>
                      <a:pt x="46" y="0"/>
                    </a:moveTo>
                    <a:lnTo>
                      <a:pt x="23" y="0"/>
                    </a:lnTo>
                    <a:lnTo>
                      <a:pt x="23" y="0"/>
                    </a:lnTo>
                    <a:lnTo>
                      <a:pt x="46" y="0"/>
                    </a:lnTo>
                    <a:lnTo>
                      <a:pt x="46" y="0"/>
                    </a:lnTo>
                    <a:lnTo>
                      <a:pt x="46" y="0"/>
                    </a:lnTo>
                    <a:lnTo>
                      <a:pt x="46" y="47"/>
                    </a:lnTo>
                    <a:lnTo>
                      <a:pt x="46" y="47"/>
                    </a:lnTo>
                    <a:lnTo>
                      <a:pt x="46" y="47"/>
                    </a:lnTo>
                    <a:lnTo>
                      <a:pt x="23" y="47"/>
                    </a:lnTo>
                    <a:lnTo>
                      <a:pt x="23" y="45"/>
                    </a:lnTo>
                    <a:lnTo>
                      <a:pt x="46" y="45"/>
                    </a:lnTo>
                    <a:lnTo>
                      <a:pt x="46" y="0"/>
                    </a:lnTo>
                    <a:close/>
                    <a:moveTo>
                      <a:pt x="23" y="0"/>
                    </a:moveTo>
                    <a:lnTo>
                      <a:pt x="0" y="0"/>
                    </a:lnTo>
                    <a:lnTo>
                      <a:pt x="0" y="45"/>
                    </a:lnTo>
                    <a:lnTo>
                      <a:pt x="23" y="45"/>
                    </a:lnTo>
                    <a:lnTo>
                      <a:pt x="23" y="47"/>
                    </a:lnTo>
                    <a:lnTo>
                      <a:pt x="0" y="47"/>
                    </a:lnTo>
                    <a:lnTo>
                      <a:pt x="0" y="47"/>
                    </a:lnTo>
                    <a:lnTo>
                      <a:pt x="0" y="47"/>
                    </a:lnTo>
                    <a:lnTo>
                      <a:pt x="0" y="0"/>
                    </a:lnTo>
                    <a:lnTo>
                      <a:pt x="0" y="0"/>
                    </a:lnTo>
                    <a:lnTo>
                      <a:pt x="0" y="0"/>
                    </a:lnTo>
                    <a:lnTo>
                      <a:pt x="23" y="0"/>
                    </a:lnTo>
                    <a:lnTo>
                      <a:pt x="2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900" name="Rectangle 527"/>
              <p:cNvSpPr>
                <a:spLocks noChangeArrowheads="1"/>
              </p:cNvSpPr>
              <p:nvPr/>
            </p:nvSpPr>
            <p:spPr bwMode="auto">
              <a:xfrm>
                <a:off x="3429" y="3189"/>
                <a:ext cx="47" cy="46"/>
              </a:xfrm>
              <a:prstGeom prst="rect">
                <a:avLst/>
              </a:prstGeom>
              <a:solidFill>
                <a:srgbClr val="6C3E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901" name="Freeform 528"/>
              <p:cNvSpPr>
                <a:spLocks noEditPoints="1"/>
              </p:cNvSpPr>
              <p:nvPr/>
            </p:nvSpPr>
            <p:spPr bwMode="auto">
              <a:xfrm>
                <a:off x="3429" y="3189"/>
                <a:ext cx="47" cy="46"/>
              </a:xfrm>
              <a:custGeom>
                <a:avLst/>
                <a:gdLst>
                  <a:gd name="T0" fmla="*/ 47 w 47"/>
                  <a:gd name="T1" fmla="*/ 0 h 46"/>
                  <a:gd name="T2" fmla="*/ 23 w 47"/>
                  <a:gd name="T3" fmla="*/ 0 h 46"/>
                  <a:gd name="T4" fmla="*/ 23 w 47"/>
                  <a:gd name="T5" fmla="*/ 0 h 46"/>
                  <a:gd name="T6" fmla="*/ 47 w 47"/>
                  <a:gd name="T7" fmla="*/ 0 h 46"/>
                  <a:gd name="T8" fmla="*/ 47 w 47"/>
                  <a:gd name="T9" fmla="*/ 0 h 46"/>
                  <a:gd name="T10" fmla="*/ 47 w 47"/>
                  <a:gd name="T11" fmla="*/ 0 h 46"/>
                  <a:gd name="T12" fmla="*/ 47 w 47"/>
                  <a:gd name="T13" fmla="*/ 46 h 46"/>
                  <a:gd name="T14" fmla="*/ 47 w 47"/>
                  <a:gd name="T15" fmla="*/ 46 h 46"/>
                  <a:gd name="T16" fmla="*/ 47 w 47"/>
                  <a:gd name="T17" fmla="*/ 46 h 46"/>
                  <a:gd name="T18" fmla="*/ 23 w 47"/>
                  <a:gd name="T19" fmla="*/ 46 h 46"/>
                  <a:gd name="T20" fmla="*/ 23 w 47"/>
                  <a:gd name="T21" fmla="*/ 46 h 46"/>
                  <a:gd name="T22" fmla="*/ 47 w 47"/>
                  <a:gd name="T23" fmla="*/ 46 h 46"/>
                  <a:gd name="T24" fmla="*/ 47 w 47"/>
                  <a:gd name="T25" fmla="*/ 0 h 46"/>
                  <a:gd name="T26" fmla="*/ 23 w 47"/>
                  <a:gd name="T27" fmla="*/ 0 h 46"/>
                  <a:gd name="T28" fmla="*/ 1 w 47"/>
                  <a:gd name="T29" fmla="*/ 0 h 46"/>
                  <a:gd name="T30" fmla="*/ 1 w 47"/>
                  <a:gd name="T31" fmla="*/ 46 h 46"/>
                  <a:gd name="T32" fmla="*/ 23 w 47"/>
                  <a:gd name="T33" fmla="*/ 46 h 46"/>
                  <a:gd name="T34" fmla="*/ 23 w 47"/>
                  <a:gd name="T35" fmla="*/ 46 h 46"/>
                  <a:gd name="T36" fmla="*/ 0 w 47"/>
                  <a:gd name="T37" fmla="*/ 46 h 46"/>
                  <a:gd name="T38" fmla="*/ 0 w 47"/>
                  <a:gd name="T39" fmla="*/ 46 h 46"/>
                  <a:gd name="T40" fmla="*/ 0 w 47"/>
                  <a:gd name="T41" fmla="*/ 46 h 46"/>
                  <a:gd name="T42" fmla="*/ 0 w 47"/>
                  <a:gd name="T43" fmla="*/ 0 h 46"/>
                  <a:gd name="T44" fmla="*/ 0 w 47"/>
                  <a:gd name="T45" fmla="*/ 0 h 46"/>
                  <a:gd name="T46" fmla="*/ 0 w 47"/>
                  <a:gd name="T47" fmla="*/ 0 h 46"/>
                  <a:gd name="T48" fmla="*/ 23 w 47"/>
                  <a:gd name="T49" fmla="*/ 0 h 46"/>
                  <a:gd name="T50" fmla="*/ 23 w 47"/>
                  <a:gd name="T51"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6">
                    <a:moveTo>
                      <a:pt x="47" y="0"/>
                    </a:moveTo>
                    <a:lnTo>
                      <a:pt x="23" y="0"/>
                    </a:lnTo>
                    <a:lnTo>
                      <a:pt x="23" y="0"/>
                    </a:lnTo>
                    <a:lnTo>
                      <a:pt x="47" y="0"/>
                    </a:lnTo>
                    <a:lnTo>
                      <a:pt x="47" y="0"/>
                    </a:lnTo>
                    <a:lnTo>
                      <a:pt x="47" y="0"/>
                    </a:lnTo>
                    <a:lnTo>
                      <a:pt x="47" y="46"/>
                    </a:lnTo>
                    <a:lnTo>
                      <a:pt x="47" y="46"/>
                    </a:lnTo>
                    <a:lnTo>
                      <a:pt x="47" y="46"/>
                    </a:lnTo>
                    <a:lnTo>
                      <a:pt x="23" y="46"/>
                    </a:lnTo>
                    <a:lnTo>
                      <a:pt x="23" y="46"/>
                    </a:lnTo>
                    <a:lnTo>
                      <a:pt x="47" y="46"/>
                    </a:lnTo>
                    <a:lnTo>
                      <a:pt x="47" y="0"/>
                    </a:lnTo>
                    <a:close/>
                    <a:moveTo>
                      <a:pt x="23" y="0"/>
                    </a:moveTo>
                    <a:lnTo>
                      <a:pt x="1" y="0"/>
                    </a:lnTo>
                    <a:lnTo>
                      <a:pt x="1" y="46"/>
                    </a:lnTo>
                    <a:lnTo>
                      <a:pt x="23" y="46"/>
                    </a:lnTo>
                    <a:lnTo>
                      <a:pt x="23" y="46"/>
                    </a:lnTo>
                    <a:lnTo>
                      <a:pt x="0" y="46"/>
                    </a:lnTo>
                    <a:lnTo>
                      <a:pt x="0" y="46"/>
                    </a:lnTo>
                    <a:lnTo>
                      <a:pt x="0" y="46"/>
                    </a:lnTo>
                    <a:lnTo>
                      <a:pt x="0" y="0"/>
                    </a:lnTo>
                    <a:lnTo>
                      <a:pt x="0" y="0"/>
                    </a:lnTo>
                    <a:lnTo>
                      <a:pt x="0" y="0"/>
                    </a:lnTo>
                    <a:lnTo>
                      <a:pt x="23" y="0"/>
                    </a:lnTo>
                    <a:lnTo>
                      <a:pt x="2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902" name="Rectangle 529"/>
              <p:cNvSpPr>
                <a:spLocks noChangeArrowheads="1"/>
              </p:cNvSpPr>
              <p:nvPr/>
            </p:nvSpPr>
            <p:spPr bwMode="auto">
              <a:xfrm>
                <a:off x="3476" y="3189"/>
                <a:ext cx="45" cy="46"/>
              </a:xfrm>
              <a:prstGeom prst="rect">
                <a:avLst/>
              </a:prstGeom>
              <a:solidFill>
                <a:srgbClr val="6C3E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903" name="Freeform 530"/>
              <p:cNvSpPr>
                <a:spLocks noEditPoints="1"/>
              </p:cNvSpPr>
              <p:nvPr/>
            </p:nvSpPr>
            <p:spPr bwMode="auto">
              <a:xfrm>
                <a:off x="3476" y="3189"/>
                <a:ext cx="45" cy="46"/>
              </a:xfrm>
              <a:custGeom>
                <a:avLst/>
                <a:gdLst>
                  <a:gd name="T0" fmla="*/ 22 w 45"/>
                  <a:gd name="T1" fmla="*/ 0 h 46"/>
                  <a:gd name="T2" fmla="*/ 45 w 45"/>
                  <a:gd name="T3" fmla="*/ 0 h 46"/>
                  <a:gd name="T4" fmla="*/ 45 w 45"/>
                  <a:gd name="T5" fmla="*/ 0 h 46"/>
                  <a:gd name="T6" fmla="*/ 45 w 45"/>
                  <a:gd name="T7" fmla="*/ 0 h 46"/>
                  <a:gd name="T8" fmla="*/ 45 w 45"/>
                  <a:gd name="T9" fmla="*/ 46 h 46"/>
                  <a:gd name="T10" fmla="*/ 45 w 45"/>
                  <a:gd name="T11" fmla="*/ 46 h 46"/>
                  <a:gd name="T12" fmla="*/ 45 w 45"/>
                  <a:gd name="T13" fmla="*/ 46 h 46"/>
                  <a:gd name="T14" fmla="*/ 22 w 45"/>
                  <a:gd name="T15" fmla="*/ 46 h 46"/>
                  <a:gd name="T16" fmla="*/ 22 w 45"/>
                  <a:gd name="T17" fmla="*/ 46 h 46"/>
                  <a:gd name="T18" fmla="*/ 45 w 45"/>
                  <a:gd name="T19" fmla="*/ 46 h 46"/>
                  <a:gd name="T20" fmla="*/ 45 w 45"/>
                  <a:gd name="T21" fmla="*/ 0 h 46"/>
                  <a:gd name="T22" fmla="*/ 22 w 45"/>
                  <a:gd name="T23" fmla="*/ 0 h 46"/>
                  <a:gd name="T24" fmla="*/ 22 w 45"/>
                  <a:gd name="T25" fmla="*/ 0 h 46"/>
                  <a:gd name="T26" fmla="*/ 0 w 45"/>
                  <a:gd name="T27" fmla="*/ 0 h 46"/>
                  <a:gd name="T28" fmla="*/ 22 w 45"/>
                  <a:gd name="T29" fmla="*/ 0 h 46"/>
                  <a:gd name="T30" fmla="*/ 22 w 45"/>
                  <a:gd name="T31" fmla="*/ 0 h 46"/>
                  <a:gd name="T32" fmla="*/ 0 w 45"/>
                  <a:gd name="T33" fmla="*/ 0 h 46"/>
                  <a:gd name="T34" fmla="*/ 0 w 45"/>
                  <a:gd name="T35" fmla="*/ 46 h 46"/>
                  <a:gd name="T36" fmla="*/ 22 w 45"/>
                  <a:gd name="T37" fmla="*/ 46 h 46"/>
                  <a:gd name="T38" fmla="*/ 22 w 45"/>
                  <a:gd name="T39" fmla="*/ 46 h 46"/>
                  <a:gd name="T40" fmla="*/ 0 w 45"/>
                  <a:gd name="T41" fmla="*/ 46 h 46"/>
                  <a:gd name="T42" fmla="*/ 0 w 45"/>
                  <a:gd name="T43" fmla="*/ 46 h 46"/>
                  <a:gd name="T44" fmla="*/ 0 w 45"/>
                  <a:gd name="T45" fmla="*/ 46 h 46"/>
                  <a:gd name="T46" fmla="*/ 0 w 45"/>
                  <a:gd name="T47" fmla="*/ 0 h 46"/>
                  <a:gd name="T48" fmla="*/ 0 w 45"/>
                  <a:gd name="T49" fmla="*/ 0 h 46"/>
                  <a:gd name="T50" fmla="*/ 0 w 45"/>
                  <a:gd name="T51"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5" h="46">
                    <a:moveTo>
                      <a:pt x="22" y="0"/>
                    </a:moveTo>
                    <a:lnTo>
                      <a:pt x="45" y="0"/>
                    </a:lnTo>
                    <a:lnTo>
                      <a:pt x="45" y="0"/>
                    </a:lnTo>
                    <a:lnTo>
                      <a:pt x="45" y="0"/>
                    </a:lnTo>
                    <a:lnTo>
                      <a:pt x="45" y="46"/>
                    </a:lnTo>
                    <a:lnTo>
                      <a:pt x="45" y="46"/>
                    </a:lnTo>
                    <a:lnTo>
                      <a:pt x="45" y="46"/>
                    </a:lnTo>
                    <a:lnTo>
                      <a:pt x="22" y="46"/>
                    </a:lnTo>
                    <a:lnTo>
                      <a:pt x="22" y="46"/>
                    </a:lnTo>
                    <a:lnTo>
                      <a:pt x="45" y="46"/>
                    </a:lnTo>
                    <a:lnTo>
                      <a:pt x="45" y="0"/>
                    </a:lnTo>
                    <a:lnTo>
                      <a:pt x="22" y="0"/>
                    </a:lnTo>
                    <a:lnTo>
                      <a:pt x="22" y="0"/>
                    </a:lnTo>
                    <a:close/>
                    <a:moveTo>
                      <a:pt x="0" y="0"/>
                    </a:moveTo>
                    <a:lnTo>
                      <a:pt x="22" y="0"/>
                    </a:lnTo>
                    <a:lnTo>
                      <a:pt x="22" y="0"/>
                    </a:lnTo>
                    <a:lnTo>
                      <a:pt x="0" y="0"/>
                    </a:lnTo>
                    <a:lnTo>
                      <a:pt x="0" y="46"/>
                    </a:lnTo>
                    <a:lnTo>
                      <a:pt x="22" y="46"/>
                    </a:lnTo>
                    <a:lnTo>
                      <a:pt x="22" y="46"/>
                    </a:lnTo>
                    <a:lnTo>
                      <a:pt x="0" y="46"/>
                    </a:lnTo>
                    <a:lnTo>
                      <a:pt x="0" y="46"/>
                    </a:lnTo>
                    <a:lnTo>
                      <a:pt x="0" y="46"/>
                    </a:lnTo>
                    <a:lnTo>
                      <a:pt x="0" y="0"/>
                    </a:lnTo>
                    <a:lnTo>
                      <a:pt x="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904" name="Rectangle 531"/>
              <p:cNvSpPr>
                <a:spLocks noChangeArrowheads="1"/>
              </p:cNvSpPr>
              <p:nvPr/>
            </p:nvSpPr>
            <p:spPr bwMode="auto">
              <a:xfrm>
                <a:off x="3567" y="3189"/>
                <a:ext cx="47" cy="46"/>
              </a:xfrm>
              <a:prstGeom prst="rect">
                <a:avLst/>
              </a:prstGeom>
              <a:solidFill>
                <a:srgbClr val="6C3E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905" name="Freeform 532"/>
              <p:cNvSpPr>
                <a:spLocks noEditPoints="1"/>
              </p:cNvSpPr>
              <p:nvPr/>
            </p:nvSpPr>
            <p:spPr bwMode="auto">
              <a:xfrm>
                <a:off x="3567" y="3189"/>
                <a:ext cx="47" cy="46"/>
              </a:xfrm>
              <a:custGeom>
                <a:avLst/>
                <a:gdLst>
                  <a:gd name="T0" fmla="*/ 24 w 47"/>
                  <a:gd name="T1" fmla="*/ 0 h 46"/>
                  <a:gd name="T2" fmla="*/ 47 w 47"/>
                  <a:gd name="T3" fmla="*/ 0 h 46"/>
                  <a:gd name="T4" fmla="*/ 47 w 47"/>
                  <a:gd name="T5" fmla="*/ 0 h 46"/>
                  <a:gd name="T6" fmla="*/ 47 w 47"/>
                  <a:gd name="T7" fmla="*/ 0 h 46"/>
                  <a:gd name="T8" fmla="*/ 47 w 47"/>
                  <a:gd name="T9" fmla="*/ 46 h 46"/>
                  <a:gd name="T10" fmla="*/ 47 w 47"/>
                  <a:gd name="T11" fmla="*/ 46 h 46"/>
                  <a:gd name="T12" fmla="*/ 47 w 47"/>
                  <a:gd name="T13" fmla="*/ 46 h 46"/>
                  <a:gd name="T14" fmla="*/ 24 w 47"/>
                  <a:gd name="T15" fmla="*/ 46 h 46"/>
                  <a:gd name="T16" fmla="*/ 24 w 47"/>
                  <a:gd name="T17" fmla="*/ 46 h 46"/>
                  <a:gd name="T18" fmla="*/ 46 w 47"/>
                  <a:gd name="T19" fmla="*/ 46 h 46"/>
                  <a:gd name="T20" fmla="*/ 46 w 47"/>
                  <a:gd name="T21" fmla="*/ 0 h 46"/>
                  <a:gd name="T22" fmla="*/ 24 w 47"/>
                  <a:gd name="T23" fmla="*/ 0 h 46"/>
                  <a:gd name="T24" fmla="*/ 24 w 47"/>
                  <a:gd name="T25" fmla="*/ 0 h 46"/>
                  <a:gd name="T26" fmla="*/ 0 w 47"/>
                  <a:gd name="T27" fmla="*/ 0 h 46"/>
                  <a:gd name="T28" fmla="*/ 24 w 47"/>
                  <a:gd name="T29" fmla="*/ 0 h 46"/>
                  <a:gd name="T30" fmla="*/ 24 w 47"/>
                  <a:gd name="T31" fmla="*/ 0 h 46"/>
                  <a:gd name="T32" fmla="*/ 1 w 47"/>
                  <a:gd name="T33" fmla="*/ 0 h 46"/>
                  <a:gd name="T34" fmla="*/ 1 w 47"/>
                  <a:gd name="T35" fmla="*/ 46 h 46"/>
                  <a:gd name="T36" fmla="*/ 24 w 47"/>
                  <a:gd name="T37" fmla="*/ 46 h 46"/>
                  <a:gd name="T38" fmla="*/ 24 w 47"/>
                  <a:gd name="T39" fmla="*/ 46 h 46"/>
                  <a:gd name="T40" fmla="*/ 0 w 47"/>
                  <a:gd name="T41" fmla="*/ 46 h 46"/>
                  <a:gd name="T42" fmla="*/ 0 w 47"/>
                  <a:gd name="T43" fmla="*/ 46 h 46"/>
                  <a:gd name="T44" fmla="*/ 0 w 47"/>
                  <a:gd name="T45" fmla="*/ 46 h 46"/>
                  <a:gd name="T46" fmla="*/ 0 w 47"/>
                  <a:gd name="T47" fmla="*/ 0 h 46"/>
                  <a:gd name="T48" fmla="*/ 0 w 47"/>
                  <a:gd name="T49" fmla="*/ 0 h 46"/>
                  <a:gd name="T50" fmla="*/ 0 w 47"/>
                  <a:gd name="T51"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6">
                    <a:moveTo>
                      <a:pt x="24" y="0"/>
                    </a:moveTo>
                    <a:lnTo>
                      <a:pt x="47" y="0"/>
                    </a:lnTo>
                    <a:lnTo>
                      <a:pt x="47" y="0"/>
                    </a:lnTo>
                    <a:lnTo>
                      <a:pt x="47" y="0"/>
                    </a:lnTo>
                    <a:lnTo>
                      <a:pt x="47" y="46"/>
                    </a:lnTo>
                    <a:lnTo>
                      <a:pt x="47" y="46"/>
                    </a:lnTo>
                    <a:lnTo>
                      <a:pt x="47" y="46"/>
                    </a:lnTo>
                    <a:lnTo>
                      <a:pt x="24" y="46"/>
                    </a:lnTo>
                    <a:lnTo>
                      <a:pt x="24" y="46"/>
                    </a:lnTo>
                    <a:lnTo>
                      <a:pt x="46" y="46"/>
                    </a:lnTo>
                    <a:lnTo>
                      <a:pt x="46" y="0"/>
                    </a:lnTo>
                    <a:lnTo>
                      <a:pt x="24" y="0"/>
                    </a:lnTo>
                    <a:lnTo>
                      <a:pt x="24" y="0"/>
                    </a:lnTo>
                    <a:close/>
                    <a:moveTo>
                      <a:pt x="0" y="0"/>
                    </a:moveTo>
                    <a:lnTo>
                      <a:pt x="24" y="0"/>
                    </a:lnTo>
                    <a:lnTo>
                      <a:pt x="24" y="0"/>
                    </a:lnTo>
                    <a:lnTo>
                      <a:pt x="1" y="0"/>
                    </a:lnTo>
                    <a:lnTo>
                      <a:pt x="1" y="46"/>
                    </a:lnTo>
                    <a:lnTo>
                      <a:pt x="24" y="46"/>
                    </a:lnTo>
                    <a:lnTo>
                      <a:pt x="24" y="46"/>
                    </a:lnTo>
                    <a:lnTo>
                      <a:pt x="0" y="46"/>
                    </a:lnTo>
                    <a:lnTo>
                      <a:pt x="0" y="46"/>
                    </a:lnTo>
                    <a:lnTo>
                      <a:pt x="0" y="46"/>
                    </a:lnTo>
                    <a:lnTo>
                      <a:pt x="0" y="0"/>
                    </a:lnTo>
                    <a:lnTo>
                      <a:pt x="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906" name="Rectangle 533"/>
              <p:cNvSpPr>
                <a:spLocks noChangeArrowheads="1"/>
              </p:cNvSpPr>
              <p:nvPr/>
            </p:nvSpPr>
            <p:spPr bwMode="auto">
              <a:xfrm>
                <a:off x="3614" y="3189"/>
                <a:ext cx="46" cy="46"/>
              </a:xfrm>
              <a:prstGeom prst="rect">
                <a:avLst/>
              </a:prstGeom>
              <a:solidFill>
                <a:srgbClr val="6C3E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907" name="Freeform 534"/>
              <p:cNvSpPr>
                <a:spLocks noEditPoints="1"/>
              </p:cNvSpPr>
              <p:nvPr/>
            </p:nvSpPr>
            <p:spPr bwMode="auto">
              <a:xfrm>
                <a:off x="3613" y="3189"/>
                <a:ext cx="47" cy="46"/>
              </a:xfrm>
              <a:custGeom>
                <a:avLst/>
                <a:gdLst>
                  <a:gd name="T0" fmla="*/ 47 w 47"/>
                  <a:gd name="T1" fmla="*/ 0 h 46"/>
                  <a:gd name="T2" fmla="*/ 23 w 47"/>
                  <a:gd name="T3" fmla="*/ 0 h 46"/>
                  <a:gd name="T4" fmla="*/ 23 w 47"/>
                  <a:gd name="T5" fmla="*/ 0 h 46"/>
                  <a:gd name="T6" fmla="*/ 47 w 47"/>
                  <a:gd name="T7" fmla="*/ 0 h 46"/>
                  <a:gd name="T8" fmla="*/ 47 w 47"/>
                  <a:gd name="T9" fmla="*/ 0 h 46"/>
                  <a:gd name="T10" fmla="*/ 47 w 47"/>
                  <a:gd name="T11" fmla="*/ 0 h 46"/>
                  <a:gd name="T12" fmla="*/ 47 w 47"/>
                  <a:gd name="T13" fmla="*/ 46 h 46"/>
                  <a:gd name="T14" fmla="*/ 47 w 47"/>
                  <a:gd name="T15" fmla="*/ 46 h 46"/>
                  <a:gd name="T16" fmla="*/ 47 w 47"/>
                  <a:gd name="T17" fmla="*/ 46 h 46"/>
                  <a:gd name="T18" fmla="*/ 23 w 47"/>
                  <a:gd name="T19" fmla="*/ 46 h 46"/>
                  <a:gd name="T20" fmla="*/ 23 w 47"/>
                  <a:gd name="T21" fmla="*/ 46 h 46"/>
                  <a:gd name="T22" fmla="*/ 47 w 47"/>
                  <a:gd name="T23" fmla="*/ 46 h 46"/>
                  <a:gd name="T24" fmla="*/ 47 w 47"/>
                  <a:gd name="T25" fmla="*/ 0 h 46"/>
                  <a:gd name="T26" fmla="*/ 23 w 47"/>
                  <a:gd name="T27" fmla="*/ 0 h 46"/>
                  <a:gd name="T28" fmla="*/ 1 w 47"/>
                  <a:gd name="T29" fmla="*/ 0 h 46"/>
                  <a:gd name="T30" fmla="*/ 1 w 47"/>
                  <a:gd name="T31" fmla="*/ 46 h 46"/>
                  <a:gd name="T32" fmla="*/ 23 w 47"/>
                  <a:gd name="T33" fmla="*/ 46 h 46"/>
                  <a:gd name="T34" fmla="*/ 23 w 47"/>
                  <a:gd name="T35" fmla="*/ 46 h 46"/>
                  <a:gd name="T36" fmla="*/ 1 w 47"/>
                  <a:gd name="T37" fmla="*/ 46 h 46"/>
                  <a:gd name="T38" fmla="*/ 0 w 47"/>
                  <a:gd name="T39" fmla="*/ 46 h 46"/>
                  <a:gd name="T40" fmla="*/ 0 w 47"/>
                  <a:gd name="T41" fmla="*/ 46 h 46"/>
                  <a:gd name="T42" fmla="*/ 0 w 47"/>
                  <a:gd name="T43" fmla="*/ 0 h 46"/>
                  <a:gd name="T44" fmla="*/ 0 w 47"/>
                  <a:gd name="T45" fmla="*/ 0 h 46"/>
                  <a:gd name="T46" fmla="*/ 1 w 47"/>
                  <a:gd name="T47" fmla="*/ 0 h 46"/>
                  <a:gd name="T48" fmla="*/ 23 w 47"/>
                  <a:gd name="T49" fmla="*/ 0 h 46"/>
                  <a:gd name="T50" fmla="*/ 23 w 47"/>
                  <a:gd name="T51"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6">
                    <a:moveTo>
                      <a:pt x="47" y="0"/>
                    </a:moveTo>
                    <a:lnTo>
                      <a:pt x="23" y="0"/>
                    </a:lnTo>
                    <a:lnTo>
                      <a:pt x="23" y="0"/>
                    </a:lnTo>
                    <a:lnTo>
                      <a:pt x="47" y="0"/>
                    </a:lnTo>
                    <a:lnTo>
                      <a:pt x="47" y="0"/>
                    </a:lnTo>
                    <a:lnTo>
                      <a:pt x="47" y="0"/>
                    </a:lnTo>
                    <a:lnTo>
                      <a:pt x="47" y="46"/>
                    </a:lnTo>
                    <a:lnTo>
                      <a:pt x="47" y="46"/>
                    </a:lnTo>
                    <a:lnTo>
                      <a:pt x="47" y="46"/>
                    </a:lnTo>
                    <a:lnTo>
                      <a:pt x="23" y="46"/>
                    </a:lnTo>
                    <a:lnTo>
                      <a:pt x="23" y="46"/>
                    </a:lnTo>
                    <a:lnTo>
                      <a:pt x="47" y="46"/>
                    </a:lnTo>
                    <a:lnTo>
                      <a:pt x="47" y="0"/>
                    </a:lnTo>
                    <a:close/>
                    <a:moveTo>
                      <a:pt x="23" y="0"/>
                    </a:moveTo>
                    <a:lnTo>
                      <a:pt x="1" y="0"/>
                    </a:lnTo>
                    <a:lnTo>
                      <a:pt x="1" y="46"/>
                    </a:lnTo>
                    <a:lnTo>
                      <a:pt x="23" y="46"/>
                    </a:lnTo>
                    <a:lnTo>
                      <a:pt x="23" y="46"/>
                    </a:lnTo>
                    <a:lnTo>
                      <a:pt x="1" y="46"/>
                    </a:lnTo>
                    <a:lnTo>
                      <a:pt x="0" y="46"/>
                    </a:lnTo>
                    <a:lnTo>
                      <a:pt x="0" y="46"/>
                    </a:lnTo>
                    <a:lnTo>
                      <a:pt x="0" y="0"/>
                    </a:lnTo>
                    <a:lnTo>
                      <a:pt x="0" y="0"/>
                    </a:lnTo>
                    <a:lnTo>
                      <a:pt x="1" y="0"/>
                    </a:lnTo>
                    <a:lnTo>
                      <a:pt x="23" y="0"/>
                    </a:lnTo>
                    <a:lnTo>
                      <a:pt x="2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908" name="Rectangle 535"/>
              <p:cNvSpPr>
                <a:spLocks noChangeArrowheads="1"/>
              </p:cNvSpPr>
              <p:nvPr/>
            </p:nvSpPr>
            <p:spPr bwMode="auto">
              <a:xfrm>
                <a:off x="3567" y="2497"/>
                <a:ext cx="47" cy="45"/>
              </a:xfrm>
              <a:prstGeom prst="rect">
                <a:avLst/>
              </a:prstGeom>
              <a:solidFill>
                <a:srgbClr val="C66C2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909" name="Freeform 536"/>
              <p:cNvSpPr>
                <a:spLocks noEditPoints="1"/>
              </p:cNvSpPr>
              <p:nvPr/>
            </p:nvSpPr>
            <p:spPr bwMode="auto">
              <a:xfrm>
                <a:off x="3567" y="2497"/>
                <a:ext cx="47" cy="47"/>
              </a:xfrm>
              <a:custGeom>
                <a:avLst/>
                <a:gdLst>
                  <a:gd name="T0" fmla="*/ 24 w 47"/>
                  <a:gd name="T1" fmla="*/ 45 h 47"/>
                  <a:gd name="T2" fmla="*/ 46 w 47"/>
                  <a:gd name="T3" fmla="*/ 45 h 47"/>
                  <a:gd name="T4" fmla="*/ 46 w 47"/>
                  <a:gd name="T5" fmla="*/ 0 h 47"/>
                  <a:gd name="T6" fmla="*/ 24 w 47"/>
                  <a:gd name="T7" fmla="*/ 0 h 47"/>
                  <a:gd name="T8" fmla="*/ 24 w 47"/>
                  <a:gd name="T9" fmla="*/ 0 h 47"/>
                  <a:gd name="T10" fmla="*/ 47 w 47"/>
                  <a:gd name="T11" fmla="*/ 0 h 47"/>
                  <a:gd name="T12" fmla="*/ 47 w 47"/>
                  <a:gd name="T13" fmla="*/ 0 h 47"/>
                  <a:gd name="T14" fmla="*/ 47 w 47"/>
                  <a:gd name="T15" fmla="*/ 0 h 47"/>
                  <a:gd name="T16" fmla="*/ 47 w 47"/>
                  <a:gd name="T17" fmla="*/ 45 h 47"/>
                  <a:gd name="T18" fmla="*/ 47 w 47"/>
                  <a:gd name="T19" fmla="*/ 47 h 47"/>
                  <a:gd name="T20" fmla="*/ 47 w 47"/>
                  <a:gd name="T21" fmla="*/ 47 h 47"/>
                  <a:gd name="T22" fmla="*/ 24 w 47"/>
                  <a:gd name="T23" fmla="*/ 47 h 47"/>
                  <a:gd name="T24" fmla="*/ 24 w 47"/>
                  <a:gd name="T25" fmla="*/ 45 h 47"/>
                  <a:gd name="T26" fmla="*/ 1 w 47"/>
                  <a:gd name="T27" fmla="*/ 45 h 47"/>
                  <a:gd name="T28" fmla="*/ 24 w 47"/>
                  <a:gd name="T29" fmla="*/ 45 h 47"/>
                  <a:gd name="T30" fmla="*/ 24 w 47"/>
                  <a:gd name="T31" fmla="*/ 47 h 47"/>
                  <a:gd name="T32" fmla="*/ 0 w 47"/>
                  <a:gd name="T33" fmla="*/ 47 h 47"/>
                  <a:gd name="T34" fmla="*/ 0 w 47"/>
                  <a:gd name="T35" fmla="*/ 47 h 47"/>
                  <a:gd name="T36" fmla="*/ 0 w 47"/>
                  <a:gd name="T37" fmla="*/ 45 h 47"/>
                  <a:gd name="T38" fmla="*/ 0 w 47"/>
                  <a:gd name="T39" fmla="*/ 0 h 47"/>
                  <a:gd name="T40" fmla="*/ 0 w 47"/>
                  <a:gd name="T41" fmla="*/ 0 h 47"/>
                  <a:gd name="T42" fmla="*/ 0 w 47"/>
                  <a:gd name="T43" fmla="*/ 0 h 47"/>
                  <a:gd name="T44" fmla="*/ 24 w 47"/>
                  <a:gd name="T45" fmla="*/ 0 h 47"/>
                  <a:gd name="T46" fmla="*/ 24 w 47"/>
                  <a:gd name="T47" fmla="*/ 0 h 47"/>
                  <a:gd name="T48" fmla="*/ 1 w 47"/>
                  <a:gd name="T49" fmla="*/ 0 h 47"/>
                  <a:gd name="T50" fmla="*/ 1 w 47"/>
                  <a:gd name="T51" fmla="*/ 4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7">
                    <a:moveTo>
                      <a:pt x="24" y="45"/>
                    </a:moveTo>
                    <a:lnTo>
                      <a:pt x="46" y="45"/>
                    </a:lnTo>
                    <a:lnTo>
                      <a:pt x="46" y="0"/>
                    </a:lnTo>
                    <a:lnTo>
                      <a:pt x="24" y="0"/>
                    </a:lnTo>
                    <a:lnTo>
                      <a:pt x="24" y="0"/>
                    </a:lnTo>
                    <a:lnTo>
                      <a:pt x="47" y="0"/>
                    </a:lnTo>
                    <a:lnTo>
                      <a:pt x="47" y="0"/>
                    </a:lnTo>
                    <a:lnTo>
                      <a:pt x="47" y="0"/>
                    </a:lnTo>
                    <a:lnTo>
                      <a:pt x="47" y="45"/>
                    </a:lnTo>
                    <a:lnTo>
                      <a:pt x="47" y="47"/>
                    </a:lnTo>
                    <a:lnTo>
                      <a:pt x="47" y="47"/>
                    </a:lnTo>
                    <a:lnTo>
                      <a:pt x="24" y="47"/>
                    </a:lnTo>
                    <a:lnTo>
                      <a:pt x="24" y="45"/>
                    </a:lnTo>
                    <a:close/>
                    <a:moveTo>
                      <a:pt x="1" y="45"/>
                    </a:moveTo>
                    <a:lnTo>
                      <a:pt x="24" y="45"/>
                    </a:lnTo>
                    <a:lnTo>
                      <a:pt x="24" y="47"/>
                    </a:lnTo>
                    <a:lnTo>
                      <a:pt x="0" y="47"/>
                    </a:lnTo>
                    <a:lnTo>
                      <a:pt x="0" y="47"/>
                    </a:lnTo>
                    <a:lnTo>
                      <a:pt x="0" y="45"/>
                    </a:lnTo>
                    <a:lnTo>
                      <a:pt x="0" y="0"/>
                    </a:lnTo>
                    <a:lnTo>
                      <a:pt x="0" y="0"/>
                    </a:lnTo>
                    <a:lnTo>
                      <a:pt x="0" y="0"/>
                    </a:lnTo>
                    <a:lnTo>
                      <a:pt x="24" y="0"/>
                    </a:lnTo>
                    <a:lnTo>
                      <a:pt x="24" y="0"/>
                    </a:lnTo>
                    <a:lnTo>
                      <a:pt x="1" y="0"/>
                    </a:lnTo>
                    <a:lnTo>
                      <a:pt x="1" y="4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910" name="Rectangle 537"/>
              <p:cNvSpPr>
                <a:spLocks noChangeArrowheads="1"/>
              </p:cNvSpPr>
              <p:nvPr/>
            </p:nvSpPr>
            <p:spPr bwMode="auto">
              <a:xfrm>
                <a:off x="3038" y="2226"/>
                <a:ext cx="45" cy="45"/>
              </a:xfrm>
              <a:prstGeom prst="rect">
                <a:avLst/>
              </a:prstGeom>
              <a:solidFill>
                <a:srgbClr val="C66C2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911" name="Freeform 538"/>
              <p:cNvSpPr>
                <a:spLocks noEditPoints="1"/>
              </p:cNvSpPr>
              <p:nvPr/>
            </p:nvSpPr>
            <p:spPr bwMode="auto">
              <a:xfrm>
                <a:off x="3038" y="2226"/>
                <a:ext cx="47" cy="45"/>
              </a:xfrm>
              <a:custGeom>
                <a:avLst/>
                <a:gdLst>
                  <a:gd name="T0" fmla="*/ 45 w 47"/>
                  <a:gd name="T1" fmla="*/ 45 h 45"/>
                  <a:gd name="T2" fmla="*/ 23 w 47"/>
                  <a:gd name="T3" fmla="*/ 45 h 45"/>
                  <a:gd name="T4" fmla="*/ 23 w 47"/>
                  <a:gd name="T5" fmla="*/ 45 h 45"/>
                  <a:gd name="T6" fmla="*/ 45 w 47"/>
                  <a:gd name="T7" fmla="*/ 45 h 45"/>
                  <a:gd name="T8" fmla="*/ 45 w 47"/>
                  <a:gd name="T9" fmla="*/ 0 h 45"/>
                  <a:gd name="T10" fmla="*/ 23 w 47"/>
                  <a:gd name="T11" fmla="*/ 0 h 45"/>
                  <a:gd name="T12" fmla="*/ 23 w 47"/>
                  <a:gd name="T13" fmla="*/ 0 h 45"/>
                  <a:gd name="T14" fmla="*/ 45 w 47"/>
                  <a:gd name="T15" fmla="*/ 0 h 45"/>
                  <a:gd name="T16" fmla="*/ 47 w 47"/>
                  <a:gd name="T17" fmla="*/ 0 h 45"/>
                  <a:gd name="T18" fmla="*/ 47 w 47"/>
                  <a:gd name="T19" fmla="*/ 0 h 45"/>
                  <a:gd name="T20" fmla="*/ 47 w 47"/>
                  <a:gd name="T21" fmla="*/ 45 h 45"/>
                  <a:gd name="T22" fmla="*/ 47 w 47"/>
                  <a:gd name="T23" fmla="*/ 45 h 45"/>
                  <a:gd name="T24" fmla="*/ 45 w 47"/>
                  <a:gd name="T25" fmla="*/ 45 h 45"/>
                  <a:gd name="T26" fmla="*/ 23 w 47"/>
                  <a:gd name="T27" fmla="*/ 45 h 45"/>
                  <a:gd name="T28" fmla="*/ 0 w 47"/>
                  <a:gd name="T29" fmla="*/ 45 h 45"/>
                  <a:gd name="T30" fmla="*/ 0 w 47"/>
                  <a:gd name="T31" fmla="*/ 45 h 45"/>
                  <a:gd name="T32" fmla="*/ 0 w 47"/>
                  <a:gd name="T33" fmla="*/ 45 h 45"/>
                  <a:gd name="T34" fmla="*/ 0 w 47"/>
                  <a:gd name="T35" fmla="*/ 0 h 45"/>
                  <a:gd name="T36" fmla="*/ 0 w 47"/>
                  <a:gd name="T37" fmla="*/ 0 h 45"/>
                  <a:gd name="T38" fmla="*/ 0 w 47"/>
                  <a:gd name="T39" fmla="*/ 0 h 45"/>
                  <a:gd name="T40" fmla="*/ 23 w 47"/>
                  <a:gd name="T41" fmla="*/ 0 h 45"/>
                  <a:gd name="T42" fmla="*/ 23 w 47"/>
                  <a:gd name="T43" fmla="*/ 0 h 45"/>
                  <a:gd name="T44" fmla="*/ 0 w 47"/>
                  <a:gd name="T45" fmla="*/ 0 h 45"/>
                  <a:gd name="T46" fmla="*/ 0 w 47"/>
                  <a:gd name="T47" fmla="*/ 45 h 45"/>
                  <a:gd name="T48" fmla="*/ 23 w 47"/>
                  <a:gd name="T49" fmla="*/ 45 h 45"/>
                  <a:gd name="T50" fmla="*/ 23 w 47"/>
                  <a:gd name="T51"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5">
                    <a:moveTo>
                      <a:pt x="45" y="45"/>
                    </a:moveTo>
                    <a:lnTo>
                      <a:pt x="23" y="45"/>
                    </a:lnTo>
                    <a:lnTo>
                      <a:pt x="23" y="45"/>
                    </a:lnTo>
                    <a:lnTo>
                      <a:pt x="45" y="45"/>
                    </a:lnTo>
                    <a:lnTo>
                      <a:pt x="45" y="0"/>
                    </a:lnTo>
                    <a:lnTo>
                      <a:pt x="23" y="0"/>
                    </a:lnTo>
                    <a:lnTo>
                      <a:pt x="23" y="0"/>
                    </a:lnTo>
                    <a:lnTo>
                      <a:pt x="45" y="0"/>
                    </a:lnTo>
                    <a:lnTo>
                      <a:pt x="47" y="0"/>
                    </a:lnTo>
                    <a:lnTo>
                      <a:pt x="47" y="0"/>
                    </a:lnTo>
                    <a:lnTo>
                      <a:pt x="47" y="45"/>
                    </a:lnTo>
                    <a:lnTo>
                      <a:pt x="47" y="45"/>
                    </a:lnTo>
                    <a:lnTo>
                      <a:pt x="45" y="45"/>
                    </a:lnTo>
                    <a:close/>
                    <a:moveTo>
                      <a:pt x="23" y="45"/>
                    </a:moveTo>
                    <a:lnTo>
                      <a:pt x="0" y="45"/>
                    </a:lnTo>
                    <a:lnTo>
                      <a:pt x="0" y="45"/>
                    </a:lnTo>
                    <a:lnTo>
                      <a:pt x="0" y="45"/>
                    </a:lnTo>
                    <a:lnTo>
                      <a:pt x="0" y="0"/>
                    </a:lnTo>
                    <a:lnTo>
                      <a:pt x="0" y="0"/>
                    </a:lnTo>
                    <a:lnTo>
                      <a:pt x="0" y="0"/>
                    </a:lnTo>
                    <a:lnTo>
                      <a:pt x="23" y="0"/>
                    </a:lnTo>
                    <a:lnTo>
                      <a:pt x="23" y="0"/>
                    </a:lnTo>
                    <a:lnTo>
                      <a:pt x="0" y="0"/>
                    </a:lnTo>
                    <a:lnTo>
                      <a:pt x="0" y="45"/>
                    </a:lnTo>
                    <a:lnTo>
                      <a:pt x="23" y="45"/>
                    </a:lnTo>
                    <a:lnTo>
                      <a:pt x="23" y="4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912" name="Rectangle 539"/>
              <p:cNvSpPr>
                <a:spLocks noChangeArrowheads="1"/>
              </p:cNvSpPr>
              <p:nvPr/>
            </p:nvSpPr>
            <p:spPr bwMode="auto">
              <a:xfrm>
                <a:off x="3038" y="2271"/>
                <a:ext cx="45" cy="46"/>
              </a:xfrm>
              <a:prstGeom prst="rect">
                <a:avLst/>
              </a:prstGeom>
              <a:solidFill>
                <a:srgbClr val="C66C2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913" name="Freeform 540"/>
              <p:cNvSpPr>
                <a:spLocks noEditPoints="1"/>
              </p:cNvSpPr>
              <p:nvPr/>
            </p:nvSpPr>
            <p:spPr bwMode="auto">
              <a:xfrm>
                <a:off x="3038" y="2271"/>
                <a:ext cx="47" cy="47"/>
              </a:xfrm>
              <a:custGeom>
                <a:avLst/>
                <a:gdLst>
                  <a:gd name="T0" fmla="*/ 45 w 47"/>
                  <a:gd name="T1" fmla="*/ 0 h 47"/>
                  <a:gd name="T2" fmla="*/ 23 w 47"/>
                  <a:gd name="T3" fmla="*/ 0 h 47"/>
                  <a:gd name="T4" fmla="*/ 23 w 47"/>
                  <a:gd name="T5" fmla="*/ 0 h 47"/>
                  <a:gd name="T6" fmla="*/ 45 w 47"/>
                  <a:gd name="T7" fmla="*/ 0 h 47"/>
                  <a:gd name="T8" fmla="*/ 47 w 47"/>
                  <a:gd name="T9" fmla="*/ 0 h 47"/>
                  <a:gd name="T10" fmla="*/ 47 w 47"/>
                  <a:gd name="T11" fmla="*/ 0 h 47"/>
                  <a:gd name="T12" fmla="*/ 47 w 47"/>
                  <a:gd name="T13" fmla="*/ 46 h 47"/>
                  <a:gd name="T14" fmla="*/ 47 w 47"/>
                  <a:gd name="T15" fmla="*/ 47 h 47"/>
                  <a:gd name="T16" fmla="*/ 45 w 47"/>
                  <a:gd name="T17" fmla="*/ 47 h 47"/>
                  <a:gd name="T18" fmla="*/ 23 w 47"/>
                  <a:gd name="T19" fmla="*/ 47 h 47"/>
                  <a:gd name="T20" fmla="*/ 23 w 47"/>
                  <a:gd name="T21" fmla="*/ 46 h 47"/>
                  <a:gd name="T22" fmla="*/ 45 w 47"/>
                  <a:gd name="T23" fmla="*/ 46 h 47"/>
                  <a:gd name="T24" fmla="*/ 45 w 47"/>
                  <a:gd name="T25" fmla="*/ 0 h 47"/>
                  <a:gd name="T26" fmla="*/ 23 w 47"/>
                  <a:gd name="T27" fmla="*/ 0 h 47"/>
                  <a:gd name="T28" fmla="*/ 0 w 47"/>
                  <a:gd name="T29" fmla="*/ 0 h 47"/>
                  <a:gd name="T30" fmla="*/ 0 w 47"/>
                  <a:gd name="T31" fmla="*/ 46 h 47"/>
                  <a:gd name="T32" fmla="*/ 23 w 47"/>
                  <a:gd name="T33" fmla="*/ 46 h 47"/>
                  <a:gd name="T34" fmla="*/ 23 w 47"/>
                  <a:gd name="T35" fmla="*/ 47 h 47"/>
                  <a:gd name="T36" fmla="*/ 0 w 47"/>
                  <a:gd name="T37" fmla="*/ 47 h 47"/>
                  <a:gd name="T38" fmla="*/ 0 w 47"/>
                  <a:gd name="T39" fmla="*/ 47 h 47"/>
                  <a:gd name="T40" fmla="*/ 0 w 47"/>
                  <a:gd name="T41" fmla="*/ 46 h 47"/>
                  <a:gd name="T42" fmla="*/ 0 w 47"/>
                  <a:gd name="T43" fmla="*/ 0 h 47"/>
                  <a:gd name="T44" fmla="*/ 0 w 47"/>
                  <a:gd name="T45" fmla="*/ 0 h 47"/>
                  <a:gd name="T46" fmla="*/ 0 w 47"/>
                  <a:gd name="T47" fmla="*/ 0 h 47"/>
                  <a:gd name="T48" fmla="*/ 23 w 47"/>
                  <a:gd name="T49" fmla="*/ 0 h 47"/>
                  <a:gd name="T50" fmla="*/ 23 w 47"/>
                  <a:gd name="T51"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7">
                    <a:moveTo>
                      <a:pt x="45" y="0"/>
                    </a:moveTo>
                    <a:lnTo>
                      <a:pt x="23" y="0"/>
                    </a:lnTo>
                    <a:lnTo>
                      <a:pt x="23" y="0"/>
                    </a:lnTo>
                    <a:lnTo>
                      <a:pt x="45" y="0"/>
                    </a:lnTo>
                    <a:lnTo>
                      <a:pt x="47" y="0"/>
                    </a:lnTo>
                    <a:lnTo>
                      <a:pt x="47" y="0"/>
                    </a:lnTo>
                    <a:lnTo>
                      <a:pt x="47" y="46"/>
                    </a:lnTo>
                    <a:lnTo>
                      <a:pt x="47" y="47"/>
                    </a:lnTo>
                    <a:lnTo>
                      <a:pt x="45" y="47"/>
                    </a:lnTo>
                    <a:lnTo>
                      <a:pt x="23" y="47"/>
                    </a:lnTo>
                    <a:lnTo>
                      <a:pt x="23" y="46"/>
                    </a:lnTo>
                    <a:lnTo>
                      <a:pt x="45" y="46"/>
                    </a:lnTo>
                    <a:lnTo>
                      <a:pt x="45" y="0"/>
                    </a:lnTo>
                    <a:close/>
                    <a:moveTo>
                      <a:pt x="23" y="0"/>
                    </a:moveTo>
                    <a:lnTo>
                      <a:pt x="0" y="0"/>
                    </a:lnTo>
                    <a:lnTo>
                      <a:pt x="0" y="46"/>
                    </a:lnTo>
                    <a:lnTo>
                      <a:pt x="23" y="46"/>
                    </a:lnTo>
                    <a:lnTo>
                      <a:pt x="23" y="47"/>
                    </a:lnTo>
                    <a:lnTo>
                      <a:pt x="0" y="47"/>
                    </a:lnTo>
                    <a:lnTo>
                      <a:pt x="0" y="47"/>
                    </a:lnTo>
                    <a:lnTo>
                      <a:pt x="0" y="46"/>
                    </a:lnTo>
                    <a:lnTo>
                      <a:pt x="0" y="0"/>
                    </a:lnTo>
                    <a:lnTo>
                      <a:pt x="0" y="0"/>
                    </a:lnTo>
                    <a:lnTo>
                      <a:pt x="0" y="0"/>
                    </a:lnTo>
                    <a:lnTo>
                      <a:pt x="23" y="0"/>
                    </a:lnTo>
                    <a:lnTo>
                      <a:pt x="2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914" name="Rectangle 541"/>
              <p:cNvSpPr>
                <a:spLocks noChangeArrowheads="1"/>
              </p:cNvSpPr>
              <p:nvPr/>
            </p:nvSpPr>
            <p:spPr bwMode="auto">
              <a:xfrm>
                <a:off x="3038" y="2317"/>
                <a:ext cx="45" cy="47"/>
              </a:xfrm>
              <a:prstGeom prst="rect">
                <a:avLst/>
              </a:prstGeom>
              <a:solidFill>
                <a:srgbClr val="C66C2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915" name="Freeform 542"/>
              <p:cNvSpPr>
                <a:spLocks noEditPoints="1"/>
              </p:cNvSpPr>
              <p:nvPr/>
            </p:nvSpPr>
            <p:spPr bwMode="auto">
              <a:xfrm>
                <a:off x="3038" y="2317"/>
                <a:ext cx="47" cy="47"/>
              </a:xfrm>
              <a:custGeom>
                <a:avLst/>
                <a:gdLst>
                  <a:gd name="T0" fmla="*/ 45 w 47"/>
                  <a:gd name="T1" fmla="*/ 47 h 47"/>
                  <a:gd name="T2" fmla="*/ 23 w 47"/>
                  <a:gd name="T3" fmla="*/ 47 h 47"/>
                  <a:gd name="T4" fmla="*/ 23 w 47"/>
                  <a:gd name="T5" fmla="*/ 47 h 47"/>
                  <a:gd name="T6" fmla="*/ 45 w 47"/>
                  <a:gd name="T7" fmla="*/ 47 h 47"/>
                  <a:gd name="T8" fmla="*/ 45 w 47"/>
                  <a:gd name="T9" fmla="*/ 1 h 47"/>
                  <a:gd name="T10" fmla="*/ 23 w 47"/>
                  <a:gd name="T11" fmla="*/ 1 h 47"/>
                  <a:gd name="T12" fmla="*/ 23 w 47"/>
                  <a:gd name="T13" fmla="*/ 0 h 47"/>
                  <a:gd name="T14" fmla="*/ 45 w 47"/>
                  <a:gd name="T15" fmla="*/ 0 h 47"/>
                  <a:gd name="T16" fmla="*/ 47 w 47"/>
                  <a:gd name="T17" fmla="*/ 0 h 47"/>
                  <a:gd name="T18" fmla="*/ 47 w 47"/>
                  <a:gd name="T19" fmla="*/ 0 h 47"/>
                  <a:gd name="T20" fmla="*/ 47 w 47"/>
                  <a:gd name="T21" fmla="*/ 47 h 47"/>
                  <a:gd name="T22" fmla="*/ 47 w 47"/>
                  <a:gd name="T23" fmla="*/ 47 h 47"/>
                  <a:gd name="T24" fmla="*/ 45 w 47"/>
                  <a:gd name="T25" fmla="*/ 47 h 47"/>
                  <a:gd name="T26" fmla="*/ 23 w 47"/>
                  <a:gd name="T27" fmla="*/ 47 h 47"/>
                  <a:gd name="T28" fmla="*/ 0 w 47"/>
                  <a:gd name="T29" fmla="*/ 47 h 47"/>
                  <a:gd name="T30" fmla="*/ 0 w 47"/>
                  <a:gd name="T31" fmla="*/ 47 h 47"/>
                  <a:gd name="T32" fmla="*/ 0 w 47"/>
                  <a:gd name="T33" fmla="*/ 47 h 47"/>
                  <a:gd name="T34" fmla="*/ 0 w 47"/>
                  <a:gd name="T35" fmla="*/ 0 h 47"/>
                  <a:gd name="T36" fmla="*/ 0 w 47"/>
                  <a:gd name="T37" fmla="*/ 0 h 47"/>
                  <a:gd name="T38" fmla="*/ 0 w 47"/>
                  <a:gd name="T39" fmla="*/ 0 h 47"/>
                  <a:gd name="T40" fmla="*/ 23 w 47"/>
                  <a:gd name="T41" fmla="*/ 0 h 47"/>
                  <a:gd name="T42" fmla="*/ 23 w 47"/>
                  <a:gd name="T43" fmla="*/ 1 h 47"/>
                  <a:gd name="T44" fmla="*/ 0 w 47"/>
                  <a:gd name="T45" fmla="*/ 1 h 47"/>
                  <a:gd name="T46" fmla="*/ 0 w 47"/>
                  <a:gd name="T47" fmla="*/ 47 h 47"/>
                  <a:gd name="T48" fmla="*/ 23 w 47"/>
                  <a:gd name="T49" fmla="*/ 47 h 47"/>
                  <a:gd name="T50" fmla="*/ 23 w 47"/>
                  <a:gd name="T51" fmla="*/ 4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7">
                    <a:moveTo>
                      <a:pt x="45" y="47"/>
                    </a:moveTo>
                    <a:lnTo>
                      <a:pt x="23" y="47"/>
                    </a:lnTo>
                    <a:lnTo>
                      <a:pt x="23" y="47"/>
                    </a:lnTo>
                    <a:lnTo>
                      <a:pt x="45" y="47"/>
                    </a:lnTo>
                    <a:lnTo>
                      <a:pt x="45" y="1"/>
                    </a:lnTo>
                    <a:lnTo>
                      <a:pt x="23" y="1"/>
                    </a:lnTo>
                    <a:lnTo>
                      <a:pt x="23" y="0"/>
                    </a:lnTo>
                    <a:lnTo>
                      <a:pt x="45" y="0"/>
                    </a:lnTo>
                    <a:lnTo>
                      <a:pt x="47" y="0"/>
                    </a:lnTo>
                    <a:lnTo>
                      <a:pt x="47" y="0"/>
                    </a:lnTo>
                    <a:lnTo>
                      <a:pt x="47" y="47"/>
                    </a:lnTo>
                    <a:lnTo>
                      <a:pt x="47" y="47"/>
                    </a:lnTo>
                    <a:lnTo>
                      <a:pt x="45" y="47"/>
                    </a:lnTo>
                    <a:close/>
                    <a:moveTo>
                      <a:pt x="23" y="47"/>
                    </a:moveTo>
                    <a:lnTo>
                      <a:pt x="0" y="47"/>
                    </a:lnTo>
                    <a:lnTo>
                      <a:pt x="0" y="47"/>
                    </a:lnTo>
                    <a:lnTo>
                      <a:pt x="0" y="47"/>
                    </a:lnTo>
                    <a:lnTo>
                      <a:pt x="0" y="0"/>
                    </a:lnTo>
                    <a:lnTo>
                      <a:pt x="0" y="0"/>
                    </a:lnTo>
                    <a:lnTo>
                      <a:pt x="0" y="0"/>
                    </a:lnTo>
                    <a:lnTo>
                      <a:pt x="23" y="0"/>
                    </a:lnTo>
                    <a:lnTo>
                      <a:pt x="23" y="1"/>
                    </a:lnTo>
                    <a:lnTo>
                      <a:pt x="0" y="1"/>
                    </a:lnTo>
                    <a:lnTo>
                      <a:pt x="0" y="47"/>
                    </a:lnTo>
                    <a:lnTo>
                      <a:pt x="23" y="47"/>
                    </a:lnTo>
                    <a:lnTo>
                      <a:pt x="23" y="4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916" name="Rectangle 543"/>
              <p:cNvSpPr>
                <a:spLocks noChangeArrowheads="1"/>
              </p:cNvSpPr>
              <p:nvPr/>
            </p:nvSpPr>
            <p:spPr bwMode="auto">
              <a:xfrm>
                <a:off x="3176" y="1903"/>
                <a:ext cx="46" cy="45"/>
              </a:xfrm>
              <a:prstGeom prst="rect">
                <a:avLst/>
              </a:prstGeom>
              <a:solidFill>
                <a:srgbClr val="6C3E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917" name="Freeform 544"/>
              <p:cNvSpPr>
                <a:spLocks noEditPoints="1"/>
              </p:cNvSpPr>
              <p:nvPr/>
            </p:nvSpPr>
            <p:spPr bwMode="auto">
              <a:xfrm>
                <a:off x="3176" y="1901"/>
                <a:ext cx="47" cy="47"/>
              </a:xfrm>
              <a:custGeom>
                <a:avLst/>
                <a:gdLst>
                  <a:gd name="T0" fmla="*/ 24 w 47"/>
                  <a:gd name="T1" fmla="*/ 47 h 47"/>
                  <a:gd name="T2" fmla="*/ 46 w 47"/>
                  <a:gd name="T3" fmla="*/ 47 h 47"/>
                  <a:gd name="T4" fmla="*/ 46 w 47"/>
                  <a:gd name="T5" fmla="*/ 2 h 47"/>
                  <a:gd name="T6" fmla="*/ 24 w 47"/>
                  <a:gd name="T7" fmla="*/ 2 h 47"/>
                  <a:gd name="T8" fmla="*/ 24 w 47"/>
                  <a:gd name="T9" fmla="*/ 0 h 47"/>
                  <a:gd name="T10" fmla="*/ 46 w 47"/>
                  <a:gd name="T11" fmla="*/ 0 h 47"/>
                  <a:gd name="T12" fmla="*/ 47 w 47"/>
                  <a:gd name="T13" fmla="*/ 0 h 47"/>
                  <a:gd name="T14" fmla="*/ 47 w 47"/>
                  <a:gd name="T15" fmla="*/ 2 h 47"/>
                  <a:gd name="T16" fmla="*/ 47 w 47"/>
                  <a:gd name="T17" fmla="*/ 47 h 47"/>
                  <a:gd name="T18" fmla="*/ 47 w 47"/>
                  <a:gd name="T19" fmla="*/ 47 h 47"/>
                  <a:gd name="T20" fmla="*/ 46 w 47"/>
                  <a:gd name="T21" fmla="*/ 47 h 47"/>
                  <a:gd name="T22" fmla="*/ 24 w 47"/>
                  <a:gd name="T23" fmla="*/ 47 h 47"/>
                  <a:gd name="T24" fmla="*/ 24 w 47"/>
                  <a:gd name="T25" fmla="*/ 47 h 47"/>
                  <a:gd name="T26" fmla="*/ 0 w 47"/>
                  <a:gd name="T27" fmla="*/ 47 h 47"/>
                  <a:gd name="T28" fmla="*/ 24 w 47"/>
                  <a:gd name="T29" fmla="*/ 47 h 47"/>
                  <a:gd name="T30" fmla="*/ 24 w 47"/>
                  <a:gd name="T31" fmla="*/ 47 h 47"/>
                  <a:gd name="T32" fmla="*/ 0 w 47"/>
                  <a:gd name="T33" fmla="*/ 47 h 47"/>
                  <a:gd name="T34" fmla="*/ 0 w 47"/>
                  <a:gd name="T35" fmla="*/ 47 h 47"/>
                  <a:gd name="T36" fmla="*/ 0 w 47"/>
                  <a:gd name="T37" fmla="*/ 47 h 47"/>
                  <a:gd name="T38" fmla="*/ 0 w 47"/>
                  <a:gd name="T39" fmla="*/ 2 h 47"/>
                  <a:gd name="T40" fmla="*/ 0 w 47"/>
                  <a:gd name="T41" fmla="*/ 0 h 47"/>
                  <a:gd name="T42" fmla="*/ 0 w 47"/>
                  <a:gd name="T43" fmla="*/ 0 h 47"/>
                  <a:gd name="T44" fmla="*/ 24 w 47"/>
                  <a:gd name="T45" fmla="*/ 0 h 47"/>
                  <a:gd name="T46" fmla="*/ 24 w 47"/>
                  <a:gd name="T47" fmla="*/ 2 h 47"/>
                  <a:gd name="T48" fmla="*/ 0 w 47"/>
                  <a:gd name="T49" fmla="*/ 2 h 47"/>
                  <a:gd name="T50" fmla="*/ 0 w 47"/>
                  <a:gd name="T51" fmla="*/ 4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7">
                    <a:moveTo>
                      <a:pt x="24" y="47"/>
                    </a:moveTo>
                    <a:lnTo>
                      <a:pt x="46" y="47"/>
                    </a:lnTo>
                    <a:lnTo>
                      <a:pt x="46" y="2"/>
                    </a:lnTo>
                    <a:lnTo>
                      <a:pt x="24" y="2"/>
                    </a:lnTo>
                    <a:lnTo>
                      <a:pt x="24" y="0"/>
                    </a:lnTo>
                    <a:lnTo>
                      <a:pt x="46" y="0"/>
                    </a:lnTo>
                    <a:lnTo>
                      <a:pt x="47" y="0"/>
                    </a:lnTo>
                    <a:lnTo>
                      <a:pt x="47" y="2"/>
                    </a:lnTo>
                    <a:lnTo>
                      <a:pt x="47" y="47"/>
                    </a:lnTo>
                    <a:lnTo>
                      <a:pt x="47" y="47"/>
                    </a:lnTo>
                    <a:lnTo>
                      <a:pt x="46" y="47"/>
                    </a:lnTo>
                    <a:lnTo>
                      <a:pt x="24" y="47"/>
                    </a:lnTo>
                    <a:lnTo>
                      <a:pt x="24" y="47"/>
                    </a:lnTo>
                    <a:close/>
                    <a:moveTo>
                      <a:pt x="0" y="47"/>
                    </a:moveTo>
                    <a:lnTo>
                      <a:pt x="24" y="47"/>
                    </a:lnTo>
                    <a:lnTo>
                      <a:pt x="24" y="47"/>
                    </a:lnTo>
                    <a:lnTo>
                      <a:pt x="0" y="47"/>
                    </a:lnTo>
                    <a:lnTo>
                      <a:pt x="0" y="47"/>
                    </a:lnTo>
                    <a:lnTo>
                      <a:pt x="0" y="47"/>
                    </a:lnTo>
                    <a:lnTo>
                      <a:pt x="0" y="2"/>
                    </a:lnTo>
                    <a:lnTo>
                      <a:pt x="0" y="0"/>
                    </a:lnTo>
                    <a:lnTo>
                      <a:pt x="0" y="0"/>
                    </a:lnTo>
                    <a:lnTo>
                      <a:pt x="24" y="0"/>
                    </a:lnTo>
                    <a:lnTo>
                      <a:pt x="24" y="2"/>
                    </a:lnTo>
                    <a:lnTo>
                      <a:pt x="0" y="2"/>
                    </a:lnTo>
                    <a:lnTo>
                      <a:pt x="0" y="4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918" name="Rectangle 545"/>
              <p:cNvSpPr>
                <a:spLocks noChangeArrowheads="1"/>
              </p:cNvSpPr>
              <p:nvPr/>
            </p:nvSpPr>
            <p:spPr bwMode="auto">
              <a:xfrm>
                <a:off x="3222" y="1903"/>
                <a:ext cx="47" cy="45"/>
              </a:xfrm>
              <a:prstGeom prst="rect">
                <a:avLst/>
              </a:prstGeom>
              <a:solidFill>
                <a:srgbClr val="6C3E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919" name="Freeform 546"/>
              <p:cNvSpPr>
                <a:spLocks noEditPoints="1"/>
              </p:cNvSpPr>
              <p:nvPr/>
            </p:nvSpPr>
            <p:spPr bwMode="auto">
              <a:xfrm>
                <a:off x="3222" y="1901"/>
                <a:ext cx="47" cy="47"/>
              </a:xfrm>
              <a:custGeom>
                <a:avLst/>
                <a:gdLst>
                  <a:gd name="T0" fmla="*/ 47 w 47"/>
                  <a:gd name="T1" fmla="*/ 47 h 47"/>
                  <a:gd name="T2" fmla="*/ 23 w 47"/>
                  <a:gd name="T3" fmla="*/ 47 h 47"/>
                  <a:gd name="T4" fmla="*/ 23 w 47"/>
                  <a:gd name="T5" fmla="*/ 47 h 47"/>
                  <a:gd name="T6" fmla="*/ 46 w 47"/>
                  <a:gd name="T7" fmla="*/ 47 h 47"/>
                  <a:gd name="T8" fmla="*/ 46 w 47"/>
                  <a:gd name="T9" fmla="*/ 2 h 47"/>
                  <a:gd name="T10" fmla="*/ 23 w 47"/>
                  <a:gd name="T11" fmla="*/ 2 h 47"/>
                  <a:gd name="T12" fmla="*/ 23 w 47"/>
                  <a:gd name="T13" fmla="*/ 0 h 47"/>
                  <a:gd name="T14" fmla="*/ 47 w 47"/>
                  <a:gd name="T15" fmla="*/ 0 h 47"/>
                  <a:gd name="T16" fmla="*/ 47 w 47"/>
                  <a:gd name="T17" fmla="*/ 0 h 47"/>
                  <a:gd name="T18" fmla="*/ 47 w 47"/>
                  <a:gd name="T19" fmla="*/ 2 h 47"/>
                  <a:gd name="T20" fmla="*/ 47 w 47"/>
                  <a:gd name="T21" fmla="*/ 47 h 47"/>
                  <a:gd name="T22" fmla="*/ 47 w 47"/>
                  <a:gd name="T23" fmla="*/ 47 h 47"/>
                  <a:gd name="T24" fmla="*/ 47 w 47"/>
                  <a:gd name="T25" fmla="*/ 47 h 47"/>
                  <a:gd name="T26" fmla="*/ 23 w 47"/>
                  <a:gd name="T27" fmla="*/ 47 h 47"/>
                  <a:gd name="T28" fmla="*/ 0 w 47"/>
                  <a:gd name="T29" fmla="*/ 47 h 47"/>
                  <a:gd name="T30" fmla="*/ 0 w 47"/>
                  <a:gd name="T31" fmla="*/ 47 h 47"/>
                  <a:gd name="T32" fmla="*/ 0 w 47"/>
                  <a:gd name="T33" fmla="*/ 47 h 47"/>
                  <a:gd name="T34" fmla="*/ 0 w 47"/>
                  <a:gd name="T35" fmla="*/ 2 h 47"/>
                  <a:gd name="T36" fmla="*/ 0 w 47"/>
                  <a:gd name="T37" fmla="*/ 0 h 47"/>
                  <a:gd name="T38" fmla="*/ 0 w 47"/>
                  <a:gd name="T39" fmla="*/ 0 h 47"/>
                  <a:gd name="T40" fmla="*/ 23 w 47"/>
                  <a:gd name="T41" fmla="*/ 0 h 47"/>
                  <a:gd name="T42" fmla="*/ 23 w 47"/>
                  <a:gd name="T43" fmla="*/ 2 h 47"/>
                  <a:gd name="T44" fmla="*/ 1 w 47"/>
                  <a:gd name="T45" fmla="*/ 2 h 47"/>
                  <a:gd name="T46" fmla="*/ 1 w 47"/>
                  <a:gd name="T47" fmla="*/ 47 h 47"/>
                  <a:gd name="T48" fmla="*/ 23 w 47"/>
                  <a:gd name="T49" fmla="*/ 47 h 47"/>
                  <a:gd name="T50" fmla="*/ 23 w 47"/>
                  <a:gd name="T51" fmla="*/ 4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7">
                    <a:moveTo>
                      <a:pt x="47" y="47"/>
                    </a:moveTo>
                    <a:lnTo>
                      <a:pt x="23" y="47"/>
                    </a:lnTo>
                    <a:lnTo>
                      <a:pt x="23" y="47"/>
                    </a:lnTo>
                    <a:lnTo>
                      <a:pt x="46" y="47"/>
                    </a:lnTo>
                    <a:lnTo>
                      <a:pt x="46" y="2"/>
                    </a:lnTo>
                    <a:lnTo>
                      <a:pt x="23" y="2"/>
                    </a:lnTo>
                    <a:lnTo>
                      <a:pt x="23" y="0"/>
                    </a:lnTo>
                    <a:lnTo>
                      <a:pt x="47" y="0"/>
                    </a:lnTo>
                    <a:lnTo>
                      <a:pt x="47" y="0"/>
                    </a:lnTo>
                    <a:lnTo>
                      <a:pt x="47" y="2"/>
                    </a:lnTo>
                    <a:lnTo>
                      <a:pt x="47" y="47"/>
                    </a:lnTo>
                    <a:lnTo>
                      <a:pt x="47" y="47"/>
                    </a:lnTo>
                    <a:lnTo>
                      <a:pt x="47" y="47"/>
                    </a:lnTo>
                    <a:close/>
                    <a:moveTo>
                      <a:pt x="23" y="47"/>
                    </a:moveTo>
                    <a:lnTo>
                      <a:pt x="0" y="47"/>
                    </a:lnTo>
                    <a:lnTo>
                      <a:pt x="0" y="47"/>
                    </a:lnTo>
                    <a:lnTo>
                      <a:pt x="0" y="47"/>
                    </a:lnTo>
                    <a:lnTo>
                      <a:pt x="0" y="2"/>
                    </a:lnTo>
                    <a:lnTo>
                      <a:pt x="0" y="0"/>
                    </a:lnTo>
                    <a:lnTo>
                      <a:pt x="0" y="0"/>
                    </a:lnTo>
                    <a:lnTo>
                      <a:pt x="23" y="0"/>
                    </a:lnTo>
                    <a:lnTo>
                      <a:pt x="23" y="2"/>
                    </a:lnTo>
                    <a:lnTo>
                      <a:pt x="1" y="2"/>
                    </a:lnTo>
                    <a:lnTo>
                      <a:pt x="1" y="47"/>
                    </a:lnTo>
                    <a:lnTo>
                      <a:pt x="23" y="47"/>
                    </a:lnTo>
                    <a:lnTo>
                      <a:pt x="23" y="4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920" name="Rectangle 547"/>
              <p:cNvSpPr>
                <a:spLocks noChangeArrowheads="1"/>
              </p:cNvSpPr>
              <p:nvPr/>
            </p:nvSpPr>
            <p:spPr bwMode="auto">
              <a:xfrm>
                <a:off x="3269" y="1903"/>
                <a:ext cx="46" cy="45"/>
              </a:xfrm>
              <a:prstGeom prst="rect">
                <a:avLst/>
              </a:prstGeom>
              <a:solidFill>
                <a:srgbClr val="6C3E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921" name="Freeform 548"/>
              <p:cNvSpPr>
                <a:spLocks noEditPoints="1"/>
              </p:cNvSpPr>
              <p:nvPr/>
            </p:nvSpPr>
            <p:spPr bwMode="auto">
              <a:xfrm>
                <a:off x="3268" y="1901"/>
                <a:ext cx="47" cy="47"/>
              </a:xfrm>
              <a:custGeom>
                <a:avLst/>
                <a:gdLst>
                  <a:gd name="T0" fmla="*/ 23 w 47"/>
                  <a:gd name="T1" fmla="*/ 47 h 47"/>
                  <a:gd name="T2" fmla="*/ 47 w 47"/>
                  <a:gd name="T3" fmla="*/ 47 h 47"/>
                  <a:gd name="T4" fmla="*/ 47 w 47"/>
                  <a:gd name="T5" fmla="*/ 2 h 47"/>
                  <a:gd name="T6" fmla="*/ 23 w 47"/>
                  <a:gd name="T7" fmla="*/ 2 h 47"/>
                  <a:gd name="T8" fmla="*/ 23 w 47"/>
                  <a:gd name="T9" fmla="*/ 0 h 47"/>
                  <a:gd name="T10" fmla="*/ 47 w 47"/>
                  <a:gd name="T11" fmla="*/ 0 h 47"/>
                  <a:gd name="T12" fmla="*/ 47 w 47"/>
                  <a:gd name="T13" fmla="*/ 0 h 47"/>
                  <a:gd name="T14" fmla="*/ 47 w 47"/>
                  <a:gd name="T15" fmla="*/ 2 h 47"/>
                  <a:gd name="T16" fmla="*/ 47 w 47"/>
                  <a:gd name="T17" fmla="*/ 47 h 47"/>
                  <a:gd name="T18" fmla="*/ 47 w 47"/>
                  <a:gd name="T19" fmla="*/ 47 h 47"/>
                  <a:gd name="T20" fmla="*/ 47 w 47"/>
                  <a:gd name="T21" fmla="*/ 47 h 47"/>
                  <a:gd name="T22" fmla="*/ 23 w 47"/>
                  <a:gd name="T23" fmla="*/ 47 h 47"/>
                  <a:gd name="T24" fmla="*/ 23 w 47"/>
                  <a:gd name="T25" fmla="*/ 47 h 47"/>
                  <a:gd name="T26" fmla="*/ 1 w 47"/>
                  <a:gd name="T27" fmla="*/ 47 h 47"/>
                  <a:gd name="T28" fmla="*/ 23 w 47"/>
                  <a:gd name="T29" fmla="*/ 47 h 47"/>
                  <a:gd name="T30" fmla="*/ 23 w 47"/>
                  <a:gd name="T31" fmla="*/ 47 h 47"/>
                  <a:gd name="T32" fmla="*/ 1 w 47"/>
                  <a:gd name="T33" fmla="*/ 47 h 47"/>
                  <a:gd name="T34" fmla="*/ 0 w 47"/>
                  <a:gd name="T35" fmla="*/ 47 h 47"/>
                  <a:gd name="T36" fmla="*/ 0 w 47"/>
                  <a:gd name="T37" fmla="*/ 47 h 47"/>
                  <a:gd name="T38" fmla="*/ 0 w 47"/>
                  <a:gd name="T39" fmla="*/ 2 h 47"/>
                  <a:gd name="T40" fmla="*/ 0 w 47"/>
                  <a:gd name="T41" fmla="*/ 0 h 47"/>
                  <a:gd name="T42" fmla="*/ 1 w 47"/>
                  <a:gd name="T43" fmla="*/ 0 h 47"/>
                  <a:gd name="T44" fmla="*/ 23 w 47"/>
                  <a:gd name="T45" fmla="*/ 0 h 47"/>
                  <a:gd name="T46" fmla="*/ 23 w 47"/>
                  <a:gd name="T47" fmla="*/ 2 h 47"/>
                  <a:gd name="T48" fmla="*/ 1 w 47"/>
                  <a:gd name="T49" fmla="*/ 2 h 47"/>
                  <a:gd name="T50" fmla="*/ 1 w 47"/>
                  <a:gd name="T51" fmla="*/ 4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7">
                    <a:moveTo>
                      <a:pt x="23" y="47"/>
                    </a:moveTo>
                    <a:lnTo>
                      <a:pt x="47" y="47"/>
                    </a:lnTo>
                    <a:lnTo>
                      <a:pt x="47" y="2"/>
                    </a:lnTo>
                    <a:lnTo>
                      <a:pt x="23" y="2"/>
                    </a:lnTo>
                    <a:lnTo>
                      <a:pt x="23" y="0"/>
                    </a:lnTo>
                    <a:lnTo>
                      <a:pt x="47" y="0"/>
                    </a:lnTo>
                    <a:lnTo>
                      <a:pt x="47" y="0"/>
                    </a:lnTo>
                    <a:lnTo>
                      <a:pt x="47" y="2"/>
                    </a:lnTo>
                    <a:lnTo>
                      <a:pt x="47" y="47"/>
                    </a:lnTo>
                    <a:lnTo>
                      <a:pt x="47" y="47"/>
                    </a:lnTo>
                    <a:lnTo>
                      <a:pt x="47" y="47"/>
                    </a:lnTo>
                    <a:lnTo>
                      <a:pt x="23" y="47"/>
                    </a:lnTo>
                    <a:lnTo>
                      <a:pt x="23" y="47"/>
                    </a:lnTo>
                    <a:close/>
                    <a:moveTo>
                      <a:pt x="1" y="47"/>
                    </a:moveTo>
                    <a:lnTo>
                      <a:pt x="23" y="47"/>
                    </a:lnTo>
                    <a:lnTo>
                      <a:pt x="23" y="47"/>
                    </a:lnTo>
                    <a:lnTo>
                      <a:pt x="1" y="47"/>
                    </a:lnTo>
                    <a:lnTo>
                      <a:pt x="0" y="47"/>
                    </a:lnTo>
                    <a:lnTo>
                      <a:pt x="0" y="47"/>
                    </a:lnTo>
                    <a:lnTo>
                      <a:pt x="0" y="2"/>
                    </a:lnTo>
                    <a:lnTo>
                      <a:pt x="0" y="0"/>
                    </a:lnTo>
                    <a:lnTo>
                      <a:pt x="1" y="0"/>
                    </a:lnTo>
                    <a:lnTo>
                      <a:pt x="23" y="0"/>
                    </a:lnTo>
                    <a:lnTo>
                      <a:pt x="23" y="2"/>
                    </a:lnTo>
                    <a:lnTo>
                      <a:pt x="1" y="2"/>
                    </a:lnTo>
                    <a:lnTo>
                      <a:pt x="1" y="4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922" name="Rectangle 549"/>
              <p:cNvSpPr>
                <a:spLocks noChangeArrowheads="1"/>
              </p:cNvSpPr>
              <p:nvPr/>
            </p:nvSpPr>
            <p:spPr bwMode="auto">
              <a:xfrm>
                <a:off x="3130" y="1994"/>
                <a:ext cx="46" cy="47"/>
              </a:xfrm>
              <a:prstGeom prst="rect">
                <a:avLst/>
              </a:prstGeom>
              <a:solidFill>
                <a:srgbClr val="6C3E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923" name="Freeform 550"/>
              <p:cNvSpPr>
                <a:spLocks noEditPoints="1"/>
              </p:cNvSpPr>
              <p:nvPr/>
            </p:nvSpPr>
            <p:spPr bwMode="auto">
              <a:xfrm>
                <a:off x="3130" y="1994"/>
                <a:ext cx="46" cy="47"/>
              </a:xfrm>
              <a:custGeom>
                <a:avLst/>
                <a:gdLst>
                  <a:gd name="T0" fmla="*/ 46 w 46"/>
                  <a:gd name="T1" fmla="*/ 47 h 47"/>
                  <a:gd name="T2" fmla="*/ 23 w 46"/>
                  <a:gd name="T3" fmla="*/ 47 h 47"/>
                  <a:gd name="T4" fmla="*/ 23 w 46"/>
                  <a:gd name="T5" fmla="*/ 46 h 47"/>
                  <a:gd name="T6" fmla="*/ 46 w 46"/>
                  <a:gd name="T7" fmla="*/ 46 h 47"/>
                  <a:gd name="T8" fmla="*/ 46 w 46"/>
                  <a:gd name="T9" fmla="*/ 1 h 47"/>
                  <a:gd name="T10" fmla="*/ 23 w 46"/>
                  <a:gd name="T11" fmla="*/ 1 h 47"/>
                  <a:gd name="T12" fmla="*/ 23 w 46"/>
                  <a:gd name="T13" fmla="*/ 0 h 47"/>
                  <a:gd name="T14" fmla="*/ 46 w 46"/>
                  <a:gd name="T15" fmla="*/ 0 h 47"/>
                  <a:gd name="T16" fmla="*/ 46 w 46"/>
                  <a:gd name="T17" fmla="*/ 0 h 47"/>
                  <a:gd name="T18" fmla="*/ 46 w 46"/>
                  <a:gd name="T19" fmla="*/ 0 h 47"/>
                  <a:gd name="T20" fmla="*/ 46 w 46"/>
                  <a:gd name="T21" fmla="*/ 47 h 47"/>
                  <a:gd name="T22" fmla="*/ 46 w 46"/>
                  <a:gd name="T23" fmla="*/ 47 h 47"/>
                  <a:gd name="T24" fmla="*/ 46 w 46"/>
                  <a:gd name="T25" fmla="*/ 47 h 47"/>
                  <a:gd name="T26" fmla="*/ 23 w 46"/>
                  <a:gd name="T27" fmla="*/ 47 h 47"/>
                  <a:gd name="T28" fmla="*/ 0 w 46"/>
                  <a:gd name="T29" fmla="*/ 47 h 47"/>
                  <a:gd name="T30" fmla="*/ 0 w 46"/>
                  <a:gd name="T31" fmla="*/ 47 h 47"/>
                  <a:gd name="T32" fmla="*/ 0 w 46"/>
                  <a:gd name="T33" fmla="*/ 47 h 47"/>
                  <a:gd name="T34" fmla="*/ 0 w 46"/>
                  <a:gd name="T35" fmla="*/ 0 h 47"/>
                  <a:gd name="T36" fmla="*/ 0 w 46"/>
                  <a:gd name="T37" fmla="*/ 0 h 47"/>
                  <a:gd name="T38" fmla="*/ 0 w 46"/>
                  <a:gd name="T39" fmla="*/ 0 h 47"/>
                  <a:gd name="T40" fmla="*/ 23 w 46"/>
                  <a:gd name="T41" fmla="*/ 0 h 47"/>
                  <a:gd name="T42" fmla="*/ 23 w 46"/>
                  <a:gd name="T43" fmla="*/ 1 h 47"/>
                  <a:gd name="T44" fmla="*/ 0 w 46"/>
                  <a:gd name="T45" fmla="*/ 1 h 47"/>
                  <a:gd name="T46" fmla="*/ 0 w 46"/>
                  <a:gd name="T47" fmla="*/ 46 h 47"/>
                  <a:gd name="T48" fmla="*/ 23 w 46"/>
                  <a:gd name="T49" fmla="*/ 46 h 47"/>
                  <a:gd name="T50" fmla="*/ 23 w 46"/>
                  <a:gd name="T51" fmla="*/ 4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6" h="47">
                    <a:moveTo>
                      <a:pt x="46" y="47"/>
                    </a:moveTo>
                    <a:lnTo>
                      <a:pt x="23" y="47"/>
                    </a:lnTo>
                    <a:lnTo>
                      <a:pt x="23" y="46"/>
                    </a:lnTo>
                    <a:lnTo>
                      <a:pt x="46" y="46"/>
                    </a:lnTo>
                    <a:lnTo>
                      <a:pt x="46" y="1"/>
                    </a:lnTo>
                    <a:lnTo>
                      <a:pt x="23" y="1"/>
                    </a:lnTo>
                    <a:lnTo>
                      <a:pt x="23" y="0"/>
                    </a:lnTo>
                    <a:lnTo>
                      <a:pt x="46" y="0"/>
                    </a:lnTo>
                    <a:lnTo>
                      <a:pt x="46" y="0"/>
                    </a:lnTo>
                    <a:lnTo>
                      <a:pt x="46" y="0"/>
                    </a:lnTo>
                    <a:lnTo>
                      <a:pt x="46" y="47"/>
                    </a:lnTo>
                    <a:lnTo>
                      <a:pt x="46" y="47"/>
                    </a:lnTo>
                    <a:lnTo>
                      <a:pt x="46" y="47"/>
                    </a:lnTo>
                    <a:close/>
                    <a:moveTo>
                      <a:pt x="23" y="47"/>
                    </a:moveTo>
                    <a:lnTo>
                      <a:pt x="0" y="47"/>
                    </a:lnTo>
                    <a:lnTo>
                      <a:pt x="0" y="47"/>
                    </a:lnTo>
                    <a:lnTo>
                      <a:pt x="0" y="47"/>
                    </a:lnTo>
                    <a:lnTo>
                      <a:pt x="0" y="0"/>
                    </a:lnTo>
                    <a:lnTo>
                      <a:pt x="0" y="0"/>
                    </a:lnTo>
                    <a:lnTo>
                      <a:pt x="0" y="0"/>
                    </a:lnTo>
                    <a:lnTo>
                      <a:pt x="23" y="0"/>
                    </a:lnTo>
                    <a:lnTo>
                      <a:pt x="23" y="1"/>
                    </a:lnTo>
                    <a:lnTo>
                      <a:pt x="0" y="1"/>
                    </a:lnTo>
                    <a:lnTo>
                      <a:pt x="0" y="46"/>
                    </a:lnTo>
                    <a:lnTo>
                      <a:pt x="23" y="46"/>
                    </a:lnTo>
                    <a:lnTo>
                      <a:pt x="23" y="4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924" name="Rectangle 551"/>
              <p:cNvSpPr>
                <a:spLocks noChangeArrowheads="1"/>
              </p:cNvSpPr>
              <p:nvPr/>
            </p:nvSpPr>
            <p:spPr bwMode="auto">
              <a:xfrm>
                <a:off x="3176" y="1994"/>
                <a:ext cx="46" cy="47"/>
              </a:xfrm>
              <a:prstGeom prst="rect">
                <a:avLst/>
              </a:prstGeom>
              <a:solidFill>
                <a:srgbClr val="ECC4B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925" name="Freeform 552"/>
              <p:cNvSpPr>
                <a:spLocks noEditPoints="1"/>
              </p:cNvSpPr>
              <p:nvPr/>
            </p:nvSpPr>
            <p:spPr bwMode="auto">
              <a:xfrm>
                <a:off x="3176" y="1994"/>
                <a:ext cx="47" cy="47"/>
              </a:xfrm>
              <a:custGeom>
                <a:avLst/>
                <a:gdLst>
                  <a:gd name="T0" fmla="*/ 24 w 47"/>
                  <a:gd name="T1" fmla="*/ 46 h 47"/>
                  <a:gd name="T2" fmla="*/ 46 w 47"/>
                  <a:gd name="T3" fmla="*/ 46 h 47"/>
                  <a:gd name="T4" fmla="*/ 46 w 47"/>
                  <a:gd name="T5" fmla="*/ 1 h 47"/>
                  <a:gd name="T6" fmla="*/ 24 w 47"/>
                  <a:gd name="T7" fmla="*/ 1 h 47"/>
                  <a:gd name="T8" fmla="*/ 24 w 47"/>
                  <a:gd name="T9" fmla="*/ 0 h 47"/>
                  <a:gd name="T10" fmla="*/ 46 w 47"/>
                  <a:gd name="T11" fmla="*/ 0 h 47"/>
                  <a:gd name="T12" fmla="*/ 47 w 47"/>
                  <a:gd name="T13" fmla="*/ 0 h 47"/>
                  <a:gd name="T14" fmla="*/ 47 w 47"/>
                  <a:gd name="T15" fmla="*/ 0 h 47"/>
                  <a:gd name="T16" fmla="*/ 47 w 47"/>
                  <a:gd name="T17" fmla="*/ 47 h 47"/>
                  <a:gd name="T18" fmla="*/ 47 w 47"/>
                  <a:gd name="T19" fmla="*/ 47 h 47"/>
                  <a:gd name="T20" fmla="*/ 46 w 47"/>
                  <a:gd name="T21" fmla="*/ 47 h 47"/>
                  <a:gd name="T22" fmla="*/ 24 w 47"/>
                  <a:gd name="T23" fmla="*/ 47 h 47"/>
                  <a:gd name="T24" fmla="*/ 24 w 47"/>
                  <a:gd name="T25" fmla="*/ 46 h 47"/>
                  <a:gd name="T26" fmla="*/ 0 w 47"/>
                  <a:gd name="T27" fmla="*/ 46 h 47"/>
                  <a:gd name="T28" fmla="*/ 24 w 47"/>
                  <a:gd name="T29" fmla="*/ 46 h 47"/>
                  <a:gd name="T30" fmla="*/ 24 w 47"/>
                  <a:gd name="T31" fmla="*/ 47 h 47"/>
                  <a:gd name="T32" fmla="*/ 0 w 47"/>
                  <a:gd name="T33" fmla="*/ 47 h 47"/>
                  <a:gd name="T34" fmla="*/ 0 w 47"/>
                  <a:gd name="T35" fmla="*/ 47 h 47"/>
                  <a:gd name="T36" fmla="*/ 0 w 47"/>
                  <a:gd name="T37" fmla="*/ 47 h 47"/>
                  <a:gd name="T38" fmla="*/ 0 w 47"/>
                  <a:gd name="T39" fmla="*/ 0 h 47"/>
                  <a:gd name="T40" fmla="*/ 0 w 47"/>
                  <a:gd name="T41" fmla="*/ 0 h 47"/>
                  <a:gd name="T42" fmla="*/ 0 w 47"/>
                  <a:gd name="T43" fmla="*/ 0 h 47"/>
                  <a:gd name="T44" fmla="*/ 24 w 47"/>
                  <a:gd name="T45" fmla="*/ 0 h 47"/>
                  <a:gd name="T46" fmla="*/ 24 w 47"/>
                  <a:gd name="T47" fmla="*/ 1 h 47"/>
                  <a:gd name="T48" fmla="*/ 0 w 47"/>
                  <a:gd name="T49" fmla="*/ 1 h 47"/>
                  <a:gd name="T50" fmla="*/ 0 w 47"/>
                  <a:gd name="T51" fmla="*/ 4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7">
                    <a:moveTo>
                      <a:pt x="24" y="46"/>
                    </a:moveTo>
                    <a:lnTo>
                      <a:pt x="46" y="46"/>
                    </a:lnTo>
                    <a:lnTo>
                      <a:pt x="46" y="1"/>
                    </a:lnTo>
                    <a:lnTo>
                      <a:pt x="24" y="1"/>
                    </a:lnTo>
                    <a:lnTo>
                      <a:pt x="24" y="0"/>
                    </a:lnTo>
                    <a:lnTo>
                      <a:pt x="46" y="0"/>
                    </a:lnTo>
                    <a:lnTo>
                      <a:pt x="47" y="0"/>
                    </a:lnTo>
                    <a:lnTo>
                      <a:pt x="47" y="0"/>
                    </a:lnTo>
                    <a:lnTo>
                      <a:pt x="47" y="47"/>
                    </a:lnTo>
                    <a:lnTo>
                      <a:pt x="47" y="47"/>
                    </a:lnTo>
                    <a:lnTo>
                      <a:pt x="46" y="47"/>
                    </a:lnTo>
                    <a:lnTo>
                      <a:pt x="24" y="47"/>
                    </a:lnTo>
                    <a:lnTo>
                      <a:pt x="24" y="46"/>
                    </a:lnTo>
                    <a:close/>
                    <a:moveTo>
                      <a:pt x="0" y="46"/>
                    </a:moveTo>
                    <a:lnTo>
                      <a:pt x="24" y="46"/>
                    </a:lnTo>
                    <a:lnTo>
                      <a:pt x="24" y="47"/>
                    </a:lnTo>
                    <a:lnTo>
                      <a:pt x="0" y="47"/>
                    </a:lnTo>
                    <a:lnTo>
                      <a:pt x="0" y="47"/>
                    </a:lnTo>
                    <a:lnTo>
                      <a:pt x="0" y="47"/>
                    </a:lnTo>
                    <a:lnTo>
                      <a:pt x="0" y="0"/>
                    </a:lnTo>
                    <a:lnTo>
                      <a:pt x="0" y="0"/>
                    </a:lnTo>
                    <a:lnTo>
                      <a:pt x="0" y="0"/>
                    </a:lnTo>
                    <a:lnTo>
                      <a:pt x="24" y="0"/>
                    </a:lnTo>
                    <a:lnTo>
                      <a:pt x="24" y="1"/>
                    </a:lnTo>
                    <a:lnTo>
                      <a:pt x="0" y="1"/>
                    </a:lnTo>
                    <a:lnTo>
                      <a:pt x="0" y="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926" name="Rectangle 553"/>
              <p:cNvSpPr>
                <a:spLocks noChangeArrowheads="1"/>
              </p:cNvSpPr>
              <p:nvPr/>
            </p:nvSpPr>
            <p:spPr bwMode="auto">
              <a:xfrm>
                <a:off x="3222" y="1994"/>
                <a:ext cx="47" cy="47"/>
              </a:xfrm>
              <a:prstGeom prst="rect">
                <a:avLst/>
              </a:prstGeom>
              <a:solidFill>
                <a:srgbClr val="ECC4B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927" name="Freeform 554"/>
              <p:cNvSpPr>
                <a:spLocks noEditPoints="1"/>
              </p:cNvSpPr>
              <p:nvPr/>
            </p:nvSpPr>
            <p:spPr bwMode="auto">
              <a:xfrm>
                <a:off x="3222" y="1994"/>
                <a:ext cx="47" cy="47"/>
              </a:xfrm>
              <a:custGeom>
                <a:avLst/>
                <a:gdLst>
                  <a:gd name="T0" fmla="*/ 47 w 47"/>
                  <a:gd name="T1" fmla="*/ 47 h 47"/>
                  <a:gd name="T2" fmla="*/ 23 w 47"/>
                  <a:gd name="T3" fmla="*/ 47 h 47"/>
                  <a:gd name="T4" fmla="*/ 23 w 47"/>
                  <a:gd name="T5" fmla="*/ 46 h 47"/>
                  <a:gd name="T6" fmla="*/ 46 w 47"/>
                  <a:gd name="T7" fmla="*/ 46 h 47"/>
                  <a:gd name="T8" fmla="*/ 46 w 47"/>
                  <a:gd name="T9" fmla="*/ 1 h 47"/>
                  <a:gd name="T10" fmla="*/ 23 w 47"/>
                  <a:gd name="T11" fmla="*/ 1 h 47"/>
                  <a:gd name="T12" fmla="*/ 23 w 47"/>
                  <a:gd name="T13" fmla="*/ 0 h 47"/>
                  <a:gd name="T14" fmla="*/ 47 w 47"/>
                  <a:gd name="T15" fmla="*/ 0 h 47"/>
                  <a:gd name="T16" fmla="*/ 47 w 47"/>
                  <a:gd name="T17" fmla="*/ 0 h 47"/>
                  <a:gd name="T18" fmla="*/ 47 w 47"/>
                  <a:gd name="T19" fmla="*/ 0 h 47"/>
                  <a:gd name="T20" fmla="*/ 47 w 47"/>
                  <a:gd name="T21" fmla="*/ 47 h 47"/>
                  <a:gd name="T22" fmla="*/ 47 w 47"/>
                  <a:gd name="T23" fmla="*/ 47 h 47"/>
                  <a:gd name="T24" fmla="*/ 47 w 47"/>
                  <a:gd name="T25" fmla="*/ 47 h 47"/>
                  <a:gd name="T26" fmla="*/ 23 w 47"/>
                  <a:gd name="T27" fmla="*/ 47 h 47"/>
                  <a:gd name="T28" fmla="*/ 0 w 47"/>
                  <a:gd name="T29" fmla="*/ 47 h 47"/>
                  <a:gd name="T30" fmla="*/ 0 w 47"/>
                  <a:gd name="T31" fmla="*/ 47 h 47"/>
                  <a:gd name="T32" fmla="*/ 0 w 47"/>
                  <a:gd name="T33" fmla="*/ 47 h 47"/>
                  <a:gd name="T34" fmla="*/ 0 w 47"/>
                  <a:gd name="T35" fmla="*/ 0 h 47"/>
                  <a:gd name="T36" fmla="*/ 0 w 47"/>
                  <a:gd name="T37" fmla="*/ 0 h 47"/>
                  <a:gd name="T38" fmla="*/ 0 w 47"/>
                  <a:gd name="T39" fmla="*/ 0 h 47"/>
                  <a:gd name="T40" fmla="*/ 23 w 47"/>
                  <a:gd name="T41" fmla="*/ 0 h 47"/>
                  <a:gd name="T42" fmla="*/ 23 w 47"/>
                  <a:gd name="T43" fmla="*/ 1 h 47"/>
                  <a:gd name="T44" fmla="*/ 1 w 47"/>
                  <a:gd name="T45" fmla="*/ 1 h 47"/>
                  <a:gd name="T46" fmla="*/ 1 w 47"/>
                  <a:gd name="T47" fmla="*/ 46 h 47"/>
                  <a:gd name="T48" fmla="*/ 23 w 47"/>
                  <a:gd name="T49" fmla="*/ 46 h 47"/>
                  <a:gd name="T50" fmla="*/ 23 w 47"/>
                  <a:gd name="T51" fmla="*/ 4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7">
                    <a:moveTo>
                      <a:pt x="47" y="47"/>
                    </a:moveTo>
                    <a:lnTo>
                      <a:pt x="23" y="47"/>
                    </a:lnTo>
                    <a:lnTo>
                      <a:pt x="23" y="46"/>
                    </a:lnTo>
                    <a:lnTo>
                      <a:pt x="46" y="46"/>
                    </a:lnTo>
                    <a:lnTo>
                      <a:pt x="46" y="1"/>
                    </a:lnTo>
                    <a:lnTo>
                      <a:pt x="23" y="1"/>
                    </a:lnTo>
                    <a:lnTo>
                      <a:pt x="23" y="0"/>
                    </a:lnTo>
                    <a:lnTo>
                      <a:pt x="47" y="0"/>
                    </a:lnTo>
                    <a:lnTo>
                      <a:pt x="47" y="0"/>
                    </a:lnTo>
                    <a:lnTo>
                      <a:pt x="47" y="0"/>
                    </a:lnTo>
                    <a:lnTo>
                      <a:pt x="47" y="47"/>
                    </a:lnTo>
                    <a:lnTo>
                      <a:pt x="47" y="47"/>
                    </a:lnTo>
                    <a:lnTo>
                      <a:pt x="47" y="47"/>
                    </a:lnTo>
                    <a:close/>
                    <a:moveTo>
                      <a:pt x="23" y="47"/>
                    </a:moveTo>
                    <a:lnTo>
                      <a:pt x="0" y="47"/>
                    </a:lnTo>
                    <a:lnTo>
                      <a:pt x="0" y="47"/>
                    </a:lnTo>
                    <a:lnTo>
                      <a:pt x="0" y="47"/>
                    </a:lnTo>
                    <a:lnTo>
                      <a:pt x="0" y="0"/>
                    </a:lnTo>
                    <a:lnTo>
                      <a:pt x="0" y="0"/>
                    </a:lnTo>
                    <a:lnTo>
                      <a:pt x="0" y="0"/>
                    </a:lnTo>
                    <a:lnTo>
                      <a:pt x="23" y="0"/>
                    </a:lnTo>
                    <a:lnTo>
                      <a:pt x="23" y="1"/>
                    </a:lnTo>
                    <a:lnTo>
                      <a:pt x="1" y="1"/>
                    </a:lnTo>
                    <a:lnTo>
                      <a:pt x="1" y="46"/>
                    </a:lnTo>
                    <a:lnTo>
                      <a:pt x="23" y="46"/>
                    </a:lnTo>
                    <a:lnTo>
                      <a:pt x="23" y="4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928" name="Rectangle 555"/>
              <p:cNvSpPr>
                <a:spLocks noChangeArrowheads="1"/>
              </p:cNvSpPr>
              <p:nvPr/>
            </p:nvSpPr>
            <p:spPr bwMode="auto">
              <a:xfrm>
                <a:off x="3269" y="1994"/>
                <a:ext cx="46" cy="47"/>
              </a:xfrm>
              <a:prstGeom prst="rect">
                <a:avLst/>
              </a:prstGeom>
              <a:solidFill>
                <a:srgbClr val="ECC4B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929" name="Freeform 556"/>
              <p:cNvSpPr>
                <a:spLocks noEditPoints="1"/>
              </p:cNvSpPr>
              <p:nvPr/>
            </p:nvSpPr>
            <p:spPr bwMode="auto">
              <a:xfrm>
                <a:off x="3268" y="1994"/>
                <a:ext cx="47" cy="47"/>
              </a:xfrm>
              <a:custGeom>
                <a:avLst/>
                <a:gdLst>
                  <a:gd name="T0" fmla="*/ 23 w 47"/>
                  <a:gd name="T1" fmla="*/ 46 h 47"/>
                  <a:gd name="T2" fmla="*/ 47 w 47"/>
                  <a:gd name="T3" fmla="*/ 46 h 47"/>
                  <a:gd name="T4" fmla="*/ 47 w 47"/>
                  <a:gd name="T5" fmla="*/ 1 h 47"/>
                  <a:gd name="T6" fmla="*/ 23 w 47"/>
                  <a:gd name="T7" fmla="*/ 1 h 47"/>
                  <a:gd name="T8" fmla="*/ 23 w 47"/>
                  <a:gd name="T9" fmla="*/ 0 h 47"/>
                  <a:gd name="T10" fmla="*/ 47 w 47"/>
                  <a:gd name="T11" fmla="*/ 0 h 47"/>
                  <a:gd name="T12" fmla="*/ 47 w 47"/>
                  <a:gd name="T13" fmla="*/ 0 h 47"/>
                  <a:gd name="T14" fmla="*/ 47 w 47"/>
                  <a:gd name="T15" fmla="*/ 0 h 47"/>
                  <a:gd name="T16" fmla="*/ 47 w 47"/>
                  <a:gd name="T17" fmla="*/ 47 h 47"/>
                  <a:gd name="T18" fmla="*/ 47 w 47"/>
                  <a:gd name="T19" fmla="*/ 47 h 47"/>
                  <a:gd name="T20" fmla="*/ 47 w 47"/>
                  <a:gd name="T21" fmla="*/ 47 h 47"/>
                  <a:gd name="T22" fmla="*/ 23 w 47"/>
                  <a:gd name="T23" fmla="*/ 47 h 47"/>
                  <a:gd name="T24" fmla="*/ 23 w 47"/>
                  <a:gd name="T25" fmla="*/ 46 h 47"/>
                  <a:gd name="T26" fmla="*/ 1 w 47"/>
                  <a:gd name="T27" fmla="*/ 46 h 47"/>
                  <a:gd name="T28" fmla="*/ 23 w 47"/>
                  <a:gd name="T29" fmla="*/ 46 h 47"/>
                  <a:gd name="T30" fmla="*/ 23 w 47"/>
                  <a:gd name="T31" fmla="*/ 47 h 47"/>
                  <a:gd name="T32" fmla="*/ 1 w 47"/>
                  <a:gd name="T33" fmla="*/ 47 h 47"/>
                  <a:gd name="T34" fmla="*/ 0 w 47"/>
                  <a:gd name="T35" fmla="*/ 47 h 47"/>
                  <a:gd name="T36" fmla="*/ 0 w 47"/>
                  <a:gd name="T37" fmla="*/ 47 h 47"/>
                  <a:gd name="T38" fmla="*/ 0 w 47"/>
                  <a:gd name="T39" fmla="*/ 0 h 47"/>
                  <a:gd name="T40" fmla="*/ 0 w 47"/>
                  <a:gd name="T41" fmla="*/ 0 h 47"/>
                  <a:gd name="T42" fmla="*/ 1 w 47"/>
                  <a:gd name="T43" fmla="*/ 0 h 47"/>
                  <a:gd name="T44" fmla="*/ 23 w 47"/>
                  <a:gd name="T45" fmla="*/ 0 h 47"/>
                  <a:gd name="T46" fmla="*/ 23 w 47"/>
                  <a:gd name="T47" fmla="*/ 1 h 47"/>
                  <a:gd name="T48" fmla="*/ 1 w 47"/>
                  <a:gd name="T49" fmla="*/ 1 h 47"/>
                  <a:gd name="T50" fmla="*/ 1 w 47"/>
                  <a:gd name="T51" fmla="*/ 4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7">
                    <a:moveTo>
                      <a:pt x="23" y="46"/>
                    </a:moveTo>
                    <a:lnTo>
                      <a:pt x="47" y="46"/>
                    </a:lnTo>
                    <a:lnTo>
                      <a:pt x="47" y="1"/>
                    </a:lnTo>
                    <a:lnTo>
                      <a:pt x="23" y="1"/>
                    </a:lnTo>
                    <a:lnTo>
                      <a:pt x="23" y="0"/>
                    </a:lnTo>
                    <a:lnTo>
                      <a:pt x="47" y="0"/>
                    </a:lnTo>
                    <a:lnTo>
                      <a:pt x="47" y="0"/>
                    </a:lnTo>
                    <a:lnTo>
                      <a:pt x="47" y="0"/>
                    </a:lnTo>
                    <a:lnTo>
                      <a:pt x="47" y="47"/>
                    </a:lnTo>
                    <a:lnTo>
                      <a:pt x="47" y="47"/>
                    </a:lnTo>
                    <a:lnTo>
                      <a:pt x="47" y="47"/>
                    </a:lnTo>
                    <a:lnTo>
                      <a:pt x="23" y="47"/>
                    </a:lnTo>
                    <a:lnTo>
                      <a:pt x="23" y="46"/>
                    </a:lnTo>
                    <a:close/>
                    <a:moveTo>
                      <a:pt x="1" y="46"/>
                    </a:moveTo>
                    <a:lnTo>
                      <a:pt x="23" y="46"/>
                    </a:lnTo>
                    <a:lnTo>
                      <a:pt x="23" y="47"/>
                    </a:lnTo>
                    <a:lnTo>
                      <a:pt x="1" y="47"/>
                    </a:lnTo>
                    <a:lnTo>
                      <a:pt x="0" y="47"/>
                    </a:lnTo>
                    <a:lnTo>
                      <a:pt x="0" y="47"/>
                    </a:lnTo>
                    <a:lnTo>
                      <a:pt x="0" y="0"/>
                    </a:lnTo>
                    <a:lnTo>
                      <a:pt x="0" y="0"/>
                    </a:lnTo>
                    <a:lnTo>
                      <a:pt x="1" y="0"/>
                    </a:lnTo>
                    <a:lnTo>
                      <a:pt x="23" y="0"/>
                    </a:lnTo>
                    <a:lnTo>
                      <a:pt x="23" y="1"/>
                    </a:lnTo>
                    <a:lnTo>
                      <a:pt x="1" y="1"/>
                    </a:lnTo>
                    <a:lnTo>
                      <a:pt x="1" y="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930" name="Rectangle 557"/>
              <p:cNvSpPr>
                <a:spLocks noChangeArrowheads="1"/>
              </p:cNvSpPr>
              <p:nvPr/>
            </p:nvSpPr>
            <p:spPr bwMode="auto">
              <a:xfrm>
                <a:off x="3315" y="1994"/>
                <a:ext cx="45" cy="47"/>
              </a:xfrm>
              <a:prstGeom prst="rect">
                <a:avLst/>
              </a:prstGeom>
              <a:solidFill>
                <a:srgbClr val="6C3E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931" name="Freeform 558"/>
              <p:cNvSpPr>
                <a:spLocks noEditPoints="1"/>
              </p:cNvSpPr>
              <p:nvPr/>
            </p:nvSpPr>
            <p:spPr bwMode="auto">
              <a:xfrm>
                <a:off x="3315" y="1994"/>
                <a:ext cx="47" cy="47"/>
              </a:xfrm>
              <a:custGeom>
                <a:avLst/>
                <a:gdLst>
                  <a:gd name="T0" fmla="*/ 45 w 47"/>
                  <a:gd name="T1" fmla="*/ 47 h 47"/>
                  <a:gd name="T2" fmla="*/ 23 w 47"/>
                  <a:gd name="T3" fmla="*/ 47 h 47"/>
                  <a:gd name="T4" fmla="*/ 23 w 47"/>
                  <a:gd name="T5" fmla="*/ 46 h 47"/>
                  <a:gd name="T6" fmla="*/ 45 w 47"/>
                  <a:gd name="T7" fmla="*/ 46 h 47"/>
                  <a:gd name="T8" fmla="*/ 45 w 47"/>
                  <a:gd name="T9" fmla="*/ 1 h 47"/>
                  <a:gd name="T10" fmla="*/ 23 w 47"/>
                  <a:gd name="T11" fmla="*/ 1 h 47"/>
                  <a:gd name="T12" fmla="*/ 23 w 47"/>
                  <a:gd name="T13" fmla="*/ 0 h 47"/>
                  <a:gd name="T14" fmla="*/ 45 w 47"/>
                  <a:gd name="T15" fmla="*/ 0 h 47"/>
                  <a:gd name="T16" fmla="*/ 47 w 47"/>
                  <a:gd name="T17" fmla="*/ 0 h 47"/>
                  <a:gd name="T18" fmla="*/ 47 w 47"/>
                  <a:gd name="T19" fmla="*/ 0 h 47"/>
                  <a:gd name="T20" fmla="*/ 47 w 47"/>
                  <a:gd name="T21" fmla="*/ 47 h 47"/>
                  <a:gd name="T22" fmla="*/ 47 w 47"/>
                  <a:gd name="T23" fmla="*/ 47 h 47"/>
                  <a:gd name="T24" fmla="*/ 45 w 47"/>
                  <a:gd name="T25" fmla="*/ 47 h 47"/>
                  <a:gd name="T26" fmla="*/ 23 w 47"/>
                  <a:gd name="T27" fmla="*/ 47 h 47"/>
                  <a:gd name="T28" fmla="*/ 0 w 47"/>
                  <a:gd name="T29" fmla="*/ 47 h 47"/>
                  <a:gd name="T30" fmla="*/ 0 w 47"/>
                  <a:gd name="T31" fmla="*/ 47 h 47"/>
                  <a:gd name="T32" fmla="*/ 0 w 47"/>
                  <a:gd name="T33" fmla="*/ 47 h 47"/>
                  <a:gd name="T34" fmla="*/ 0 w 47"/>
                  <a:gd name="T35" fmla="*/ 0 h 47"/>
                  <a:gd name="T36" fmla="*/ 0 w 47"/>
                  <a:gd name="T37" fmla="*/ 0 h 47"/>
                  <a:gd name="T38" fmla="*/ 0 w 47"/>
                  <a:gd name="T39" fmla="*/ 0 h 47"/>
                  <a:gd name="T40" fmla="*/ 23 w 47"/>
                  <a:gd name="T41" fmla="*/ 0 h 47"/>
                  <a:gd name="T42" fmla="*/ 23 w 47"/>
                  <a:gd name="T43" fmla="*/ 1 h 47"/>
                  <a:gd name="T44" fmla="*/ 0 w 47"/>
                  <a:gd name="T45" fmla="*/ 1 h 47"/>
                  <a:gd name="T46" fmla="*/ 0 w 47"/>
                  <a:gd name="T47" fmla="*/ 46 h 47"/>
                  <a:gd name="T48" fmla="*/ 23 w 47"/>
                  <a:gd name="T49" fmla="*/ 46 h 47"/>
                  <a:gd name="T50" fmla="*/ 23 w 47"/>
                  <a:gd name="T51" fmla="*/ 4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7">
                    <a:moveTo>
                      <a:pt x="45" y="47"/>
                    </a:moveTo>
                    <a:lnTo>
                      <a:pt x="23" y="47"/>
                    </a:lnTo>
                    <a:lnTo>
                      <a:pt x="23" y="46"/>
                    </a:lnTo>
                    <a:lnTo>
                      <a:pt x="45" y="46"/>
                    </a:lnTo>
                    <a:lnTo>
                      <a:pt x="45" y="1"/>
                    </a:lnTo>
                    <a:lnTo>
                      <a:pt x="23" y="1"/>
                    </a:lnTo>
                    <a:lnTo>
                      <a:pt x="23" y="0"/>
                    </a:lnTo>
                    <a:lnTo>
                      <a:pt x="45" y="0"/>
                    </a:lnTo>
                    <a:lnTo>
                      <a:pt x="47" y="0"/>
                    </a:lnTo>
                    <a:lnTo>
                      <a:pt x="47" y="0"/>
                    </a:lnTo>
                    <a:lnTo>
                      <a:pt x="47" y="47"/>
                    </a:lnTo>
                    <a:lnTo>
                      <a:pt x="47" y="47"/>
                    </a:lnTo>
                    <a:lnTo>
                      <a:pt x="45" y="47"/>
                    </a:lnTo>
                    <a:close/>
                    <a:moveTo>
                      <a:pt x="23" y="47"/>
                    </a:moveTo>
                    <a:lnTo>
                      <a:pt x="0" y="47"/>
                    </a:lnTo>
                    <a:lnTo>
                      <a:pt x="0" y="47"/>
                    </a:lnTo>
                    <a:lnTo>
                      <a:pt x="0" y="47"/>
                    </a:lnTo>
                    <a:lnTo>
                      <a:pt x="0" y="0"/>
                    </a:lnTo>
                    <a:lnTo>
                      <a:pt x="0" y="0"/>
                    </a:lnTo>
                    <a:lnTo>
                      <a:pt x="0" y="0"/>
                    </a:lnTo>
                    <a:lnTo>
                      <a:pt x="23" y="0"/>
                    </a:lnTo>
                    <a:lnTo>
                      <a:pt x="23" y="1"/>
                    </a:lnTo>
                    <a:lnTo>
                      <a:pt x="0" y="1"/>
                    </a:lnTo>
                    <a:lnTo>
                      <a:pt x="0" y="46"/>
                    </a:lnTo>
                    <a:lnTo>
                      <a:pt x="23" y="46"/>
                    </a:lnTo>
                    <a:lnTo>
                      <a:pt x="23" y="4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932" name="Rectangle 559"/>
              <p:cNvSpPr>
                <a:spLocks noChangeArrowheads="1"/>
              </p:cNvSpPr>
              <p:nvPr/>
            </p:nvSpPr>
            <p:spPr bwMode="auto">
              <a:xfrm>
                <a:off x="3130" y="1948"/>
                <a:ext cx="46" cy="46"/>
              </a:xfrm>
              <a:prstGeom prst="rect">
                <a:avLst/>
              </a:prstGeom>
              <a:solidFill>
                <a:srgbClr val="6C3E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933" name="Freeform 560"/>
              <p:cNvSpPr>
                <a:spLocks noEditPoints="1"/>
              </p:cNvSpPr>
              <p:nvPr/>
            </p:nvSpPr>
            <p:spPr bwMode="auto">
              <a:xfrm>
                <a:off x="3130" y="1948"/>
                <a:ext cx="46" cy="47"/>
              </a:xfrm>
              <a:custGeom>
                <a:avLst/>
                <a:gdLst>
                  <a:gd name="T0" fmla="*/ 46 w 46"/>
                  <a:gd name="T1" fmla="*/ 0 h 47"/>
                  <a:gd name="T2" fmla="*/ 23 w 46"/>
                  <a:gd name="T3" fmla="*/ 0 h 47"/>
                  <a:gd name="T4" fmla="*/ 23 w 46"/>
                  <a:gd name="T5" fmla="*/ 0 h 47"/>
                  <a:gd name="T6" fmla="*/ 46 w 46"/>
                  <a:gd name="T7" fmla="*/ 0 h 47"/>
                  <a:gd name="T8" fmla="*/ 46 w 46"/>
                  <a:gd name="T9" fmla="*/ 0 h 47"/>
                  <a:gd name="T10" fmla="*/ 46 w 46"/>
                  <a:gd name="T11" fmla="*/ 0 h 47"/>
                  <a:gd name="T12" fmla="*/ 46 w 46"/>
                  <a:gd name="T13" fmla="*/ 46 h 47"/>
                  <a:gd name="T14" fmla="*/ 46 w 46"/>
                  <a:gd name="T15" fmla="*/ 47 h 47"/>
                  <a:gd name="T16" fmla="*/ 46 w 46"/>
                  <a:gd name="T17" fmla="*/ 47 h 47"/>
                  <a:gd name="T18" fmla="*/ 23 w 46"/>
                  <a:gd name="T19" fmla="*/ 47 h 47"/>
                  <a:gd name="T20" fmla="*/ 23 w 46"/>
                  <a:gd name="T21" fmla="*/ 46 h 47"/>
                  <a:gd name="T22" fmla="*/ 46 w 46"/>
                  <a:gd name="T23" fmla="*/ 46 h 47"/>
                  <a:gd name="T24" fmla="*/ 46 w 46"/>
                  <a:gd name="T25" fmla="*/ 0 h 47"/>
                  <a:gd name="T26" fmla="*/ 23 w 46"/>
                  <a:gd name="T27" fmla="*/ 0 h 47"/>
                  <a:gd name="T28" fmla="*/ 0 w 46"/>
                  <a:gd name="T29" fmla="*/ 0 h 47"/>
                  <a:gd name="T30" fmla="*/ 0 w 46"/>
                  <a:gd name="T31" fmla="*/ 46 h 47"/>
                  <a:gd name="T32" fmla="*/ 23 w 46"/>
                  <a:gd name="T33" fmla="*/ 46 h 47"/>
                  <a:gd name="T34" fmla="*/ 23 w 46"/>
                  <a:gd name="T35" fmla="*/ 47 h 47"/>
                  <a:gd name="T36" fmla="*/ 0 w 46"/>
                  <a:gd name="T37" fmla="*/ 47 h 47"/>
                  <a:gd name="T38" fmla="*/ 0 w 46"/>
                  <a:gd name="T39" fmla="*/ 47 h 47"/>
                  <a:gd name="T40" fmla="*/ 0 w 46"/>
                  <a:gd name="T41" fmla="*/ 46 h 47"/>
                  <a:gd name="T42" fmla="*/ 0 w 46"/>
                  <a:gd name="T43" fmla="*/ 0 h 47"/>
                  <a:gd name="T44" fmla="*/ 0 w 46"/>
                  <a:gd name="T45" fmla="*/ 0 h 47"/>
                  <a:gd name="T46" fmla="*/ 0 w 46"/>
                  <a:gd name="T47" fmla="*/ 0 h 47"/>
                  <a:gd name="T48" fmla="*/ 23 w 46"/>
                  <a:gd name="T49" fmla="*/ 0 h 47"/>
                  <a:gd name="T50" fmla="*/ 23 w 46"/>
                  <a:gd name="T51"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6" h="47">
                    <a:moveTo>
                      <a:pt x="46" y="0"/>
                    </a:moveTo>
                    <a:lnTo>
                      <a:pt x="23" y="0"/>
                    </a:lnTo>
                    <a:lnTo>
                      <a:pt x="23" y="0"/>
                    </a:lnTo>
                    <a:lnTo>
                      <a:pt x="46" y="0"/>
                    </a:lnTo>
                    <a:lnTo>
                      <a:pt x="46" y="0"/>
                    </a:lnTo>
                    <a:lnTo>
                      <a:pt x="46" y="0"/>
                    </a:lnTo>
                    <a:lnTo>
                      <a:pt x="46" y="46"/>
                    </a:lnTo>
                    <a:lnTo>
                      <a:pt x="46" y="47"/>
                    </a:lnTo>
                    <a:lnTo>
                      <a:pt x="46" y="47"/>
                    </a:lnTo>
                    <a:lnTo>
                      <a:pt x="23" y="47"/>
                    </a:lnTo>
                    <a:lnTo>
                      <a:pt x="23" y="46"/>
                    </a:lnTo>
                    <a:lnTo>
                      <a:pt x="46" y="46"/>
                    </a:lnTo>
                    <a:lnTo>
                      <a:pt x="46" y="0"/>
                    </a:lnTo>
                    <a:close/>
                    <a:moveTo>
                      <a:pt x="23" y="0"/>
                    </a:moveTo>
                    <a:lnTo>
                      <a:pt x="0" y="0"/>
                    </a:lnTo>
                    <a:lnTo>
                      <a:pt x="0" y="46"/>
                    </a:lnTo>
                    <a:lnTo>
                      <a:pt x="23" y="46"/>
                    </a:lnTo>
                    <a:lnTo>
                      <a:pt x="23" y="47"/>
                    </a:lnTo>
                    <a:lnTo>
                      <a:pt x="0" y="47"/>
                    </a:lnTo>
                    <a:lnTo>
                      <a:pt x="0" y="47"/>
                    </a:lnTo>
                    <a:lnTo>
                      <a:pt x="0" y="46"/>
                    </a:lnTo>
                    <a:lnTo>
                      <a:pt x="0" y="0"/>
                    </a:lnTo>
                    <a:lnTo>
                      <a:pt x="0" y="0"/>
                    </a:lnTo>
                    <a:lnTo>
                      <a:pt x="0" y="0"/>
                    </a:lnTo>
                    <a:lnTo>
                      <a:pt x="23" y="0"/>
                    </a:lnTo>
                    <a:lnTo>
                      <a:pt x="2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934" name="Rectangle 561"/>
              <p:cNvSpPr>
                <a:spLocks noChangeArrowheads="1"/>
              </p:cNvSpPr>
              <p:nvPr/>
            </p:nvSpPr>
            <p:spPr bwMode="auto">
              <a:xfrm>
                <a:off x="3176" y="1948"/>
                <a:ext cx="46" cy="46"/>
              </a:xfrm>
              <a:prstGeom prst="rect">
                <a:avLst/>
              </a:prstGeom>
              <a:solidFill>
                <a:srgbClr val="6C3E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935" name="Freeform 562"/>
              <p:cNvSpPr>
                <a:spLocks noEditPoints="1"/>
              </p:cNvSpPr>
              <p:nvPr/>
            </p:nvSpPr>
            <p:spPr bwMode="auto">
              <a:xfrm>
                <a:off x="3176" y="1948"/>
                <a:ext cx="47" cy="47"/>
              </a:xfrm>
              <a:custGeom>
                <a:avLst/>
                <a:gdLst>
                  <a:gd name="T0" fmla="*/ 24 w 47"/>
                  <a:gd name="T1" fmla="*/ 0 h 47"/>
                  <a:gd name="T2" fmla="*/ 46 w 47"/>
                  <a:gd name="T3" fmla="*/ 0 h 47"/>
                  <a:gd name="T4" fmla="*/ 47 w 47"/>
                  <a:gd name="T5" fmla="*/ 0 h 47"/>
                  <a:gd name="T6" fmla="*/ 47 w 47"/>
                  <a:gd name="T7" fmla="*/ 0 h 47"/>
                  <a:gd name="T8" fmla="*/ 47 w 47"/>
                  <a:gd name="T9" fmla="*/ 46 h 47"/>
                  <a:gd name="T10" fmla="*/ 47 w 47"/>
                  <a:gd name="T11" fmla="*/ 47 h 47"/>
                  <a:gd name="T12" fmla="*/ 46 w 47"/>
                  <a:gd name="T13" fmla="*/ 47 h 47"/>
                  <a:gd name="T14" fmla="*/ 24 w 47"/>
                  <a:gd name="T15" fmla="*/ 47 h 47"/>
                  <a:gd name="T16" fmla="*/ 24 w 47"/>
                  <a:gd name="T17" fmla="*/ 46 h 47"/>
                  <a:gd name="T18" fmla="*/ 46 w 47"/>
                  <a:gd name="T19" fmla="*/ 46 h 47"/>
                  <a:gd name="T20" fmla="*/ 46 w 47"/>
                  <a:gd name="T21" fmla="*/ 0 h 47"/>
                  <a:gd name="T22" fmla="*/ 24 w 47"/>
                  <a:gd name="T23" fmla="*/ 0 h 47"/>
                  <a:gd name="T24" fmla="*/ 24 w 47"/>
                  <a:gd name="T25" fmla="*/ 0 h 47"/>
                  <a:gd name="T26" fmla="*/ 0 w 47"/>
                  <a:gd name="T27" fmla="*/ 0 h 47"/>
                  <a:gd name="T28" fmla="*/ 24 w 47"/>
                  <a:gd name="T29" fmla="*/ 0 h 47"/>
                  <a:gd name="T30" fmla="*/ 24 w 47"/>
                  <a:gd name="T31" fmla="*/ 0 h 47"/>
                  <a:gd name="T32" fmla="*/ 0 w 47"/>
                  <a:gd name="T33" fmla="*/ 0 h 47"/>
                  <a:gd name="T34" fmla="*/ 0 w 47"/>
                  <a:gd name="T35" fmla="*/ 46 h 47"/>
                  <a:gd name="T36" fmla="*/ 24 w 47"/>
                  <a:gd name="T37" fmla="*/ 46 h 47"/>
                  <a:gd name="T38" fmla="*/ 24 w 47"/>
                  <a:gd name="T39" fmla="*/ 47 h 47"/>
                  <a:gd name="T40" fmla="*/ 0 w 47"/>
                  <a:gd name="T41" fmla="*/ 47 h 47"/>
                  <a:gd name="T42" fmla="*/ 0 w 47"/>
                  <a:gd name="T43" fmla="*/ 47 h 47"/>
                  <a:gd name="T44" fmla="*/ 0 w 47"/>
                  <a:gd name="T45" fmla="*/ 46 h 47"/>
                  <a:gd name="T46" fmla="*/ 0 w 47"/>
                  <a:gd name="T47" fmla="*/ 0 h 47"/>
                  <a:gd name="T48" fmla="*/ 0 w 47"/>
                  <a:gd name="T49" fmla="*/ 0 h 47"/>
                  <a:gd name="T50" fmla="*/ 0 w 47"/>
                  <a:gd name="T51"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7">
                    <a:moveTo>
                      <a:pt x="24" y="0"/>
                    </a:moveTo>
                    <a:lnTo>
                      <a:pt x="46" y="0"/>
                    </a:lnTo>
                    <a:lnTo>
                      <a:pt x="47" y="0"/>
                    </a:lnTo>
                    <a:lnTo>
                      <a:pt x="47" y="0"/>
                    </a:lnTo>
                    <a:lnTo>
                      <a:pt x="47" y="46"/>
                    </a:lnTo>
                    <a:lnTo>
                      <a:pt x="47" y="47"/>
                    </a:lnTo>
                    <a:lnTo>
                      <a:pt x="46" y="47"/>
                    </a:lnTo>
                    <a:lnTo>
                      <a:pt x="24" y="47"/>
                    </a:lnTo>
                    <a:lnTo>
                      <a:pt x="24" y="46"/>
                    </a:lnTo>
                    <a:lnTo>
                      <a:pt x="46" y="46"/>
                    </a:lnTo>
                    <a:lnTo>
                      <a:pt x="46" y="0"/>
                    </a:lnTo>
                    <a:lnTo>
                      <a:pt x="24" y="0"/>
                    </a:lnTo>
                    <a:lnTo>
                      <a:pt x="24" y="0"/>
                    </a:lnTo>
                    <a:close/>
                    <a:moveTo>
                      <a:pt x="0" y="0"/>
                    </a:moveTo>
                    <a:lnTo>
                      <a:pt x="24" y="0"/>
                    </a:lnTo>
                    <a:lnTo>
                      <a:pt x="24" y="0"/>
                    </a:lnTo>
                    <a:lnTo>
                      <a:pt x="0" y="0"/>
                    </a:lnTo>
                    <a:lnTo>
                      <a:pt x="0" y="46"/>
                    </a:lnTo>
                    <a:lnTo>
                      <a:pt x="24" y="46"/>
                    </a:lnTo>
                    <a:lnTo>
                      <a:pt x="24" y="47"/>
                    </a:lnTo>
                    <a:lnTo>
                      <a:pt x="0" y="47"/>
                    </a:lnTo>
                    <a:lnTo>
                      <a:pt x="0" y="47"/>
                    </a:lnTo>
                    <a:lnTo>
                      <a:pt x="0" y="46"/>
                    </a:lnTo>
                    <a:lnTo>
                      <a:pt x="0" y="0"/>
                    </a:lnTo>
                    <a:lnTo>
                      <a:pt x="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936" name="Rectangle 563"/>
              <p:cNvSpPr>
                <a:spLocks noChangeArrowheads="1"/>
              </p:cNvSpPr>
              <p:nvPr/>
            </p:nvSpPr>
            <p:spPr bwMode="auto">
              <a:xfrm>
                <a:off x="3222" y="1948"/>
                <a:ext cx="47" cy="46"/>
              </a:xfrm>
              <a:prstGeom prst="rect">
                <a:avLst/>
              </a:prstGeom>
              <a:solidFill>
                <a:srgbClr val="6C3E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937" name="Freeform 564"/>
              <p:cNvSpPr>
                <a:spLocks noEditPoints="1"/>
              </p:cNvSpPr>
              <p:nvPr/>
            </p:nvSpPr>
            <p:spPr bwMode="auto">
              <a:xfrm>
                <a:off x="3222" y="1948"/>
                <a:ext cx="47" cy="47"/>
              </a:xfrm>
              <a:custGeom>
                <a:avLst/>
                <a:gdLst>
                  <a:gd name="T0" fmla="*/ 46 w 47"/>
                  <a:gd name="T1" fmla="*/ 0 h 47"/>
                  <a:gd name="T2" fmla="*/ 23 w 47"/>
                  <a:gd name="T3" fmla="*/ 0 h 47"/>
                  <a:gd name="T4" fmla="*/ 23 w 47"/>
                  <a:gd name="T5" fmla="*/ 0 h 47"/>
                  <a:gd name="T6" fmla="*/ 47 w 47"/>
                  <a:gd name="T7" fmla="*/ 0 h 47"/>
                  <a:gd name="T8" fmla="*/ 47 w 47"/>
                  <a:gd name="T9" fmla="*/ 0 h 47"/>
                  <a:gd name="T10" fmla="*/ 47 w 47"/>
                  <a:gd name="T11" fmla="*/ 0 h 47"/>
                  <a:gd name="T12" fmla="*/ 47 w 47"/>
                  <a:gd name="T13" fmla="*/ 46 h 47"/>
                  <a:gd name="T14" fmla="*/ 47 w 47"/>
                  <a:gd name="T15" fmla="*/ 47 h 47"/>
                  <a:gd name="T16" fmla="*/ 47 w 47"/>
                  <a:gd name="T17" fmla="*/ 47 h 47"/>
                  <a:gd name="T18" fmla="*/ 23 w 47"/>
                  <a:gd name="T19" fmla="*/ 47 h 47"/>
                  <a:gd name="T20" fmla="*/ 23 w 47"/>
                  <a:gd name="T21" fmla="*/ 46 h 47"/>
                  <a:gd name="T22" fmla="*/ 46 w 47"/>
                  <a:gd name="T23" fmla="*/ 46 h 47"/>
                  <a:gd name="T24" fmla="*/ 46 w 47"/>
                  <a:gd name="T25" fmla="*/ 0 h 47"/>
                  <a:gd name="T26" fmla="*/ 23 w 47"/>
                  <a:gd name="T27" fmla="*/ 0 h 47"/>
                  <a:gd name="T28" fmla="*/ 1 w 47"/>
                  <a:gd name="T29" fmla="*/ 0 h 47"/>
                  <a:gd name="T30" fmla="*/ 1 w 47"/>
                  <a:gd name="T31" fmla="*/ 46 h 47"/>
                  <a:gd name="T32" fmla="*/ 23 w 47"/>
                  <a:gd name="T33" fmla="*/ 46 h 47"/>
                  <a:gd name="T34" fmla="*/ 23 w 47"/>
                  <a:gd name="T35" fmla="*/ 47 h 47"/>
                  <a:gd name="T36" fmla="*/ 0 w 47"/>
                  <a:gd name="T37" fmla="*/ 47 h 47"/>
                  <a:gd name="T38" fmla="*/ 0 w 47"/>
                  <a:gd name="T39" fmla="*/ 47 h 47"/>
                  <a:gd name="T40" fmla="*/ 0 w 47"/>
                  <a:gd name="T41" fmla="*/ 46 h 47"/>
                  <a:gd name="T42" fmla="*/ 0 w 47"/>
                  <a:gd name="T43" fmla="*/ 0 h 47"/>
                  <a:gd name="T44" fmla="*/ 0 w 47"/>
                  <a:gd name="T45" fmla="*/ 0 h 47"/>
                  <a:gd name="T46" fmla="*/ 0 w 47"/>
                  <a:gd name="T47" fmla="*/ 0 h 47"/>
                  <a:gd name="T48" fmla="*/ 23 w 47"/>
                  <a:gd name="T49" fmla="*/ 0 h 47"/>
                  <a:gd name="T50" fmla="*/ 23 w 47"/>
                  <a:gd name="T51"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7">
                    <a:moveTo>
                      <a:pt x="46" y="0"/>
                    </a:moveTo>
                    <a:lnTo>
                      <a:pt x="23" y="0"/>
                    </a:lnTo>
                    <a:lnTo>
                      <a:pt x="23" y="0"/>
                    </a:lnTo>
                    <a:lnTo>
                      <a:pt x="47" y="0"/>
                    </a:lnTo>
                    <a:lnTo>
                      <a:pt x="47" y="0"/>
                    </a:lnTo>
                    <a:lnTo>
                      <a:pt x="47" y="0"/>
                    </a:lnTo>
                    <a:lnTo>
                      <a:pt x="47" y="46"/>
                    </a:lnTo>
                    <a:lnTo>
                      <a:pt x="47" y="47"/>
                    </a:lnTo>
                    <a:lnTo>
                      <a:pt x="47" y="47"/>
                    </a:lnTo>
                    <a:lnTo>
                      <a:pt x="23" y="47"/>
                    </a:lnTo>
                    <a:lnTo>
                      <a:pt x="23" y="46"/>
                    </a:lnTo>
                    <a:lnTo>
                      <a:pt x="46" y="46"/>
                    </a:lnTo>
                    <a:lnTo>
                      <a:pt x="46" y="0"/>
                    </a:lnTo>
                    <a:close/>
                    <a:moveTo>
                      <a:pt x="23" y="0"/>
                    </a:moveTo>
                    <a:lnTo>
                      <a:pt x="1" y="0"/>
                    </a:lnTo>
                    <a:lnTo>
                      <a:pt x="1" y="46"/>
                    </a:lnTo>
                    <a:lnTo>
                      <a:pt x="23" y="46"/>
                    </a:lnTo>
                    <a:lnTo>
                      <a:pt x="23" y="47"/>
                    </a:lnTo>
                    <a:lnTo>
                      <a:pt x="0" y="47"/>
                    </a:lnTo>
                    <a:lnTo>
                      <a:pt x="0" y="47"/>
                    </a:lnTo>
                    <a:lnTo>
                      <a:pt x="0" y="46"/>
                    </a:lnTo>
                    <a:lnTo>
                      <a:pt x="0" y="0"/>
                    </a:lnTo>
                    <a:lnTo>
                      <a:pt x="0" y="0"/>
                    </a:lnTo>
                    <a:lnTo>
                      <a:pt x="0" y="0"/>
                    </a:lnTo>
                    <a:lnTo>
                      <a:pt x="23" y="0"/>
                    </a:lnTo>
                    <a:lnTo>
                      <a:pt x="2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938" name="Rectangle 565"/>
              <p:cNvSpPr>
                <a:spLocks noChangeArrowheads="1"/>
              </p:cNvSpPr>
              <p:nvPr/>
            </p:nvSpPr>
            <p:spPr bwMode="auto">
              <a:xfrm>
                <a:off x="3269" y="1948"/>
                <a:ext cx="46" cy="46"/>
              </a:xfrm>
              <a:prstGeom prst="rect">
                <a:avLst/>
              </a:prstGeom>
              <a:solidFill>
                <a:srgbClr val="6C3E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939" name="Freeform 566"/>
              <p:cNvSpPr>
                <a:spLocks noEditPoints="1"/>
              </p:cNvSpPr>
              <p:nvPr/>
            </p:nvSpPr>
            <p:spPr bwMode="auto">
              <a:xfrm>
                <a:off x="3268" y="1948"/>
                <a:ext cx="47" cy="47"/>
              </a:xfrm>
              <a:custGeom>
                <a:avLst/>
                <a:gdLst>
                  <a:gd name="T0" fmla="*/ 23 w 47"/>
                  <a:gd name="T1" fmla="*/ 0 h 47"/>
                  <a:gd name="T2" fmla="*/ 47 w 47"/>
                  <a:gd name="T3" fmla="*/ 0 h 47"/>
                  <a:gd name="T4" fmla="*/ 47 w 47"/>
                  <a:gd name="T5" fmla="*/ 0 h 47"/>
                  <a:gd name="T6" fmla="*/ 47 w 47"/>
                  <a:gd name="T7" fmla="*/ 0 h 47"/>
                  <a:gd name="T8" fmla="*/ 47 w 47"/>
                  <a:gd name="T9" fmla="*/ 46 h 47"/>
                  <a:gd name="T10" fmla="*/ 47 w 47"/>
                  <a:gd name="T11" fmla="*/ 47 h 47"/>
                  <a:gd name="T12" fmla="*/ 47 w 47"/>
                  <a:gd name="T13" fmla="*/ 47 h 47"/>
                  <a:gd name="T14" fmla="*/ 23 w 47"/>
                  <a:gd name="T15" fmla="*/ 47 h 47"/>
                  <a:gd name="T16" fmla="*/ 23 w 47"/>
                  <a:gd name="T17" fmla="*/ 46 h 47"/>
                  <a:gd name="T18" fmla="*/ 47 w 47"/>
                  <a:gd name="T19" fmla="*/ 46 h 47"/>
                  <a:gd name="T20" fmla="*/ 47 w 47"/>
                  <a:gd name="T21" fmla="*/ 0 h 47"/>
                  <a:gd name="T22" fmla="*/ 23 w 47"/>
                  <a:gd name="T23" fmla="*/ 0 h 47"/>
                  <a:gd name="T24" fmla="*/ 23 w 47"/>
                  <a:gd name="T25" fmla="*/ 0 h 47"/>
                  <a:gd name="T26" fmla="*/ 1 w 47"/>
                  <a:gd name="T27" fmla="*/ 0 h 47"/>
                  <a:gd name="T28" fmla="*/ 23 w 47"/>
                  <a:gd name="T29" fmla="*/ 0 h 47"/>
                  <a:gd name="T30" fmla="*/ 23 w 47"/>
                  <a:gd name="T31" fmla="*/ 0 h 47"/>
                  <a:gd name="T32" fmla="*/ 1 w 47"/>
                  <a:gd name="T33" fmla="*/ 0 h 47"/>
                  <a:gd name="T34" fmla="*/ 1 w 47"/>
                  <a:gd name="T35" fmla="*/ 46 h 47"/>
                  <a:gd name="T36" fmla="*/ 23 w 47"/>
                  <a:gd name="T37" fmla="*/ 46 h 47"/>
                  <a:gd name="T38" fmla="*/ 23 w 47"/>
                  <a:gd name="T39" fmla="*/ 47 h 47"/>
                  <a:gd name="T40" fmla="*/ 1 w 47"/>
                  <a:gd name="T41" fmla="*/ 47 h 47"/>
                  <a:gd name="T42" fmla="*/ 0 w 47"/>
                  <a:gd name="T43" fmla="*/ 47 h 47"/>
                  <a:gd name="T44" fmla="*/ 0 w 47"/>
                  <a:gd name="T45" fmla="*/ 46 h 47"/>
                  <a:gd name="T46" fmla="*/ 0 w 47"/>
                  <a:gd name="T47" fmla="*/ 0 h 47"/>
                  <a:gd name="T48" fmla="*/ 0 w 47"/>
                  <a:gd name="T49" fmla="*/ 0 h 47"/>
                  <a:gd name="T50" fmla="*/ 1 w 47"/>
                  <a:gd name="T51"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7">
                    <a:moveTo>
                      <a:pt x="23" y="0"/>
                    </a:moveTo>
                    <a:lnTo>
                      <a:pt x="47" y="0"/>
                    </a:lnTo>
                    <a:lnTo>
                      <a:pt x="47" y="0"/>
                    </a:lnTo>
                    <a:lnTo>
                      <a:pt x="47" y="0"/>
                    </a:lnTo>
                    <a:lnTo>
                      <a:pt x="47" y="46"/>
                    </a:lnTo>
                    <a:lnTo>
                      <a:pt x="47" y="47"/>
                    </a:lnTo>
                    <a:lnTo>
                      <a:pt x="47" y="47"/>
                    </a:lnTo>
                    <a:lnTo>
                      <a:pt x="23" y="47"/>
                    </a:lnTo>
                    <a:lnTo>
                      <a:pt x="23" y="46"/>
                    </a:lnTo>
                    <a:lnTo>
                      <a:pt x="47" y="46"/>
                    </a:lnTo>
                    <a:lnTo>
                      <a:pt x="47" y="0"/>
                    </a:lnTo>
                    <a:lnTo>
                      <a:pt x="23" y="0"/>
                    </a:lnTo>
                    <a:lnTo>
                      <a:pt x="23" y="0"/>
                    </a:lnTo>
                    <a:close/>
                    <a:moveTo>
                      <a:pt x="1" y="0"/>
                    </a:moveTo>
                    <a:lnTo>
                      <a:pt x="23" y="0"/>
                    </a:lnTo>
                    <a:lnTo>
                      <a:pt x="23" y="0"/>
                    </a:lnTo>
                    <a:lnTo>
                      <a:pt x="1" y="0"/>
                    </a:lnTo>
                    <a:lnTo>
                      <a:pt x="1" y="46"/>
                    </a:lnTo>
                    <a:lnTo>
                      <a:pt x="23" y="46"/>
                    </a:lnTo>
                    <a:lnTo>
                      <a:pt x="23" y="47"/>
                    </a:lnTo>
                    <a:lnTo>
                      <a:pt x="1" y="47"/>
                    </a:lnTo>
                    <a:lnTo>
                      <a:pt x="0" y="47"/>
                    </a:lnTo>
                    <a:lnTo>
                      <a:pt x="0" y="46"/>
                    </a:lnTo>
                    <a:lnTo>
                      <a:pt x="0" y="0"/>
                    </a:lnTo>
                    <a:lnTo>
                      <a:pt x="0" y="0"/>
                    </a:ln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940" name="Rectangle 567"/>
              <p:cNvSpPr>
                <a:spLocks noChangeArrowheads="1"/>
              </p:cNvSpPr>
              <p:nvPr/>
            </p:nvSpPr>
            <p:spPr bwMode="auto">
              <a:xfrm>
                <a:off x="3315" y="1948"/>
                <a:ext cx="45" cy="46"/>
              </a:xfrm>
              <a:prstGeom prst="rect">
                <a:avLst/>
              </a:prstGeom>
              <a:solidFill>
                <a:srgbClr val="6C3E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941" name="Freeform 568"/>
              <p:cNvSpPr>
                <a:spLocks noEditPoints="1"/>
              </p:cNvSpPr>
              <p:nvPr/>
            </p:nvSpPr>
            <p:spPr bwMode="auto">
              <a:xfrm>
                <a:off x="3315" y="1948"/>
                <a:ext cx="47" cy="47"/>
              </a:xfrm>
              <a:custGeom>
                <a:avLst/>
                <a:gdLst>
                  <a:gd name="T0" fmla="*/ 45 w 47"/>
                  <a:gd name="T1" fmla="*/ 0 h 47"/>
                  <a:gd name="T2" fmla="*/ 23 w 47"/>
                  <a:gd name="T3" fmla="*/ 0 h 47"/>
                  <a:gd name="T4" fmla="*/ 23 w 47"/>
                  <a:gd name="T5" fmla="*/ 0 h 47"/>
                  <a:gd name="T6" fmla="*/ 45 w 47"/>
                  <a:gd name="T7" fmla="*/ 0 h 47"/>
                  <a:gd name="T8" fmla="*/ 47 w 47"/>
                  <a:gd name="T9" fmla="*/ 0 h 47"/>
                  <a:gd name="T10" fmla="*/ 47 w 47"/>
                  <a:gd name="T11" fmla="*/ 0 h 47"/>
                  <a:gd name="T12" fmla="*/ 47 w 47"/>
                  <a:gd name="T13" fmla="*/ 46 h 47"/>
                  <a:gd name="T14" fmla="*/ 47 w 47"/>
                  <a:gd name="T15" fmla="*/ 47 h 47"/>
                  <a:gd name="T16" fmla="*/ 45 w 47"/>
                  <a:gd name="T17" fmla="*/ 47 h 47"/>
                  <a:gd name="T18" fmla="*/ 23 w 47"/>
                  <a:gd name="T19" fmla="*/ 47 h 47"/>
                  <a:gd name="T20" fmla="*/ 23 w 47"/>
                  <a:gd name="T21" fmla="*/ 46 h 47"/>
                  <a:gd name="T22" fmla="*/ 45 w 47"/>
                  <a:gd name="T23" fmla="*/ 46 h 47"/>
                  <a:gd name="T24" fmla="*/ 45 w 47"/>
                  <a:gd name="T25" fmla="*/ 0 h 47"/>
                  <a:gd name="T26" fmla="*/ 23 w 47"/>
                  <a:gd name="T27" fmla="*/ 0 h 47"/>
                  <a:gd name="T28" fmla="*/ 0 w 47"/>
                  <a:gd name="T29" fmla="*/ 0 h 47"/>
                  <a:gd name="T30" fmla="*/ 0 w 47"/>
                  <a:gd name="T31" fmla="*/ 46 h 47"/>
                  <a:gd name="T32" fmla="*/ 23 w 47"/>
                  <a:gd name="T33" fmla="*/ 46 h 47"/>
                  <a:gd name="T34" fmla="*/ 23 w 47"/>
                  <a:gd name="T35" fmla="*/ 47 h 47"/>
                  <a:gd name="T36" fmla="*/ 0 w 47"/>
                  <a:gd name="T37" fmla="*/ 47 h 47"/>
                  <a:gd name="T38" fmla="*/ 0 w 47"/>
                  <a:gd name="T39" fmla="*/ 47 h 47"/>
                  <a:gd name="T40" fmla="*/ 0 w 47"/>
                  <a:gd name="T41" fmla="*/ 46 h 47"/>
                  <a:gd name="T42" fmla="*/ 0 w 47"/>
                  <a:gd name="T43" fmla="*/ 0 h 47"/>
                  <a:gd name="T44" fmla="*/ 0 w 47"/>
                  <a:gd name="T45" fmla="*/ 0 h 47"/>
                  <a:gd name="T46" fmla="*/ 0 w 47"/>
                  <a:gd name="T47" fmla="*/ 0 h 47"/>
                  <a:gd name="T48" fmla="*/ 23 w 47"/>
                  <a:gd name="T49" fmla="*/ 0 h 47"/>
                  <a:gd name="T50" fmla="*/ 23 w 47"/>
                  <a:gd name="T51"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7">
                    <a:moveTo>
                      <a:pt x="45" y="0"/>
                    </a:moveTo>
                    <a:lnTo>
                      <a:pt x="23" y="0"/>
                    </a:lnTo>
                    <a:lnTo>
                      <a:pt x="23" y="0"/>
                    </a:lnTo>
                    <a:lnTo>
                      <a:pt x="45" y="0"/>
                    </a:lnTo>
                    <a:lnTo>
                      <a:pt x="47" y="0"/>
                    </a:lnTo>
                    <a:lnTo>
                      <a:pt x="47" y="0"/>
                    </a:lnTo>
                    <a:lnTo>
                      <a:pt x="47" y="46"/>
                    </a:lnTo>
                    <a:lnTo>
                      <a:pt x="47" y="47"/>
                    </a:lnTo>
                    <a:lnTo>
                      <a:pt x="45" y="47"/>
                    </a:lnTo>
                    <a:lnTo>
                      <a:pt x="23" y="47"/>
                    </a:lnTo>
                    <a:lnTo>
                      <a:pt x="23" y="46"/>
                    </a:lnTo>
                    <a:lnTo>
                      <a:pt x="45" y="46"/>
                    </a:lnTo>
                    <a:lnTo>
                      <a:pt x="45" y="0"/>
                    </a:lnTo>
                    <a:close/>
                    <a:moveTo>
                      <a:pt x="23" y="0"/>
                    </a:moveTo>
                    <a:lnTo>
                      <a:pt x="0" y="0"/>
                    </a:lnTo>
                    <a:lnTo>
                      <a:pt x="0" y="46"/>
                    </a:lnTo>
                    <a:lnTo>
                      <a:pt x="23" y="46"/>
                    </a:lnTo>
                    <a:lnTo>
                      <a:pt x="23" y="47"/>
                    </a:lnTo>
                    <a:lnTo>
                      <a:pt x="0" y="47"/>
                    </a:lnTo>
                    <a:lnTo>
                      <a:pt x="0" y="47"/>
                    </a:lnTo>
                    <a:lnTo>
                      <a:pt x="0" y="46"/>
                    </a:lnTo>
                    <a:lnTo>
                      <a:pt x="0" y="0"/>
                    </a:lnTo>
                    <a:lnTo>
                      <a:pt x="0" y="0"/>
                    </a:lnTo>
                    <a:lnTo>
                      <a:pt x="0" y="0"/>
                    </a:lnTo>
                    <a:lnTo>
                      <a:pt x="23" y="0"/>
                    </a:lnTo>
                    <a:lnTo>
                      <a:pt x="2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942" name="Rectangle 569"/>
              <p:cNvSpPr>
                <a:spLocks noChangeArrowheads="1"/>
              </p:cNvSpPr>
              <p:nvPr/>
            </p:nvSpPr>
            <p:spPr bwMode="auto">
              <a:xfrm>
                <a:off x="3130" y="2041"/>
                <a:ext cx="46" cy="46"/>
              </a:xfrm>
              <a:prstGeom prst="rect">
                <a:avLst/>
              </a:prstGeom>
              <a:solidFill>
                <a:srgbClr val="6C3E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943" name="Freeform 570"/>
              <p:cNvSpPr>
                <a:spLocks noEditPoints="1"/>
              </p:cNvSpPr>
              <p:nvPr/>
            </p:nvSpPr>
            <p:spPr bwMode="auto">
              <a:xfrm>
                <a:off x="3130" y="2040"/>
                <a:ext cx="46" cy="47"/>
              </a:xfrm>
              <a:custGeom>
                <a:avLst/>
                <a:gdLst>
                  <a:gd name="T0" fmla="*/ 46 w 46"/>
                  <a:gd name="T1" fmla="*/ 1 h 47"/>
                  <a:gd name="T2" fmla="*/ 23 w 46"/>
                  <a:gd name="T3" fmla="*/ 1 h 47"/>
                  <a:gd name="T4" fmla="*/ 23 w 46"/>
                  <a:gd name="T5" fmla="*/ 0 h 47"/>
                  <a:gd name="T6" fmla="*/ 46 w 46"/>
                  <a:gd name="T7" fmla="*/ 0 h 47"/>
                  <a:gd name="T8" fmla="*/ 46 w 46"/>
                  <a:gd name="T9" fmla="*/ 0 h 47"/>
                  <a:gd name="T10" fmla="*/ 46 w 46"/>
                  <a:gd name="T11" fmla="*/ 1 h 47"/>
                  <a:gd name="T12" fmla="*/ 46 w 46"/>
                  <a:gd name="T13" fmla="*/ 47 h 47"/>
                  <a:gd name="T14" fmla="*/ 46 w 46"/>
                  <a:gd name="T15" fmla="*/ 47 h 47"/>
                  <a:gd name="T16" fmla="*/ 46 w 46"/>
                  <a:gd name="T17" fmla="*/ 47 h 47"/>
                  <a:gd name="T18" fmla="*/ 23 w 46"/>
                  <a:gd name="T19" fmla="*/ 47 h 47"/>
                  <a:gd name="T20" fmla="*/ 23 w 46"/>
                  <a:gd name="T21" fmla="*/ 47 h 47"/>
                  <a:gd name="T22" fmla="*/ 46 w 46"/>
                  <a:gd name="T23" fmla="*/ 47 h 47"/>
                  <a:gd name="T24" fmla="*/ 46 w 46"/>
                  <a:gd name="T25" fmla="*/ 1 h 47"/>
                  <a:gd name="T26" fmla="*/ 23 w 46"/>
                  <a:gd name="T27" fmla="*/ 1 h 47"/>
                  <a:gd name="T28" fmla="*/ 0 w 46"/>
                  <a:gd name="T29" fmla="*/ 1 h 47"/>
                  <a:gd name="T30" fmla="*/ 0 w 46"/>
                  <a:gd name="T31" fmla="*/ 47 h 47"/>
                  <a:gd name="T32" fmla="*/ 23 w 46"/>
                  <a:gd name="T33" fmla="*/ 47 h 47"/>
                  <a:gd name="T34" fmla="*/ 23 w 46"/>
                  <a:gd name="T35" fmla="*/ 47 h 47"/>
                  <a:gd name="T36" fmla="*/ 0 w 46"/>
                  <a:gd name="T37" fmla="*/ 47 h 47"/>
                  <a:gd name="T38" fmla="*/ 0 w 46"/>
                  <a:gd name="T39" fmla="*/ 47 h 47"/>
                  <a:gd name="T40" fmla="*/ 0 w 46"/>
                  <a:gd name="T41" fmla="*/ 47 h 47"/>
                  <a:gd name="T42" fmla="*/ 0 w 46"/>
                  <a:gd name="T43" fmla="*/ 1 h 47"/>
                  <a:gd name="T44" fmla="*/ 0 w 46"/>
                  <a:gd name="T45" fmla="*/ 0 h 47"/>
                  <a:gd name="T46" fmla="*/ 0 w 46"/>
                  <a:gd name="T47" fmla="*/ 0 h 47"/>
                  <a:gd name="T48" fmla="*/ 23 w 46"/>
                  <a:gd name="T49" fmla="*/ 0 h 47"/>
                  <a:gd name="T50" fmla="*/ 23 w 46"/>
                  <a:gd name="T51" fmla="*/ 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6" h="47">
                    <a:moveTo>
                      <a:pt x="46" y="1"/>
                    </a:moveTo>
                    <a:lnTo>
                      <a:pt x="23" y="1"/>
                    </a:lnTo>
                    <a:lnTo>
                      <a:pt x="23" y="0"/>
                    </a:lnTo>
                    <a:lnTo>
                      <a:pt x="46" y="0"/>
                    </a:lnTo>
                    <a:lnTo>
                      <a:pt x="46" y="0"/>
                    </a:lnTo>
                    <a:lnTo>
                      <a:pt x="46" y="1"/>
                    </a:lnTo>
                    <a:lnTo>
                      <a:pt x="46" y="47"/>
                    </a:lnTo>
                    <a:lnTo>
                      <a:pt x="46" y="47"/>
                    </a:lnTo>
                    <a:lnTo>
                      <a:pt x="46" y="47"/>
                    </a:lnTo>
                    <a:lnTo>
                      <a:pt x="23" y="47"/>
                    </a:lnTo>
                    <a:lnTo>
                      <a:pt x="23" y="47"/>
                    </a:lnTo>
                    <a:lnTo>
                      <a:pt x="46" y="47"/>
                    </a:lnTo>
                    <a:lnTo>
                      <a:pt x="46" y="1"/>
                    </a:lnTo>
                    <a:close/>
                    <a:moveTo>
                      <a:pt x="23" y="1"/>
                    </a:moveTo>
                    <a:lnTo>
                      <a:pt x="0" y="1"/>
                    </a:lnTo>
                    <a:lnTo>
                      <a:pt x="0" y="47"/>
                    </a:lnTo>
                    <a:lnTo>
                      <a:pt x="23" y="47"/>
                    </a:lnTo>
                    <a:lnTo>
                      <a:pt x="23" y="47"/>
                    </a:lnTo>
                    <a:lnTo>
                      <a:pt x="0" y="47"/>
                    </a:lnTo>
                    <a:lnTo>
                      <a:pt x="0" y="47"/>
                    </a:lnTo>
                    <a:lnTo>
                      <a:pt x="0" y="47"/>
                    </a:lnTo>
                    <a:lnTo>
                      <a:pt x="0" y="1"/>
                    </a:lnTo>
                    <a:lnTo>
                      <a:pt x="0" y="0"/>
                    </a:lnTo>
                    <a:lnTo>
                      <a:pt x="0" y="0"/>
                    </a:lnTo>
                    <a:lnTo>
                      <a:pt x="23" y="0"/>
                    </a:lnTo>
                    <a:lnTo>
                      <a:pt x="23"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944" name="Rectangle 571"/>
              <p:cNvSpPr>
                <a:spLocks noChangeArrowheads="1"/>
              </p:cNvSpPr>
              <p:nvPr/>
            </p:nvSpPr>
            <p:spPr bwMode="auto">
              <a:xfrm>
                <a:off x="3176" y="2041"/>
                <a:ext cx="46" cy="46"/>
              </a:xfrm>
              <a:prstGeom prst="rect">
                <a:avLst/>
              </a:prstGeom>
              <a:solidFill>
                <a:srgbClr val="ECC4B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945" name="Freeform 572"/>
              <p:cNvSpPr>
                <a:spLocks noEditPoints="1"/>
              </p:cNvSpPr>
              <p:nvPr/>
            </p:nvSpPr>
            <p:spPr bwMode="auto">
              <a:xfrm>
                <a:off x="3176" y="2040"/>
                <a:ext cx="47" cy="47"/>
              </a:xfrm>
              <a:custGeom>
                <a:avLst/>
                <a:gdLst>
                  <a:gd name="T0" fmla="*/ 24 w 47"/>
                  <a:gd name="T1" fmla="*/ 0 h 47"/>
                  <a:gd name="T2" fmla="*/ 46 w 47"/>
                  <a:gd name="T3" fmla="*/ 0 h 47"/>
                  <a:gd name="T4" fmla="*/ 47 w 47"/>
                  <a:gd name="T5" fmla="*/ 0 h 47"/>
                  <a:gd name="T6" fmla="*/ 47 w 47"/>
                  <a:gd name="T7" fmla="*/ 1 h 47"/>
                  <a:gd name="T8" fmla="*/ 47 w 47"/>
                  <a:gd name="T9" fmla="*/ 47 h 47"/>
                  <a:gd name="T10" fmla="*/ 47 w 47"/>
                  <a:gd name="T11" fmla="*/ 47 h 47"/>
                  <a:gd name="T12" fmla="*/ 46 w 47"/>
                  <a:gd name="T13" fmla="*/ 47 h 47"/>
                  <a:gd name="T14" fmla="*/ 24 w 47"/>
                  <a:gd name="T15" fmla="*/ 47 h 47"/>
                  <a:gd name="T16" fmla="*/ 24 w 47"/>
                  <a:gd name="T17" fmla="*/ 47 h 47"/>
                  <a:gd name="T18" fmla="*/ 46 w 47"/>
                  <a:gd name="T19" fmla="*/ 47 h 47"/>
                  <a:gd name="T20" fmla="*/ 46 w 47"/>
                  <a:gd name="T21" fmla="*/ 1 h 47"/>
                  <a:gd name="T22" fmla="*/ 24 w 47"/>
                  <a:gd name="T23" fmla="*/ 1 h 47"/>
                  <a:gd name="T24" fmla="*/ 24 w 47"/>
                  <a:gd name="T25" fmla="*/ 0 h 47"/>
                  <a:gd name="T26" fmla="*/ 0 w 47"/>
                  <a:gd name="T27" fmla="*/ 0 h 47"/>
                  <a:gd name="T28" fmla="*/ 24 w 47"/>
                  <a:gd name="T29" fmla="*/ 0 h 47"/>
                  <a:gd name="T30" fmla="*/ 24 w 47"/>
                  <a:gd name="T31" fmla="*/ 1 h 47"/>
                  <a:gd name="T32" fmla="*/ 0 w 47"/>
                  <a:gd name="T33" fmla="*/ 1 h 47"/>
                  <a:gd name="T34" fmla="*/ 0 w 47"/>
                  <a:gd name="T35" fmla="*/ 47 h 47"/>
                  <a:gd name="T36" fmla="*/ 24 w 47"/>
                  <a:gd name="T37" fmla="*/ 47 h 47"/>
                  <a:gd name="T38" fmla="*/ 24 w 47"/>
                  <a:gd name="T39" fmla="*/ 47 h 47"/>
                  <a:gd name="T40" fmla="*/ 0 w 47"/>
                  <a:gd name="T41" fmla="*/ 47 h 47"/>
                  <a:gd name="T42" fmla="*/ 0 w 47"/>
                  <a:gd name="T43" fmla="*/ 47 h 47"/>
                  <a:gd name="T44" fmla="*/ 0 w 47"/>
                  <a:gd name="T45" fmla="*/ 47 h 47"/>
                  <a:gd name="T46" fmla="*/ 0 w 47"/>
                  <a:gd name="T47" fmla="*/ 1 h 47"/>
                  <a:gd name="T48" fmla="*/ 0 w 47"/>
                  <a:gd name="T49" fmla="*/ 0 h 47"/>
                  <a:gd name="T50" fmla="*/ 0 w 47"/>
                  <a:gd name="T51"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7">
                    <a:moveTo>
                      <a:pt x="24" y="0"/>
                    </a:moveTo>
                    <a:lnTo>
                      <a:pt x="46" y="0"/>
                    </a:lnTo>
                    <a:lnTo>
                      <a:pt x="47" y="0"/>
                    </a:lnTo>
                    <a:lnTo>
                      <a:pt x="47" y="1"/>
                    </a:lnTo>
                    <a:lnTo>
                      <a:pt x="47" y="47"/>
                    </a:lnTo>
                    <a:lnTo>
                      <a:pt x="47" y="47"/>
                    </a:lnTo>
                    <a:lnTo>
                      <a:pt x="46" y="47"/>
                    </a:lnTo>
                    <a:lnTo>
                      <a:pt x="24" y="47"/>
                    </a:lnTo>
                    <a:lnTo>
                      <a:pt x="24" y="47"/>
                    </a:lnTo>
                    <a:lnTo>
                      <a:pt x="46" y="47"/>
                    </a:lnTo>
                    <a:lnTo>
                      <a:pt x="46" y="1"/>
                    </a:lnTo>
                    <a:lnTo>
                      <a:pt x="24" y="1"/>
                    </a:lnTo>
                    <a:lnTo>
                      <a:pt x="24" y="0"/>
                    </a:lnTo>
                    <a:close/>
                    <a:moveTo>
                      <a:pt x="0" y="0"/>
                    </a:moveTo>
                    <a:lnTo>
                      <a:pt x="24" y="0"/>
                    </a:lnTo>
                    <a:lnTo>
                      <a:pt x="24" y="1"/>
                    </a:lnTo>
                    <a:lnTo>
                      <a:pt x="0" y="1"/>
                    </a:lnTo>
                    <a:lnTo>
                      <a:pt x="0" y="47"/>
                    </a:lnTo>
                    <a:lnTo>
                      <a:pt x="24" y="47"/>
                    </a:lnTo>
                    <a:lnTo>
                      <a:pt x="24" y="47"/>
                    </a:lnTo>
                    <a:lnTo>
                      <a:pt x="0" y="47"/>
                    </a:lnTo>
                    <a:lnTo>
                      <a:pt x="0" y="47"/>
                    </a:lnTo>
                    <a:lnTo>
                      <a:pt x="0" y="47"/>
                    </a:lnTo>
                    <a:lnTo>
                      <a:pt x="0" y="1"/>
                    </a:lnTo>
                    <a:lnTo>
                      <a:pt x="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946" name="Rectangle 573"/>
              <p:cNvSpPr>
                <a:spLocks noChangeArrowheads="1"/>
              </p:cNvSpPr>
              <p:nvPr/>
            </p:nvSpPr>
            <p:spPr bwMode="auto">
              <a:xfrm>
                <a:off x="3222" y="2041"/>
                <a:ext cx="47" cy="46"/>
              </a:xfrm>
              <a:prstGeom prst="rect">
                <a:avLst/>
              </a:prstGeom>
              <a:solidFill>
                <a:srgbClr val="ECC4B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947" name="Freeform 574"/>
              <p:cNvSpPr>
                <a:spLocks noEditPoints="1"/>
              </p:cNvSpPr>
              <p:nvPr/>
            </p:nvSpPr>
            <p:spPr bwMode="auto">
              <a:xfrm>
                <a:off x="3222" y="2040"/>
                <a:ext cx="47" cy="47"/>
              </a:xfrm>
              <a:custGeom>
                <a:avLst/>
                <a:gdLst>
                  <a:gd name="T0" fmla="*/ 46 w 47"/>
                  <a:gd name="T1" fmla="*/ 1 h 47"/>
                  <a:gd name="T2" fmla="*/ 23 w 47"/>
                  <a:gd name="T3" fmla="*/ 1 h 47"/>
                  <a:gd name="T4" fmla="*/ 23 w 47"/>
                  <a:gd name="T5" fmla="*/ 0 h 47"/>
                  <a:gd name="T6" fmla="*/ 47 w 47"/>
                  <a:gd name="T7" fmla="*/ 0 h 47"/>
                  <a:gd name="T8" fmla="*/ 47 w 47"/>
                  <a:gd name="T9" fmla="*/ 0 h 47"/>
                  <a:gd name="T10" fmla="*/ 47 w 47"/>
                  <a:gd name="T11" fmla="*/ 1 h 47"/>
                  <a:gd name="T12" fmla="*/ 47 w 47"/>
                  <a:gd name="T13" fmla="*/ 47 h 47"/>
                  <a:gd name="T14" fmla="*/ 47 w 47"/>
                  <a:gd name="T15" fmla="*/ 47 h 47"/>
                  <a:gd name="T16" fmla="*/ 47 w 47"/>
                  <a:gd name="T17" fmla="*/ 47 h 47"/>
                  <a:gd name="T18" fmla="*/ 23 w 47"/>
                  <a:gd name="T19" fmla="*/ 47 h 47"/>
                  <a:gd name="T20" fmla="*/ 23 w 47"/>
                  <a:gd name="T21" fmla="*/ 47 h 47"/>
                  <a:gd name="T22" fmla="*/ 46 w 47"/>
                  <a:gd name="T23" fmla="*/ 47 h 47"/>
                  <a:gd name="T24" fmla="*/ 46 w 47"/>
                  <a:gd name="T25" fmla="*/ 1 h 47"/>
                  <a:gd name="T26" fmla="*/ 23 w 47"/>
                  <a:gd name="T27" fmla="*/ 1 h 47"/>
                  <a:gd name="T28" fmla="*/ 1 w 47"/>
                  <a:gd name="T29" fmla="*/ 1 h 47"/>
                  <a:gd name="T30" fmla="*/ 1 w 47"/>
                  <a:gd name="T31" fmla="*/ 47 h 47"/>
                  <a:gd name="T32" fmla="*/ 23 w 47"/>
                  <a:gd name="T33" fmla="*/ 47 h 47"/>
                  <a:gd name="T34" fmla="*/ 23 w 47"/>
                  <a:gd name="T35" fmla="*/ 47 h 47"/>
                  <a:gd name="T36" fmla="*/ 0 w 47"/>
                  <a:gd name="T37" fmla="*/ 47 h 47"/>
                  <a:gd name="T38" fmla="*/ 0 w 47"/>
                  <a:gd name="T39" fmla="*/ 47 h 47"/>
                  <a:gd name="T40" fmla="*/ 0 w 47"/>
                  <a:gd name="T41" fmla="*/ 47 h 47"/>
                  <a:gd name="T42" fmla="*/ 0 w 47"/>
                  <a:gd name="T43" fmla="*/ 1 h 47"/>
                  <a:gd name="T44" fmla="*/ 0 w 47"/>
                  <a:gd name="T45" fmla="*/ 0 h 47"/>
                  <a:gd name="T46" fmla="*/ 0 w 47"/>
                  <a:gd name="T47" fmla="*/ 0 h 47"/>
                  <a:gd name="T48" fmla="*/ 23 w 47"/>
                  <a:gd name="T49" fmla="*/ 0 h 47"/>
                  <a:gd name="T50" fmla="*/ 23 w 47"/>
                  <a:gd name="T51" fmla="*/ 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7">
                    <a:moveTo>
                      <a:pt x="46" y="1"/>
                    </a:moveTo>
                    <a:lnTo>
                      <a:pt x="23" y="1"/>
                    </a:lnTo>
                    <a:lnTo>
                      <a:pt x="23" y="0"/>
                    </a:lnTo>
                    <a:lnTo>
                      <a:pt x="47" y="0"/>
                    </a:lnTo>
                    <a:lnTo>
                      <a:pt x="47" y="0"/>
                    </a:lnTo>
                    <a:lnTo>
                      <a:pt x="47" y="1"/>
                    </a:lnTo>
                    <a:lnTo>
                      <a:pt x="47" y="47"/>
                    </a:lnTo>
                    <a:lnTo>
                      <a:pt x="47" y="47"/>
                    </a:lnTo>
                    <a:lnTo>
                      <a:pt x="47" y="47"/>
                    </a:lnTo>
                    <a:lnTo>
                      <a:pt x="23" y="47"/>
                    </a:lnTo>
                    <a:lnTo>
                      <a:pt x="23" y="47"/>
                    </a:lnTo>
                    <a:lnTo>
                      <a:pt x="46" y="47"/>
                    </a:lnTo>
                    <a:lnTo>
                      <a:pt x="46" y="1"/>
                    </a:lnTo>
                    <a:close/>
                    <a:moveTo>
                      <a:pt x="23" y="1"/>
                    </a:moveTo>
                    <a:lnTo>
                      <a:pt x="1" y="1"/>
                    </a:lnTo>
                    <a:lnTo>
                      <a:pt x="1" y="47"/>
                    </a:lnTo>
                    <a:lnTo>
                      <a:pt x="23" y="47"/>
                    </a:lnTo>
                    <a:lnTo>
                      <a:pt x="23" y="47"/>
                    </a:lnTo>
                    <a:lnTo>
                      <a:pt x="0" y="47"/>
                    </a:lnTo>
                    <a:lnTo>
                      <a:pt x="0" y="47"/>
                    </a:lnTo>
                    <a:lnTo>
                      <a:pt x="0" y="47"/>
                    </a:lnTo>
                    <a:lnTo>
                      <a:pt x="0" y="1"/>
                    </a:lnTo>
                    <a:lnTo>
                      <a:pt x="0" y="0"/>
                    </a:lnTo>
                    <a:lnTo>
                      <a:pt x="0" y="0"/>
                    </a:lnTo>
                    <a:lnTo>
                      <a:pt x="23" y="0"/>
                    </a:lnTo>
                    <a:lnTo>
                      <a:pt x="23"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948" name="Rectangle 575"/>
              <p:cNvSpPr>
                <a:spLocks noChangeArrowheads="1"/>
              </p:cNvSpPr>
              <p:nvPr/>
            </p:nvSpPr>
            <p:spPr bwMode="auto">
              <a:xfrm>
                <a:off x="3269" y="2041"/>
                <a:ext cx="46" cy="46"/>
              </a:xfrm>
              <a:prstGeom prst="rect">
                <a:avLst/>
              </a:prstGeom>
              <a:solidFill>
                <a:srgbClr val="ECC4B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949" name="Freeform 576"/>
              <p:cNvSpPr>
                <a:spLocks noEditPoints="1"/>
              </p:cNvSpPr>
              <p:nvPr/>
            </p:nvSpPr>
            <p:spPr bwMode="auto">
              <a:xfrm>
                <a:off x="3268" y="2040"/>
                <a:ext cx="47" cy="47"/>
              </a:xfrm>
              <a:custGeom>
                <a:avLst/>
                <a:gdLst>
                  <a:gd name="T0" fmla="*/ 23 w 47"/>
                  <a:gd name="T1" fmla="*/ 0 h 47"/>
                  <a:gd name="T2" fmla="*/ 47 w 47"/>
                  <a:gd name="T3" fmla="*/ 0 h 47"/>
                  <a:gd name="T4" fmla="*/ 47 w 47"/>
                  <a:gd name="T5" fmla="*/ 0 h 47"/>
                  <a:gd name="T6" fmla="*/ 47 w 47"/>
                  <a:gd name="T7" fmla="*/ 1 h 47"/>
                  <a:gd name="T8" fmla="*/ 47 w 47"/>
                  <a:gd name="T9" fmla="*/ 47 h 47"/>
                  <a:gd name="T10" fmla="*/ 47 w 47"/>
                  <a:gd name="T11" fmla="*/ 47 h 47"/>
                  <a:gd name="T12" fmla="*/ 47 w 47"/>
                  <a:gd name="T13" fmla="*/ 47 h 47"/>
                  <a:gd name="T14" fmla="*/ 23 w 47"/>
                  <a:gd name="T15" fmla="*/ 47 h 47"/>
                  <a:gd name="T16" fmla="*/ 23 w 47"/>
                  <a:gd name="T17" fmla="*/ 47 h 47"/>
                  <a:gd name="T18" fmla="*/ 47 w 47"/>
                  <a:gd name="T19" fmla="*/ 47 h 47"/>
                  <a:gd name="T20" fmla="*/ 47 w 47"/>
                  <a:gd name="T21" fmla="*/ 1 h 47"/>
                  <a:gd name="T22" fmla="*/ 23 w 47"/>
                  <a:gd name="T23" fmla="*/ 1 h 47"/>
                  <a:gd name="T24" fmla="*/ 23 w 47"/>
                  <a:gd name="T25" fmla="*/ 0 h 47"/>
                  <a:gd name="T26" fmla="*/ 1 w 47"/>
                  <a:gd name="T27" fmla="*/ 0 h 47"/>
                  <a:gd name="T28" fmla="*/ 23 w 47"/>
                  <a:gd name="T29" fmla="*/ 0 h 47"/>
                  <a:gd name="T30" fmla="*/ 23 w 47"/>
                  <a:gd name="T31" fmla="*/ 1 h 47"/>
                  <a:gd name="T32" fmla="*/ 1 w 47"/>
                  <a:gd name="T33" fmla="*/ 1 h 47"/>
                  <a:gd name="T34" fmla="*/ 1 w 47"/>
                  <a:gd name="T35" fmla="*/ 47 h 47"/>
                  <a:gd name="T36" fmla="*/ 23 w 47"/>
                  <a:gd name="T37" fmla="*/ 47 h 47"/>
                  <a:gd name="T38" fmla="*/ 23 w 47"/>
                  <a:gd name="T39" fmla="*/ 47 h 47"/>
                  <a:gd name="T40" fmla="*/ 1 w 47"/>
                  <a:gd name="T41" fmla="*/ 47 h 47"/>
                  <a:gd name="T42" fmla="*/ 0 w 47"/>
                  <a:gd name="T43" fmla="*/ 47 h 47"/>
                  <a:gd name="T44" fmla="*/ 0 w 47"/>
                  <a:gd name="T45" fmla="*/ 47 h 47"/>
                  <a:gd name="T46" fmla="*/ 0 w 47"/>
                  <a:gd name="T47" fmla="*/ 1 h 47"/>
                  <a:gd name="T48" fmla="*/ 0 w 47"/>
                  <a:gd name="T49" fmla="*/ 0 h 47"/>
                  <a:gd name="T50" fmla="*/ 1 w 47"/>
                  <a:gd name="T51"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7">
                    <a:moveTo>
                      <a:pt x="23" y="0"/>
                    </a:moveTo>
                    <a:lnTo>
                      <a:pt x="47" y="0"/>
                    </a:lnTo>
                    <a:lnTo>
                      <a:pt x="47" y="0"/>
                    </a:lnTo>
                    <a:lnTo>
                      <a:pt x="47" y="1"/>
                    </a:lnTo>
                    <a:lnTo>
                      <a:pt x="47" y="47"/>
                    </a:lnTo>
                    <a:lnTo>
                      <a:pt x="47" y="47"/>
                    </a:lnTo>
                    <a:lnTo>
                      <a:pt x="47" y="47"/>
                    </a:lnTo>
                    <a:lnTo>
                      <a:pt x="23" y="47"/>
                    </a:lnTo>
                    <a:lnTo>
                      <a:pt x="23" y="47"/>
                    </a:lnTo>
                    <a:lnTo>
                      <a:pt x="47" y="47"/>
                    </a:lnTo>
                    <a:lnTo>
                      <a:pt x="47" y="1"/>
                    </a:lnTo>
                    <a:lnTo>
                      <a:pt x="23" y="1"/>
                    </a:lnTo>
                    <a:lnTo>
                      <a:pt x="23" y="0"/>
                    </a:lnTo>
                    <a:close/>
                    <a:moveTo>
                      <a:pt x="1" y="0"/>
                    </a:moveTo>
                    <a:lnTo>
                      <a:pt x="23" y="0"/>
                    </a:lnTo>
                    <a:lnTo>
                      <a:pt x="23" y="1"/>
                    </a:lnTo>
                    <a:lnTo>
                      <a:pt x="1" y="1"/>
                    </a:lnTo>
                    <a:lnTo>
                      <a:pt x="1" y="47"/>
                    </a:lnTo>
                    <a:lnTo>
                      <a:pt x="23" y="47"/>
                    </a:lnTo>
                    <a:lnTo>
                      <a:pt x="23" y="47"/>
                    </a:lnTo>
                    <a:lnTo>
                      <a:pt x="1" y="47"/>
                    </a:lnTo>
                    <a:lnTo>
                      <a:pt x="0" y="47"/>
                    </a:lnTo>
                    <a:lnTo>
                      <a:pt x="0" y="47"/>
                    </a:lnTo>
                    <a:lnTo>
                      <a:pt x="0" y="1"/>
                    </a:lnTo>
                    <a:lnTo>
                      <a:pt x="0" y="0"/>
                    </a:ln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950" name="Rectangle 577"/>
              <p:cNvSpPr>
                <a:spLocks noChangeArrowheads="1"/>
              </p:cNvSpPr>
              <p:nvPr/>
            </p:nvSpPr>
            <p:spPr bwMode="auto">
              <a:xfrm>
                <a:off x="3315" y="2041"/>
                <a:ext cx="45" cy="46"/>
              </a:xfrm>
              <a:prstGeom prst="rect">
                <a:avLst/>
              </a:prstGeom>
              <a:solidFill>
                <a:srgbClr val="6C3E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951" name="Freeform 578"/>
              <p:cNvSpPr>
                <a:spLocks noEditPoints="1"/>
              </p:cNvSpPr>
              <p:nvPr/>
            </p:nvSpPr>
            <p:spPr bwMode="auto">
              <a:xfrm>
                <a:off x="3315" y="2040"/>
                <a:ext cx="47" cy="47"/>
              </a:xfrm>
              <a:custGeom>
                <a:avLst/>
                <a:gdLst>
                  <a:gd name="T0" fmla="*/ 45 w 47"/>
                  <a:gd name="T1" fmla="*/ 1 h 47"/>
                  <a:gd name="T2" fmla="*/ 23 w 47"/>
                  <a:gd name="T3" fmla="*/ 1 h 47"/>
                  <a:gd name="T4" fmla="*/ 23 w 47"/>
                  <a:gd name="T5" fmla="*/ 0 h 47"/>
                  <a:gd name="T6" fmla="*/ 45 w 47"/>
                  <a:gd name="T7" fmla="*/ 0 h 47"/>
                  <a:gd name="T8" fmla="*/ 47 w 47"/>
                  <a:gd name="T9" fmla="*/ 0 h 47"/>
                  <a:gd name="T10" fmla="*/ 47 w 47"/>
                  <a:gd name="T11" fmla="*/ 1 h 47"/>
                  <a:gd name="T12" fmla="*/ 47 w 47"/>
                  <a:gd name="T13" fmla="*/ 47 h 47"/>
                  <a:gd name="T14" fmla="*/ 47 w 47"/>
                  <a:gd name="T15" fmla="*/ 47 h 47"/>
                  <a:gd name="T16" fmla="*/ 45 w 47"/>
                  <a:gd name="T17" fmla="*/ 47 h 47"/>
                  <a:gd name="T18" fmla="*/ 23 w 47"/>
                  <a:gd name="T19" fmla="*/ 47 h 47"/>
                  <a:gd name="T20" fmla="*/ 23 w 47"/>
                  <a:gd name="T21" fmla="*/ 47 h 47"/>
                  <a:gd name="T22" fmla="*/ 45 w 47"/>
                  <a:gd name="T23" fmla="*/ 47 h 47"/>
                  <a:gd name="T24" fmla="*/ 45 w 47"/>
                  <a:gd name="T25" fmla="*/ 1 h 47"/>
                  <a:gd name="T26" fmla="*/ 23 w 47"/>
                  <a:gd name="T27" fmla="*/ 1 h 47"/>
                  <a:gd name="T28" fmla="*/ 0 w 47"/>
                  <a:gd name="T29" fmla="*/ 1 h 47"/>
                  <a:gd name="T30" fmla="*/ 0 w 47"/>
                  <a:gd name="T31" fmla="*/ 47 h 47"/>
                  <a:gd name="T32" fmla="*/ 23 w 47"/>
                  <a:gd name="T33" fmla="*/ 47 h 47"/>
                  <a:gd name="T34" fmla="*/ 23 w 47"/>
                  <a:gd name="T35" fmla="*/ 47 h 47"/>
                  <a:gd name="T36" fmla="*/ 0 w 47"/>
                  <a:gd name="T37" fmla="*/ 47 h 47"/>
                  <a:gd name="T38" fmla="*/ 0 w 47"/>
                  <a:gd name="T39" fmla="*/ 47 h 47"/>
                  <a:gd name="T40" fmla="*/ 0 w 47"/>
                  <a:gd name="T41" fmla="*/ 47 h 47"/>
                  <a:gd name="T42" fmla="*/ 0 w 47"/>
                  <a:gd name="T43" fmla="*/ 1 h 47"/>
                  <a:gd name="T44" fmla="*/ 0 w 47"/>
                  <a:gd name="T45" fmla="*/ 0 h 47"/>
                  <a:gd name="T46" fmla="*/ 0 w 47"/>
                  <a:gd name="T47" fmla="*/ 0 h 47"/>
                  <a:gd name="T48" fmla="*/ 23 w 47"/>
                  <a:gd name="T49" fmla="*/ 0 h 47"/>
                  <a:gd name="T50" fmla="*/ 23 w 47"/>
                  <a:gd name="T51" fmla="*/ 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7">
                    <a:moveTo>
                      <a:pt x="45" y="1"/>
                    </a:moveTo>
                    <a:lnTo>
                      <a:pt x="23" y="1"/>
                    </a:lnTo>
                    <a:lnTo>
                      <a:pt x="23" y="0"/>
                    </a:lnTo>
                    <a:lnTo>
                      <a:pt x="45" y="0"/>
                    </a:lnTo>
                    <a:lnTo>
                      <a:pt x="47" y="0"/>
                    </a:lnTo>
                    <a:lnTo>
                      <a:pt x="47" y="1"/>
                    </a:lnTo>
                    <a:lnTo>
                      <a:pt x="47" y="47"/>
                    </a:lnTo>
                    <a:lnTo>
                      <a:pt x="47" y="47"/>
                    </a:lnTo>
                    <a:lnTo>
                      <a:pt x="45" y="47"/>
                    </a:lnTo>
                    <a:lnTo>
                      <a:pt x="23" y="47"/>
                    </a:lnTo>
                    <a:lnTo>
                      <a:pt x="23" y="47"/>
                    </a:lnTo>
                    <a:lnTo>
                      <a:pt x="45" y="47"/>
                    </a:lnTo>
                    <a:lnTo>
                      <a:pt x="45" y="1"/>
                    </a:lnTo>
                    <a:close/>
                    <a:moveTo>
                      <a:pt x="23" y="1"/>
                    </a:moveTo>
                    <a:lnTo>
                      <a:pt x="0" y="1"/>
                    </a:lnTo>
                    <a:lnTo>
                      <a:pt x="0" y="47"/>
                    </a:lnTo>
                    <a:lnTo>
                      <a:pt x="23" y="47"/>
                    </a:lnTo>
                    <a:lnTo>
                      <a:pt x="23" y="47"/>
                    </a:lnTo>
                    <a:lnTo>
                      <a:pt x="0" y="47"/>
                    </a:lnTo>
                    <a:lnTo>
                      <a:pt x="0" y="47"/>
                    </a:lnTo>
                    <a:lnTo>
                      <a:pt x="0" y="47"/>
                    </a:lnTo>
                    <a:lnTo>
                      <a:pt x="0" y="1"/>
                    </a:lnTo>
                    <a:lnTo>
                      <a:pt x="0" y="0"/>
                    </a:lnTo>
                    <a:lnTo>
                      <a:pt x="0" y="0"/>
                    </a:lnTo>
                    <a:lnTo>
                      <a:pt x="23" y="0"/>
                    </a:lnTo>
                    <a:lnTo>
                      <a:pt x="23"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952" name="Rectangle 579"/>
              <p:cNvSpPr>
                <a:spLocks noChangeArrowheads="1"/>
              </p:cNvSpPr>
              <p:nvPr/>
            </p:nvSpPr>
            <p:spPr bwMode="auto">
              <a:xfrm>
                <a:off x="3176" y="2087"/>
                <a:ext cx="46" cy="46"/>
              </a:xfrm>
              <a:prstGeom prst="rect">
                <a:avLst/>
              </a:prstGeom>
              <a:solidFill>
                <a:srgbClr val="6C3E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953" name="Freeform 580"/>
              <p:cNvSpPr>
                <a:spLocks noEditPoints="1"/>
              </p:cNvSpPr>
              <p:nvPr/>
            </p:nvSpPr>
            <p:spPr bwMode="auto">
              <a:xfrm>
                <a:off x="3176" y="2087"/>
                <a:ext cx="47" cy="46"/>
              </a:xfrm>
              <a:custGeom>
                <a:avLst/>
                <a:gdLst>
                  <a:gd name="T0" fmla="*/ 24 w 47"/>
                  <a:gd name="T1" fmla="*/ 46 h 46"/>
                  <a:gd name="T2" fmla="*/ 46 w 47"/>
                  <a:gd name="T3" fmla="*/ 46 h 46"/>
                  <a:gd name="T4" fmla="*/ 46 w 47"/>
                  <a:gd name="T5" fmla="*/ 0 h 46"/>
                  <a:gd name="T6" fmla="*/ 24 w 47"/>
                  <a:gd name="T7" fmla="*/ 0 h 46"/>
                  <a:gd name="T8" fmla="*/ 24 w 47"/>
                  <a:gd name="T9" fmla="*/ 0 h 46"/>
                  <a:gd name="T10" fmla="*/ 46 w 47"/>
                  <a:gd name="T11" fmla="*/ 0 h 46"/>
                  <a:gd name="T12" fmla="*/ 47 w 47"/>
                  <a:gd name="T13" fmla="*/ 0 h 46"/>
                  <a:gd name="T14" fmla="*/ 47 w 47"/>
                  <a:gd name="T15" fmla="*/ 0 h 46"/>
                  <a:gd name="T16" fmla="*/ 47 w 47"/>
                  <a:gd name="T17" fmla="*/ 46 h 46"/>
                  <a:gd name="T18" fmla="*/ 47 w 47"/>
                  <a:gd name="T19" fmla="*/ 46 h 46"/>
                  <a:gd name="T20" fmla="*/ 46 w 47"/>
                  <a:gd name="T21" fmla="*/ 46 h 46"/>
                  <a:gd name="T22" fmla="*/ 24 w 47"/>
                  <a:gd name="T23" fmla="*/ 46 h 46"/>
                  <a:gd name="T24" fmla="*/ 24 w 47"/>
                  <a:gd name="T25" fmla="*/ 46 h 46"/>
                  <a:gd name="T26" fmla="*/ 0 w 47"/>
                  <a:gd name="T27" fmla="*/ 46 h 46"/>
                  <a:gd name="T28" fmla="*/ 24 w 47"/>
                  <a:gd name="T29" fmla="*/ 46 h 46"/>
                  <a:gd name="T30" fmla="*/ 24 w 47"/>
                  <a:gd name="T31" fmla="*/ 46 h 46"/>
                  <a:gd name="T32" fmla="*/ 0 w 47"/>
                  <a:gd name="T33" fmla="*/ 46 h 46"/>
                  <a:gd name="T34" fmla="*/ 0 w 47"/>
                  <a:gd name="T35" fmla="*/ 46 h 46"/>
                  <a:gd name="T36" fmla="*/ 0 w 47"/>
                  <a:gd name="T37" fmla="*/ 46 h 46"/>
                  <a:gd name="T38" fmla="*/ 0 w 47"/>
                  <a:gd name="T39" fmla="*/ 0 h 46"/>
                  <a:gd name="T40" fmla="*/ 0 w 47"/>
                  <a:gd name="T41" fmla="*/ 0 h 46"/>
                  <a:gd name="T42" fmla="*/ 0 w 47"/>
                  <a:gd name="T43" fmla="*/ 0 h 46"/>
                  <a:gd name="T44" fmla="*/ 24 w 47"/>
                  <a:gd name="T45" fmla="*/ 0 h 46"/>
                  <a:gd name="T46" fmla="*/ 24 w 47"/>
                  <a:gd name="T47" fmla="*/ 0 h 46"/>
                  <a:gd name="T48" fmla="*/ 0 w 47"/>
                  <a:gd name="T49" fmla="*/ 0 h 46"/>
                  <a:gd name="T50" fmla="*/ 0 w 47"/>
                  <a:gd name="T51" fmla="*/ 4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6">
                    <a:moveTo>
                      <a:pt x="24" y="46"/>
                    </a:moveTo>
                    <a:lnTo>
                      <a:pt x="46" y="46"/>
                    </a:lnTo>
                    <a:lnTo>
                      <a:pt x="46" y="0"/>
                    </a:lnTo>
                    <a:lnTo>
                      <a:pt x="24" y="0"/>
                    </a:lnTo>
                    <a:lnTo>
                      <a:pt x="24" y="0"/>
                    </a:lnTo>
                    <a:lnTo>
                      <a:pt x="46" y="0"/>
                    </a:lnTo>
                    <a:lnTo>
                      <a:pt x="47" y="0"/>
                    </a:lnTo>
                    <a:lnTo>
                      <a:pt x="47" y="0"/>
                    </a:lnTo>
                    <a:lnTo>
                      <a:pt x="47" y="46"/>
                    </a:lnTo>
                    <a:lnTo>
                      <a:pt x="47" y="46"/>
                    </a:lnTo>
                    <a:lnTo>
                      <a:pt x="46" y="46"/>
                    </a:lnTo>
                    <a:lnTo>
                      <a:pt x="24" y="46"/>
                    </a:lnTo>
                    <a:lnTo>
                      <a:pt x="24" y="46"/>
                    </a:lnTo>
                    <a:close/>
                    <a:moveTo>
                      <a:pt x="0" y="46"/>
                    </a:moveTo>
                    <a:lnTo>
                      <a:pt x="24" y="46"/>
                    </a:lnTo>
                    <a:lnTo>
                      <a:pt x="24" y="46"/>
                    </a:lnTo>
                    <a:lnTo>
                      <a:pt x="0" y="46"/>
                    </a:lnTo>
                    <a:lnTo>
                      <a:pt x="0" y="46"/>
                    </a:lnTo>
                    <a:lnTo>
                      <a:pt x="0" y="46"/>
                    </a:lnTo>
                    <a:lnTo>
                      <a:pt x="0" y="0"/>
                    </a:lnTo>
                    <a:lnTo>
                      <a:pt x="0" y="0"/>
                    </a:lnTo>
                    <a:lnTo>
                      <a:pt x="0" y="0"/>
                    </a:lnTo>
                    <a:lnTo>
                      <a:pt x="24" y="0"/>
                    </a:lnTo>
                    <a:lnTo>
                      <a:pt x="24" y="0"/>
                    </a:lnTo>
                    <a:lnTo>
                      <a:pt x="0" y="0"/>
                    </a:lnTo>
                    <a:lnTo>
                      <a:pt x="0" y="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954" name="Rectangle 581"/>
              <p:cNvSpPr>
                <a:spLocks noChangeArrowheads="1"/>
              </p:cNvSpPr>
              <p:nvPr/>
            </p:nvSpPr>
            <p:spPr bwMode="auto">
              <a:xfrm>
                <a:off x="3222" y="2087"/>
                <a:ext cx="47" cy="46"/>
              </a:xfrm>
              <a:prstGeom prst="rect">
                <a:avLst/>
              </a:prstGeom>
              <a:solidFill>
                <a:srgbClr val="ECC4B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955" name="Freeform 582"/>
              <p:cNvSpPr>
                <a:spLocks noEditPoints="1"/>
              </p:cNvSpPr>
              <p:nvPr/>
            </p:nvSpPr>
            <p:spPr bwMode="auto">
              <a:xfrm>
                <a:off x="3222" y="2087"/>
                <a:ext cx="47" cy="46"/>
              </a:xfrm>
              <a:custGeom>
                <a:avLst/>
                <a:gdLst>
                  <a:gd name="T0" fmla="*/ 47 w 47"/>
                  <a:gd name="T1" fmla="*/ 46 h 46"/>
                  <a:gd name="T2" fmla="*/ 23 w 47"/>
                  <a:gd name="T3" fmla="*/ 46 h 46"/>
                  <a:gd name="T4" fmla="*/ 23 w 47"/>
                  <a:gd name="T5" fmla="*/ 46 h 46"/>
                  <a:gd name="T6" fmla="*/ 46 w 47"/>
                  <a:gd name="T7" fmla="*/ 46 h 46"/>
                  <a:gd name="T8" fmla="*/ 46 w 47"/>
                  <a:gd name="T9" fmla="*/ 0 h 46"/>
                  <a:gd name="T10" fmla="*/ 23 w 47"/>
                  <a:gd name="T11" fmla="*/ 0 h 46"/>
                  <a:gd name="T12" fmla="*/ 23 w 47"/>
                  <a:gd name="T13" fmla="*/ 0 h 46"/>
                  <a:gd name="T14" fmla="*/ 47 w 47"/>
                  <a:gd name="T15" fmla="*/ 0 h 46"/>
                  <a:gd name="T16" fmla="*/ 47 w 47"/>
                  <a:gd name="T17" fmla="*/ 0 h 46"/>
                  <a:gd name="T18" fmla="*/ 47 w 47"/>
                  <a:gd name="T19" fmla="*/ 0 h 46"/>
                  <a:gd name="T20" fmla="*/ 47 w 47"/>
                  <a:gd name="T21" fmla="*/ 46 h 46"/>
                  <a:gd name="T22" fmla="*/ 47 w 47"/>
                  <a:gd name="T23" fmla="*/ 46 h 46"/>
                  <a:gd name="T24" fmla="*/ 47 w 47"/>
                  <a:gd name="T25" fmla="*/ 46 h 46"/>
                  <a:gd name="T26" fmla="*/ 23 w 47"/>
                  <a:gd name="T27" fmla="*/ 46 h 46"/>
                  <a:gd name="T28" fmla="*/ 0 w 47"/>
                  <a:gd name="T29" fmla="*/ 46 h 46"/>
                  <a:gd name="T30" fmla="*/ 0 w 47"/>
                  <a:gd name="T31" fmla="*/ 46 h 46"/>
                  <a:gd name="T32" fmla="*/ 0 w 47"/>
                  <a:gd name="T33" fmla="*/ 46 h 46"/>
                  <a:gd name="T34" fmla="*/ 0 w 47"/>
                  <a:gd name="T35" fmla="*/ 0 h 46"/>
                  <a:gd name="T36" fmla="*/ 0 w 47"/>
                  <a:gd name="T37" fmla="*/ 0 h 46"/>
                  <a:gd name="T38" fmla="*/ 0 w 47"/>
                  <a:gd name="T39" fmla="*/ 0 h 46"/>
                  <a:gd name="T40" fmla="*/ 23 w 47"/>
                  <a:gd name="T41" fmla="*/ 0 h 46"/>
                  <a:gd name="T42" fmla="*/ 23 w 47"/>
                  <a:gd name="T43" fmla="*/ 0 h 46"/>
                  <a:gd name="T44" fmla="*/ 1 w 47"/>
                  <a:gd name="T45" fmla="*/ 0 h 46"/>
                  <a:gd name="T46" fmla="*/ 1 w 47"/>
                  <a:gd name="T47" fmla="*/ 46 h 46"/>
                  <a:gd name="T48" fmla="*/ 23 w 47"/>
                  <a:gd name="T49" fmla="*/ 46 h 46"/>
                  <a:gd name="T50" fmla="*/ 23 w 47"/>
                  <a:gd name="T51" fmla="*/ 4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6">
                    <a:moveTo>
                      <a:pt x="47" y="46"/>
                    </a:moveTo>
                    <a:lnTo>
                      <a:pt x="23" y="46"/>
                    </a:lnTo>
                    <a:lnTo>
                      <a:pt x="23" y="46"/>
                    </a:lnTo>
                    <a:lnTo>
                      <a:pt x="46" y="46"/>
                    </a:lnTo>
                    <a:lnTo>
                      <a:pt x="46" y="0"/>
                    </a:lnTo>
                    <a:lnTo>
                      <a:pt x="23" y="0"/>
                    </a:lnTo>
                    <a:lnTo>
                      <a:pt x="23" y="0"/>
                    </a:lnTo>
                    <a:lnTo>
                      <a:pt x="47" y="0"/>
                    </a:lnTo>
                    <a:lnTo>
                      <a:pt x="47" y="0"/>
                    </a:lnTo>
                    <a:lnTo>
                      <a:pt x="47" y="0"/>
                    </a:lnTo>
                    <a:lnTo>
                      <a:pt x="47" y="46"/>
                    </a:lnTo>
                    <a:lnTo>
                      <a:pt x="47" y="46"/>
                    </a:lnTo>
                    <a:lnTo>
                      <a:pt x="47" y="46"/>
                    </a:lnTo>
                    <a:close/>
                    <a:moveTo>
                      <a:pt x="23" y="46"/>
                    </a:moveTo>
                    <a:lnTo>
                      <a:pt x="0" y="46"/>
                    </a:lnTo>
                    <a:lnTo>
                      <a:pt x="0" y="46"/>
                    </a:lnTo>
                    <a:lnTo>
                      <a:pt x="0" y="46"/>
                    </a:lnTo>
                    <a:lnTo>
                      <a:pt x="0" y="0"/>
                    </a:lnTo>
                    <a:lnTo>
                      <a:pt x="0" y="0"/>
                    </a:lnTo>
                    <a:lnTo>
                      <a:pt x="0" y="0"/>
                    </a:lnTo>
                    <a:lnTo>
                      <a:pt x="23" y="0"/>
                    </a:lnTo>
                    <a:lnTo>
                      <a:pt x="23" y="0"/>
                    </a:lnTo>
                    <a:lnTo>
                      <a:pt x="1" y="0"/>
                    </a:lnTo>
                    <a:lnTo>
                      <a:pt x="1" y="46"/>
                    </a:lnTo>
                    <a:lnTo>
                      <a:pt x="23" y="46"/>
                    </a:lnTo>
                    <a:lnTo>
                      <a:pt x="23" y="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956" name="Rectangle 583"/>
              <p:cNvSpPr>
                <a:spLocks noChangeArrowheads="1"/>
              </p:cNvSpPr>
              <p:nvPr/>
            </p:nvSpPr>
            <p:spPr bwMode="auto">
              <a:xfrm>
                <a:off x="3269" y="2087"/>
                <a:ext cx="46" cy="46"/>
              </a:xfrm>
              <a:prstGeom prst="rect">
                <a:avLst/>
              </a:prstGeom>
              <a:solidFill>
                <a:srgbClr val="6C3E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957" name="Freeform 584"/>
              <p:cNvSpPr>
                <a:spLocks noEditPoints="1"/>
              </p:cNvSpPr>
              <p:nvPr/>
            </p:nvSpPr>
            <p:spPr bwMode="auto">
              <a:xfrm>
                <a:off x="3268" y="2087"/>
                <a:ext cx="47" cy="46"/>
              </a:xfrm>
              <a:custGeom>
                <a:avLst/>
                <a:gdLst>
                  <a:gd name="T0" fmla="*/ 23 w 47"/>
                  <a:gd name="T1" fmla="*/ 46 h 46"/>
                  <a:gd name="T2" fmla="*/ 47 w 47"/>
                  <a:gd name="T3" fmla="*/ 46 h 46"/>
                  <a:gd name="T4" fmla="*/ 47 w 47"/>
                  <a:gd name="T5" fmla="*/ 0 h 46"/>
                  <a:gd name="T6" fmla="*/ 23 w 47"/>
                  <a:gd name="T7" fmla="*/ 0 h 46"/>
                  <a:gd name="T8" fmla="*/ 23 w 47"/>
                  <a:gd name="T9" fmla="*/ 0 h 46"/>
                  <a:gd name="T10" fmla="*/ 47 w 47"/>
                  <a:gd name="T11" fmla="*/ 0 h 46"/>
                  <a:gd name="T12" fmla="*/ 47 w 47"/>
                  <a:gd name="T13" fmla="*/ 0 h 46"/>
                  <a:gd name="T14" fmla="*/ 47 w 47"/>
                  <a:gd name="T15" fmla="*/ 0 h 46"/>
                  <a:gd name="T16" fmla="*/ 47 w 47"/>
                  <a:gd name="T17" fmla="*/ 46 h 46"/>
                  <a:gd name="T18" fmla="*/ 47 w 47"/>
                  <a:gd name="T19" fmla="*/ 46 h 46"/>
                  <a:gd name="T20" fmla="*/ 47 w 47"/>
                  <a:gd name="T21" fmla="*/ 46 h 46"/>
                  <a:gd name="T22" fmla="*/ 23 w 47"/>
                  <a:gd name="T23" fmla="*/ 46 h 46"/>
                  <a:gd name="T24" fmla="*/ 23 w 47"/>
                  <a:gd name="T25" fmla="*/ 46 h 46"/>
                  <a:gd name="T26" fmla="*/ 1 w 47"/>
                  <a:gd name="T27" fmla="*/ 46 h 46"/>
                  <a:gd name="T28" fmla="*/ 23 w 47"/>
                  <a:gd name="T29" fmla="*/ 46 h 46"/>
                  <a:gd name="T30" fmla="*/ 23 w 47"/>
                  <a:gd name="T31" fmla="*/ 46 h 46"/>
                  <a:gd name="T32" fmla="*/ 1 w 47"/>
                  <a:gd name="T33" fmla="*/ 46 h 46"/>
                  <a:gd name="T34" fmla="*/ 0 w 47"/>
                  <a:gd name="T35" fmla="*/ 46 h 46"/>
                  <a:gd name="T36" fmla="*/ 0 w 47"/>
                  <a:gd name="T37" fmla="*/ 46 h 46"/>
                  <a:gd name="T38" fmla="*/ 0 w 47"/>
                  <a:gd name="T39" fmla="*/ 0 h 46"/>
                  <a:gd name="T40" fmla="*/ 0 w 47"/>
                  <a:gd name="T41" fmla="*/ 0 h 46"/>
                  <a:gd name="T42" fmla="*/ 1 w 47"/>
                  <a:gd name="T43" fmla="*/ 0 h 46"/>
                  <a:gd name="T44" fmla="*/ 23 w 47"/>
                  <a:gd name="T45" fmla="*/ 0 h 46"/>
                  <a:gd name="T46" fmla="*/ 23 w 47"/>
                  <a:gd name="T47" fmla="*/ 0 h 46"/>
                  <a:gd name="T48" fmla="*/ 1 w 47"/>
                  <a:gd name="T49" fmla="*/ 0 h 46"/>
                  <a:gd name="T50" fmla="*/ 1 w 47"/>
                  <a:gd name="T51" fmla="*/ 4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6">
                    <a:moveTo>
                      <a:pt x="23" y="46"/>
                    </a:moveTo>
                    <a:lnTo>
                      <a:pt x="47" y="46"/>
                    </a:lnTo>
                    <a:lnTo>
                      <a:pt x="47" y="0"/>
                    </a:lnTo>
                    <a:lnTo>
                      <a:pt x="23" y="0"/>
                    </a:lnTo>
                    <a:lnTo>
                      <a:pt x="23" y="0"/>
                    </a:lnTo>
                    <a:lnTo>
                      <a:pt x="47" y="0"/>
                    </a:lnTo>
                    <a:lnTo>
                      <a:pt x="47" y="0"/>
                    </a:lnTo>
                    <a:lnTo>
                      <a:pt x="47" y="0"/>
                    </a:lnTo>
                    <a:lnTo>
                      <a:pt x="47" y="46"/>
                    </a:lnTo>
                    <a:lnTo>
                      <a:pt x="47" y="46"/>
                    </a:lnTo>
                    <a:lnTo>
                      <a:pt x="47" y="46"/>
                    </a:lnTo>
                    <a:lnTo>
                      <a:pt x="23" y="46"/>
                    </a:lnTo>
                    <a:lnTo>
                      <a:pt x="23" y="46"/>
                    </a:lnTo>
                    <a:close/>
                    <a:moveTo>
                      <a:pt x="1" y="46"/>
                    </a:moveTo>
                    <a:lnTo>
                      <a:pt x="23" y="46"/>
                    </a:lnTo>
                    <a:lnTo>
                      <a:pt x="23" y="46"/>
                    </a:lnTo>
                    <a:lnTo>
                      <a:pt x="1" y="46"/>
                    </a:lnTo>
                    <a:lnTo>
                      <a:pt x="0" y="46"/>
                    </a:lnTo>
                    <a:lnTo>
                      <a:pt x="0" y="46"/>
                    </a:lnTo>
                    <a:lnTo>
                      <a:pt x="0" y="0"/>
                    </a:lnTo>
                    <a:lnTo>
                      <a:pt x="0" y="0"/>
                    </a:lnTo>
                    <a:lnTo>
                      <a:pt x="1" y="0"/>
                    </a:lnTo>
                    <a:lnTo>
                      <a:pt x="23" y="0"/>
                    </a:lnTo>
                    <a:lnTo>
                      <a:pt x="23" y="0"/>
                    </a:lnTo>
                    <a:lnTo>
                      <a:pt x="1" y="0"/>
                    </a:lnTo>
                    <a:lnTo>
                      <a:pt x="1" y="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958" name="Rectangle 585"/>
              <p:cNvSpPr>
                <a:spLocks noChangeArrowheads="1"/>
              </p:cNvSpPr>
              <p:nvPr/>
            </p:nvSpPr>
            <p:spPr bwMode="auto">
              <a:xfrm>
                <a:off x="3083" y="2180"/>
                <a:ext cx="47" cy="46"/>
              </a:xfrm>
              <a:prstGeom prst="rect">
                <a:avLst/>
              </a:prstGeom>
              <a:solidFill>
                <a:srgbClr val="EE2D3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959" name="Freeform 586"/>
              <p:cNvSpPr>
                <a:spLocks noEditPoints="1"/>
              </p:cNvSpPr>
              <p:nvPr/>
            </p:nvSpPr>
            <p:spPr bwMode="auto">
              <a:xfrm>
                <a:off x="3083" y="2179"/>
                <a:ext cx="47" cy="47"/>
              </a:xfrm>
              <a:custGeom>
                <a:avLst/>
                <a:gdLst>
                  <a:gd name="T0" fmla="*/ 24 w 47"/>
                  <a:gd name="T1" fmla="*/ 47 h 47"/>
                  <a:gd name="T2" fmla="*/ 47 w 47"/>
                  <a:gd name="T3" fmla="*/ 47 h 47"/>
                  <a:gd name="T4" fmla="*/ 47 w 47"/>
                  <a:gd name="T5" fmla="*/ 1 h 47"/>
                  <a:gd name="T6" fmla="*/ 24 w 47"/>
                  <a:gd name="T7" fmla="*/ 1 h 47"/>
                  <a:gd name="T8" fmla="*/ 24 w 47"/>
                  <a:gd name="T9" fmla="*/ 0 h 47"/>
                  <a:gd name="T10" fmla="*/ 47 w 47"/>
                  <a:gd name="T11" fmla="*/ 0 h 47"/>
                  <a:gd name="T12" fmla="*/ 47 w 47"/>
                  <a:gd name="T13" fmla="*/ 0 h 47"/>
                  <a:gd name="T14" fmla="*/ 47 w 47"/>
                  <a:gd name="T15" fmla="*/ 1 h 47"/>
                  <a:gd name="T16" fmla="*/ 47 w 47"/>
                  <a:gd name="T17" fmla="*/ 47 h 47"/>
                  <a:gd name="T18" fmla="*/ 47 w 47"/>
                  <a:gd name="T19" fmla="*/ 47 h 47"/>
                  <a:gd name="T20" fmla="*/ 47 w 47"/>
                  <a:gd name="T21" fmla="*/ 47 h 47"/>
                  <a:gd name="T22" fmla="*/ 24 w 47"/>
                  <a:gd name="T23" fmla="*/ 47 h 47"/>
                  <a:gd name="T24" fmla="*/ 24 w 47"/>
                  <a:gd name="T25" fmla="*/ 47 h 47"/>
                  <a:gd name="T26" fmla="*/ 2 w 47"/>
                  <a:gd name="T27" fmla="*/ 47 h 47"/>
                  <a:gd name="T28" fmla="*/ 24 w 47"/>
                  <a:gd name="T29" fmla="*/ 47 h 47"/>
                  <a:gd name="T30" fmla="*/ 24 w 47"/>
                  <a:gd name="T31" fmla="*/ 47 h 47"/>
                  <a:gd name="T32" fmla="*/ 0 w 47"/>
                  <a:gd name="T33" fmla="*/ 47 h 47"/>
                  <a:gd name="T34" fmla="*/ 0 w 47"/>
                  <a:gd name="T35" fmla="*/ 47 h 47"/>
                  <a:gd name="T36" fmla="*/ 0 w 47"/>
                  <a:gd name="T37" fmla="*/ 47 h 47"/>
                  <a:gd name="T38" fmla="*/ 0 w 47"/>
                  <a:gd name="T39" fmla="*/ 1 h 47"/>
                  <a:gd name="T40" fmla="*/ 0 w 47"/>
                  <a:gd name="T41" fmla="*/ 0 h 47"/>
                  <a:gd name="T42" fmla="*/ 0 w 47"/>
                  <a:gd name="T43" fmla="*/ 0 h 47"/>
                  <a:gd name="T44" fmla="*/ 24 w 47"/>
                  <a:gd name="T45" fmla="*/ 0 h 47"/>
                  <a:gd name="T46" fmla="*/ 24 w 47"/>
                  <a:gd name="T47" fmla="*/ 1 h 47"/>
                  <a:gd name="T48" fmla="*/ 2 w 47"/>
                  <a:gd name="T49" fmla="*/ 1 h 47"/>
                  <a:gd name="T50" fmla="*/ 2 w 47"/>
                  <a:gd name="T51" fmla="*/ 4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7">
                    <a:moveTo>
                      <a:pt x="24" y="47"/>
                    </a:moveTo>
                    <a:lnTo>
                      <a:pt x="47" y="47"/>
                    </a:lnTo>
                    <a:lnTo>
                      <a:pt x="47" y="1"/>
                    </a:lnTo>
                    <a:lnTo>
                      <a:pt x="24" y="1"/>
                    </a:lnTo>
                    <a:lnTo>
                      <a:pt x="24" y="0"/>
                    </a:lnTo>
                    <a:lnTo>
                      <a:pt x="47" y="0"/>
                    </a:lnTo>
                    <a:lnTo>
                      <a:pt x="47" y="0"/>
                    </a:lnTo>
                    <a:lnTo>
                      <a:pt x="47" y="1"/>
                    </a:lnTo>
                    <a:lnTo>
                      <a:pt x="47" y="47"/>
                    </a:lnTo>
                    <a:lnTo>
                      <a:pt x="47" y="47"/>
                    </a:lnTo>
                    <a:lnTo>
                      <a:pt x="47" y="47"/>
                    </a:lnTo>
                    <a:lnTo>
                      <a:pt x="24" y="47"/>
                    </a:lnTo>
                    <a:lnTo>
                      <a:pt x="24" y="47"/>
                    </a:lnTo>
                    <a:close/>
                    <a:moveTo>
                      <a:pt x="2" y="47"/>
                    </a:moveTo>
                    <a:lnTo>
                      <a:pt x="24" y="47"/>
                    </a:lnTo>
                    <a:lnTo>
                      <a:pt x="24" y="47"/>
                    </a:lnTo>
                    <a:lnTo>
                      <a:pt x="0" y="47"/>
                    </a:lnTo>
                    <a:lnTo>
                      <a:pt x="0" y="47"/>
                    </a:lnTo>
                    <a:lnTo>
                      <a:pt x="0" y="47"/>
                    </a:lnTo>
                    <a:lnTo>
                      <a:pt x="0" y="1"/>
                    </a:lnTo>
                    <a:lnTo>
                      <a:pt x="0" y="0"/>
                    </a:lnTo>
                    <a:lnTo>
                      <a:pt x="0" y="0"/>
                    </a:lnTo>
                    <a:lnTo>
                      <a:pt x="24" y="0"/>
                    </a:lnTo>
                    <a:lnTo>
                      <a:pt x="24" y="1"/>
                    </a:lnTo>
                    <a:lnTo>
                      <a:pt x="2" y="1"/>
                    </a:lnTo>
                    <a:lnTo>
                      <a:pt x="2" y="4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960" name="Rectangle 587"/>
              <p:cNvSpPr>
                <a:spLocks noChangeArrowheads="1"/>
              </p:cNvSpPr>
              <p:nvPr/>
            </p:nvSpPr>
            <p:spPr bwMode="auto">
              <a:xfrm>
                <a:off x="3130" y="2180"/>
                <a:ext cx="46" cy="46"/>
              </a:xfrm>
              <a:prstGeom prst="rect">
                <a:avLst/>
              </a:prstGeom>
              <a:solidFill>
                <a:srgbClr val="C66C2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961" name="Freeform 588"/>
              <p:cNvSpPr>
                <a:spLocks noEditPoints="1"/>
              </p:cNvSpPr>
              <p:nvPr/>
            </p:nvSpPr>
            <p:spPr bwMode="auto">
              <a:xfrm>
                <a:off x="3130" y="2179"/>
                <a:ext cx="46" cy="47"/>
              </a:xfrm>
              <a:custGeom>
                <a:avLst/>
                <a:gdLst>
                  <a:gd name="T0" fmla="*/ 46 w 46"/>
                  <a:gd name="T1" fmla="*/ 47 h 47"/>
                  <a:gd name="T2" fmla="*/ 23 w 46"/>
                  <a:gd name="T3" fmla="*/ 47 h 47"/>
                  <a:gd name="T4" fmla="*/ 23 w 46"/>
                  <a:gd name="T5" fmla="*/ 47 h 47"/>
                  <a:gd name="T6" fmla="*/ 46 w 46"/>
                  <a:gd name="T7" fmla="*/ 47 h 47"/>
                  <a:gd name="T8" fmla="*/ 46 w 46"/>
                  <a:gd name="T9" fmla="*/ 1 h 47"/>
                  <a:gd name="T10" fmla="*/ 23 w 46"/>
                  <a:gd name="T11" fmla="*/ 1 h 47"/>
                  <a:gd name="T12" fmla="*/ 23 w 46"/>
                  <a:gd name="T13" fmla="*/ 0 h 47"/>
                  <a:gd name="T14" fmla="*/ 46 w 46"/>
                  <a:gd name="T15" fmla="*/ 0 h 47"/>
                  <a:gd name="T16" fmla="*/ 46 w 46"/>
                  <a:gd name="T17" fmla="*/ 0 h 47"/>
                  <a:gd name="T18" fmla="*/ 46 w 46"/>
                  <a:gd name="T19" fmla="*/ 1 h 47"/>
                  <a:gd name="T20" fmla="*/ 46 w 46"/>
                  <a:gd name="T21" fmla="*/ 47 h 47"/>
                  <a:gd name="T22" fmla="*/ 46 w 46"/>
                  <a:gd name="T23" fmla="*/ 47 h 47"/>
                  <a:gd name="T24" fmla="*/ 46 w 46"/>
                  <a:gd name="T25" fmla="*/ 47 h 47"/>
                  <a:gd name="T26" fmla="*/ 23 w 46"/>
                  <a:gd name="T27" fmla="*/ 47 h 47"/>
                  <a:gd name="T28" fmla="*/ 0 w 46"/>
                  <a:gd name="T29" fmla="*/ 47 h 47"/>
                  <a:gd name="T30" fmla="*/ 0 w 46"/>
                  <a:gd name="T31" fmla="*/ 47 h 47"/>
                  <a:gd name="T32" fmla="*/ 0 w 46"/>
                  <a:gd name="T33" fmla="*/ 47 h 47"/>
                  <a:gd name="T34" fmla="*/ 0 w 46"/>
                  <a:gd name="T35" fmla="*/ 1 h 47"/>
                  <a:gd name="T36" fmla="*/ 0 w 46"/>
                  <a:gd name="T37" fmla="*/ 0 h 47"/>
                  <a:gd name="T38" fmla="*/ 0 w 46"/>
                  <a:gd name="T39" fmla="*/ 0 h 47"/>
                  <a:gd name="T40" fmla="*/ 23 w 46"/>
                  <a:gd name="T41" fmla="*/ 0 h 47"/>
                  <a:gd name="T42" fmla="*/ 23 w 46"/>
                  <a:gd name="T43" fmla="*/ 1 h 47"/>
                  <a:gd name="T44" fmla="*/ 0 w 46"/>
                  <a:gd name="T45" fmla="*/ 1 h 47"/>
                  <a:gd name="T46" fmla="*/ 0 w 46"/>
                  <a:gd name="T47" fmla="*/ 47 h 47"/>
                  <a:gd name="T48" fmla="*/ 23 w 46"/>
                  <a:gd name="T49" fmla="*/ 47 h 47"/>
                  <a:gd name="T50" fmla="*/ 23 w 46"/>
                  <a:gd name="T51" fmla="*/ 4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6" h="47">
                    <a:moveTo>
                      <a:pt x="46" y="47"/>
                    </a:moveTo>
                    <a:lnTo>
                      <a:pt x="23" y="47"/>
                    </a:lnTo>
                    <a:lnTo>
                      <a:pt x="23" y="47"/>
                    </a:lnTo>
                    <a:lnTo>
                      <a:pt x="46" y="47"/>
                    </a:lnTo>
                    <a:lnTo>
                      <a:pt x="46" y="1"/>
                    </a:lnTo>
                    <a:lnTo>
                      <a:pt x="23" y="1"/>
                    </a:lnTo>
                    <a:lnTo>
                      <a:pt x="23" y="0"/>
                    </a:lnTo>
                    <a:lnTo>
                      <a:pt x="46" y="0"/>
                    </a:lnTo>
                    <a:lnTo>
                      <a:pt x="46" y="0"/>
                    </a:lnTo>
                    <a:lnTo>
                      <a:pt x="46" y="1"/>
                    </a:lnTo>
                    <a:lnTo>
                      <a:pt x="46" y="47"/>
                    </a:lnTo>
                    <a:lnTo>
                      <a:pt x="46" y="47"/>
                    </a:lnTo>
                    <a:lnTo>
                      <a:pt x="46" y="47"/>
                    </a:lnTo>
                    <a:close/>
                    <a:moveTo>
                      <a:pt x="23" y="47"/>
                    </a:moveTo>
                    <a:lnTo>
                      <a:pt x="0" y="47"/>
                    </a:lnTo>
                    <a:lnTo>
                      <a:pt x="0" y="47"/>
                    </a:lnTo>
                    <a:lnTo>
                      <a:pt x="0" y="47"/>
                    </a:lnTo>
                    <a:lnTo>
                      <a:pt x="0" y="1"/>
                    </a:lnTo>
                    <a:lnTo>
                      <a:pt x="0" y="0"/>
                    </a:lnTo>
                    <a:lnTo>
                      <a:pt x="0" y="0"/>
                    </a:lnTo>
                    <a:lnTo>
                      <a:pt x="23" y="0"/>
                    </a:lnTo>
                    <a:lnTo>
                      <a:pt x="23" y="1"/>
                    </a:lnTo>
                    <a:lnTo>
                      <a:pt x="0" y="1"/>
                    </a:lnTo>
                    <a:lnTo>
                      <a:pt x="0" y="47"/>
                    </a:lnTo>
                    <a:lnTo>
                      <a:pt x="23" y="47"/>
                    </a:lnTo>
                    <a:lnTo>
                      <a:pt x="23" y="4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962" name="Rectangle 589"/>
              <p:cNvSpPr>
                <a:spLocks noChangeArrowheads="1"/>
              </p:cNvSpPr>
              <p:nvPr/>
            </p:nvSpPr>
            <p:spPr bwMode="auto">
              <a:xfrm>
                <a:off x="3176" y="2180"/>
                <a:ext cx="46" cy="46"/>
              </a:xfrm>
              <a:prstGeom prst="rect">
                <a:avLst/>
              </a:prstGeom>
              <a:solidFill>
                <a:srgbClr val="EE2D3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963" name="Freeform 590"/>
              <p:cNvSpPr>
                <a:spLocks noEditPoints="1"/>
              </p:cNvSpPr>
              <p:nvPr/>
            </p:nvSpPr>
            <p:spPr bwMode="auto">
              <a:xfrm>
                <a:off x="3176" y="2179"/>
                <a:ext cx="47" cy="47"/>
              </a:xfrm>
              <a:custGeom>
                <a:avLst/>
                <a:gdLst>
                  <a:gd name="T0" fmla="*/ 24 w 47"/>
                  <a:gd name="T1" fmla="*/ 47 h 47"/>
                  <a:gd name="T2" fmla="*/ 46 w 47"/>
                  <a:gd name="T3" fmla="*/ 47 h 47"/>
                  <a:gd name="T4" fmla="*/ 46 w 47"/>
                  <a:gd name="T5" fmla="*/ 1 h 47"/>
                  <a:gd name="T6" fmla="*/ 24 w 47"/>
                  <a:gd name="T7" fmla="*/ 1 h 47"/>
                  <a:gd name="T8" fmla="*/ 24 w 47"/>
                  <a:gd name="T9" fmla="*/ 0 h 47"/>
                  <a:gd name="T10" fmla="*/ 46 w 47"/>
                  <a:gd name="T11" fmla="*/ 0 h 47"/>
                  <a:gd name="T12" fmla="*/ 47 w 47"/>
                  <a:gd name="T13" fmla="*/ 0 h 47"/>
                  <a:gd name="T14" fmla="*/ 47 w 47"/>
                  <a:gd name="T15" fmla="*/ 1 h 47"/>
                  <a:gd name="T16" fmla="*/ 47 w 47"/>
                  <a:gd name="T17" fmla="*/ 47 h 47"/>
                  <a:gd name="T18" fmla="*/ 47 w 47"/>
                  <a:gd name="T19" fmla="*/ 47 h 47"/>
                  <a:gd name="T20" fmla="*/ 46 w 47"/>
                  <a:gd name="T21" fmla="*/ 47 h 47"/>
                  <a:gd name="T22" fmla="*/ 24 w 47"/>
                  <a:gd name="T23" fmla="*/ 47 h 47"/>
                  <a:gd name="T24" fmla="*/ 24 w 47"/>
                  <a:gd name="T25" fmla="*/ 47 h 47"/>
                  <a:gd name="T26" fmla="*/ 0 w 47"/>
                  <a:gd name="T27" fmla="*/ 47 h 47"/>
                  <a:gd name="T28" fmla="*/ 24 w 47"/>
                  <a:gd name="T29" fmla="*/ 47 h 47"/>
                  <a:gd name="T30" fmla="*/ 24 w 47"/>
                  <a:gd name="T31" fmla="*/ 47 h 47"/>
                  <a:gd name="T32" fmla="*/ 0 w 47"/>
                  <a:gd name="T33" fmla="*/ 47 h 47"/>
                  <a:gd name="T34" fmla="*/ 0 w 47"/>
                  <a:gd name="T35" fmla="*/ 47 h 47"/>
                  <a:gd name="T36" fmla="*/ 0 w 47"/>
                  <a:gd name="T37" fmla="*/ 47 h 47"/>
                  <a:gd name="T38" fmla="*/ 0 w 47"/>
                  <a:gd name="T39" fmla="*/ 1 h 47"/>
                  <a:gd name="T40" fmla="*/ 0 w 47"/>
                  <a:gd name="T41" fmla="*/ 0 h 47"/>
                  <a:gd name="T42" fmla="*/ 0 w 47"/>
                  <a:gd name="T43" fmla="*/ 0 h 47"/>
                  <a:gd name="T44" fmla="*/ 24 w 47"/>
                  <a:gd name="T45" fmla="*/ 0 h 47"/>
                  <a:gd name="T46" fmla="*/ 24 w 47"/>
                  <a:gd name="T47" fmla="*/ 1 h 47"/>
                  <a:gd name="T48" fmla="*/ 0 w 47"/>
                  <a:gd name="T49" fmla="*/ 1 h 47"/>
                  <a:gd name="T50" fmla="*/ 0 w 47"/>
                  <a:gd name="T51" fmla="*/ 4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7">
                    <a:moveTo>
                      <a:pt x="24" y="47"/>
                    </a:moveTo>
                    <a:lnTo>
                      <a:pt x="46" y="47"/>
                    </a:lnTo>
                    <a:lnTo>
                      <a:pt x="46" y="1"/>
                    </a:lnTo>
                    <a:lnTo>
                      <a:pt x="24" y="1"/>
                    </a:lnTo>
                    <a:lnTo>
                      <a:pt x="24" y="0"/>
                    </a:lnTo>
                    <a:lnTo>
                      <a:pt x="46" y="0"/>
                    </a:lnTo>
                    <a:lnTo>
                      <a:pt x="47" y="0"/>
                    </a:lnTo>
                    <a:lnTo>
                      <a:pt x="47" y="1"/>
                    </a:lnTo>
                    <a:lnTo>
                      <a:pt x="47" y="47"/>
                    </a:lnTo>
                    <a:lnTo>
                      <a:pt x="47" y="47"/>
                    </a:lnTo>
                    <a:lnTo>
                      <a:pt x="46" y="47"/>
                    </a:lnTo>
                    <a:lnTo>
                      <a:pt x="24" y="47"/>
                    </a:lnTo>
                    <a:lnTo>
                      <a:pt x="24" y="47"/>
                    </a:lnTo>
                    <a:close/>
                    <a:moveTo>
                      <a:pt x="0" y="47"/>
                    </a:moveTo>
                    <a:lnTo>
                      <a:pt x="24" y="47"/>
                    </a:lnTo>
                    <a:lnTo>
                      <a:pt x="24" y="47"/>
                    </a:lnTo>
                    <a:lnTo>
                      <a:pt x="0" y="47"/>
                    </a:lnTo>
                    <a:lnTo>
                      <a:pt x="0" y="47"/>
                    </a:lnTo>
                    <a:lnTo>
                      <a:pt x="0" y="47"/>
                    </a:lnTo>
                    <a:lnTo>
                      <a:pt x="0" y="1"/>
                    </a:lnTo>
                    <a:lnTo>
                      <a:pt x="0" y="0"/>
                    </a:lnTo>
                    <a:lnTo>
                      <a:pt x="0" y="0"/>
                    </a:lnTo>
                    <a:lnTo>
                      <a:pt x="24" y="0"/>
                    </a:lnTo>
                    <a:lnTo>
                      <a:pt x="24" y="1"/>
                    </a:lnTo>
                    <a:lnTo>
                      <a:pt x="0" y="1"/>
                    </a:lnTo>
                    <a:lnTo>
                      <a:pt x="0" y="4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964" name="Rectangle 591"/>
              <p:cNvSpPr>
                <a:spLocks noChangeArrowheads="1"/>
              </p:cNvSpPr>
              <p:nvPr/>
            </p:nvSpPr>
            <p:spPr bwMode="auto">
              <a:xfrm>
                <a:off x="3222" y="2180"/>
                <a:ext cx="47" cy="46"/>
              </a:xfrm>
              <a:prstGeom prst="rect">
                <a:avLst/>
              </a:prstGeom>
              <a:solidFill>
                <a:srgbClr val="EE2D3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965" name="Freeform 592"/>
              <p:cNvSpPr>
                <a:spLocks noEditPoints="1"/>
              </p:cNvSpPr>
              <p:nvPr/>
            </p:nvSpPr>
            <p:spPr bwMode="auto">
              <a:xfrm>
                <a:off x="3222" y="2179"/>
                <a:ext cx="47" cy="47"/>
              </a:xfrm>
              <a:custGeom>
                <a:avLst/>
                <a:gdLst>
                  <a:gd name="T0" fmla="*/ 47 w 47"/>
                  <a:gd name="T1" fmla="*/ 47 h 47"/>
                  <a:gd name="T2" fmla="*/ 23 w 47"/>
                  <a:gd name="T3" fmla="*/ 47 h 47"/>
                  <a:gd name="T4" fmla="*/ 23 w 47"/>
                  <a:gd name="T5" fmla="*/ 47 h 47"/>
                  <a:gd name="T6" fmla="*/ 46 w 47"/>
                  <a:gd name="T7" fmla="*/ 47 h 47"/>
                  <a:gd name="T8" fmla="*/ 46 w 47"/>
                  <a:gd name="T9" fmla="*/ 1 h 47"/>
                  <a:gd name="T10" fmla="*/ 23 w 47"/>
                  <a:gd name="T11" fmla="*/ 1 h 47"/>
                  <a:gd name="T12" fmla="*/ 23 w 47"/>
                  <a:gd name="T13" fmla="*/ 0 h 47"/>
                  <a:gd name="T14" fmla="*/ 47 w 47"/>
                  <a:gd name="T15" fmla="*/ 0 h 47"/>
                  <a:gd name="T16" fmla="*/ 47 w 47"/>
                  <a:gd name="T17" fmla="*/ 0 h 47"/>
                  <a:gd name="T18" fmla="*/ 47 w 47"/>
                  <a:gd name="T19" fmla="*/ 1 h 47"/>
                  <a:gd name="T20" fmla="*/ 47 w 47"/>
                  <a:gd name="T21" fmla="*/ 47 h 47"/>
                  <a:gd name="T22" fmla="*/ 47 w 47"/>
                  <a:gd name="T23" fmla="*/ 47 h 47"/>
                  <a:gd name="T24" fmla="*/ 47 w 47"/>
                  <a:gd name="T25" fmla="*/ 47 h 47"/>
                  <a:gd name="T26" fmla="*/ 23 w 47"/>
                  <a:gd name="T27" fmla="*/ 47 h 47"/>
                  <a:gd name="T28" fmla="*/ 0 w 47"/>
                  <a:gd name="T29" fmla="*/ 47 h 47"/>
                  <a:gd name="T30" fmla="*/ 0 w 47"/>
                  <a:gd name="T31" fmla="*/ 47 h 47"/>
                  <a:gd name="T32" fmla="*/ 0 w 47"/>
                  <a:gd name="T33" fmla="*/ 47 h 47"/>
                  <a:gd name="T34" fmla="*/ 0 w 47"/>
                  <a:gd name="T35" fmla="*/ 1 h 47"/>
                  <a:gd name="T36" fmla="*/ 0 w 47"/>
                  <a:gd name="T37" fmla="*/ 0 h 47"/>
                  <a:gd name="T38" fmla="*/ 0 w 47"/>
                  <a:gd name="T39" fmla="*/ 0 h 47"/>
                  <a:gd name="T40" fmla="*/ 23 w 47"/>
                  <a:gd name="T41" fmla="*/ 0 h 47"/>
                  <a:gd name="T42" fmla="*/ 23 w 47"/>
                  <a:gd name="T43" fmla="*/ 1 h 47"/>
                  <a:gd name="T44" fmla="*/ 1 w 47"/>
                  <a:gd name="T45" fmla="*/ 1 h 47"/>
                  <a:gd name="T46" fmla="*/ 1 w 47"/>
                  <a:gd name="T47" fmla="*/ 47 h 47"/>
                  <a:gd name="T48" fmla="*/ 23 w 47"/>
                  <a:gd name="T49" fmla="*/ 47 h 47"/>
                  <a:gd name="T50" fmla="*/ 23 w 47"/>
                  <a:gd name="T51" fmla="*/ 4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7">
                    <a:moveTo>
                      <a:pt x="47" y="47"/>
                    </a:moveTo>
                    <a:lnTo>
                      <a:pt x="23" y="47"/>
                    </a:lnTo>
                    <a:lnTo>
                      <a:pt x="23" y="47"/>
                    </a:lnTo>
                    <a:lnTo>
                      <a:pt x="46" y="47"/>
                    </a:lnTo>
                    <a:lnTo>
                      <a:pt x="46" y="1"/>
                    </a:lnTo>
                    <a:lnTo>
                      <a:pt x="23" y="1"/>
                    </a:lnTo>
                    <a:lnTo>
                      <a:pt x="23" y="0"/>
                    </a:lnTo>
                    <a:lnTo>
                      <a:pt x="47" y="0"/>
                    </a:lnTo>
                    <a:lnTo>
                      <a:pt x="47" y="0"/>
                    </a:lnTo>
                    <a:lnTo>
                      <a:pt x="47" y="1"/>
                    </a:lnTo>
                    <a:lnTo>
                      <a:pt x="47" y="47"/>
                    </a:lnTo>
                    <a:lnTo>
                      <a:pt x="47" y="47"/>
                    </a:lnTo>
                    <a:lnTo>
                      <a:pt x="47" y="47"/>
                    </a:lnTo>
                    <a:close/>
                    <a:moveTo>
                      <a:pt x="23" y="47"/>
                    </a:moveTo>
                    <a:lnTo>
                      <a:pt x="0" y="47"/>
                    </a:lnTo>
                    <a:lnTo>
                      <a:pt x="0" y="47"/>
                    </a:lnTo>
                    <a:lnTo>
                      <a:pt x="0" y="47"/>
                    </a:lnTo>
                    <a:lnTo>
                      <a:pt x="0" y="1"/>
                    </a:lnTo>
                    <a:lnTo>
                      <a:pt x="0" y="0"/>
                    </a:lnTo>
                    <a:lnTo>
                      <a:pt x="0" y="0"/>
                    </a:lnTo>
                    <a:lnTo>
                      <a:pt x="23" y="0"/>
                    </a:lnTo>
                    <a:lnTo>
                      <a:pt x="23" y="1"/>
                    </a:lnTo>
                    <a:lnTo>
                      <a:pt x="1" y="1"/>
                    </a:lnTo>
                    <a:lnTo>
                      <a:pt x="1" y="47"/>
                    </a:lnTo>
                    <a:lnTo>
                      <a:pt x="23" y="47"/>
                    </a:lnTo>
                    <a:lnTo>
                      <a:pt x="23" y="4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966" name="Rectangle 593"/>
              <p:cNvSpPr>
                <a:spLocks noChangeArrowheads="1"/>
              </p:cNvSpPr>
              <p:nvPr/>
            </p:nvSpPr>
            <p:spPr bwMode="auto">
              <a:xfrm>
                <a:off x="3269" y="2180"/>
                <a:ext cx="46" cy="46"/>
              </a:xfrm>
              <a:prstGeom prst="rect">
                <a:avLst/>
              </a:prstGeom>
              <a:solidFill>
                <a:srgbClr val="EE2D3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967" name="Freeform 594"/>
              <p:cNvSpPr>
                <a:spLocks noEditPoints="1"/>
              </p:cNvSpPr>
              <p:nvPr/>
            </p:nvSpPr>
            <p:spPr bwMode="auto">
              <a:xfrm>
                <a:off x="3268" y="2179"/>
                <a:ext cx="47" cy="47"/>
              </a:xfrm>
              <a:custGeom>
                <a:avLst/>
                <a:gdLst>
                  <a:gd name="T0" fmla="*/ 23 w 47"/>
                  <a:gd name="T1" fmla="*/ 47 h 47"/>
                  <a:gd name="T2" fmla="*/ 47 w 47"/>
                  <a:gd name="T3" fmla="*/ 47 h 47"/>
                  <a:gd name="T4" fmla="*/ 47 w 47"/>
                  <a:gd name="T5" fmla="*/ 1 h 47"/>
                  <a:gd name="T6" fmla="*/ 23 w 47"/>
                  <a:gd name="T7" fmla="*/ 1 h 47"/>
                  <a:gd name="T8" fmla="*/ 23 w 47"/>
                  <a:gd name="T9" fmla="*/ 0 h 47"/>
                  <a:gd name="T10" fmla="*/ 47 w 47"/>
                  <a:gd name="T11" fmla="*/ 0 h 47"/>
                  <a:gd name="T12" fmla="*/ 47 w 47"/>
                  <a:gd name="T13" fmla="*/ 0 h 47"/>
                  <a:gd name="T14" fmla="*/ 47 w 47"/>
                  <a:gd name="T15" fmla="*/ 1 h 47"/>
                  <a:gd name="T16" fmla="*/ 47 w 47"/>
                  <a:gd name="T17" fmla="*/ 47 h 47"/>
                  <a:gd name="T18" fmla="*/ 47 w 47"/>
                  <a:gd name="T19" fmla="*/ 47 h 47"/>
                  <a:gd name="T20" fmla="*/ 47 w 47"/>
                  <a:gd name="T21" fmla="*/ 47 h 47"/>
                  <a:gd name="T22" fmla="*/ 23 w 47"/>
                  <a:gd name="T23" fmla="*/ 47 h 47"/>
                  <a:gd name="T24" fmla="*/ 23 w 47"/>
                  <a:gd name="T25" fmla="*/ 47 h 47"/>
                  <a:gd name="T26" fmla="*/ 1 w 47"/>
                  <a:gd name="T27" fmla="*/ 47 h 47"/>
                  <a:gd name="T28" fmla="*/ 23 w 47"/>
                  <a:gd name="T29" fmla="*/ 47 h 47"/>
                  <a:gd name="T30" fmla="*/ 23 w 47"/>
                  <a:gd name="T31" fmla="*/ 47 h 47"/>
                  <a:gd name="T32" fmla="*/ 1 w 47"/>
                  <a:gd name="T33" fmla="*/ 47 h 47"/>
                  <a:gd name="T34" fmla="*/ 0 w 47"/>
                  <a:gd name="T35" fmla="*/ 47 h 47"/>
                  <a:gd name="T36" fmla="*/ 0 w 47"/>
                  <a:gd name="T37" fmla="*/ 47 h 47"/>
                  <a:gd name="T38" fmla="*/ 0 w 47"/>
                  <a:gd name="T39" fmla="*/ 1 h 47"/>
                  <a:gd name="T40" fmla="*/ 0 w 47"/>
                  <a:gd name="T41" fmla="*/ 0 h 47"/>
                  <a:gd name="T42" fmla="*/ 1 w 47"/>
                  <a:gd name="T43" fmla="*/ 0 h 47"/>
                  <a:gd name="T44" fmla="*/ 23 w 47"/>
                  <a:gd name="T45" fmla="*/ 0 h 47"/>
                  <a:gd name="T46" fmla="*/ 23 w 47"/>
                  <a:gd name="T47" fmla="*/ 1 h 47"/>
                  <a:gd name="T48" fmla="*/ 1 w 47"/>
                  <a:gd name="T49" fmla="*/ 1 h 47"/>
                  <a:gd name="T50" fmla="*/ 1 w 47"/>
                  <a:gd name="T51" fmla="*/ 4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7">
                    <a:moveTo>
                      <a:pt x="23" y="47"/>
                    </a:moveTo>
                    <a:lnTo>
                      <a:pt x="47" y="47"/>
                    </a:lnTo>
                    <a:lnTo>
                      <a:pt x="47" y="1"/>
                    </a:lnTo>
                    <a:lnTo>
                      <a:pt x="23" y="1"/>
                    </a:lnTo>
                    <a:lnTo>
                      <a:pt x="23" y="0"/>
                    </a:lnTo>
                    <a:lnTo>
                      <a:pt x="47" y="0"/>
                    </a:lnTo>
                    <a:lnTo>
                      <a:pt x="47" y="0"/>
                    </a:lnTo>
                    <a:lnTo>
                      <a:pt x="47" y="1"/>
                    </a:lnTo>
                    <a:lnTo>
                      <a:pt x="47" y="47"/>
                    </a:lnTo>
                    <a:lnTo>
                      <a:pt x="47" y="47"/>
                    </a:lnTo>
                    <a:lnTo>
                      <a:pt x="47" y="47"/>
                    </a:lnTo>
                    <a:lnTo>
                      <a:pt x="23" y="47"/>
                    </a:lnTo>
                    <a:lnTo>
                      <a:pt x="23" y="47"/>
                    </a:lnTo>
                    <a:close/>
                    <a:moveTo>
                      <a:pt x="1" y="47"/>
                    </a:moveTo>
                    <a:lnTo>
                      <a:pt x="23" y="47"/>
                    </a:lnTo>
                    <a:lnTo>
                      <a:pt x="23" y="47"/>
                    </a:lnTo>
                    <a:lnTo>
                      <a:pt x="1" y="47"/>
                    </a:lnTo>
                    <a:lnTo>
                      <a:pt x="0" y="47"/>
                    </a:lnTo>
                    <a:lnTo>
                      <a:pt x="0" y="47"/>
                    </a:lnTo>
                    <a:lnTo>
                      <a:pt x="0" y="1"/>
                    </a:lnTo>
                    <a:lnTo>
                      <a:pt x="0" y="0"/>
                    </a:lnTo>
                    <a:lnTo>
                      <a:pt x="1" y="0"/>
                    </a:lnTo>
                    <a:lnTo>
                      <a:pt x="23" y="0"/>
                    </a:lnTo>
                    <a:lnTo>
                      <a:pt x="23" y="1"/>
                    </a:lnTo>
                    <a:lnTo>
                      <a:pt x="1" y="1"/>
                    </a:lnTo>
                    <a:lnTo>
                      <a:pt x="1" y="4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968" name="Rectangle 595"/>
              <p:cNvSpPr>
                <a:spLocks noChangeArrowheads="1"/>
              </p:cNvSpPr>
              <p:nvPr/>
            </p:nvSpPr>
            <p:spPr bwMode="auto">
              <a:xfrm>
                <a:off x="3360" y="2180"/>
                <a:ext cx="47" cy="46"/>
              </a:xfrm>
              <a:prstGeom prst="rect">
                <a:avLst/>
              </a:prstGeom>
              <a:solidFill>
                <a:srgbClr val="EE2D3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969" name="Freeform 596"/>
              <p:cNvSpPr>
                <a:spLocks noEditPoints="1"/>
              </p:cNvSpPr>
              <p:nvPr/>
            </p:nvSpPr>
            <p:spPr bwMode="auto">
              <a:xfrm>
                <a:off x="3360" y="2179"/>
                <a:ext cx="47" cy="47"/>
              </a:xfrm>
              <a:custGeom>
                <a:avLst/>
                <a:gdLst>
                  <a:gd name="T0" fmla="*/ 24 w 47"/>
                  <a:gd name="T1" fmla="*/ 47 h 47"/>
                  <a:gd name="T2" fmla="*/ 46 w 47"/>
                  <a:gd name="T3" fmla="*/ 47 h 47"/>
                  <a:gd name="T4" fmla="*/ 46 w 47"/>
                  <a:gd name="T5" fmla="*/ 1 h 47"/>
                  <a:gd name="T6" fmla="*/ 24 w 47"/>
                  <a:gd name="T7" fmla="*/ 1 h 47"/>
                  <a:gd name="T8" fmla="*/ 24 w 47"/>
                  <a:gd name="T9" fmla="*/ 0 h 47"/>
                  <a:gd name="T10" fmla="*/ 47 w 47"/>
                  <a:gd name="T11" fmla="*/ 0 h 47"/>
                  <a:gd name="T12" fmla="*/ 47 w 47"/>
                  <a:gd name="T13" fmla="*/ 0 h 47"/>
                  <a:gd name="T14" fmla="*/ 47 w 47"/>
                  <a:gd name="T15" fmla="*/ 1 h 47"/>
                  <a:gd name="T16" fmla="*/ 47 w 47"/>
                  <a:gd name="T17" fmla="*/ 47 h 47"/>
                  <a:gd name="T18" fmla="*/ 47 w 47"/>
                  <a:gd name="T19" fmla="*/ 47 h 47"/>
                  <a:gd name="T20" fmla="*/ 47 w 47"/>
                  <a:gd name="T21" fmla="*/ 47 h 47"/>
                  <a:gd name="T22" fmla="*/ 24 w 47"/>
                  <a:gd name="T23" fmla="*/ 47 h 47"/>
                  <a:gd name="T24" fmla="*/ 24 w 47"/>
                  <a:gd name="T25" fmla="*/ 47 h 47"/>
                  <a:gd name="T26" fmla="*/ 2 w 47"/>
                  <a:gd name="T27" fmla="*/ 47 h 47"/>
                  <a:gd name="T28" fmla="*/ 24 w 47"/>
                  <a:gd name="T29" fmla="*/ 47 h 47"/>
                  <a:gd name="T30" fmla="*/ 24 w 47"/>
                  <a:gd name="T31" fmla="*/ 47 h 47"/>
                  <a:gd name="T32" fmla="*/ 0 w 47"/>
                  <a:gd name="T33" fmla="*/ 47 h 47"/>
                  <a:gd name="T34" fmla="*/ 0 w 47"/>
                  <a:gd name="T35" fmla="*/ 47 h 47"/>
                  <a:gd name="T36" fmla="*/ 0 w 47"/>
                  <a:gd name="T37" fmla="*/ 47 h 47"/>
                  <a:gd name="T38" fmla="*/ 0 w 47"/>
                  <a:gd name="T39" fmla="*/ 1 h 47"/>
                  <a:gd name="T40" fmla="*/ 0 w 47"/>
                  <a:gd name="T41" fmla="*/ 0 h 47"/>
                  <a:gd name="T42" fmla="*/ 0 w 47"/>
                  <a:gd name="T43" fmla="*/ 0 h 47"/>
                  <a:gd name="T44" fmla="*/ 24 w 47"/>
                  <a:gd name="T45" fmla="*/ 0 h 47"/>
                  <a:gd name="T46" fmla="*/ 24 w 47"/>
                  <a:gd name="T47" fmla="*/ 1 h 47"/>
                  <a:gd name="T48" fmla="*/ 2 w 47"/>
                  <a:gd name="T49" fmla="*/ 1 h 47"/>
                  <a:gd name="T50" fmla="*/ 2 w 47"/>
                  <a:gd name="T51" fmla="*/ 4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7">
                    <a:moveTo>
                      <a:pt x="24" y="47"/>
                    </a:moveTo>
                    <a:lnTo>
                      <a:pt x="46" y="47"/>
                    </a:lnTo>
                    <a:lnTo>
                      <a:pt x="46" y="1"/>
                    </a:lnTo>
                    <a:lnTo>
                      <a:pt x="24" y="1"/>
                    </a:lnTo>
                    <a:lnTo>
                      <a:pt x="24" y="0"/>
                    </a:lnTo>
                    <a:lnTo>
                      <a:pt x="47" y="0"/>
                    </a:lnTo>
                    <a:lnTo>
                      <a:pt x="47" y="0"/>
                    </a:lnTo>
                    <a:lnTo>
                      <a:pt x="47" y="1"/>
                    </a:lnTo>
                    <a:lnTo>
                      <a:pt x="47" y="47"/>
                    </a:lnTo>
                    <a:lnTo>
                      <a:pt x="47" y="47"/>
                    </a:lnTo>
                    <a:lnTo>
                      <a:pt x="47" y="47"/>
                    </a:lnTo>
                    <a:lnTo>
                      <a:pt x="24" y="47"/>
                    </a:lnTo>
                    <a:lnTo>
                      <a:pt x="24" y="47"/>
                    </a:lnTo>
                    <a:close/>
                    <a:moveTo>
                      <a:pt x="2" y="47"/>
                    </a:moveTo>
                    <a:lnTo>
                      <a:pt x="24" y="47"/>
                    </a:lnTo>
                    <a:lnTo>
                      <a:pt x="24" y="47"/>
                    </a:lnTo>
                    <a:lnTo>
                      <a:pt x="0" y="47"/>
                    </a:lnTo>
                    <a:lnTo>
                      <a:pt x="0" y="47"/>
                    </a:lnTo>
                    <a:lnTo>
                      <a:pt x="0" y="47"/>
                    </a:lnTo>
                    <a:lnTo>
                      <a:pt x="0" y="1"/>
                    </a:lnTo>
                    <a:lnTo>
                      <a:pt x="0" y="0"/>
                    </a:lnTo>
                    <a:lnTo>
                      <a:pt x="0" y="0"/>
                    </a:lnTo>
                    <a:lnTo>
                      <a:pt x="24" y="0"/>
                    </a:lnTo>
                    <a:lnTo>
                      <a:pt x="24" y="1"/>
                    </a:lnTo>
                    <a:lnTo>
                      <a:pt x="2" y="1"/>
                    </a:lnTo>
                    <a:lnTo>
                      <a:pt x="2" y="4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970" name="Rectangle 597"/>
              <p:cNvSpPr>
                <a:spLocks noChangeArrowheads="1"/>
              </p:cNvSpPr>
              <p:nvPr/>
            </p:nvSpPr>
            <p:spPr bwMode="auto">
              <a:xfrm>
                <a:off x="3083" y="2133"/>
                <a:ext cx="47" cy="47"/>
              </a:xfrm>
              <a:prstGeom prst="rect">
                <a:avLst/>
              </a:prstGeom>
              <a:solidFill>
                <a:srgbClr val="C66C2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971" name="Freeform 598"/>
              <p:cNvSpPr>
                <a:spLocks noEditPoints="1"/>
              </p:cNvSpPr>
              <p:nvPr/>
            </p:nvSpPr>
            <p:spPr bwMode="auto">
              <a:xfrm>
                <a:off x="3083" y="2133"/>
                <a:ext cx="47" cy="47"/>
              </a:xfrm>
              <a:custGeom>
                <a:avLst/>
                <a:gdLst>
                  <a:gd name="T0" fmla="*/ 24 w 47"/>
                  <a:gd name="T1" fmla="*/ 0 h 47"/>
                  <a:gd name="T2" fmla="*/ 47 w 47"/>
                  <a:gd name="T3" fmla="*/ 0 h 47"/>
                  <a:gd name="T4" fmla="*/ 47 w 47"/>
                  <a:gd name="T5" fmla="*/ 0 h 47"/>
                  <a:gd name="T6" fmla="*/ 47 w 47"/>
                  <a:gd name="T7" fmla="*/ 0 h 47"/>
                  <a:gd name="T8" fmla="*/ 47 w 47"/>
                  <a:gd name="T9" fmla="*/ 47 h 47"/>
                  <a:gd name="T10" fmla="*/ 47 w 47"/>
                  <a:gd name="T11" fmla="*/ 47 h 47"/>
                  <a:gd name="T12" fmla="*/ 47 w 47"/>
                  <a:gd name="T13" fmla="*/ 47 h 47"/>
                  <a:gd name="T14" fmla="*/ 24 w 47"/>
                  <a:gd name="T15" fmla="*/ 47 h 47"/>
                  <a:gd name="T16" fmla="*/ 24 w 47"/>
                  <a:gd name="T17" fmla="*/ 46 h 47"/>
                  <a:gd name="T18" fmla="*/ 47 w 47"/>
                  <a:gd name="T19" fmla="*/ 46 h 47"/>
                  <a:gd name="T20" fmla="*/ 47 w 47"/>
                  <a:gd name="T21" fmla="*/ 0 h 47"/>
                  <a:gd name="T22" fmla="*/ 24 w 47"/>
                  <a:gd name="T23" fmla="*/ 0 h 47"/>
                  <a:gd name="T24" fmla="*/ 24 w 47"/>
                  <a:gd name="T25" fmla="*/ 0 h 47"/>
                  <a:gd name="T26" fmla="*/ 0 w 47"/>
                  <a:gd name="T27" fmla="*/ 0 h 47"/>
                  <a:gd name="T28" fmla="*/ 24 w 47"/>
                  <a:gd name="T29" fmla="*/ 0 h 47"/>
                  <a:gd name="T30" fmla="*/ 24 w 47"/>
                  <a:gd name="T31" fmla="*/ 0 h 47"/>
                  <a:gd name="T32" fmla="*/ 2 w 47"/>
                  <a:gd name="T33" fmla="*/ 0 h 47"/>
                  <a:gd name="T34" fmla="*/ 2 w 47"/>
                  <a:gd name="T35" fmla="*/ 46 h 47"/>
                  <a:gd name="T36" fmla="*/ 24 w 47"/>
                  <a:gd name="T37" fmla="*/ 46 h 47"/>
                  <a:gd name="T38" fmla="*/ 24 w 47"/>
                  <a:gd name="T39" fmla="*/ 47 h 47"/>
                  <a:gd name="T40" fmla="*/ 0 w 47"/>
                  <a:gd name="T41" fmla="*/ 47 h 47"/>
                  <a:gd name="T42" fmla="*/ 0 w 47"/>
                  <a:gd name="T43" fmla="*/ 47 h 47"/>
                  <a:gd name="T44" fmla="*/ 0 w 47"/>
                  <a:gd name="T45" fmla="*/ 47 h 47"/>
                  <a:gd name="T46" fmla="*/ 0 w 47"/>
                  <a:gd name="T47" fmla="*/ 0 h 47"/>
                  <a:gd name="T48" fmla="*/ 0 w 47"/>
                  <a:gd name="T49" fmla="*/ 0 h 47"/>
                  <a:gd name="T50" fmla="*/ 0 w 47"/>
                  <a:gd name="T51"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7">
                    <a:moveTo>
                      <a:pt x="24" y="0"/>
                    </a:moveTo>
                    <a:lnTo>
                      <a:pt x="47" y="0"/>
                    </a:lnTo>
                    <a:lnTo>
                      <a:pt x="47" y="0"/>
                    </a:lnTo>
                    <a:lnTo>
                      <a:pt x="47" y="0"/>
                    </a:lnTo>
                    <a:lnTo>
                      <a:pt x="47" y="47"/>
                    </a:lnTo>
                    <a:lnTo>
                      <a:pt x="47" y="47"/>
                    </a:lnTo>
                    <a:lnTo>
                      <a:pt x="47" y="47"/>
                    </a:lnTo>
                    <a:lnTo>
                      <a:pt x="24" y="47"/>
                    </a:lnTo>
                    <a:lnTo>
                      <a:pt x="24" y="46"/>
                    </a:lnTo>
                    <a:lnTo>
                      <a:pt x="47" y="46"/>
                    </a:lnTo>
                    <a:lnTo>
                      <a:pt x="47" y="0"/>
                    </a:lnTo>
                    <a:lnTo>
                      <a:pt x="24" y="0"/>
                    </a:lnTo>
                    <a:lnTo>
                      <a:pt x="24" y="0"/>
                    </a:lnTo>
                    <a:close/>
                    <a:moveTo>
                      <a:pt x="0" y="0"/>
                    </a:moveTo>
                    <a:lnTo>
                      <a:pt x="24" y="0"/>
                    </a:lnTo>
                    <a:lnTo>
                      <a:pt x="24" y="0"/>
                    </a:lnTo>
                    <a:lnTo>
                      <a:pt x="2" y="0"/>
                    </a:lnTo>
                    <a:lnTo>
                      <a:pt x="2" y="46"/>
                    </a:lnTo>
                    <a:lnTo>
                      <a:pt x="24" y="46"/>
                    </a:lnTo>
                    <a:lnTo>
                      <a:pt x="24" y="47"/>
                    </a:lnTo>
                    <a:lnTo>
                      <a:pt x="0" y="47"/>
                    </a:lnTo>
                    <a:lnTo>
                      <a:pt x="0" y="47"/>
                    </a:lnTo>
                    <a:lnTo>
                      <a:pt x="0" y="47"/>
                    </a:lnTo>
                    <a:lnTo>
                      <a:pt x="0" y="0"/>
                    </a:lnTo>
                    <a:lnTo>
                      <a:pt x="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972" name="Rectangle 599"/>
              <p:cNvSpPr>
                <a:spLocks noChangeArrowheads="1"/>
              </p:cNvSpPr>
              <p:nvPr/>
            </p:nvSpPr>
            <p:spPr bwMode="auto">
              <a:xfrm>
                <a:off x="3130" y="2133"/>
                <a:ext cx="46" cy="47"/>
              </a:xfrm>
              <a:prstGeom prst="rect">
                <a:avLst/>
              </a:prstGeom>
              <a:solidFill>
                <a:srgbClr val="EE2D3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973" name="Freeform 600"/>
              <p:cNvSpPr>
                <a:spLocks noEditPoints="1"/>
              </p:cNvSpPr>
              <p:nvPr/>
            </p:nvSpPr>
            <p:spPr bwMode="auto">
              <a:xfrm>
                <a:off x="3130" y="2133"/>
                <a:ext cx="46" cy="47"/>
              </a:xfrm>
              <a:custGeom>
                <a:avLst/>
                <a:gdLst>
                  <a:gd name="T0" fmla="*/ 46 w 46"/>
                  <a:gd name="T1" fmla="*/ 0 h 47"/>
                  <a:gd name="T2" fmla="*/ 23 w 46"/>
                  <a:gd name="T3" fmla="*/ 0 h 47"/>
                  <a:gd name="T4" fmla="*/ 23 w 46"/>
                  <a:gd name="T5" fmla="*/ 0 h 47"/>
                  <a:gd name="T6" fmla="*/ 46 w 46"/>
                  <a:gd name="T7" fmla="*/ 0 h 47"/>
                  <a:gd name="T8" fmla="*/ 46 w 46"/>
                  <a:gd name="T9" fmla="*/ 0 h 47"/>
                  <a:gd name="T10" fmla="*/ 46 w 46"/>
                  <a:gd name="T11" fmla="*/ 0 h 47"/>
                  <a:gd name="T12" fmla="*/ 46 w 46"/>
                  <a:gd name="T13" fmla="*/ 47 h 47"/>
                  <a:gd name="T14" fmla="*/ 46 w 46"/>
                  <a:gd name="T15" fmla="*/ 47 h 47"/>
                  <a:gd name="T16" fmla="*/ 46 w 46"/>
                  <a:gd name="T17" fmla="*/ 47 h 47"/>
                  <a:gd name="T18" fmla="*/ 23 w 46"/>
                  <a:gd name="T19" fmla="*/ 47 h 47"/>
                  <a:gd name="T20" fmla="*/ 23 w 46"/>
                  <a:gd name="T21" fmla="*/ 46 h 47"/>
                  <a:gd name="T22" fmla="*/ 46 w 46"/>
                  <a:gd name="T23" fmla="*/ 46 h 47"/>
                  <a:gd name="T24" fmla="*/ 46 w 46"/>
                  <a:gd name="T25" fmla="*/ 0 h 47"/>
                  <a:gd name="T26" fmla="*/ 23 w 46"/>
                  <a:gd name="T27" fmla="*/ 0 h 47"/>
                  <a:gd name="T28" fmla="*/ 0 w 46"/>
                  <a:gd name="T29" fmla="*/ 0 h 47"/>
                  <a:gd name="T30" fmla="*/ 0 w 46"/>
                  <a:gd name="T31" fmla="*/ 46 h 47"/>
                  <a:gd name="T32" fmla="*/ 23 w 46"/>
                  <a:gd name="T33" fmla="*/ 46 h 47"/>
                  <a:gd name="T34" fmla="*/ 23 w 46"/>
                  <a:gd name="T35" fmla="*/ 47 h 47"/>
                  <a:gd name="T36" fmla="*/ 0 w 46"/>
                  <a:gd name="T37" fmla="*/ 47 h 47"/>
                  <a:gd name="T38" fmla="*/ 0 w 46"/>
                  <a:gd name="T39" fmla="*/ 47 h 47"/>
                  <a:gd name="T40" fmla="*/ 0 w 46"/>
                  <a:gd name="T41" fmla="*/ 47 h 47"/>
                  <a:gd name="T42" fmla="*/ 0 w 46"/>
                  <a:gd name="T43" fmla="*/ 0 h 47"/>
                  <a:gd name="T44" fmla="*/ 0 w 46"/>
                  <a:gd name="T45" fmla="*/ 0 h 47"/>
                  <a:gd name="T46" fmla="*/ 0 w 46"/>
                  <a:gd name="T47" fmla="*/ 0 h 47"/>
                  <a:gd name="T48" fmla="*/ 23 w 46"/>
                  <a:gd name="T49" fmla="*/ 0 h 47"/>
                  <a:gd name="T50" fmla="*/ 23 w 46"/>
                  <a:gd name="T51"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6" h="47">
                    <a:moveTo>
                      <a:pt x="46" y="0"/>
                    </a:moveTo>
                    <a:lnTo>
                      <a:pt x="23" y="0"/>
                    </a:lnTo>
                    <a:lnTo>
                      <a:pt x="23" y="0"/>
                    </a:lnTo>
                    <a:lnTo>
                      <a:pt x="46" y="0"/>
                    </a:lnTo>
                    <a:lnTo>
                      <a:pt x="46" y="0"/>
                    </a:lnTo>
                    <a:lnTo>
                      <a:pt x="46" y="0"/>
                    </a:lnTo>
                    <a:lnTo>
                      <a:pt x="46" y="47"/>
                    </a:lnTo>
                    <a:lnTo>
                      <a:pt x="46" y="47"/>
                    </a:lnTo>
                    <a:lnTo>
                      <a:pt x="46" y="47"/>
                    </a:lnTo>
                    <a:lnTo>
                      <a:pt x="23" y="47"/>
                    </a:lnTo>
                    <a:lnTo>
                      <a:pt x="23" y="46"/>
                    </a:lnTo>
                    <a:lnTo>
                      <a:pt x="46" y="46"/>
                    </a:lnTo>
                    <a:lnTo>
                      <a:pt x="46" y="0"/>
                    </a:lnTo>
                    <a:close/>
                    <a:moveTo>
                      <a:pt x="23" y="0"/>
                    </a:moveTo>
                    <a:lnTo>
                      <a:pt x="0" y="0"/>
                    </a:lnTo>
                    <a:lnTo>
                      <a:pt x="0" y="46"/>
                    </a:lnTo>
                    <a:lnTo>
                      <a:pt x="23" y="46"/>
                    </a:lnTo>
                    <a:lnTo>
                      <a:pt x="23" y="47"/>
                    </a:lnTo>
                    <a:lnTo>
                      <a:pt x="0" y="47"/>
                    </a:lnTo>
                    <a:lnTo>
                      <a:pt x="0" y="47"/>
                    </a:lnTo>
                    <a:lnTo>
                      <a:pt x="0" y="47"/>
                    </a:lnTo>
                    <a:lnTo>
                      <a:pt x="0" y="0"/>
                    </a:lnTo>
                    <a:lnTo>
                      <a:pt x="0" y="0"/>
                    </a:lnTo>
                    <a:lnTo>
                      <a:pt x="0" y="0"/>
                    </a:lnTo>
                    <a:lnTo>
                      <a:pt x="23" y="0"/>
                    </a:lnTo>
                    <a:lnTo>
                      <a:pt x="2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974" name="Rectangle 601"/>
              <p:cNvSpPr>
                <a:spLocks noChangeArrowheads="1"/>
              </p:cNvSpPr>
              <p:nvPr/>
            </p:nvSpPr>
            <p:spPr bwMode="auto">
              <a:xfrm>
                <a:off x="3176" y="2133"/>
                <a:ext cx="46" cy="47"/>
              </a:xfrm>
              <a:prstGeom prst="rect">
                <a:avLst/>
              </a:prstGeom>
              <a:solidFill>
                <a:srgbClr val="ECC4B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975" name="Freeform 602"/>
              <p:cNvSpPr>
                <a:spLocks noEditPoints="1"/>
              </p:cNvSpPr>
              <p:nvPr/>
            </p:nvSpPr>
            <p:spPr bwMode="auto">
              <a:xfrm>
                <a:off x="3176" y="2133"/>
                <a:ext cx="47" cy="47"/>
              </a:xfrm>
              <a:custGeom>
                <a:avLst/>
                <a:gdLst>
                  <a:gd name="T0" fmla="*/ 24 w 47"/>
                  <a:gd name="T1" fmla="*/ 0 h 47"/>
                  <a:gd name="T2" fmla="*/ 46 w 47"/>
                  <a:gd name="T3" fmla="*/ 0 h 47"/>
                  <a:gd name="T4" fmla="*/ 47 w 47"/>
                  <a:gd name="T5" fmla="*/ 0 h 47"/>
                  <a:gd name="T6" fmla="*/ 47 w 47"/>
                  <a:gd name="T7" fmla="*/ 0 h 47"/>
                  <a:gd name="T8" fmla="*/ 47 w 47"/>
                  <a:gd name="T9" fmla="*/ 47 h 47"/>
                  <a:gd name="T10" fmla="*/ 47 w 47"/>
                  <a:gd name="T11" fmla="*/ 47 h 47"/>
                  <a:gd name="T12" fmla="*/ 46 w 47"/>
                  <a:gd name="T13" fmla="*/ 47 h 47"/>
                  <a:gd name="T14" fmla="*/ 24 w 47"/>
                  <a:gd name="T15" fmla="*/ 47 h 47"/>
                  <a:gd name="T16" fmla="*/ 24 w 47"/>
                  <a:gd name="T17" fmla="*/ 46 h 47"/>
                  <a:gd name="T18" fmla="*/ 46 w 47"/>
                  <a:gd name="T19" fmla="*/ 46 h 47"/>
                  <a:gd name="T20" fmla="*/ 46 w 47"/>
                  <a:gd name="T21" fmla="*/ 0 h 47"/>
                  <a:gd name="T22" fmla="*/ 24 w 47"/>
                  <a:gd name="T23" fmla="*/ 0 h 47"/>
                  <a:gd name="T24" fmla="*/ 24 w 47"/>
                  <a:gd name="T25" fmla="*/ 0 h 47"/>
                  <a:gd name="T26" fmla="*/ 0 w 47"/>
                  <a:gd name="T27" fmla="*/ 0 h 47"/>
                  <a:gd name="T28" fmla="*/ 24 w 47"/>
                  <a:gd name="T29" fmla="*/ 0 h 47"/>
                  <a:gd name="T30" fmla="*/ 24 w 47"/>
                  <a:gd name="T31" fmla="*/ 0 h 47"/>
                  <a:gd name="T32" fmla="*/ 0 w 47"/>
                  <a:gd name="T33" fmla="*/ 0 h 47"/>
                  <a:gd name="T34" fmla="*/ 0 w 47"/>
                  <a:gd name="T35" fmla="*/ 46 h 47"/>
                  <a:gd name="T36" fmla="*/ 24 w 47"/>
                  <a:gd name="T37" fmla="*/ 46 h 47"/>
                  <a:gd name="T38" fmla="*/ 24 w 47"/>
                  <a:gd name="T39" fmla="*/ 47 h 47"/>
                  <a:gd name="T40" fmla="*/ 0 w 47"/>
                  <a:gd name="T41" fmla="*/ 47 h 47"/>
                  <a:gd name="T42" fmla="*/ 0 w 47"/>
                  <a:gd name="T43" fmla="*/ 47 h 47"/>
                  <a:gd name="T44" fmla="*/ 0 w 47"/>
                  <a:gd name="T45" fmla="*/ 47 h 47"/>
                  <a:gd name="T46" fmla="*/ 0 w 47"/>
                  <a:gd name="T47" fmla="*/ 0 h 47"/>
                  <a:gd name="T48" fmla="*/ 0 w 47"/>
                  <a:gd name="T49" fmla="*/ 0 h 47"/>
                  <a:gd name="T50" fmla="*/ 0 w 47"/>
                  <a:gd name="T51"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7">
                    <a:moveTo>
                      <a:pt x="24" y="0"/>
                    </a:moveTo>
                    <a:lnTo>
                      <a:pt x="46" y="0"/>
                    </a:lnTo>
                    <a:lnTo>
                      <a:pt x="47" y="0"/>
                    </a:lnTo>
                    <a:lnTo>
                      <a:pt x="47" y="0"/>
                    </a:lnTo>
                    <a:lnTo>
                      <a:pt x="47" y="47"/>
                    </a:lnTo>
                    <a:lnTo>
                      <a:pt x="47" y="47"/>
                    </a:lnTo>
                    <a:lnTo>
                      <a:pt x="46" y="47"/>
                    </a:lnTo>
                    <a:lnTo>
                      <a:pt x="24" y="47"/>
                    </a:lnTo>
                    <a:lnTo>
                      <a:pt x="24" y="46"/>
                    </a:lnTo>
                    <a:lnTo>
                      <a:pt x="46" y="46"/>
                    </a:lnTo>
                    <a:lnTo>
                      <a:pt x="46" y="0"/>
                    </a:lnTo>
                    <a:lnTo>
                      <a:pt x="24" y="0"/>
                    </a:lnTo>
                    <a:lnTo>
                      <a:pt x="24" y="0"/>
                    </a:lnTo>
                    <a:close/>
                    <a:moveTo>
                      <a:pt x="0" y="0"/>
                    </a:moveTo>
                    <a:lnTo>
                      <a:pt x="24" y="0"/>
                    </a:lnTo>
                    <a:lnTo>
                      <a:pt x="24" y="0"/>
                    </a:lnTo>
                    <a:lnTo>
                      <a:pt x="0" y="0"/>
                    </a:lnTo>
                    <a:lnTo>
                      <a:pt x="0" y="46"/>
                    </a:lnTo>
                    <a:lnTo>
                      <a:pt x="24" y="46"/>
                    </a:lnTo>
                    <a:lnTo>
                      <a:pt x="24" y="47"/>
                    </a:lnTo>
                    <a:lnTo>
                      <a:pt x="0" y="47"/>
                    </a:lnTo>
                    <a:lnTo>
                      <a:pt x="0" y="47"/>
                    </a:lnTo>
                    <a:lnTo>
                      <a:pt x="0" y="47"/>
                    </a:lnTo>
                    <a:lnTo>
                      <a:pt x="0" y="0"/>
                    </a:lnTo>
                    <a:lnTo>
                      <a:pt x="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976" name="Rectangle 603"/>
              <p:cNvSpPr>
                <a:spLocks noChangeArrowheads="1"/>
              </p:cNvSpPr>
              <p:nvPr/>
            </p:nvSpPr>
            <p:spPr bwMode="auto">
              <a:xfrm>
                <a:off x="3222" y="2133"/>
                <a:ext cx="47" cy="47"/>
              </a:xfrm>
              <a:prstGeom prst="rect">
                <a:avLst/>
              </a:prstGeom>
              <a:solidFill>
                <a:srgbClr val="ECC4B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977" name="Freeform 604"/>
              <p:cNvSpPr>
                <a:spLocks noEditPoints="1"/>
              </p:cNvSpPr>
              <p:nvPr/>
            </p:nvSpPr>
            <p:spPr bwMode="auto">
              <a:xfrm>
                <a:off x="3222" y="2133"/>
                <a:ext cx="47" cy="47"/>
              </a:xfrm>
              <a:custGeom>
                <a:avLst/>
                <a:gdLst>
                  <a:gd name="T0" fmla="*/ 46 w 47"/>
                  <a:gd name="T1" fmla="*/ 0 h 47"/>
                  <a:gd name="T2" fmla="*/ 23 w 47"/>
                  <a:gd name="T3" fmla="*/ 0 h 47"/>
                  <a:gd name="T4" fmla="*/ 23 w 47"/>
                  <a:gd name="T5" fmla="*/ 0 h 47"/>
                  <a:gd name="T6" fmla="*/ 47 w 47"/>
                  <a:gd name="T7" fmla="*/ 0 h 47"/>
                  <a:gd name="T8" fmla="*/ 47 w 47"/>
                  <a:gd name="T9" fmla="*/ 0 h 47"/>
                  <a:gd name="T10" fmla="*/ 47 w 47"/>
                  <a:gd name="T11" fmla="*/ 0 h 47"/>
                  <a:gd name="T12" fmla="*/ 47 w 47"/>
                  <a:gd name="T13" fmla="*/ 47 h 47"/>
                  <a:gd name="T14" fmla="*/ 47 w 47"/>
                  <a:gd name="T15" fmla="*/ 47 h 47"/>
                  <a:gd name="T16" fmla="*/ 47 w 47"/>
                  <a:gd name="T17" fmla="*/ 47 h 47"/>
                  <a:gd name="T18" fmla="*/ 23 w 47"/>
                  <a:gd name="T19" fmla="*/ 47 h 47"/>
                  <a:gd name="T20" fmla="*/ 23 w 47"/>
                  <a:gd name="T21" fmla="*/ 46 h 47"/>
                  <a:gd name="T22" fmla="*/ 46 w 47"/>
                  <a:gd name="T23" fmla="*/ 46 h 47"/>
                  <a:gd name="T24" fmla="*/ 46 w 47"/>
                  <a:gd name="T25" fmla="*/ 0 h 47"/>
                  <a:gd name="T26" fmla="*/ 23 w 47"/>
                  <a:gd name="T27" fmla="*/ 0 h 47"/>
                  <a:gd name="T28" fmla="*/ 1 w 47"/>
                  <a:gd name="T29" fmla="*/ 0 h 47"/>
                  <a:gd name="T30" fmla="*/ 1 w 47"/>
                  <a:gd name="T31" fmla="*/ 46 h 47"/>
                  <a:gd name="T32" fmla="*/ 23 w 47"/>
                  <a:gd name="T33" fmla="*/ 46 h 47"/>
                  <a:gd name="T34" fmla="*/ 23 w 47"/>
                  <a:gd name="T35" fmla="*/ 47 h 47"/>
                  <a:gd name="T36" fmla="*/ 0 w 47"/>
                  <a:gd name="T37" fmla="*/ 47 h 47"/>
                  <a:gd name="T38" fmla="*/ 0 w 47"/>
                  <a:gd name="T39" fmla="*/ 47 h 47"/>
                  <a:gd name="T40" fmla="*/ 0 w 47"/>
                  <a:gd name="T41" fmla="*/ 47 h 47"/>
                  <a:gd name="T42" fmla="*/ 0 w 47"/>
                  <a:gd name="T43" fmla="*/ 0 h 47"/>
                  <a:gd name="T44" fmla="*/ 0 w 47"/>
                  <a:gd name="T45" fmla="*/ 0 h 47"/>
                  <a:gd name="T46" fmla="*/ 0 w 47"/>
                  <a:gd name="T47" fmla="*/ 0 h 47"/>
                  <a:gd name="T48" fmla="*/ 23 w 47"/>
                  <a:gd name="T49" fmla="*/ 0 h 47"/>
                  <a:gd name="T50" fmla="*/ 23 w 47"/>
                  <a:gd name="T51"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7">
                    <a:moveTo>
                      <a:pt x="46" y="0"/>
                    </a:moveTo>
                    <a:lnTo>
                      <a:pt x="23" y="0"/>
                    </a:lnTo>
                    <a:lnTo>
                      <a:pt x="23" y="0"/>
                    </a:lnTo>
                    <a:lnTo>
                      <a:pt x="47" y="0"/>
                    </a:lnTo>
                    <a:lnTo>
                      <a:pt x="47" y="0"/>
                    </a:lnTo>
                    <a:lnTo>
                      <a:pt x="47" y="0"/>
                    </a:lnTo>
                    <a:lnTo>
                      <a:pt x="47" y="47"/>
                    </a:lnTo>
                    <a:lnTo>
                      <a:pt x="47" y="47"/>
                    </a:lnTo>
                    <a:lnTo>
                      <a:pt x="47" y="47"/>
                    </a:lnTo>
                    <a:lnTo>
                      <a:pt x="23" y="47"/>
                    </a:lnTo>
                    <a:lnTo>
                      <a:pt x="23" y="46"/>
                    </a:lnTo>
                    <a:lnTo>
                      <a:pt x="46" y="46"/>
                    </a:lnTo>
                    <a:lnTo>
                      <a:pt x="46" y="0"/>
                    </a:lnTo>
                    <a:close/>
                    <a:moveTo>
                      <a:pt x="23" y="0"/>
                    </a:moveTo>
                    <a:lnTo>
                      <a:pt x="1" y="0"/>
                    </a:lnTo>
                    <a:lnTo>
                      <a:pt x="1" y="46"/>
                    </a:lnTo>
                    <a:lnTo>
                      <a:pt x="23" y="46"/>
                    </a:lnTo>
                    <a:lnTo>
                      <a:pt x="23" y="47"/>
                    </a:lnTo>
                    <a:lnTo>
                      <a:pt x="0" y="47"/>
                    </a:lnTo>
                    <a:lnTo>
                      <a:pt x="0" y="47"/>
                    </a:lnTo>
                    <a:lnTo>
                      <a:pt x="0" y="47"/>
                    </a:lnTo>
                    <a:lnTo>
                      <a:pt x="0" y="0"/>
                    </a:lnTo>
                    <a:lnTo>
                      <a:pt x="0" y="0"/>
                    </a:lnTo>
                    <a:lnTo>
                      <a:pt x="0" y="0"/>
                    </a:lnTo>
                    <a:lnTo>
                      <a:pt x="23" y="0"/>
                    </a:lnTo>
                    <a:lnTo>
                      <a:pt x="2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978" name="Rectangle 605"/>
              <p:cNvSpPr>
                <a:spLocks noChangeArrowheads="1"/>
              </p:cNvSpPr>
              <p:nvPr/>
            </p:nvSpPr>
            <p:spPr bwMode="auto">
              <a:xfrm>
                <a:off x="3269" y="2133"/>
                <a:ext cx="46" cy="47"/>
              </a:xfrm>
              <a:prstGeom prst="rect">
                <a:avLst/>
              </a:prstGeom>
              <a:solidFill>
                <a:srgbClr val="ECC4B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979" name="Freeform 606"/>
              <p:cNvSpPr>
                <a:spLocks noEditPoints="1"/>
              </p:cNvSpPr>
              <p:nvPr/>
            </p:nvSpPr>
            <p:spPr bwMode="auto">
              <a:xfrm>
                <a:off x="3268" y="2133"/>
                <a:ext cx="47" cy="47"/>
              </a:xfrm>
              <a:custGeom>
                <a:avLst/>
                <a:gdLst>
                  <a:gd name="T0" fmla="*/ 23 w 47"/>
                  <a:gd name="T1" fmla="*/ 0 h 47"/>
                  <a:gd name="T2" fmla="*/ 47 w 47"/>
                  <a:gd name="T3" fmla="*/ 0 h 47"/>
                  <a:gd name="T4" fmla="*/ 47 w 47"/>
                  <a:gd name="T5" fmla="*/ 0 h 47"/>
                  <a:gd name="T6" fmla="*/ 47 w 47"/>
                  <a:gd name="T7" fmla="*/ 0 h 47"/>
                  <a:gd name="T8" fmla="*/ 47 w 47"/>
                  <a:gd name="T9" fmla="*/ 47 h 47"/>
                  <a:gd name="T10" fmla="*/ 47 w 47"/>
                  <a:gd name="T11" fmla="*/ 47 h 47"/>
                  <a:gd name="T12" fmla="*/ 47 w 47"/>
                  <a:gd name="T13" fmla="*/ 47 h 47"/>
                  <a:gd name="T14" fmla="*/ 23 w 47"/>
                  <a:gd name="T15" fmla="*/ 47 h 47"/>
                  <a:gd name="T16" fmla="*/ 23 w 47"/>
                  <a:gd name="T17" fmla="*/ 46 h 47"/>
                  <a:gd name="T18" fmla="*/ 47 w 47"/>
                  <a:gd name="T19" fmla="*/ 46 h 47"/>
                  <a:gd name="T20" fmla="*/ 47 w 47"/>
                  <a:gd name="T21" fmla="*/ 0 h 47"/>
                  <a:gd name="T22" fmla="*/ 23 w 47"/>
                  <a:gd name="T23" fmla="*/ 0 h 47"/>
                  <a:gd name="T24" fmla="*/ 23 w 47"/>
                  <a:gd name="T25" fmla="*/ 0 h 47"/>
                  <a:gd name="T26" fmla="*/ 1 w 47"/>
                  <a:gd name="T27" fmla="*/ 0 h 47"/>
                  <a:gd name="T28" fmla="*/ 23 w 47"/>
                  <a:gd name="T29" fmla="*/ 0 h 47"/>
                  <a:gd name="T30" fmla="*/ 23 w 47"/>
                  <a:gd name="T31" fmla="*/ 0 h 47"/>
                  <a:gd name="T32" fmla="*/ 1 w 47"/>
                  <a:gd name="T33" fmla="*/ 0 h 47"/>
                  <a:gd name="T34" fmla="*/ 1 w 47"/>
                  <a:gd name="T35" fmla="*/ 46 h 47"/>
                  <a:gd name="T36" fmla="*/ 23 w 47"/>
                  <a:gd name="T37" fmla="*/ 46 h 47"/>
                  <a:gd name="T38" fmla="*/ 23 w 47"/>
                  <a:gd name="T39" fmla="*/ 47 h 47"/>
                  <a:gd name="T40" fmla="*/ 1 w 47"/>
                  <a:gd name="T41" fmla="*/ 47 h 47"/>
                  <a:gd name="T42" fmla="*/ 0 w 47"/>
                  <a:gd name="T43" fmla="*/ 47 h 47"/>
                  <a:gd name="T44" fmla="*/ 0 w 47"/>
                  <a:gd name="T45" fmla="*/ 47 h 47"/>
                  <a:gd name="T46" fmla="*/ 0 w 47"/>
                  <a:gd name="T47" fmla="*/ 0 h 47"/>
                  <a:gd name="T48" fmla="*/ 0 w 47"/>
                  <a:gd name="T49" fmla="*/ 0 h 47"/>
                  <a:gd name="T50" fmla="*/ 1 w 47"/>
                  <a:gd name="T51"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7">
                    <a:moveTo>
                      <a:pt x="23" y="0"/>
                    </a:moveTo>
                    <a:lnTo>
                      <a:pt x="47" y="0"/>
                    </a:lnTo>
                    <a:lnTo>
                      <a:pt x="47" y="0"/>
                    </a:lnTo>
                    <a:lnTo>
                      <a:pt x="47" y="0"/>
                    </a:lnTo>
                    <a:lnTo>
                      <a:pt x="47" y="47"/>
                    </a:lnTo>
                    <a:lnTo>
                      <a:pt x="47" y="47"/>
                    </a:lnTo>
                    <a:lnTo>
                      <a:pt x="47" y="47"/>
                    </a:lnTo>
                    <a:lnTo>
                      <a:pt x="23" y="47"/>
                    </a:lnTo>
                    <a:lnTo>
                      <a:pt x="23" y="46"/>
                    </a:lnTo>
                    <a:lnTo>
                      <a:pt x="47" y="46"/>
                    </a:lnTo>
                    <a:lnTo>
                      <a:pt x="47" y="0"/>
                    </a:lnTo>
                    <a:lnTo>
                      <a:pt x="23" y="0"/>
                    </a:lnTo>
                    <a:lnTo>
                      <a:pt x="23" y="0"/>
                    </a:lnTo>
                    <a:close/>
                    <a:moveTo>
                      <a:pt x="1" y="0"/>
                    </a:moveTo>
                    <a:lnTo>
                      <a:pt x="23" y="0"/>
                    </a:lnTo>
                    <a:lnTo>
                      <a:pt x="23" y="0"/>
                    </a:lnTo>
                    <a:lnTo>
                      <a:pt x="1" y="0"/>
                    </a:lnTo>
                    <a:lnTo>
                      <a:pt x="1" y="46"/>
                    </a:lnTo>
                    <a:lnTo>
                      <a:pt x="23" y="46"/>
                    </a:lnTo>
                    <a:lnTo>
                      <a:pt x="23" y="47"/>
                    </a:lnTo>
                    <a:lnTo>
                      <a:pt x="1" y="47"/>
                    </a:lnTo>
                    <a:lnTo>
                      <a:pt x="0" y="47"/>
                    </a:lnTo>
                    <a:lnTo>
                      <a:pt x="0" y="47"/>
                    </a:lnTo>
                    <a:lnTo>
                      <a:pt x="0" y="0"/>
                    </a:lnTo>
                    <a:lnTo>
                      <a:pt x="0" y="0"/>
                    </a:ln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grpSp>
        <p:sp>
          <p:nvSpPr>
            <p:cNvPr id="580" name="Rectangle 608"/>
            <p:cNvSpPr>
              <a:spLocks noChangeArrowheads="1"/>
            </p:cNvSpPr>
            <p:nvPr/>
          </p:nvSpPr>
          <p:spPr bwMode="auto">
            <a:xfrm>
              <a:off x="3934618" y="4789649"/>
              <a:ext cx="71438" cy="74613"/>
            </a:xfrm>
            <a:prstGeom prst="rect">
              <a:avLst/>
            </a:prstGeom>
            <a:solidFill>
              <a:srgbClr val="EE2D3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581" name="Freeform 609"/>
            <p:cNvSpPr>
              <a:spLocks noEditPoints="1"/>
            </p:cNvSpPr>
            <p:nvPr/>
          </p:nvSpPr>
          <p:spPr bwMode="auto">
            <a:xfrm>
              <a:off x="3934618" y="4789649"/>
              <a:ext cx="74613" cy="74613"/>
            </a:xfrm>
            <a:custGeom>
              <a:avLst/>
              <a:gdLst>
                <a:gd name="T0" fmla="*/ 45 w 47"/>
                <a:gd name="T1" fmla="*/ 0 h 47"/>
                <a:gd name="T2" fmla="*/ 23 w 47"/>
                <a:gd name="T3" fmla="*/ 0 h 47"/>
                <a:gd name="T4" fmla="*/ 23 w 47"/>
                <a:gd name="T5" fmla="*/ 0 h 47"/>
                <a:gd name="T6" fmla="*/ 45 w 47"/>
                <a:gd name="T7" fmla="*/ 0 h 47"/>
                <a:gd name="T8" fmla="*/ 47 w 47"/>
                <a:gd name="T9" fmla="*/ 0 h 47"/>
                <a:gd name="T10" fmla="*/ 47 w 47"/>
                <a:gd name="T11" fmla="*/ 0 h 47"/>
                <a:gd name="T12" fmla="*/ 47 w 47"/>
                <a:gd name="T13" fmla="*/ 47 h 47"/>
                <a:gd name="T14" fmla="*/ 47 w 47"/>
                <a:gd name="T15" fmla="*/ 47 h 47"/>
                <a:gd name="T16" fmla="*/ 45 w 47"/>
                <a:gd name="T17" fmla="*/ 47 h 47"/>
                <a:gd name="T18" fmla="*/ 23 w 47"/>
                <a:gd name="T19" fmla="*/ 47 h 47"/>
                <a:gd name="T20" fmla="*/ 23 w 47"/>
                <a:gd name="T21" fmla="*/ 46 h 47"/>
                <a:gd name="T22" fmla="*/ 45 w 47"/>
                <a:gd name="T23" fmla="*/ 46 h 47"/>
                <a:gd name="T24" fmla="*/ 45 w 47"/>
                <a:gd name="T25" fmla="*/ 0 h 47"/>
                <a:gd name="T26" fmla="*/ 23 w 47"/>
                <a:gd name="T27" fmla="*/ 0 h 47"/>
                <a:gd name="T28" fmla="*/ 0 w 47"/>
                <a:gd name="T29" fmla="*/ 0 h 47"/>
                <a:gd name="T30" fmla="*/ 0 w 47"/>
                <a:gd name="T31" fmla="*/ 46 h 47"/>
                <a:gd name="T32" fmla="*/ 23 w 47"/>
                <a:gd name="T33" fmla="*/ 46 h 47"/>
                <a:gd name="T34" fmla="*/ 23 w 47"/>
                <a:gd name="T35" fmla="*/ 47 h 47"/>
                <a:gd name="T36" fmla="*/ 0 w 47"/>
                <a:gd name="T37" fmla="*/ 47 h 47"/>
                <a:gd name="T38" fmla="*/ 0 w 47"/>
                <a:gd name="T39" fmla="*/ 47 h 47"/>
                <a:gd name="T40" fmla="*/ 0 w 47"/>
                <a:gd name="T41" fmla="*/ 47 h 47"/>
                <a:gd name="T42" fmla="*/ 0 w 47"/>
                <a:gd name="T43" fmla="*/ 0 h 47"/>
                <a:gd name="T44" fmla="*/ 0 w 47"/>
                <a:gd name="T45" fmla="*/ 0 h 47"/>
                <a:gd name="T46" fmla="*/ 0 w 47"/>
                <a:gd name="T47" fmla="*/ 0 h 47"/>
                <a:gd name="T48" fmla="*/ 23 w 47"/>
                <a:gd name="T49" fmla="*/ 0 h 47"/>
                <a:gd name="T50" fmla="*/ 23 w 47"/>
                <a:gd name="T51"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7">
                  <a:moveTo>
                    <a:pt x="45" y="0"/>
                  </a:moveTo>
                  <a:lnTo>
                    <a:pt x="23" y="0"/>
                  </a:lnTo>
                  <a:lnTo>
                    <a:pt x="23" y="0"/>
                  </a:lnTo>
                  <a:lnTo>
                    <a:pt x="45" y="0"/>
                  </a:lnTo>
                  <a:lnTo>
                    <a:pt x="47" y="0"/>
                  </a:lnTo>
                  <a:lnTo>
                    <a:pt x="47" y="0"/>
                  </a:lnTo>
                  <a:lnTo>
                    <a:pt x="47" y="47"/>
                  </a:lnTo>
                  <a:lnTo>
                    <a:pt x="47" y="47"/>
                  </a:lnTo>
                  <a:lnTo>
                    <a:pt x="45" y="47"/>
                  </a:lnTo>
                  <a:lnTo>
                    <a:pt x="23" y="47"/>
                  </a:lnTo>
                  <a:lnTo>
                    <a:pt x="23" y="46"/>
                  </a:lnTo>
                  <a:lnTo>
                    <a:pt x="45" y="46"/>
                  </a:lnTo>
                  <a:lnTo>
                    <a:pt x="45" y="0"/>
                  </a:lnTo>
                  <a:close/>
                  <a:moveTo>
                    <a:pt x="23" y="0"/>
                  </a:moveTo>
                  <a:lnTo>
                    <a:pt x="0" y="0"/>
                  </a:lnTo>
                  <a:lnTo>
                    <a:pt x="0" y="46"/>
                  </a:lnTo>
                  <a:lnTo>
                    <a:pt x="23" y="46"/>
                  </a:lnTo>
                  <a:lnTo>
                    <a:pt x="23" y="47"/>
                  </a:lnTo>
                  <a:lnTo>
                    <a:pt x="0" y="47"/>
                  </a:lnTo>
                  <a:lnTo>
                    <a:pt x="0" y="47"/>
                  </a:lnTo>
                  <a:lnTo>
                    <a:pt x="0" y="47"/>
                  </a:lnTo>
                  <a:lnTo>
                    <a:pt x="0" y="0"/>
                  </a:lnTo>
                  <a:lnTo>
                    <a:pt x="0" y="0"/>
                  </a:lnTo>
                  <a:lnTo>
                    <a:pt x="0" y="0"/>
                  </a:lnTo>
                  <a:lnTo>
                    <a:pt x="23" y="0"/>
                  </a:lnTo>
                  <a:lnTo>
                    <a:pt x="2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582" name="Rectangle 610"/>
            <p:cNvSpPr>
              <a:spLocks noChangeArrowheads="1"/>
            </p:cNvSpPr>
            <p:nvPr/>
          </p:nvSpPr>
          <p:spPr bwMode="auto">
            <a:xfrm>
              <a:off x="3566318" y="4937286"/>
              <a:ext cx="74613" cy="71438"/>
            </a:xfrm>
            <a:prstGeom prst="rect">
              <a:avLst/>
            </a:prstGeom>
            <a:solidFill>
              <a:srgbClr val="ECC4B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583" name="Freeform 611"/>
            <p:cNvSpPr>
              <a:spLocks noEditPoints="1"/>
            </p:cNvSpPr>
            <p:nvPr/>
          </p:nvSpPr>
          <p:spPr bwMode="auto">
            <a:xfrm>
              <a:off x="3566318" y="4937286"/>
              <a:ext cx="74613" cy="71438"/>
            </a:xfrm>
            <a:custGeom>
              <a:avLst/>
              <a:gdLst>
                <a:gd name="T0" fmla="*/ 24 w 47"/>
                <a:gd name="T1" fmla="*/ 0 h 45"/>
                <a:gd name="T2" fmla="*/ 47 w 47"/>
                <a:gd name="T3" fmla="*/ 0 h 45"/>
                <a:gd name="T4" fmla="*/ 47 w 47"/>
                <a:gd name="T5" fmla="*/ 0 h 45"/>
                <a:gd name="T6" fmla="*/ 47 w 47"/>
                <a:gd name="T7" fmla="*/ 0 h 45"/>
                <a:gd name="T8" fmla="*/ 47 w 47"/>
                <a:gd name="T9" fmla="*/ 45 h 45"/>
                <a:gd name="T10" fmla="*/ 47 w 47"/>
                <a:gd name="T11" fmla="*/ 45 h 45"/>
                <a:gd name="T12" fmla="*/ 47 w 47"/>
                <a:gd name="T13" fmla="*/ 45 h 45"/>
                <a:gd name="T14" fmla="*/ 24 w 47"/>
                <a:gd name="T15" fmla="*/ 45 h 45"/>
                <a:gd name="T16" fmla="*/ 24 w 47"/>
                <a:gd name="T17" fmla="*/ 45 h 45"/>
                <a:gd name="T18" fmla="*/ 47 w 47"/>
                <a:gd name="T19" fmla="*/ 45 h 45"/>
                <a:gd name="T20" fmla="*/ 47 w 47"/>
                <a:gd name="T21" fmla="*/ 0 h 45"/>
                <a:gd name="T22" fmla="*/ 24 w 47"/>
                <a:gd name="T23" fmla="*/ 0 h 45"/>
                <a:gd name="T24" fmla="*/ 24 w 47"/>
                <a:gd name="T25" fmla="*/ 0 h 45"/>
                <a:gd name="T26" fmla="*/ 0 w 47"/>
                <a:gd name="T27" fmla="*/ 0 h 45"/>
                <a:gd name="T28" fmla="*/ 24 w 47"/>
                <a:gd name="T29" fmla="*/ 0 h 45"/>
                <a:gd name="T30" fmla="*/ 24 w 47"/>
                <a:gd name="T31" fmla="*/ 0 h 45"/>
                <a:gd name="T32" fmla="*/ 2 w 47"/>
                <a:gd name="T33" fmla="*/ 0 h 45"/>
                <a:gd name="T34" fmla="*/ 2 w 47"/>
                <a:gd name="T35" fmla="*/ 45 h 45"/>
                <a:gd name="T36" fmla="*/ 24 w 47"/>
                <a:gd name="T37" fmla="*/ 45 h 45"/>
                <a:gd name="T38" fmla="*/ 24 w 47"/>
                <a:gd name="T39" fmla="*/ 45 h 45"/>
                <a:gd name="T40" fmla="*/ 0 w 47"/>
                <a:gd name="T41" fmla="*/ 45 h 45"/>
                <a:gd name="T42" fmla="*/ 0 w 47"/>
                <a:gd name="T43" fmla="*/ 45 h 45"/>
                <a:gd name="T44" fmla="*/ 0 w 47"/>
                <a:gd name="T45" fmla="*/ 45 h 45"/>
                <a:gd name="T46" fmla="*/ 0 w 47"/>
                <a:gd name="T47" fmla="*/ 0 h 45"/>
                <a:gd name="T48" fmla="*/ 0 w 47"/>
                <a:gd name="T49" fmla="*/ 0 h 45"/>
                <a:gd name="T50" fmla="*/ 0 w 47"/>
                <a:gd name="T51"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5">
                  <a:moveTo>
                    <a:pt x="24" y="0"/>
                  </a:moveTo>
                  <a:lnTo>
                    <a:pt x="47" y="0"/>
                  </a:lnTo>
                  <a:lnTo>
                    <a:pt x="47" y="0"/>
                  </a:lnTo>
                  <a:lnTo>
                    <a:pt x="47" y="0"/>
                  </a:lnTo>
                  <a:lnTo>
                    <a:pt x="47" y="45"/>
                  </a:lnTo>
                  <a:lnTo>
                    <a:pt x="47" y="45"/>
                  </a:lnTo>
                  <a:lnTo>
                    <a:pt x="47" y="45"/>
                  </a:lnTo>
                  <a:lnTo>
                    <a:pt x="24" y="45"/>
                  </a:lnTo>
                  <a:lnTo>
                    <a:pt x="24" y="45"/>
                  </a:lnTo>
                  <a:lnTo>
                    <a:pt x="47" y="45"/>
                  </a:lnTo>
                  <a:lnTo>
                    <a:pt x="47" y="0"/>
                  </a:lnTo>
                  <a:lnTo>
                    <a:pt x="24" y="0"/>
                  </a:lnTo>
                  <a:lnTo>
                    <a:pt x="24" y="0"/>
                  </a:lnTo>
                  <a:close/>
                  <a:moveTo>
                    <a:pt x="0" y="0"/>
                  </a:moveTo>
                  <a:lnTo>
                    <a:pt x="24" y="0"/>
                  </a:lnTo>
                  <a:lnTo>
                    <a:pt x="24" y="0"/>
                  </a:lnTo>
                  <a:lnTo>
                    <a:pt x="2" y="0"/>
                  </a:lnTo>
                  <a:lnTo>
                    <a:pt x="2" y="45"/>
                  </a:lnTo>
                  <a:lnTo>
                    <a:pt x="24" y="45"/>
                  </a:lnTo>
                  <a:lnTo>
                    <a:pt x="24" y="45"/>
                  </a:lnTo>
                  <a:lnTo>
                    <a:pt x="0" y="45"/>
                  </a:lnTo>
                  <a:lnTo>
                    <a:pt x="0" y="45"/>
                  </a:lnTo>
                  <a:lnTo>
                    <a:pt x="0" y="45"/>
                  </a:lnTo>
                  <a:lnTo>
                    <a:pt x="0" y="0"/>
                  </a:lnTo>
                  <a:lnTo>
                    <a:pt x="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584" name="Rectangle 612"/>
            <p:cNvSpPr>
              <a:spLocks noChangeArrowheads="1"/>
            </p:cNvSpPr>
            <p:nvPr/>
          </p:nvSpPr>
          <p:spPr bwMode="auto">
            <a:xfrm>
              <a:off x="3640930" y="4937286"/>
              <a:ext cx="73025" cy="71438"/>
            </a:xfrm>
            <a:prstGeom prst="rect">
              <a:avLst/>
            </a:prstGeom>
            <a:solidFill>
              <a:srgbClr val="C66C2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585" name="Freeform 613"/>
            <p:cNvSpPr>
              <a:spLocks noEditPoints="1"/>
            </p:cNvSpPr>
            <p:nvPr/>
          </p:nvSpPr>
          <p:spPr bwMode="auto">
            <a:xfrm>
              <a:off x="3640930" y="4937286"/>
              <a:ext cx="73025" cy="71438"/>
            </a:xfrm>
            <a:custGeom>
              <a:avLst/>
              <a:gdLst>
                <a:gd name="T0" fmla="*/ 46 w 46"/>
                <a:gd name="T1" fmla="*/ 0 h 45"/>
                <a:gd name="T2" fmla="*/ 23 w 46"/>
                <a:gd name="T3" fmla="*/ 0 h 45"/>
                <a:gd name="T4" fmla="*/ 23 w 46"/>
                <a:gd name="T5" fmla="*/ 0 h 45"/>
                <a:gd name="T6" fmla="*/ 46 w 46"/>
                <a:gd name="T7" fmla="*/ 0 h 45"/>
                <a:gd name="T8" fmla="*/ 46 w 46"/>
                <a:gd name="T9" fmla="*/ 0 h 45"/>
                <a:gd name="T10" fmla="*/ 46 w 46"/>
                <a:gd name="T11" fmla="*/ 0 h 45"/>
                <a:gd name="T12" fmla="*/ 46 w 46"/>
                <a:gd name="T13" fmla="*/ 45 h 45"/>
                <a:gd name="T14" fmla="*/ 46 w 46"/>
                <a:gd name="T15" fmla="*/ 45 h 45"/>
                <a:gd name="T16" fmla="*/ 46 w 46"/>
                <a:gd name="T17" fmla="*/ 45 h 45"/>
                <a:gd name="T18" fmla="*/ 23 w 46"/>
                <a:gd name="T19" fmla="*/ 45 h 45"/>
                <a:gd name="T20" fmla="*/ 23 w 46"/>
                <a:gd name="T21" fmla="*/ 45 h 45"/>
                <a:gd name="T22" fmla="*/ 46 w 46"/>
                <a:gd name="T23" fmla="*/ 45 h 45"/>
                <a:gd name="T24" fmla="*/ 46 w 46"/>
                <a:gd name="T25" fmla="*/ 0 h 45"/>
                <a:gd name="T26" fmla="*/ 23 w 46"/>
                <a:gd name="T27" fmla="*/ 0 h 45"/>
                <a:gd name="T28" fmla="*/ 0 w 46"/>
                <a:gd name="T29" fmla="*/ 0 h 45"/>
                <a:gd name="T30" fmla="*/ 0 w 46"/>
                <a:gd name="T31" fmla="*/ 45 h 45"/>
                <a:gd name="T32" fmla="*/ 23 w 46"/>
                <a:gd name="T33" fmla="*/ 45 h 45"/>
                <a:gd name="T34" fmla="*/ 23 w 46"/>
                <a:gd name="T35" fmla="*/ 45 h 45"/>
                <a:gd name="T36" fmla="*/ 0 w 46"/>
                <a:gd name="T37" fmla="*/ 45 h 45"/>
                <a:gd name="T38" fmla="*/ 0 w 46"/>
                <a:gd name="T39" fmla="*/ 45 h 45"/>
                <a:gd name="T40" fmla="*/ 0 w 46"/>
                <a:gd name="T41" fmla="*/ 45 h 45"/>
                <a:gd name="T42" fmla="*/ 0 w 46"/>
                <a:gd name="T43" fmla="*/ 0 h 45"/>
                <a:gd name="T44" fmla="*/ 0 w 46"/>
                <a:gd name="T45" fmla="*/ 0 h 45"/>
                <a:gd name="T46" fmla="*/ 0 w 46"/>
                <a:gd name="T47" fmla="*/ 0 h 45"/>
                <a:gd name="T48" fmla="*/ 23 w 46"/>
                <a:gd name="T49" fmla="*/ 0 h 45"/>
                <a:gd name="T50" fmla="*/ 23 w 46"/>
                <a:gd name="T51"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6" h="45">
                  <a:moveTo>
                    <a:pt x="46" y="0"/>
                  </a:moveTo>
                  <a:lnTo>
                    <a:pt x="23" y="0"/>
                  </a:lnTo>
                  <a:lnTo>
                    <a:pt x="23" y="0"/>
                  </a:lnTo>
                  <a:lnTo>
                    <a:pt x="46" y="0"/>
                  </a:lnTo>
                  <a:lnTo>
                    <a:pt x="46" y="0"/>
                  </a:lnTo>
                  <a:lnTo>
                    <a:pt x="46" y="0"/>
                  </a:lnTo>
                  <a:lnTo>
                    <a:pt x="46" y="45"/>
                  </a:lnTo>
                  <a:lnTo>
                    <a:pt x="46" y="45"/>
                  </a:lnTo>
                  <a:lnTo>
                    <a:pt x="46" y="45"/>
                  </a:lnTo>
                  <a:lnTo>
                    <a:pt x="23" y="45"/>
                  </a:lnTo>
                  <a:lnTo>
                    <a:pt x="23" y="45"/>
                  </a:lnTo>
                  <a:lnTo>
                    <a:pt x="46" y="45"/>
                  </a:lnTo>
                  <a:lnTo>
                    <a:pt x="46" y="0"/>
                  </a:lnTo>
                  <a:close/>
                  <a:moveTo>
                    <a:pt x="23" y="0"/>
                  </a:moveTo>
                  <a:lnTo>
                    <a:pt x="0" y="0"/>
                  </a:lnTo>
                  <a:lnTo>
                    <a:pt x="0" y="45"/>
                  </a:lnTo>
                  <a:lnTo>
                    <a:pt x="23" y="45"/>
                  </a:lnTo>
                  <a:lnTo>
                    <a:pt x="23" y="45"/>
                  </a:lnTo>
                  <a:lnTo>
                    <a:pt x="0" y="45"/>
                  </a:lnTo>
                  <a:lnTo>
                    <a:pt x="0" y="45"/>
                  </a:lnTo>
                  <a:lnTo>
                    <a:pt x="0" y="45"/>
                  </a:lnTo>
                  <a:lnTo>
                    <a:pt x="0" y="0"/>
                  </a:lnTo>
                  <a:lnTo>
                    <a:pt x="0" y="0"/>
                  </a:lnTo>
                  <a:lnTo>
                    <a:pt x="0" y="0"/>
                  </a:lnTo>
                  <a:lnTo>
                    <a:pt x="23" y="0"/>
                  </a:lnTo>
                  <a:lnTo>
                    <a:pt x="2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586" name="Rectangle 614"/>
            <p:cNvSpPr>
              <a:spLocks noChangeArrowheads="1"/>
            </p:cNvSpPr>
            <p:nvPr/>
          </p:nvSpPr>
          <p:spPr bwMode="auto">
            <a:xfrm>
              <a:off x="3713955" y="4937286"/>
              <a:ext cx="73025" cy="71438"/>
            </a:xfrm>
            <a:prstGeom prst="rect">
              <a:avLst/>
            </a:prstGeom>
            <a:solidFill>
              <a:srgbClr val="EE2D3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587" name="Freeform 615"/>
            <p:cNvSpPr>
              <a:spLocks noEditPoints="1"/>
            </p:cNvSpPr>
            <p:nvPr/>
          </p:nvSpPr>
          <p:spPr bwMode="auto">
            <a:xfrm>
              <a:off x="3713955" y="4937286"/>
              <a:ext cx="74613" cy="71438"/>
            </a:xfrm>
            <a:custGeom>
              <a:avLst/>
              <a:gdLst>
                <a:gd name="T0" fmla="*/ 24 w 47"/>
                <a:gd name="T1" fmla="*/ 0 h 45"/>
                <a:gd name="T2" fmla="*/ 46 w 47"/>
                <a:gd name="T3" fmla="*/ 0 h 45"/>
                <a:gd name="T4" fmla="*/ 47 w 47"/>
                <a:gd name="T5" fmla="*/ 0 h 45"/>
                <a:gd name="T6" fmla="*/ 47 w 47"/>
                <a:gd name="T7" fmla="*/ 0 h 45"/>
                <a:gd name="T8" fmla="*/ 47 w 47"/>
                <a:gd name="T9" fmla="*/ 45 h 45"/>
                <a:gd name="T10" fmla="*/ 47 w 47"/>
                <a:gd name="T11" fmla="*/ 45 h 45"/>
                <a:gd name="T12" fmla="*/ 46 w 47"/>
                <a:gd name="T13" fmla="*/ 45 h 45"/>
                <a:gd name="T14" fmla="*/ 24 w 47"/>
                <a:gd name="T15" fmla="*/ 45 h 45"/>
                <a:gd name="T16" fmla="*/ 24 w 47"/>
                <a:gd name="T17" fmla="*/ 45 h 45"/>
                <a:gd name="T18" fmla="*/ 46 w 47"/>
                <a:gd name="T19" fmla="*/ 45 h 45"/>
                <a:gd name="T20" fmla="*/ 46 w 47"/>
                <a:gd name="T21" fmla="*/ 0 h 45"/>
                <a:gd name="T22" fmla="*/ 24 w 47"/>
                <a:gd name="T23" fmla="*/ 0 h 45"/>
                <a:gd name="T24" fmla="*/ 24 w 47"/>
                <a:gd name="T25" fmla="*/ 0 h 45"/>
                <a:gd name="T26" fmla="*/ 0 w 47"/>
                <a:gd name="T27" fmla="*/ 0 h 45"/>
                <a:gd name="T28" fmla="*/ 24 w 47"/>
                <a:gd name="T29" fmla="*/ 0 h 45"/>
                <a:gd name="T30" fmla="*/ 24 w 47"/>
                <a:gd name="T31" fmla="*/ 0 h 45"/>
                <a:gd name="T32" fmla="*/ 0 w 47"/>
                <a:gd name="T33" fmla="*/ 0 h 45"/>
                <a:gd name="T34" fmla="*/ 0 w 47"/>
                <a:gd name="T35" fmla="*/ 45 h 45"/>
                <a:gd name="T36" fmla="*/ 24 w 47"/>
                <a:gd name="T37" fmla="*/ 45 h 45"/>
                <a:gd name="T38" fmla="*/ 24 w 47"/>
                <a:gd name="T39" fmla="*/ 45 h 45"/>
                <a:gd name="T40" fmla="*/ 0 w 47"/>
                <a:gd name="T41" fmla="*/ 45 h 45"/>
                <a:gd name="T42" fmla="*/ 0 w 47"/>
                <a:gd name="T43" fmla="*/ 45 h 45"/>
                <a:gd name="T44" fmla="*/ 0 w 47"/>
                <a:gd name="T45" fmla="*/ 45 h 45"/>
                <a:gd name="T46" fmla="*/ 0 w 47"/>
                <a:gd name="T47" fmla="*/ 0 h 45"/>
                <a:gd name="T48" fmla="*/ 0 w 47"/>
                <a:gd name="T49" fmla="*/ 0 h 45"/>
                <a:gd name="T50" fmla="*/ 0 w 47"/>
                <a:gd name="T51"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5">
                  <a:moveTo>
                    <a:pt x="24" y="0"/>
                  </a:moveTo>
                  <a:lnTo>
                    <a:pt x="46" y="0"/>
                  </a:lnTo>
                  <a:lnTo>
                    <a:pt x="47" y="0"/>
                  </a:lnTo>
                  <a:lnTo>
                    <a:pt x="47" y="0"/>
                  </a:lnTo>
                  <a:lnTo>
                    <a:pt x="47" y="45"/>
                  </a:lnTo>
                  <a:lnTo>
                    <a:pt x="47" y="45"/>
                  </a:lnTo>
                  <a:lnTo>
                    <a:pt x="46" y="45"/>
                  </a:lnTo>
                  <a:lnTo>
                    <a:pt x="24" y="45"/>
                  </a:lnTo>
                  <a:lnTo>
                    <a:pt x="24" y="45"/>
                  </a:lnTo>
                  <a:lnTo>
                    <a:pt x="46" y="45"/>
                  </a:lnTo>
                  <a:lnTo>
                    <a:pt x="46" y="0"/>
                  </a:lnTo>
                  <a:lnTo>
                    <a:pt x="24" y="0"/>
                  </a:lnTo>
                  <a:lnTo>
                    <a:pt x="24" y="0"/>
                  </a:lnTo>
                  <a:close/>
                  <a:moveTo>
                    <a:pt x="0" y="0"/>
                  </a:moveTo>
                  <a:lnTo>
                    <a:pt x="24" y="0"/>
                  </a:lnTo>
                  <a:lnTo>
                    <a:pt x="24" y="0"/>
                  </a:lnTo>
                  <a:lnTo>
                    <a:pt x="0" y="0"/>
                  </a:lnTo>
                  <a:lnTo>
                    <a:pt x="0" y="45"/>
                  </a:lnTo>
                  <a:lnTo>
                    <a:pt x="24" y="45"/>
                  </a:lnTo>
                  <a:lnTo>
                    <a:pt x="24" y="45"/>
                  </a:lnTo>
                  <a:lnTo>
                    <a:pt x="0" y="45"/>
                  </a:lnTo>
                  <a:lnTo>
                    <a:pt x="0" y="45"/>
                  </a:lnTo>
                  <a:lnTo>
                    <a:pt x="0" y="45"/>
                  </a:lnTo>
                  <a:lnTo>
                    <a:pt x="0" y="0"/>
                  </a:lnTo>
                  <a:lnTo>
                    <a:pt x="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588" name="Rectangle 616"/>
            <p:cNvSpPr>
              <a:spLocks noChangeArrowheads="1"/>
            </p:cNvSpPr>
            <p:nvPr/>
          </p:nvSpPr>
          <p:spPr bwMode="auto">
            <a:xfrm>
              <a:off x="3786980" y="4937286"/>
              <a:ext cx="74613" cy="71438"/>
            </a:xfrm>
            <a:prstGeom prst="rect">
              <a:avLst/>
            </a:prstGeom>
            <a:solidFill>
              <a:srgbClr val="EE2D3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589" name="Freeform 617"/>
            <p:cNvSpPr>
              <a:spLocks noEditPoints="1"/>
            </p:cNvSpPr>
            <p:nvPr/>
          </p:nvSpPr>
          <p:spPr bwMode="auto">
            <a:xfrm>
              <a:off x="3786980" y="4937286"/>
              <a:ext cx="74613" cy="71438"/>
            </a:xfrm>
            <a:custGeom>
              <a:avLst/>
              <a:gdLst>
                <a:gd name="T0" fmla="*/ 46 w 47"/>
                <a:gd name="T1" fmla="*/ 0 h 45"/>
                <a:gd name="T2" fmla="*/ 23 w 47"/>
                <a:gd name="T3" fmla="*/ 0 h 45"/>
                <a:gd name="T4" fmla="*/ 23 w 47"/>
                <a:gd name="T5" fmla="*/ 0 h 45"/>
                <a:gd name="T6" fmla="*/ 47 w 47"/>
                <a:gd name="T7" fmla="*/ 0 h 45"/>
                <a:gd name="T8" fmla="*/ 47 w 47"/>
                <a:gd name="T9" fmla="*/ 0 h 45"/>
                <a:gd name="T10" fmla="*/ 47 w 47"/>
                <a:gd name="T11" fmla="*/ 0 h 45"/>
                <a:gd name="T12" fmla="*/ 47 w 47"/>
                <a:gd name="T13" fmla="*/ 45 h 45"/>
                <a:gd name="T14" fmla="*/ 47 w 47"/>
                <a:gd name="T15" fmla="*/ 45 h 45"/>
                <a:gd name="T16" fmla="*/ 47 w 47"/>
                <a:gd name="T17" fmla="*/ 45 h 45"/>
                <a:gd name="T18" fmla="*/ 23 w 47"/>
                <a:gd name="T19" fmla="*/ 45 h 45"/>
                <a:gd name="T20" fmla="*/ 23 w 47"/>
                <a:gd name="T21" fmla="*/ 45 h 45"/>
                <a:gd name="T22" fmla="*/ 46 w 47"/>
                <a:gd name="T23" fmla="*/ 45 h 45"/>
                <a:gd name="T24" fmla="*/ 46 w 47"/>
                <a:gd name="T25" fmla="*/ 0 h 45"/>
                <a:gd name="T26" fmla="*/ 23 w 47"/>
                <a:gd name="T27" fmla="*/ 0 h 45"/>
                <a:gd name="T28" fmla="*/ 1 w 47"/>
                <a:gd name="T29" fmla="*/ 0 h 45"/>
                <a:gd name="T30" fmla="*/ 1 w 47"/>
                <a:gd name="T31" fmla="*/ 45 h 45"/>
                <a:gd name="T32" fmla="*/ 23 w 47"/>
                <a:gd name="T33" fmla="*/ 45 h 45"/>
                <a:gd name="T34" fmla="*/ 23 w 47"/>
                <a:gd name="T35" fmla="*/ 45 h 45"/>
                <a:gd name="T36" fmla="*/ 0 w 47"/>
                <a:gd name="T37" fmla="*/ 45 h 45"/>
                <a:gd name="T38" fmla="*/ 0 w 47"/>
                <a:gd name="T39" fmla="*/ 45 h 45"/>
                <a:gd name="T40" fmla="*/ 0 w 47"/>
                <a:gd name="T41" fmla="*/ 45 h 45"/>
                <a:gd name="T42" fmla="*/ 0 w 47"/>
                <a:gd name="T43" fmla="*/ 0 h 45"/>
                <a:gd name="T44" fmla="*/ 0 w 47"/>
                <a:gd name="T45" fmla="*/ 0 h 45"/>
                <a:gd name="T46" fmla="*/ 0 w 47"/>
                <a:gd name="T47" fmla="*/ 0 h 45"/>
                <a:gd name="T48" fmla="*/ 23 w 47"/>
                <a:gd name="T49" fmla="*/ 0 h 45"/>
                <a:gd name="T50" fmla="*/ 23 w 47"/>
                <a:gd name="T51"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5">
                  <a:moveTo>
                    <a:pt x="46" y="0"/>
                  </a:moveTo>
                  <a:lnTo>
                    <a:pt x="23" y="0"/>
                  </a:lnTo>
                  <a:lnTo>
                    <a:pt x="23" y="0"/>
                  </a:lnTo>
                  <a:lnTo>
                    <a:pt x="47" y="0"/>
                  </a:lnTo>
                  <a:lnTo>
                    <a:pt x="47" y="0"/>
                  </a:lnTo>
                  <a:lnTo>
                    <a:pt x="47" y="0"/>
                  </a:lnTo>
                  <a:lnTo>
                    <a:pt x="47" y="45"/>
                  </a:lnTo>
                  <a:lnTo>
                    <a:pt x="47" y="45"/>
                  </a:lnTo>
                  <a:lnTo>
                    <a:pt x="47" y="45"/>
                  </a:lnTo>
                  <a:lnTo>
                    <a:pt x="23" y="45"/>
                  </a:lnTo>
                  <a:lnTo>
                    <a:pt x="23" y="45"/>
                  </a:lnTo>
                  <a:lnTo>
                    <a:pt x="46" y="45"/>
                  </a:lnTo>
                  <a:lnTo>
                    <a:pt x="46" y="0"/>
                  </a:lnTo>
                  <a:close/>
                  <a:moveTo>
                    <a:pt x="23" y="0"/>
                  </a:moveTo>
                  <a:lnTo>
                    <a:pt x="1" y="0"/>
                  </a:lnTo>
                  <a:lnTo>
                    <a:pt x="1" y="45"/>
                  </a:lnTo>
                  <a:lnTo>
                    <a:pt x="23" y="45"/>
                  </a:lnTo>
                  <a:lnTo>
                    <a:pt x="23" y="45"/>
                  </a:lnTo>
                  <a:lnTo>
                    <a:pt x="0" y="45"/>
                  </a:lnTo>
                  <a:lnTo>
                    <a:pt x="0" y="45"/>
                  </a:lnTo>
                  <a:lnTo>
                    <a:pt x="0" y="45"/>
                  </a:lnTo>
                  <a:lnTo>
                    <a:pt x="0" y="0"/>
                  </a:lnTo>
                  <a:lnTo>
                    <a:pt x="0" y="0"/>
                  </a:lnTo>
                  <a:lnTo>
                    <a:pt x="0" y="0"/>
                  </a:lnTo>
                  <a:lnTo>
                    <a:pt x="23" y="0"/>
                  </a:lnTo>
                  <a:lnTo>
                    <a:pt x="2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590" name="Rectangle 618"/>
            <p:cNvSpPr>
              <a:spLocks noChangeArrowheads="1"/>
            </p:cNvSpPr>
            <p:nvPr/>
          </p:nvSpPr>
          <p:spPr bwMode="auto">
            <a:xfrm>
              <a:off x="3861593" y="4937286"/>
              <a:ext cx="73025" cy="71438"/>
            </a:xfrm>
            <a:prstGeom prst="rect">
              <a:avLst/>
            </a:prstGeom>
            <a:solidFill>
              <a:srgbClr val="EE2D3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591" name="Freeform 619"/>
            <p:cNvSpPr>
              <a:spLocks noEditPoints="1"/>
            </p:cNvSpPr>
            <p:nvPr/>
          </p:nvSpPr>
          <p:spPr bwMode="auto">
            <a:xfrm>
              <a:off x="3860005" y="4937286"/>
              <a:ext cx="74613" cy="71438"/>
            </a:xfrm>
            <a:custGeom>
              <a:avLst/>
              <a:gdLst>
                <a:gd name="T0" fmla="*/ 23 w 47"/>
                <a:gd name="T1" fmla="*/ 0 h 45"/>
                <a:gd name="T2" fmla="*/ 47 w 47"/>
                <a:gd name="T3" fmla="*/ 0 h 45"/>
                <a:gd name="T4" fmla="*/ 47 w 47"/>
                <a:gd name="T5" fmla="*/ 0 h 45"/>
                <a:gd name="T6" fmla="*/ 47 w 47"/>
                <a:gd name="T7" fmla="*/ 0 h 45"/>
                <a:gd name="T8" fmla="*/ 47 w 47"/>
                <a:gd name="T9" fmla="*/ 45 h 45"/>
                <a:gd name="T10" fmla="*/ 47 w 47"/>
                <a:gd name="T11" fmla="*/ 45 h 45"/>
                <a:gd name="T12" fmla="*/ 47 w 47"/>
                <a:gd name="T13" fmla="*/ 45 h 45"/>
                <a:gd name="T14" fmla="*/ 23 w 47"/>
                <a:gd name="T15" fmla="*/ 45 h 45"/>
                <a:gd name="T16" fmla="*/ 23 w 47"/>
                <a:gd name="T17" fmla="*/ 45 h 45"/>
                <a:gd name="T18" fmla="*/ 47 w 47"/>
                <a:gd name="T19" fmla="*/ 45 h 45"/>
                <a:gd name="T20" fmla="*/ 47 w 47"/>
                <a:gd name="T21" fmla="*/ 0 h 45"/>
                <a:gd name="T22" fmla="*/ 23 w 47"/>
                <a:gd name="T23" fmla="*/ 0 h 45"/>
                <a:gd name="T24" fmla="*/ 23 w 47"/>
                <a:gd name="T25" fmla="*/ 0 h 45"/>
                <a:gd name="T26" fmla="*/ 1 w 47"/>
                <a:gd name="T27" fmla="*/ 0 h 45"/>
                <a:gd name="T28" fmla="*/ 23 w 47"/>
                <a:gd name="T29" fmla="*/ 0 h 45"/>
                <a:gd name="T30" fmla="*/ 23 w 47"/>
                <a:gd name="T31" fmla="*/ 0 h 45"/>
                <a:gd name="T32" fmla="*/ 1 w 47"/>
                <a:gd name="T33" fmla="*/ 0 h 45"/>
                <a:gd name="T34" fmla="*/ 1 w 47"/>
                <a:gd name="T35" fmla="*/ 45 h 45"/>
                <a:gd name="T36" fmla="*/ 23 w 47"/>
                <a:gd name="T37" fmla="*/ 45 h 45"/>
                <a:gd name="T38" fmla="*/ 23 w 47"/>
                <a:gd name="T39" fmla="*/ 45 h 45"/>
                <a:gd name="T40" fmla="*/ 1 w 47"/>
                <a:gd name="T41" fmla="*/ 45 h 45"/>
                <a:gd name="T42" fmla="*/ 0 w 47"/>
                <a:gd name="T43" fmla="*/ 45 h 45"/>
                <a:gd name="T44" fmla="*/ 0 w 47"/>
                <a:gd name="T45" fmla="*/ 45 h 45"/>
                <a:gd name="T46" fmla="*/ 0 w 47"/>
                <a:gd name="T47" fmla="*/ 0 h 45"/>
                <a:gd name="T48" fmla="*/ 0 w 47"/>
                <a:gd name="T49" fmla="*/ 0 h 45"/>
                <a:gd name="T50" fmla="*/ 1 w 47"/>
                <a:gd name="T51"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5">
                  <a:moveTo>
                    <a:pt x="23" y="0"/>
                  </a:moveTo>
                  <a:lnTo>
                    <a:pt x="47" y="0"/>
                  </a:lnTo>
                  <a:lnTo>
                    <a:pt x="47" y="0"/>
                  </a:lnTo>
                  <a:lnTo>
                    <a:pt x="47" y="0"/>
                  </a:lnTo>
                  <a:lnTo>
                    <a:pt x="47" y="45"/>
                  </a:lnTo>
                  <a:lnTo>
                    <a:pt x="47" y="45"/>
                  </a:lnTo>
                  <a:lnTo>
                    <a:pt x="47" y="45"/>
                  </a:lnTo>
                  <a:lnTo>
                    <a:pt x="23" y="45"/>
                  </a:lnTo>
                  <a:lnTo>
                    <a:pt x="23" y="45"/>
                  </a:lnTo>
                  <a:lnTo>
                    <a:pt x="47" y="45"/>
                  </a:lnTo>
                  <a:lnTo>
                    <a:pt x="47" y="0"/>
                  </a:lnTo>
                  <a:lnTo>
                    <a:pt x="23" y="0"/>
                  </a:lnTo>
                  <a:lnTo>
                    <a:pt x="23" y="0"/>
                  </a:lnTo>
                  <a:close/>
                  <a:moveTo>
                    <a:pt x="1" y="0"/>
                  </a:moveTo>
                  <a:lnTo>
                    <a:pt x="23" y="0"/>
                  </a:lnTo>
                  <a:lnTo>
                    <a:pt x="23" y="0"/>
                  </a:lnTo>
                  <a:lnTo>
                    <a:pt x="1" y="0"/>
                  </a:lnTo>
                  <a:lnTo>
                    <a:pt x="1" y="45"/>
                  </a:lnTo>
                  <a:lnTo>
                    <a:pt x="23" y="45"/>
                  </a:lnTo>
                  <a:lnTo>
                    <a:pt x="23" y="45"/>
                  </a:lnTo>
                  <a:lnTo>
                    <a:pt x="1" y="45"/>
                  </a:lnTo>
                  <a:lnTo>
                    <a:pt x="0" y="45"/>
                  </a:lnTo>
                  <a:lnTo>
                    <a:pt x="0" y="45"/>
                  </a:lnTo>
                  <a:lnTo>
                    <a:pt x="0" y="0"/>
                  </a:lnTo>
                  <a:lnTo>
                    <a:pt x="0" y="0"/>
                  </a:ln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592" name="Rectangle 620"/>
            <p:cNvSpPr>
              <a:spLocks noChangeArrowheads="1"/>
            </p:cNvSpPr>
            <p:nvPr/>
          </p:nvSpPr>
          <p:spPr bwMode="auto">
            <a:xfrm>
              <a:off x="4006055" y="4937286"/>
              <a:ext cx="74613" cy="71438"/>
            </a:xfrm>
            <a:prstGeom prst="rect">
              <a:avLst/>
            </a:prstGeom>
            <a:solidFill>
              <a:srgbClr val="ECC4B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593" name="Freeform 621"/>
            <p:cNvSpPr>
              <a:spLocks noEditPoints="1"/>
            </p:cNvSpPr>
            <p:nvPr/>
          </p:nvSpPr>
          <p:spPr bwMode="auto">
            <a:xfrm>
              <a:off x="4006055" y="4937286"/>
              <a:ext cx="74613" cy="71438"/>
            </a:xfrm>
            <a:custGeom>
              <a:avLst/>
              <a:gdLst>
                <a:gd name="T0" fmla="*/ 24 w 47"/>
                <a:gd name="T1" fmla="*/ 0 h 45"/>
                <a:gd name="T2" fmla="*/ 47 w 47"/>
                <a:gd name="T3" fmla="*/ 0 h 45"/>
                <a:gd name="T4" fmla="*/ 47 w 47"/>
                <a:gd name="T5" fmla="*/ 0 h 45"/>
                <a:gd name="T6" fmla="*/ 47 w 47"/>
                <a:gd name="T7" fmla="*/ 0 h 45"/>
                <a:gd name="T8" fmla="*/ 47 w 47"/>
                <a:gd name="T9" fmla="*/ 45 h 45"/>
                <a:gd name="T10" fmla="*/ 47 w 47"/>
                <a:gd name="T11" fmla="*/ 45 h 45"/>
                <a:gd name="T12" fmla="*/ 47 w 47"/>
                <a:gd name="T13" fmla="*/ 45 h 45"/>
                <a:gd name="T14" fmla="*/ 24 w 47"/>
                <a:gd name="T15" fmla="*/ 45 h 45"/>
                <a:gd name="T16" fmla="*/ 24 w 47"/>
                <a:gd name="T17" fmla="*/ 45 h 45"/>
                <a:gd name="T18" fmla="*/ 46 w 47"/>
                <a:gd name="T19" fmla="*/ 45 h 45"/>
                <a:gd name="T20" fmla="*/ 46 w 47"/>
                <a:gd name="T21" fmla="*/ 0 h 45"/>
                <a:gd name="T22" fmla="*/ 24 w 47"/>
                <a:gd name="T23" fmla="*/ 0 h 45"/>
                <a:gd name="T24" fmla="*/ 24 w 47"/>
                <a:gd name="T25" fmla="*/ 0 h 45"/>
                <a:gd name="T26" fmla="*/ 0 w 47"/>
                <a:gd name="T27" fmla="*/ 0 h 45"/>
                <a:gd name="T28" fmla="*/ 24 w 47"/>
                <a:gd name="T29" fmla="*/ 0 h 45"/>
                <a:gd name="T30" fmla="*/ 24 w 47"/>
                <a:gd name="T31" fmla="*/ 0 h 45"/>
                <a:gd name="T32" fmla="*/ 2 w 47"/>
                <a:gd name="T33" fmla="*/ 0 h 45"/>
                <a:gd name="T34" fmla="*/ 2 w 47"/>
                <a:gd name="T35" fmla="*/ 45 h 45"/>
                <a:gd name="T36" fmla="*/ 24 w 47"/>
                <a:gd name="T37" fmla="*/ 45 h 45"/>
                <a:gd name="T38" fmla="*/ 24 w 47"/>
                <a:gd name="T39" fmla="*/ 45 h 45"/>
                <a:gd name="T40" fmla="*/ 0 w 47"/>
                <a:gd name="T41" fmla="*/ 45 h 45"/>
                <a:gd name="T42" fmla="*/ 0 w 47"/>
                <a:gd name="T43" fmla="*/ 45 h 45"/>
                <a:gd name="T44" fmla="*/ 0 w 47"/>
                <a:gd name="T45" fmla="*/ 45 h 45"/>
                <a:gd name="T46" fmla="*/ 0 w 47"/>
                <a:gd name="T47" fmla="*/ 0 h 45"/>
                <a:gd name="T48" fmla="*/ 0 w 47"/>
                <a:gd name="T49" fmla="*/ 0 h 45"/>
                <a:gd name="T50" fmla="*/ 0 w 47"/>
                <a:gd name="T51"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5">
                  <a:moveTo>
                    <a:pt x="24" y="0"/>
                  </a:moveTo>
                  <a:lnTo>
                    <a:pt x="47" y="0"/>
                  </a:lnTo>
                  <a:lnTo>
                    <a:pt x="47" y="0"/>
                  </a:lnTo>
                  <a:lnTo>
                    <a:pt x="47" y="0"/>
                  </a:lnTo>
                  <a:lnTo>
                    <a:pt x="47" y="45"/>
                  </a:lnTo>
                  <a:lnTo>
                    <a:pt x="47" y="45"/>
                  </a:lnTo>
                  <a:lnTo>
                    <a:pt x="47" y="45"/>
                  </a:lnTo>
                  <a:lnTo>
                    <a:pt x="24" y="45"/>
                  </a:lnTo>
                  <a:lnTo>
                    <a:pt x="24" y="45"/>
                  </a:lnTo>
                  <a:lnTo>
                    <a:pt x="46" y="45"/>
                  </a:lnTo>
                  <a:lnTo>
                    <a:pt x="46" y="0"/>
                  </a:lnTo>
                  <a:lnTo>
                    <a:pt x="24" y="0"/>
                  </a:lnTo>
                  <a:lnTo>
                    <a:pt x="24" y="0"/>
                  </a:lnTo>
                  <a:close/>
                  <a:moveTo>
                    <a:pt x="0" y="0"/>
                  </a:moveTo>
                  <a:lnTo>
                    <a:pt x="24" y="0"/>
                  </a:lnTo>
                  <a:lnTo>
                    <a:pt x="24" y="0"/>
                  </a:lnTo>
                  <a:lnTo>
                    <a:pt x="2" y="0"/>
                  </a:lnTo>
                  <a:lnTo>
                    <a:pt x="2" y="45"/>
                  </a:lnTo>
                  <a:lnTo>
                    <a:pt x="24" y="45"/>
                  </a:lnTo>
                  <a:lnTo>
                    <a:pt x="24" y="45"/>
                  </a:lnTo>
                  <a:lnTo>
                    <a:pt x="0" y="45"/>
                  </a:lnTo>
                  <a:lnTo>
                    <a:pt x="0" y="45"/>
                  </a:lnTo>
                  <a:lnTo>
                    <a:pt x="0" y="45"/>
                  </a:lnTo>
                  <a:lnTo>
                    <a:pt x="0" y="0"/>
                  </a:lnTo>
                  <a:lnTo>
                    <a:pt x="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594" name="Rectangle 622"/>
            <p:cNvSpPr>
              <a:spLocks noChangeArrowheads="1"/>
            </p:cNvSpPr>
            <p:nvPr/>
          </p:nvSpPr>
          <p:spPr bwMode="auto">
            <a:xfrm>
              <a:off x="3566318" y="5008724"/>
              <a:ext cx="74613" cy="73025"/>
            </a:xfrm>
            <a:prstGeom prst="rect">
              <a:avLst/>
            </a:prstGeom>
            <a:solidFill>
              <a:srgbClr val="ECC4B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595" name="Freeform 623"/>
            <p:cNvSpPr>
              <a:spLocks noEditPoints="1"/>
            </p:cNvSpPr>
            <p:nvPr/>
          </p:nvSpPr>
          <p:spPr bwMode="auto">
            <a:xfrm>
              <a:off x="3566318" y="5008724"/>
              <a:ext cx="74613" cy="74613"/>
            </a:xfrm>
            <a:custGeom>
              <a:avLst/>
              <a:gdLst>
                <a:gd name="T0" fmla="*/ 24 w 47"/>
                <a:gd name="T1" fmla="*/ 46 h 47"/>
                <a:gd name="T2" fmla="*/ 47 w 47"/>
                <a:gd name="T3" fmla="*/ 46 h 47"/>
                <a:gd name="T4" fmla="*/ 47 w 47"/>
                <a:gd name="T5" fmla="*/ 0 h 47"/>
                <a:gd name="T6" fmla="*/ 24 w 47"/>
                <a:gd name="T7" fmla="*/ 0 h 47"/>
                <a:gd name="T8" fmla="*/ 24 w 47"/>
                <a:gd name="T9" fmla="*/ 0 h 47"/>
                <a:gd name="T10" fmla="*/ 47 w 47"/>
                <a:gd name="T11" fmla="*/ 0 h 47"/>
                <a:gd name="T12" fmla="*/ 47 w 47"/>
                <a:gd name="T13" fmla="*/ 0 h 47"/>
                <a:gd name="T14" fmla="*/ 47 w 47"/>
                <a:gd name="T15" fmla="*/ 0 h 47"/>
                <a:gd name="T16" fmla="*/ 47 w 47"/>
                <a:gd name="T17" fmla="*/ 46 h 47"/>
                <a:gd name="T18" fmla="*/ 47 w 47"/>
                <a:gd name="T19" fmla="*/ 47 h 47"/>
                <a:gd name="T20" fmla="*/ 47 w 47"/>
                <a:gd name="T21" fmla="*/ 47 h 47"/>
                <a:gd name="T22" fmla="*/ 24 w 47"/>
                <a:gd name="T23" fmla="*/ 47 h 47"/>
                <a:gd name="T24" fmla="*/ 24 w 47"/>
                <a:gd name="T25" fmla="*/ 46 h 47"/>
                <a:gd name="T26" fmla="*/ 2 w 47"/>
                <a:gd name="T27" fmla="*/ 46 h 47"/>
                <a:gd name="T28" fmla="*/ 24 w 47"/>
                <a:gd name="T29" fmla="*/ 46 h 47"/>
                <a:gd name="T30" fmla="*/ 24 w 47"/>
                <a:gd name="T31" fmla="*/ 47 h 47"/>
                <a:gd name="T32" fmla="*/ 0 w 47"/>
                <a:gd name="T33" fmla="*/ 47 h 47"/>
                <a:gd name="T34" fmla="*/ 0 w 47"/>
                <a:gd name="T35" fmla="*/ 47 h 47"/>
                <a:gd name="T36" fmla="*/ 0 w 47"/>
                <a:gd name="T37" fmla="*/ 46 h 47"/>
                <a:gd name="T38" fmla="*/ 0 w 47"/>
                <a:gd name="T39" fmla="*/ 0 h 47"/>
                <a:gd name="T40" fmla="*/ 0 w 47"/>
                <a:gd name="T41" fmla="*/ 0 h 47"/>
                <a:gd name="T42" fmla="*/ 0 w 47"/>
                <a:gd name="T43" fmla="*/ 0 h 47"/>
                <a:gd name="T44" fmla="*/ 24 w 47"/>
                <a:gd name="T45" fmla="*/ 0 h 47"/>
                <a:gd name="T46" fmla="*/ 24 w 47"/>
                <a:gd name="T47" fmla="*/ 0 h 47"/>
                <a:gd name="T48" fmla="*/ 2 w 47"/>
                <a:gd name="T49" fmla="*/ 0 h 47"/>
                <a:gd name="T50" fmla="*/ 2 w 47"/>
                <a:gd name="T51" fmla="*/ 4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7">
                  <a:moveTo>
                    <a:pt x="24" y="46"/>
                  </a:moveTo>
                  <a:lnTo>
                    <a:pt x="47" y="46"/>
                  </a:lnTo>
                  <a:lnTo>
                    <a:pt x="47" y="0"/>
                  </a:lnTo>
                  <a:lnTo>
                    <a:pt x="24" y="0"/>
                  </a:lnTo>
                  <a:lnTo>
                    <a:pt x="24" y="0"/>
                  </a:lnTo>
                  <a:lnTo>
                    <a:pt x="47" y="0"/>
                  </a:lnTo>
                  <a:lnTo>
                    <a:pt x="47" y="0"/>
                  </a:lnTo>
                  <a:lnTo>
                    <a:pt x="47" y="0"/>
                  </a:lnTo>
                  <a:lnTo>
                    <a:pt x="47" y="46"/>
                  </a:lnTo>
                  <a:lnTo>
                    <a:pt x="47" y="47"/>
                  </a:lnTo>
                  <a:lnTo>
                    <a:pt x="47" y="47"/>
                  </a:lnTo>
                  <a:lnTo>
                    <a:pt x="24" y="47"/>
                  </a:lnTo>
                  <a:lnTo>
                    <a:pt x="24" y="46"/>
                  </a:lnTo>
                  <a:close/>
                  <a:moveTo>
                    <a:pt x="2" y="46"/>
                  </a:moveTo>
                  <a:lnTo>
                    <a:pt x="24" y="46"/>
                  </a:lnTo>
                  <a:lnTo>
                    <a:pt x="24" y="47"/>
                  </a:lnTo>
                  <a:lnTo>
                    <a:pt x="0" y="47"/>
                  </a:lnTo>
                  <a:lnTo>
                    <a:pt x="0" y="47"/>
                  </a:lnTo>
                  <a:lnTo>
                    <a:pt x="0" y="46"/>
                  </a:lnTo>
                  <a:lnTo>
                    <a:pt x="0" y="0"/>
                  </a:lnTo>
                  <a:lnTo>
                    <a:pt x="0" y="0"/>
                  </a:lnTo>
                  <a:lnTo>
                    <a:pt x="0" y="0"/>
                  </a:lnTo>
                  <a:lnTo>
                    <a:pt x="24" y="0"/>
                  </a:lnTo>
                  <a:lnTo>
                    <a:pt x="24" y="0"/>
                  </a:lnTo>
                  <a:lnTo>
                    <a:pt x="2" y="0"/>
                  </a:lnTo>
                  <a:lnTo>
                    <a:pt x="2" y="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596" name="Rectangle 624"/>
            <p:cNvSpPr>
              <a:spLocks noChangeArrowheads="1"/>
            </p:cNvSpPr>
            <p:nvPr/>
          </p:nvSpPr>
          <p:spPr bwMode="auto">
            <a:xfrm>
              <a:off x="3640930" y="5008724"/>
              <a:ext cx="73025" cy="73025"/>
            </a:xfrm>
            <a:prstGeom prst="rect">
              <a:avLst/>
            </a:prstGeom>
            <a:solidFill>
              <a:srgbClr val="C66C2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597" name="Freeform 625"/>
            <p:cNvSpPr>
              <a:spLocks noEditPoints="1"/>
            </p:cNvSpPr>
            <p:nvPr/>
          </p:nvSpPr>
          <p:spPr bwMode="auto">
            <a:xfrm>
              <a:off x="3640930" y="5008724"/>
              <a:ext cx="73025" cy="74613"/>
            </a:xfrm>
            <a:custGeom>
              <a:avLst/>
              <a:gdLst>
                <a:gd name="T0" fmla="*/ 46 w 46"/>
                <a:gd name="T1" fmla="*/ 47 h 47"/>
                <a:gd name="T2" fmla="*/ 23 w 46"/>
                <a:gd name="T3" fmla="*/ 47 h 47"/>
                <a:gd name="T4" fmla="*/ 23 w 46"/>
                <a:gd name="T5" fmla="*/ 46 h 47"/>
                <a:gd name="T6" fmla="*/ 46 w 46"/>
                <a:gd name="T7" fmla="*/ 46 h 47"/>
                <a:gd name="T8" fmla="*/ 46 w 46"/>
                <a:gd name="T9" fmla="*/ 0 h 47"/>
                <a:gd name="T10" fmla="*/ 23 w 46"/>
                <a:gd name="T11" fmla="*/ 0 h 47"/>
                <a:gd name="T12" fmla="*/ 23 w 46"/>
                <a:gd name="T13" fmla="*/ 0 h 47"/>
                <a:gd name="T14" fmla="*/ 46 w 46"/>
                <a:gd name="T15" fmla="*/ 0 h 47"/>
                <a:gd name="T16" fmla="*/ 46 w 46"/>
                <a:gd name="T17" fmla="*/ 0 h 47"/>
                <a:gd name="T18" fmla="*/ 46 w 46"/>
                <a:gd name="T19" fmla="*/ 0 h 47"/>
                <a:gd name="T20" fmla="*/ 46 w 46"/>
                <a:gd name="T21" fmla="*/ 46 h 47"/>
                <a:gd name="T22" fmla="*/ 46 w 46"/>
                <a:gd name="T23" fmla="*/ 47 h 47"/>
                <a:gd name="T24" fmla="*/ 46 w 46"/>
                <a:gd name="T25" fmla="*/ 47 h 47"/>
                <a:gd name="T26" fmla="*/ 23 w 46"/>
                <a:gd name="T27" fmla="*/ 47 h 47"/>
                <a:gd name="T28" fmla="*/ 0 w 46"/>
                <a:gd name="T29" fmla="*/ 47 h 47"/>
                <a:gd name="T30" fmla="*/ 0 w 46"/>
                <a:gd name="T31" fmla="*/ 47 h 47"/>
                <a:gd name="T32" fmla="*/ 0 w 46"/>
                <a:gd name="T33" fmla="*/ 46 h 47"/>
                <a:gd name="T34" fmla="*/ 0 w 46"/>
                <a:gd name="T35" fmla="*/ 0 h 47"/>
                <a:gd name="T36" fmla="*/ 0 w 46"/>
                <a:gd name="T37" fmla="*/ 0 h 47"/>
                <a:gd name="T38" fmla="*/ 0 w 46"/>
                <a:gd name="T39" fmla="*/ 0 h 47"/>
                <a:gd name="T40" fmla="*/ 23 w 46"/>
                <a:gd name="T41" fmla="*/ 0 h 47"/>
                <a:gd name="T42" fmla="*/ 23 w 46"/>
                <a:gd name="T43" fmla="*/ 0 h 47"/>
                <a:gd name="T44" fmla="*/ 0 w 46"/>
                <a:gd name="T45" fmla="*/ 0 h 47"/>
                <a:gd name="T46" fmla="*/ 0 w 46"/>
                <a:gd name="T47" fmla="*/ 46 h 47"/>
                <a:gd name="T48" fmla="*/ 23 w 46"/>
                <a:gd name="T49" fmla="*/ 46 h 47"/>
                <a:gd name="T50" fmla="*/ 23 w 46"/>
                <a:gd name="T51" fmla="*/ 4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6" h="47">
                  <a:moveTo>
                    <a:pt x="46" y="47"/>
                  </a:moveTo>
                  <a:lnTo>
                    <a:pt x="23" y="47"/>
                  </a:lnTo>
                  <a:lnTo>
                    <a:pt x="23" y="46"/>
                  </a:lnTo>
                  <a:lnTo>
                    <a:pt x="46" y="46"/>
                  </a:lnTo>
                  <a:lnTo>
                    <a:pt x="46" y="0"/>
                  </a:lnTo>
                  <a:lnTo>
                    <a:pt x="23" y="0"/>
                  </a:lnTo>
                  <a:lnTo>
                    <a:pt x="23" y="0"/>
                  </a:lnTo>
                  <a:lnTo>
                    <a:pt x="46" y="0"/>
                  </a:lnTo>
                  <a:lnTo>
                    <a:pt x="46" y="0"/>
                  </a:lnTo>
                  <a:lnTo>
                    <a:pt x="46" y="0"/>
                  </a:lnTo>
                  <a:lnTo>
                    <a:pt x="46" y="46"/>
                  </a:lnTo>
                  <a:lnTo>
                    <a:pt x="46" y="47"/>
                  </a:lnTo>
                  <a:lnTo>
                    <a:pt x="46" y="47"/>
                  </a:lnTo>
                  <a:close/>
                  <a:moveTo>
                    <a:pt x="23" y="47"/>
                  </a:moveTo>
                  <a:lnTo>
                    <a:pt x="0" y="47"/>
                  </a:lnTo>
                  <a:lnTo>
                    <a:pt x="0" y="47"/>
                  </a:lnTo>
                  <a:lnTo>
                    <a:pt x="0" y="46"/>
                  </a:lnTo>
                  <a:lnTo>
                    <a:pt x="0" y="0"/>
                  </a:lnTo>
                  <a:lnTo>
                    <a:pt x="0" y="0"/>
                  </a:lnTo>
                  <a:lnTo>
                    <a:pt x="0" y="0"/>
                  </a:lnTo>
                  <a:lnTo>
                    <a:pt x="23" y="0"/>
                  </a:lnTo>
                  <a:lnTo>
                    <a:pt x="23" y="0"/>
                  </a:lnTo>
                  <a:lnTo>
                    <a:pt x="0" y="0"/>
                  </a:lnTo>
                  <a:lnTo>
                    <a:pt x="0" y="46"/>
                  </a:lnTo>
                  <a:lnTo>
                    <a:pt x="23" y="46"/>
                  </a:lnTo>
                  <a:lnTo>
                    <a:pt x="23" y="4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598" name="Rectangle 626"/>
            <p:cNvSpPr>
              <a:spLocks noChangeArrowheads="1"/>
            </p:cNvSpPr>
            <p:nvPr/>
          </p:nvSpPr>
          <p:spPr bwMode="auto">
            <a:xfrm>
              <a:off x="3713955" y="5008724"/>
              <a:ext cx="73025" cy="73025"/>
            </a:xfrm>
            <a:prstGeom prst="rect">
              <a:avLst/>
            </a:prstGeom>
            <a:solidFill>
              <a:srgbClr val="EE2D3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599" name="Freeform 627"/>
            <p:cNvSpPr>
              <a:spLocks noEditPoints="1"/>
            </p:cNvSpPr>
            <p:nvPr/>
          </p:nvSpPr>
          <p:spPr bwMode="auto">
            <a:xfrm>
              <a:off x="3713955" y="5008724"/>
              <a:ext cx="74613" cy="74613"/>
            </a:xfrm>
            <a:custGeom>
              <a:avLst/>
              <a:gdLst>
                <a:gd name="T0" fmla="*/ 24 w 47"/>
                <a:gd name="T1" fmla="*/ 46 h 47"/>
                <a:gd name="T2" fmla="*/ 46 w 47"/>
                <a:gd name="T3" fmla="*/ 46 h 47"/>
                <a:gd name="T4" fmla="*/ 46 w 47"/>
                <a:gd name="T5" fmla="*/ 0 h 47"/>
                <a:gd name="T6" fmla="*/ 24 w 47"/>
                <a:gd name="T7" fmla="*/ 0 h 47"/>
                <a:gd name="T8" fmla="*/ 24 w 47"/>
                <a:gd name="T9" fmla="*/ 0 h 47"/>
                <a:gd name="T10" fmla="*/ 46 w 47"/>
                <a:gd name="T11" fmla="*/ 0 h 47"/>
                <a:gd name="T12" fmla="*/ 47 w 47"/>
                <a:gd name="T13" fmla="*/ 0 h 47"/>
                <a:gd name="T14" fmla="*/ 47 w 47"/>
                <a:gd name="T15" fmla="*/ 0 h 47"/>
                <a:gd name="T16" fmla="*/ 47 w 47"/>
                <a:gd name="T17" fmla="*/ 46 h 47"/>
                <a:gd name="T18" fmla="*/ 47 w 47"/>
                <a:gd name="T19" fmla="*/ 47 h 47"/>
                <a:gd name="T20" fmla="*/ 46 w 47"/>
                <a:gd name="T21" fmla="*/ 47 h 47"/>
                <a:gd name="T22" fmla="*/ 24 w 47"/>
                <a:gd name="T23" fmla="*/ 47 h 47"/>
                <a:gd name="T24" fmla="*/ 24 w 47"/>
                <a:gd name="T25" fmla="*/ 46 h 47"/>
                <a:gd name="T26" fmla="*/ 0 w 47"/>
                <a:gd name="T27" fmla="*/ 46 h 47"/>
                <a:gd name="T28" fmla="*/ 24 w 47"/>
                <a:gd name="T29" fmla="*/ 46 h 47"/>
                <a:gd name="T30" fmla="*/ 24 w 47"/>
                <a:gd name="T31" fmla="*/ 47 h 47"/>
                <a:gd name="T32" fmla="*/ 0 w 47"/>
                <a:gd name="T33" fmla="*/ 47 h 47"/>
                <a:gd name="T34" fmla="*/ 0 w 47"/>
                <a:gd name="T35" fmla="*/ 47 h 47"/>
                <a:gd name="T36" fmla="*/ 0 w 47"/>
                <a:gd name="T37" fmla="*/ 46 h 47"/>
                <a:gd name="T38" fmla="*/ 0 w 47"/>
                <a:gd name="T39" fmla="*/ 0 h 47"/>
                <a:gd name="T40" fmla="*/ 0 w 47"/>
                <a:gd name="T41" fmla="*/ 0 h 47"/>
                <a:gd name="T42" fmla="*/ 0 w 47"/>
                <a:gd name="T43" fmla="*/ 0 h 47"/>
                <a:gd name="T44" fmla="*/ 24 w 47"/>
                <a:gd name="T45" fmla="*/ 0 h 47"/>
                <a:gd name="T46" fmla="*/ 24 w 47"/>
                <a:gd name="T47" fmla="*/ 0 h 47"/>
                <a:gd name="T48" fmla="*/ 0 w 47"/>
                <a:gd name="T49" fmla="*/ 0 h 47"/>
                <a:gd name="T50" fmla="*/ 0 w 47"/>
                <a:gd name="T51" fmla="*/ 4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7">
                  <a:moveTo>
                    <a:pt x="24" y="46"/>
                  </a:moveTo>
                  <a:lnTo>
                    <a:pt x="46" y="46"/>
                  </a:lnTo>
                  <a:lnTo>
                    <a:pt x="46" y="0"/>
                  </a:lnTo>
                  <a:lnTo>
                    <a:pt x="24" y="0"/>
                  </a:lnTo>
                  <a:lnTo>
                    <a:pt x="24" y="0"/>
                  </a:lnTo>
                  <a:lnTo>
                    <a:pt x="46" y="0"/>
                  </a:lnTo>
                  <a:lnTo>
                    <a:pt x="47" y="0"/>
                  </a:lnTo>
                  <a:lnTo>
                    <a:pt x="47" y="0"/>
                  </a:lnTo>
                  <a:lnTo>
                    <a:pt x="47" y="46"/>
                  </a:lnTo>
                  <a:lnTo>
                    <a:pt x="47" y="47"/>
                  </a:lnTo>
                  <a:lnTo>
                    <a:pt x="46" y="47"/>
                  </a:lnTo>
                  <a:lnTo>
                    <a:pt x="24" y="47"/>
                  </a:lnTo>
                  <a:lnTo>
                    <a:pt x="24" y="46"/>
                  </a:lnTo>
                  <a:close/>
                  <a:moveTo>
                    <a:pt x="0" y="46"/>
                  </a:moveTo>
                  <a:lnTo>
                    <a:pt x="24" y="46"/>
                  </a:lnTo>
                  <a:lnTo>
                    <a:pt x="24" y="47"/>
                  </a:lnTo>
                  <a:lnTo>
                    <a:pt x="0" y="47"/>
                  </a:lnTo>
                  <a:lnTo>
                    <a:pt x="0" y="47"/>
                  </a:lnTo>
                  <a:lnTo>
                    <a:pt x="0" y="46"/>
                  </a:lnTo>
                  <a:lnTo>
                    <a:pt x="0" y="0"/>
                  </a:lnTo>
                  <a:lnTo>
                    <a:pt x="0" y="0"/>
                  </a:lnTo>
                  <a:lnTo>
                    <a:pt x="0" y="0"/>
                  </a:lnTo>
                  <a:lnTo>
                    <a:pt x="24" y="0"/>
                  </a:lnTo>
                  <a:lnTo>
                    <a:pt x="24" y="0"/>
                  </a:lnTo>
                  <a:lnTo>
                    <a:pt x="0" y="0"/>
                  </a:lnTo>
                  <a:lnTo>
                    <a:pt x="0" y="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600" name="Rectangle 628"/>
            <p:cNvSpPr>
              <a:spLocks noChangeArrowheads="1"/>
            </p:cNvSpPr>
            <p:nvPr/>
          </p:nvSpPr>
          <p:spPr bwMode="auto">
            <a:xfrm>
              <a:off x="3786980" y="5008724"/>
              <a:ext cx="74613" cy="73025"/>
            </a:xfrm>
            <a:prstGeom prst="rect">
              <a:avLst/>
            </a:prstGeom>
            <a:solidFill>
              <a:srgbClr val="EE2D3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601" name="Freeform 629"/>
            <p:cNvSpPr>
              <a:spLocks noEditPoints="1"/>
            </p:cNvSpPr>
            <p:nvPr/>
          </p:nvSpPr>
          <p:spPr bwMode="auto">
            <a:xfrm>
              <a:off x="3786980" y="5008724"/>
              <a:ext cx="74613" cy="74613"/>
            </a:xfrm>
            <a:custGeom>
              <a:avLst/>
              <a:gdLst>
                <a:gd name="T0" fmla="*/ 47 w 47"/>
                <a:gd name="T1" fmla="*/ 47 h 47"/>
                <a:gd name="T2" fmla="*/ 23 w 47"/>
                <a:gd name="T3" fmla="*/ 47 h 47"/>
                <a:gd name="T4" fmla="*/ 23 w 47"/>
                <a:gd name="T5" fmla="*/ 46 h 47"/>
                <a:gd name="T6" fmla="*/ 46 w 47"/>
                <a:gd name="T7" fmla="*/ 46 h 47"/>
                <a:gd name="T8" fmla="*/ 46 w 47"/>
                <a:gd name="T9" fmla="*/ 0 h 47"/>
                <a:gd name="T10" fmla="*/ 23 w 47"/>
                <a:gd name="T11" fmla="*/ 0 h 47"/>
                <a:gd name="T12" fmla="*/ 23 w 47"/>
                <a:gd name="T13" fmla="*/ 0 h 47"/>
                <a:gd name="T14" fmla="*/ 47 w 47"/>
                <a:gd name="T15" fmla="*/ 0 h 47"/>
                <a:gd name="T16" fmla="*/ 47 w 47"/>
                <a:gd name="T17" fmla="*/ 0 h 47"/>
                <a:gd name="T18" fmla="*/ 47 w 47"/>
                <a:gd name="T19" fmla="*/ 0 h 47"/>
                <a:gd name="T20" fmla="*/ 47 w 47"/>
                <a:gd name="T21" fmla="*/ 46 h 47"/>
                <a:gd name="T22" fmla="*/ 47 w 47"/>
                <a:gd name="T23" fmla="*/ 47 h 47"/>
                <a:gd name="T24" fmla="*/ 47 w 47"/>
                <a:gd name="T25" fmla="*/ 47 h 47"/>
                <a:gd name="T26" fmla="*/ 23 w 47"/>
                <a:gd name="T27" fmla="*/ 47 h 47"/>
                <a:gd name="T28" fmla="*/ 0 w 47"/>
                <a:gd name="T29" fmla="*/ 47 h 47"/>
                <a:gd name="T30" fmla="*/ 0 w 47"/>
                <a:gd name="T31" fmla="*/ 47 h 47"/>
                <a:gd name="T32" fmla="*/ 0 w 47"/>
                <a:gd name="T33" fmla="*/ 46 h 47"/>
                <a:gd name="T34" fmla="*/ 0 w 47"/>
                <a:gd name="T35" fmla="*/ 0 h 47"/>
                <a:gd name="T36" fmla="*/ 0 w 47"/>
                <a:gd name="T37" fmla="*/ 0 h 47"/>
                <a:gd name="T38" fmla="*/ 0 w 47"/>
                <a:gd name="T39" fmla="*/ 0 h 47"/>
                <a:gd name="T40" fmla="*/ 23 w 47"/>
                <a:gd name="T41" fmla="*/ 0 h 47"/>
                <a:gd name="T42" fmla="*/ 23 w 47"/>
                <a:gd name="T43" fmla="*/ 0 h 47"/>
                <a:gd name="T44" fmla="*/ 1 w 47"/>
                <a:gd name="T45" fmla="*/ 0 h 47"/>
                <a:gd name="T46" fmla="*/ 1 w 47"/>
                <a:gd name="T47" fmla="*/ 46 h 47"/>
                <a:gd name="T48" fmla="*/ 23 w 47"/>
                <a:gd name="T49" fmla="*/ 46 h 47"/>
                <a:gd name="T50" fmla="*/ 23 w 47"/>
                <a:gd name="T51" fmla="*/ 4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7">
                  <a:moveTo>
                    <a:pt x="47" y="47"/>
                  </a:moveTo>
                  <a:lnTo>
                    <a:pt x="23" y="47"/>
                  </a:lnTo>
                  <a:lnTo>
                    <a:pt x="23" y="46"/>
                  </a:lnTo>
                  <a:lnTo>
                    <a:pt x="46" y="46"/>
                  </a:lnTo>
                  <a:lnTo>
                    <a:pt x="46" y="0"/>
                  </a:lnTo>
                  <a:lnTo>
                    <a:pt x="23" y="0"/>
                  </a:lnTo>
                  <a:lnTo>
                    <a:pt x="23" y="0"/>
                  </a:lnTo>
                  <a:lnTo>
                    <a:pt x="47" y="0"/>
                  </a:lnTo>
                  <a:lnTo>
                    <a:pt x="47" y="0"/>
                  </a:lnTo>
                  <a:lnTo>
                    <a:pt x="47" y="0"/>
                  </a:lnTo>
                  <a:lnTo>
                    <a:pt x="47" y="46"/>
                  </a:lnTo>
                  <a:lnTo>
                    <a:pt x="47" y="47"/>
                  </a:lnTo>
                  <a:lnTo>
                    <a:pt x="47" y="47"/>
                  </a:lnTo>
                  <a:close/>
                  <a:moveTo>
                    <a:pt x="23" y="47"/>
                  </a:moveTo>
                  <a:lnTo>
                    <a:pt x="0" y="47"/>
                  </a:lnTo>
                  <a:lnTo>
                    <a:pt x="0" y="47"/>
                  </a:lnTo>
                  <a:lnTo>
                    <a:pt x="0" y="46"/>
                  </a:lnTo>
                  <a:lnTo>
                    <a:pt x="0" y="0"/>
                  </a:lnTo>
                  <a:lnTo>
                    <a:pt x="0" y="0"/>
                  </a:lnTo>
                  <a:lnTo>
                    <a:pt x="0" y="0"/>
                  </a:lnTo>
                  <a:lnTo>
                    <a:pt x="23" y="0"/>
                  </a:lnTo>
                  <a:lnTo>
                    <a:pt x="23" y="0"/>
                  </a:lnTo>
                  <a:lnTo>
                    <a:pt x="1" y="0"/>
                  </a:lnTo>
                  <a:lnTo>
                    <a:pt x="1" y="46"/>
                  </a:lnTo>
                  <a:lnTo>
                    <a:pt x="23" y="46"/>
                  </a:lnTo>
                  <a:lnTo>
                    <a:pt x="23" y="4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602" name="Rectangle 630"/>
            <p:cNvSpPr>
              <a:spLocks noChangeArrowheads="1"/>
            </p:cNvSpPr>
            <p:nvPr/>
          </p:nvSpPr>
          <p:spPr bwMode="auto">
            <a:xfrm>
              <a:off x="3861593" y="5008724"/>
              <a:ext cx="73025" cy="73025"/>
            </a:xfrm>
            <a:prstGeom prst="rect">
              <a:avLst/>
            </a:prstGeom>
            <a:solidFill>
              <a:srgbClr val="EE2D3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603" name="Freeform 631"/>
            <p:cNvSpPr>
              <a:spLocks noEditPoints="1"/>
            </p:cNvSpPr>
            <p:nvPr/>
          </p:nvSpPr>
          <p:spPr bwMode="auto">
            <a:xfrm>
              <a:off x="3860005" y="5008724"/>
              <a:ext cx="74613" cy="74613"/>
            </a:xfrm>
            <a:custGeom>
              <a:avLst/>
              <a:gdLst>
                <a:gd name="T0" fmla="*/ 23 w 47"/>
                <a:gd name="T1" fmla="*/ 46 h 47"/>
                <a:gd name="T2" fmla="*/ 47 w 47"/>
                <a:gd name="T3" fmla="*/ 46 h 47"/>
                <a:gd name="T4" fmla="*/ 47 w 47"/>
                <a:gd name="T5" fmla="*/ 0 h 47"/>
                <a:gd name="T6" fmla="*/ 23 w 47"/>
                <a:gd name="T7" fmla="*/ 0 h 47"/>
                <a:gd name="T8" fmla="*/ 23 w 47"/>
                <a:gd name="T9" fmla="*/ 0 h 47"/>
                <a:gd name="T10" fmla="*/ 47 w 47"/>
                <a:gd name="T11" fmla="*/ 0 h 47"/>
                <a:gd name="T12" fmla="*/ 47 w 47"/>
                <a:gd name="T13" fmla="*/ 0 h 47"/>
                <a:gd name="T14" fmla="*/ 47 w 47"/>
                <a:gd name="T15" fmla="*/ 0 h 47"/>
                <a:gd name="T16" fmla="*/ 47 w 47"/>
                <a:gd name="T17" fmla="*/ 46 h 47"/>
                <a:gd name="T18" fmla="*/ 47 w 47"/>
                <a:gd name="T19" fmla="*/ 47 h 47"/>
                <a:gd name="T20" fmla="*/ 47 w 47"/>
                <a:gd name="T21" fmla="*/ 47 h 47"/>
                <a:gd name="T22" fmla="*/ 23 w 47"/>
                <a:gd name="T23" fmla="*/ 47 h 47"/>
                <a:gd name="T24" fmla="*/ 23 w 47"/>
                <a:gd name="T25" fmla="*/ 46 h 47"/>
                <a:gd name="T26" fmla="*/ 1 w 47"/>
                <a:gd name="T27" fmla="*/ 46 h 47"/>
                <a:gd name="T28" fmla="*/ 23 w 47"/>
                <a:gd name="T29" fmla="*/ 46 h 47"/>
                <a:gd name="T30" fmla="*/ 23 w 47"/>
                <a:gd name="T31" fmla="*/ 47 h 47"/>
                <a:gd name="T32" fmla="*/ 1 w 47"/>
                <a:gd name="T33" fmla="*/ 47 h 47"/>
                <a:gd name="T34" fmla="*/ 0 w 47"/>
                <a:gd name="T35" fmla="*/ 47 h 47"/>
                <a:gd name="T36" fmla="*/ 0 w 47"/>
                <a:gd name="T37" fmla="*/ 46 h 47"/>
                <a:gd name="T38" fmla="*/ 0 w 47"/>
                <a:gd name="T39" fmla="*/ 0 h 47"/>
                <a:gd name="T40" fmla="*/ 0 w 47"/>
                <a:gd name="T41" fmla="*/ 0 h 47"/>
                <a:gd name="T42" fmla="*/ 1 w 47"/>
                <a:gd name="T43" fmla="*/ 0 h 47"/>
                <a:gd name="T44" fmla="*/ 23 w 47"/>
                <a:gd name="T45" fmla="*/ 0 h 47"/>
                <a:gd name="T46" fmla="*/ 23 w 47"/>
                <a:gd name="T47" fmla="*/ 0 h 47"/>
                <a:gd name="T48" fmla="*/ 1 w 47"/>
                <a:gd name="T49" fmla="*/ 0 h 47"/>
                <a:gd name="T50" fmla="*/ 1 w 47"/>
                <a:gd name="T51" fmla="*/ 4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7">
                  <a:moveTo>
                    <a:pt x="23" y="46"/>
                  </a:moveTo>
                  <a:lnTo>
                    <a:pt x="47" y="46"/>
                  </a:lnTo>
                  <a:lnTo>
                    <a:pt x="47" y="0"/>
                  </a:lnTo>
                  <a:lnTo>
                    <a:pt x="23" y="0"/>
                  </a:lnTo>
                  <a:lnTo>
                    <a:pt x="23" y="0"/>
                  </a:lnTo>
                  <a:lnTo>
                    <a:pt x="47" y="0"/>
                  </a:lnTo>
                  <a:lnTo>
                    <a:pt x="47" y="0"/>
                  </a:lnTo>
                  <a:lnTo>
                    <a:pt x="47" y="0"/>
                  </a:lnTo>
                  <a:lnTo>
                    <a:pt x="47" y="46"/>
                  </a:lnTo>
                  <a:lnTo>
                    <a:pt x="47" y="47"/>
                  </a:lnTo>
                  <a:lnTo>
                    <a:pt x="47" y="47"/>
                  </a:lnTo>
                  <a:lnTo>
                    <a:pt x="23" y="47"/>
                  </a:lnTo>
                  <a:lnTo>
                    <a:pt x="23" y="46"/>
                  </a:lnTo>
                  <a:close/>
                  <a:moveTo>
                    <a:pt x="1" y="46"/>
                  </a:moveTo>
                  <a:lnTo>
                    <a:pt x="23" y="46"/>
                  </a:lnTo>
                  <a:lnTo>
                    <a:pt x="23" y="47"/>
                  </a:lnTo>
                  <a:lnTo>
                    <a:pt x="1" y="47"/>
                  </a:lnTo>
                  <a:lnTo>
                    <a:pt x="0" y="47"/>
                  </a:lnTo>
                  <a:lnTo>
                    <a:pt x="0" y="46"/>
                  </a:lnTo>
                  <a:lnTo>
                    <a:pt x="0" y="0"/>
                  </a:lnTo>
                  <a:lnTo>
                    <a:pt x="0" y="0"/>
                  </a:lnTo>
                  <a:lnTo>
                    <a:pt x="1" y="0"/>
                  </a:lnTo>
                  <a:lnTo>
                    <a:pt x="23" y="0"/>
                  </a:lnTo>
                  <a:lnTo>
                    <a:pt x="23" y="0"/>
                  </a:lnTo>
                  <a:lnTo>
                    <a:pt x="1" y="0"/>
                  </a:lnTo>
                  <a:lnTo>
                    <a:pt x="1" y="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604" name="Rectangle 632"/>
            <p:cNvSpPr>
              <a:spLocks noChangeArrowheads="1"/>
            </p:cNvSpPr>
            <p:nvPr/>
          </p:nvSpPr>
          <p:spPr bwMode="auto">
            <a:xfrm>
              <a:off x="4006055" y="5008724"/>
              <a:ext cx="74613" cy="73025"/>
            </a:xfrm>
            <a:prstGeom prst="rect">
              <a:avLst/>
            </a:prstGeom>
            <a:solidFill>
              <a:srgbClr val="ECC4B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605" name="Freeform 633"/>
            <p:cNvSpPr>
              <a:spLocks noEditPoints="1"/>
            </p:cNvSpPr>
            <p:nvPr/>
          </p:nvSpPr>
          <p:spPr bwMode="auto">
            <a:xfrm>
              <a:off x="4006055" y="5008724"/>
              <a:ext cx="74613" cy="74613"/>
            </a:xfrm>
            <a:custGeom>
              <a:avLst/>
              <a:gdLst>
                <a:gd name="T0" fmla="*/ 24 w 47"/>
                <a:gd name="T1" fmla="*/ 46 h 47"/>
                <a:gd name="T2" fmla="*/ 46 w 47"/>
                <a:gd name="T3" fmla="*/ 46 h 47"/>
                <a:gd name="T4" fmla="*/ 46 w 47"/>
                <a:gd name="T5" fmla="*/ 0 h 47"/>
                <a:gd name="T6" fmla="*/ 24 w 47"/>
                <a:gd name="T7" fmla="*/ 0 h 47"/>
                <a:gd name="T8" fmla="*/ 24 w 47"/>
                <a:gd name="T9" fmla="*/ 0 h 47"/>
                <a:gd name="T10" fmla="*/ 47 w 47"/>
                <a:gd name="T11" fmla="*/ 0 h 47"/>
                <a:gd name="T12" fmla="*/ 47 w 47"/>
                <a:gd name="T13" fmla="*/ 0 h 47"/>
                <a:gd name="T14" fmla="*/ 47 w 47"/>
                <a:gd name="T15" fmla="*/ 0 h 47"/>
                <a:gd name="T16" fmla="*/ 47 w 47"/>
                <a:gd name="T17" fmla="*/ 46 h 47"/>
                <a:gd name="T18" fmla="*/ 47 w 47"/>
                <a:gd name="T19" fmla="*/ 47 h 47"/>
                <a:gd name="T20" fmla="*/ 47 w 47"/>
                <a:gd name="T21" fmla="*/ 47 h 47"/>
                <a:gd name="T22" fmla="*/ 24 w 47"/>
                <a:gd name="T23" fmla="*/ 47 h 47"/>
                <a:gd name="T24" fmla="*/ 24 w 47"/>
                <a:gd name="T25" fmla="*/ 46 h 47"/>
                <a:gd name="T26" fmla="*/ 2 w 47"/>
                <a:gd name="T27" fmla="*/ 46 h 47"/>
                <a:gd name="T28" fmla="*/ 24 w 47"/>
                <a:gd name="T29" fmla="*/ 46 h 47"/>
                <a:gd name="T30" fmla="*/ 24 w 47"/>
                <a:gd name="T31" fmla="*/ 47 h 47"/>
                <a:gd name="T32" fmla="*/ 0 w 47"/>
                <a:gd name="T33" fmla="*/ 47 h 47"/>
                <a:gd name="T34" fmla="*/ 0 w 47"/>
                <a:gd name="T35" fmla="*/ 47 h 47"/>
                <a:gd name="T36" fmla="*/ 0 w 47"/>
                <a:gd name="T37" fmla="*/ 46 h 47"/>
                <a:gd name="T38" fmla="*/ 0 w 47"/>
                <a:gd name="T39" fmla="*/ 0 h 47"/>
                <a:gd name="T40" fmla="*/ 0 w 47"/>
                <a:gd name="T41" fmla="*/ 0 h 47"/>
                <a:gd name="T42" fmla="*/ 0 w 47"/>
                <a:gd name="T43" fmla="*/ 0 h 47"/>
                <a:gd name="T44" fmla="*/ 24 w 47"/>
                <a:gd name="T45" fmla="*/ 0 h 47"/>
                <a:gd name="T46" fmla="*/ 24 w 47"/>
                <a:gd name="T47" fmla="*/ 0 h 47"/>
                <a:gd name="T48" fmla="*/ 2 w 47"/>
                <a:gd name="T49" fmla="*/ 0 h 47"/>
                <a:gd name="T50" fmla="*/ 2 w 47"/>
                <a:gd name="T51" fmla="*/ 4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7">
                  <a:moveTo>
                    <a:pt x="24" y="46"/>
                  </a:moveTo>
                  <a:lnTo>
                    <a:pt x="46" y="46"/>
                  </a:lnTo>
                  <a:lnTo>
                    <a:pt x="46" y="0"/>
                  </a:lnTo>
                  <a:lnTo>
                    <a:pt x="24" y="0"/>
                  </a:lnTo>
                  <a:lnTo>
                    <a:pt x="24" y="0"/>
                  </a:lnTo>
                  <a:lnTo>
                    <a:pt x="47" y="0"/>
                  </a:lnTo>
                  <a:lnTo>
                    <a:pt x="47" y="0"/>
                  </a:lnTo>
                  <a:lnTo>
                    <a:pt x="47" y="0"/>
                  </a:lnTo>
                  <a:lnTo>
                    <a:pt x="47" y="46"/>
                  </a:lnTo>
                  <a:lnTo>
                    <a:pt x="47" y="47"/>
                  </a:lnTo>
                  <a:lnTo>
                    <a:pt x="47" y="47"/>
                  </a:lnTo>
                  <a:lnTo>
                    <a:pt x="24" y="47"/>
                  </a:lnTo>
                  <a:lnTo>
                    <a:pt x="24" y="46"/>
                  </a:lnTo>
                  <a:close/>
                  <a:moveTo>
                    <a:pt x="2" y="46"/>
                  </a:moveTo>
                  <a:lnTo>
                    <a:pt x="24" y="46"/>
                  </a:lnTo>
                  <a:lnTo>
                    <a:pt x="24" y="47"/>
                  </a:lnTo>
                  <a:lnTo>
                    <a:pt x="0" y="47"/>
                  </a:lnTo>
                  <a:lnTo>
                    <a:pt x="0" y="47"/>
                  </a:lnTo>
                  <a:lnTo>
                    <a:pt x="0" y="46"/>
                  </a:lnTo>
                  <a:lnTo>
                    <a:pt x="0" y="0"/>
                  </a:lnTo>
                  <a:lnTo>
                    <a:pt x="0" y="0"/>
                  </a:lnTo>
                  <a:lnTo>
                    <a:pt x="0" y="0"/>
                  </a:lnTo>
                  <a:lnTo>
                    <a:pt x="24" y="0"/>
                  </a:lnTo>
                  <a:lnTo>
                    <a:pt x="24" y="0"/>
                  </a:lnTo>
                  <a:lnTo>
                    <a:pt x="2" y="0"/>
                  </a:lnTo>
                  <a:lnTo>
                    <a:pt x="2" y="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606" name="Rectangle 634"/>
            <p:cNvSpPr>
              <a:spLocks noChangeArrowheads="1"/>
            </p:cNvSpPr>
            <p:nvPr/>
          </p:nvSpPr>
          <p:spPr bwMode="auto">
            <a:xfrm>
              <a:off x="3713955" y="5156361"/>
              <a:ext cx="73025" cy="73025"/>
            </a:xfrm>
            <a:prstGeom prst="rect">
              <a:avLst/>
            </a:prstGeom>
            <a:solidFill>
              <a:srgbClr val="23B38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607" name="Freeform 635"/>
            <p:cNvSpPr>
              <a:spLocks noEditPoints="1"/>
            </p:cNvSpPr>
            <p:nvPr/>
          </p:nvSpPr>
          <p:spPr bwMode="auto">
            <a:xfrm>
              <a:off x="3713955" y="5156361"/>
              <a:ext cx="74613" cy="73025"/>
            </a:xfrm>
            <a:custGeom>
              <a:avLst/>
              <a:gdLst>
                <a:gd name="T0" fmla="*/ 24 w 47"/>
                <a:gd name="T1" fmla="*/ 46 h 46"/>
                <a:gd name="T2" fmla="*/ 46 w 47"/>
                <a:gd name="T3" fmla="*/ 46 h 46"/>
                <a:gd name="T4" fmla="*/ 46 w 47"/>
                <a:gd name="T5" fmla="*/ 0 h 46"/>
                <a:gd name="T6" fmla="*/ 24 w 47"/>
                <a:gd name="T7" fmla="*/ 0 h 46"/>
                <a:gd name="T8" fmla="*/ 24 w 47"/>
                <a:gd name="T9" fmla="*/ 0 h 46"/>
                <a:gd name="T10" fmla="*/ 46 w 47"/>
                <a:gd name="T11" fmla="*/ 0 h 46"/>
                <a:gd name="T12" fmla="*/ 47 w 47"/>
                <a:gd name="T13" fmla="*/ 0 h 46"/>
                <a:gd name="T14" fmla="*/ 47 w 47"/>
                <a:gd name="T15" fmla="*/ 0 h 46"/>
                <a:gd name="T16" fmla="*/ 47 w 47"/>
                <a:gd name="T17" fmla="*/ 46 h 46"/>
                <a:gd name="T18" fmla="*/ 47 w 47"/>
                <a:gd name="T19" fmla="*/ 46 h 46"/>
                <a:gd name="T20" fmla="*/ 46 w 47"/>
                <a:gd name="T21" fmla="*/ 46 h 46"/>
                <a:gd name="T22" fmla="*/ 24 w 47"/>
                <a:gd name="T23" fmla="*/ 46 h 46"/>
                <a:gd name="T24" fmla="*/ 24 w 47"/>
                <a:gd name="T25" fmla="*/ 46 h 46"/>
                <a:gd name="T26" fmla="*/ 0 w 47"/>
                <a:gd name="T27" fmla="*/ 46 h 46"/>
                <a:gd name="T28" fmla="*/ 24 w 47"/>
                <a:gd name="T29" fmla="*/ 46 h 46"/>
                <a:gd name="T30" fmla="*/ 24 w 47"/>
                <a:gd name="T31" fmla="*/ 46 h 46"/>
                <a:gd name="T32" fmla="*/ 0 w 47"/>
                <a:gd name="T33" fmla="*/ 46 h 46"/>
                <a:gd name="T34" fmla="*/ 0 w 47"/>
                <a:gd name="T35" fmla="*/ 46 h 46"/>
                <a:gd name="T36" fmla="*/ 0 w 47"/>
                <a:gd name="T37" fmla="*/ 46 h 46"/>
                <a:gd name="T38" fmla="*/ 0 w 47"/>
                <a:gd name="T39" fmla="*/ 0 h 46"/>
                <a:gd name="T40" fmla="*/ 0 w 47"/>
                <a:gd name="T41" fmla="*/ 0 h 46"/>
                <a:gd name="T42" fmla="*/ 0 w 47"/>
                <a:gd name="T43" fmla="*/ 0 h 46"/>
                <a:gd name="T44" fmla="*/ 24 w 47"/>
                <a:gd name="T45" fmla="*/ 0 h 46"/>
                <a:gd name="T46" fmla="*/ 24 w 47"/>
                <a:gd name="T47" fmla="*/ 0 h 46"/>
                <a:gd name="T48" fmla="*/ 0 w 47"/>
                <a:gd name="T49" fmla="*/ 0 h 46"/>
                <a:gd name="T50" fmla="*/ 0 w 47"/>
                <a:gd name="T51" fmla="*/ 4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6">
                  <a:moveTo>
                    <a:pt x="24" y="46"/>
                  </a:moveTo>
                  <a:lnTo>
                    <a:pt x="46" y="46"/>
                  </a:lnTo>
                  <a:lnTo>
                    <a:pt x="46" y="0"/>
                  </a:lnTo>
                  <a:lnTo>
                    <a:pt x="24" y="0"/>
                  </a:lnTo>
                  <a:lnTo>
                    <a:pt x="24" y="0"/>
                  </a:lnTo>
                  <a:lnTo>
                    <a:pt x="46" y="0"/>
                  </a:lnTo>
                  <a:lnTo>
                    <a:pt x="47" y="0"/>
                  </a:lnTo>
                  <a:lnTo>
                    <a:pt x="47" y="0"/>
                  </a:lnTo>
                  <a:lnTo>
                    <a:pt x="47" y="46"/>
                  </a:lnTo>
                  <a:lnTo>
                    <a:pt x="47" y="46"/>
                  </a:lnTo>
                  <a:lnTo>
                    <a:pt x="46" y="46"/>
                  </a:lnTo>
                  <a:lnTo>
                    <a:pt x="24" y="46"/>
                  </a:lnTo>
                  <a:lnTo>
                    <a:pt x="24" y="46"/>
                  </a:lnTo>
                  <a:close/>
                  <a:moveTo>
                    <a:pt x="0" y="46"/>
                  </a:moveTo>
                  <a:lnTo>
                    <a:pt x="24" y="46"/>
                  </a:lnTo>
                  <a:lnTo>
                    <a:pt x="24" y="46"/>
                  </a:lnTo>
                  <a:lnTo>
                    <a:pt x="0" y="46"/>
                  </a:lnTo>
                  <a:lnTo>
                    <a:pt x="0" y="46"/>
                  </a:lnTo>
                  <a:lnTo>
                    <a:pt x="0" y="46"/>
                  </a:lnTo>
                  <a:lnTo>
                    <a:pt x="0" y="0"/>
                  </a:lnTo>
                  <a:lnTo>
                    <a:pt x="0" y="0"/>
                  </a:lnTo>
                  <a:lnTo>
                    <a:pt x="0" y="0"/>
                  </a:lnTo>
                  <a:lnTo>
                    <a:pt x="24" y="0"/>
                  </a:lnTo>
                  <a:lnTo>
                    <a:pt x="24" y="0"/>
                  </a:lnTo>
                  <a:lnTo>
                    <a:pt x="0" y="0"/>
                  </a:lnTo>
                  <a:lnTo>
                    <a:pt x="0" y="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608" name="Rectangle 636"/>
            <p:cNvSpPr>
              <a:spLocks noChangeArrowheads="1"/>
            </p:cNvSpPr>
            <p:nvPr/>
          </p:nvSpPr>
          <p:spPr bwMode="auto">
            <a:xfrm>
              <a:off x="3786980" y="5156361"/>
              <a:ext cx="74613" cy="73025"/>
            </a:xfrm>
            <a:prstGeom prst="rect">
              <a:avLst/>
            </a:prstGeom>
            <a:solidFill>
              <a:srgbClr val="23B38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609" name="Freeform 637"/>
            <p:cNvSpPr>
              <a:spLocks noEditPoints="1"/>
            </p:cNvSpPr>
            <p:nvPr/>
          </p:nvSpPr>
          <p:spPr bwMode="auto">
            <a:xfrm>
              <a:off x="3786980" y="5156361"/>
              <a:ext cx="74613" cy="73025"/>
            </a:xfrm>
            <a:custGeom>
              <a:avLst/>
              <a:gdLst>
                <a:gd name="T0" fmla="*/ 47 w 47"/>
                <a:gd name="T1" fmla="*/ 46 h 46"/>
                <a:gd name="T2" fmla="*/ 23 w 47"/>
                <a:gd name="T3" fmla="*/ 46 h 46"/>
                <a:gd name="T4" fmla="*/ 23 w 47"/>
                <a:gd name="T5" fmla="*/ 46 h 46"/>
                <a:gd name="T6" fmla="*/ 46 w 47"/>
                <a:gd name="T7" fmla="*/ 46 h 46"/>
                <a:gd name="T8" fmla="*/ 46 w 47"/>
                <a:gd name="T9" fmla="*/ 0 h 46"/>
                <a:gd name="T10" fmla="*/ 23 w 47"/>
                <a:gd name="T11" fmla="*/ 0 h 46"/>
                <a:gd name="T12" fmla="*/ 23 w 47"/>
                <a:gd name="T13" fmla="*/ 0 h 46"/>
                <a:gd name="T14" fmla="*/ 47 w 47"/>
                <a:gd name="T15" fmla="*/ 0 h 46"/>
                <a:gd name="T16" fmla="*/ 47 w 47"/>
                <a:gd name="T17" fmla="*/ 0 h 46"/>
                <a:gd name="T18" fmla="*/ 47 w 47"/>
                <a:gd name="T19" fmla="*/ 0 h 46"/>
                <a:gd name="T20" fmla="*/ 47 w 47"/>
                <a:gd name="T21" fmla="*/ 46 h 46"/>
                <a:gd name="T22" fmla="*/ 47 w 47"/>
                <a:gd name="T23" fmla="*/ 46 h 46"/>
                <a:gd name="T24" fmla="*/ 47 w 47"/>
                <a:gd name="T25" fmla="*/ 46 h 46"/>
                <a:gd name="T26" fmla="*/ 23 w 47"/>
                <a:gd name="T27" fmla="*/ 46 h 46"/>
                <a:gd name="T28" fmla="*/ 0 w 47"/>
                <a:gd name="T29" fmla="*/ 46 h 46"/>
                <a:gd name="T30" fmla="*/ 0 w 47"/>
                <a:gd name="T31" fmla="*/ 46 h 46"/>
                <a:gd name="T32" fmla="*/ 0 w 47"/>
                <a:gd name="T33" fmla="*/ 46 h 46"/>
                <a:gd name="T34" fmla="*/ 0 w 47"/>
                <a:gd name="T35" fmla="*/ 0 h 46"/>
                <a:gd name="T36" fmla="*/ 0 w 47"/>
                <a:gd name="T37" fmla="*/ 0 h 46"/>
                <a:gd name="T38" fmla="*/ 0 w 47"/>
                <a:gd name="T39" fmla="*/ 0 h 46"/>
                <a:gd name="T40" fmla="*/ 23 w 47"/>
                <a:gd name="T41" fmla="*/ 0 h 46"/>
                <a:gd name="T42" fmla="*/ 23 w 47"/>
                <a:gd name="T43" fmla="*/ 0 h 46"/>
                <a:gd name="T44" fmla="*/ 1 w 47"/>
                <a:gd name="T45" fmla="*/ 0 h 46"/>
                <a:gd name="T46" fmla="*/ 1 w 47"/>
                <a:gd name="T47" fmla="*/ 46 h 46"/>
                <a:gd name="T48" fmla="*/ 23 w 47"/>
                <a:gd name="T49" fmla="*/ 46 h 46"/>
                <a:gd name="T50" fmla="*/ 23 w 47"/>
                <a:gd name="T51" fmla="*/ 4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6">
                  <a:moveTo>
                    <a:pt x="47" y="46"/>
                  </a:moveTo>
                  <a:lnTo>
                    <a:pt x="23" y="46"/>
                  </a:lnTo>
                  <a:lnTo>
                    <a:pt x="23" y="46"/>
                  </a:lnTo>
                  <a:lnTo>
                    <a:pt x="46" y="46"/>
                  </a:lnTo>
                  <a:lnTo>
                    <a:pt x="46" y="0"/>
                  </a:lnTo>
                  <a:lnTo>
                    <a:pt x="23" y="0"/>
                  </a:lnTo>
                  <a:lnTo>
                    <a:pt x="23" y="0"/>
                  </a:lnTo>
                  <a:lnTo>
                    <a:pt x="47" y="0"/>
                  </a:lnTo>
                  <a:lnTo>
                    <a:pt x="47" y="0"/>
                  </a:lnTo>
                  <a:lnTo>
                    <a:pt x="47" y="0"/>
                  </a:lnTo>
                  <a:lnTo>
                    <a:pt x="47" y="46"/>
                  </a:lnTo>
                  <a:lnTo>
                    <a:pt x="47" y="46"/>
                  </a:lnTo>
                  <a:lnTo>
                    <a:pt x="47" y="46"/>
                  </a:lnTo>
                  <a:close/>
                  <a:moveTo>
                    <a:pt x="23" y="46"/>
                  </a:moveTo>
                  <a:lnTo>
                    <a:pt x="0" y="46"/>
                  </a:lnTo>
                  <a:lnTo>
                    <a:pt x="0" y="46"/>
                  </a:lnTo>
                  <a:lnTo>
                    <a:pt x="0" y="46"/>
                  </a:lnTo>
                  <a:lnTo>
                    <a:pt x="0" y="0"/>
                  </a:lnTo>
                  <a:lnTo>
                    <a:pt x="0" y="0"/>
                  </a:lnTo>
                  <a:lnTo>
                    <a:pt x="0" y="0"/>
                  </a:lnTo>
                  <a:lnTo>
                    <a:pt x="23" y="0"/>
                  </a:lnTo>
                  <a:lnTo>
                    <a:pt x="23" y="0"/>
                  </a:lnTo>
                  <a:lnTo>
                    <a:pt x="1" y="0"/>
                  </a:lnTo>
                  <a:lnTo>
                    <a:pt x="1" y="46"/>
                  </a:lnTo>
                  <a:lnTo>
                    <a:pt x="23" y="46"/>
                  </a:lnTo>
                  <a:lnTo>
                    <a:pt x="23" y="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610" name="Rectangle 638"/>
            <p:cNvSpPr>
              <a:spLocks noChangeArrowheads="1"/>
            </p:cNvSpPr>
            <p:nvPr/>
          </p:nvSpPr>
          <p:spPr bwMode="auto">
            <a:xfrm>
              <a:off x="3861593" y="5156361"/>
              <a:ext cx="73025" cy="73025"/>
            </a:xfrm>
            <a:prstGeom prst="rect">
              <a:avLst/>
            </a:prstGeom>
            <a:solidFill>
              <a:srgbClr val="23B38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611" name="Freeform 639"/>
            <p:cNvSpPr>
              <a:spLocks noEditPoints="1"/>
            </p:cNvSpPr>
            <p:nvPr/>
          </p:nvSpPr>
          <p:spPr bwMode="auto">
            <a:xfrm>
              <a:off x="3860005" y="5156361"/>
              <a:ext cx="74613" cy="73025"/>
            </a:xfrm>
            <a:custGeom>
              <a:avLst/>
              <a:gdLst>
                <a:gd name="T0" fmla="*/ 23 w 47"/>
                <a:gd name="T1" fmla="*/ 46 h 46"/>
                <a:gd name="T2" fmla="*/ 47 w 47"/>
                <a:gd name="T3" fmla="*/ 46 h 46"/>
                <a:gd name="T4" fmla="*/ 47 w 47"/>
                <a:gd name="T5" fmla="*/ 0 h 46"/>
                <a:gd name="T6" fmla="*/ 23 w 47"/>
                <a:gd name="T7" fmla="*/ 0 h 46"/>
                <a:gd name="T8" fmla="*/ 23 w 47"/>
                <a:gd name="T9" fmla="*/ 0 h 46"/>
                <a:gd name="T10" fmla="*/ 47 w 47"/>
                <a:gd name="T11" fmla="*/ 0 h 46"/>
                <a:gd name="T12" fmla="*/ 47 w 47"/>
                <a:gd name="T13" fmla="*/ 0 h 46"/>
                <a:gd name="T14" fmla="*/ 47 w 47"/>
                <a:gd name="T15" fmla="*/ 0 h 46"/>
                <a:gd name="T16" fmla="*/ 47 w 47"/>
                <a:gd name="T17" fmla="*/ 46 h 46"/>
                <a:gd name="T18" fmla="*/ 47 w 47"/>
                <a:gd name="T19" fmla="*/ 46 h 46"/>
                <a:gd name="T20" fmla="*/ 47 w 47"/>
                <a:gd name="T21" fmla="*/ 46 h 46"/>
                <a:gd name="T22" fmla="*/ 23 w 47"/>
                <a:gd name="T23" fmla="*/ 46 h 46"/>
                <a:gd name="T24" fmla="*/ 23 w 47"/>
                <a:gd name="T25" fmla="*/ 46 h 46"/>
                <a:gd name="T26" fmla="*/ 1 w 47"/>
                <a:gd name="T27" fmla="*/ 46 h 46"/>
                <a:gd name="T28" fmla="*/ 23 w 47"/>
                <a:gd name="T29" fmla="*/ 46 h 46"/>
                <a:gd name="T30" fmla="*/ 23 w 47"/>
                <a:gd name="T31" fmla="*/ 46 h 46"/>
                <a:gd name="T32" fmla="*/ 1 w 47"/>
                <a:gd name="T33" fmla="*/ 46 h 46"/>
                <a:gd name="T34" fmla="*/ 0 w 47"/>
                <a:gd name="T35" fmla="*/ 46 h 46"/>
                <a:gd name="T36" fmla="*/ 0 w 47"/>
                <a:gd name="T37" fmla="*/ 46 h 46"/>
                <a:gd name="T38" fmla="*/ 0 w 47"/>
                <a:gd name="T39" fmla="*/ 0 h 46"/>
                <a:gd name="T40" fmla="*/ 0 w 47"/>
                <a:gd name="T41" fmla="*/ 0 h 46"/>
                <a:gd name="T42" fmla="*/ 1 w 47"/>
                <a:gd name="T43" fmla="*/ 0 h 46"/>
                <a:gd name="T44" fmla="*/ 23 w 47"/>
                <a:gd name="T45" fmla="*/ 0 h 46"/>
                <a:gd name="T46" fmla="*/ 23 w 47"/>
                <a:gd name="T47" fmla="*/ 0 h 46"/>
                <a:gd name="T48" fmla="*/ 1 w 47"/>
                <a:gd name="T49" fmla="*/ 0 h 46"/>
                <a:gd name="T50" fmla="*/ 1 w 47"/>
                <a:gd name="T51" fmla="*/ 4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6">
                  <a:moveTo>
                    <a:pt x="23" y="46"/>
                  </a:moveTo>
                  <a:lnTo>
                    <a:pt x="47" y="46"/>
                  </a:lnTo>
                  <a:lnTo>
                    <a:pt x="47" y="0"/>
                  </a:lnTo>
                  <a:lnTo>
                    <a:pt x="23" y="0"/>
                  </a:lnTo>
                  <a:lnTo>
                    <a:pt x="23" y="0"/>
                  </a:lnTo>
                  <a:lnTo>
                    <a:pt x="47" y="0"/>
                  </a:lnTo>
                  <a:lnTo>
                    <a:pt x="47" y="0"/>
                  </a:lnTo>
                  <a:lnTo>
                    <a:pt x="47" y="0"/>
                  </a:lnTo>
                  <a:lnTo>
                    <a:pt x="47" y="46"/>
                  </a:lnTo>
                  <a:lnTo>
                    <a:pt x="47" y="46"/>
                  </a:lnTo>
                  <a:lnTo>
                    <a:pt x="47" y="46"/>
                  </a:lnTo>
                  <a:lnTo>
                    <a:pt x="23" y="46"/>
                  </a:lnTo>
                  <a:lnTo>
                    <a:pt x="23" y="46"/>
                  </a:lnTo>
                  <a:close/>
                  <a:moveTo>
                    <a:pt x="1" y="46"/>
                  </a:moveTo>
                  <a:lnTo>
                    <a:pt x="23" y="46"/>
                  </a:lnTo>
                  <a:lnTo>
                    <a:pt x="23" y="46"/>
                  </a:lnTo>
                  <a:lnTo>
                    <a:pt x="1" y="46"/>
                  </a:lnTo>
                  <a:lnTo>
                    <a:pt x="0" y="46"/>
                  </a:lnTo>
                  <a:lnTo>
                    <a:pt x="0" y="46"/>
                  </a:lnTo>
                  <a:lnTo>
                    <a:pt x="0" y="0"/>
                  </a:lnTo>
                  <a:lnTo>
                    <a:pt x="0" y="0"/>
                  </a:lnTo>
                  <a:lnTo>
                    <a:pt x="1" y="0"/>
                  </a:lnTo>
                  <a:lnTo>
                    <a:pt x="23" y="0"/>
                  </a:lnTo>
                  <a:lnTo>
                    <a:pt x="23" y="0"/>
                  </a:lnTo>
                  <a:lnTo>
                    <a:pt x="1" y="0"/>
                  </a:lnTo>
                  <a:lnTo>
                    <a:pt x="1" y="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612" name="Rectangle 640"/>
            <p:cNvSpPr>
              <a:spLocks noChangeArrowheads="1"/>
            </p:cNvSpPr>
            <p:nvPr/>
          </p:nvSpPr>
          <p:spPr bwMode="auto">
            <a:xfrm>
              <a:off x="3566318" y="5081749"/>
              <a:ext cx="74613" cy="74613"/>
            </a:xfrm>
            <a:prstGeom prst="rect">
              <a:avLst/>
            </a:prstGeom>
            <a:solidFill>
              <a:srgbClr val="ECC4B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613" name="Freeform 641"/>
            <p:cNvSpPr>
              <a:spLocks noEditPoints="1"/>
            </p:cNvSpPr>
            <p:nvPr/>
          </p:nvSpPr>
          <p:spPr bwMode="auto">
            <a:xfrm>
              <a:off x="3566318" y="5081749"/>
              <a:ext cx="74613" cy="74613"/>
            </a:xfrm>
            <a:custGeom>
              <a:avLst/>
              <a:gdLst>
                <a:gd name="T0" fmla="*/ 24 w 47"/>
                <a:gd name="T1" fmla="*/ 0 h 47"/>
                <a:gd name="T2" fmla="*/ 47 w 47"/>
                <a:gd name="T3" fmla="*/ 0 h 47"/>
                <a:gd name="T4" fmla="*/ 47 w 47"/>
                <a:gd name="T5" fmla="*/ 0 h 47"/>
                <a:gd name="T6" fmla="*/ 47 w 47"/>
                <a:gd name="T7" fmla="*/ 0 h 47"/>
                <a:gd name="T8" fmla="*/ 47 w 47"/>
                <a:gd name="T9" fmla="*/ 47 h 47"/>
                <a:gd name="T10" fmla="*/ 47 w 47"/>
                <a:gd name="T11" fmla="*/ 47 h 47"/>
                <a:gd name="T12" fmla="*/ 47 w 47"/>
                <a:gd name="T13" fmla="*/ 47 h 47"/>
                <a:gd name="T14" fmla="*/ 24 w 47"/>
                <a:gd name="T15" fmla="*/ 47 h 47"/>
                <a:gd name="T16" fmla="*/ 24 w 47"/>
                <a:gd name="T17" fmla="*/ 47 h 47"/>
                <a:gd name="T18" fmla="*/ 47 w 47"/>
                <a:gd name="T19" fmla="*/ 47 h 47"/>
                <a:gd name="T20" fmla="*/ 47 w 47"/>
                <a:gd name="T21" fmla="*/ 1 h 47"/>
                <a:gd name="T22" fmla="*/ 24 w 47"/>
                <a:gd name="T23" fmla="*/ 1 h 47"/>
                <a:gd name="T24" fmla="*/ 24 w 47"/>
                <a:gd name="T25" fmla="*/ 0 h 47"/>
                <a:gd name="T26" fmla="*/ 0 w 47"/>
                <a:gd name="T27" fmla="*/ 0 h 47"/>
                <a:gd name="T28" fmla="*/ 24 w 47"/>
                <a:gd name="T29" fmla="*/ 0 h 47"/>
                <a:gd name="T30" fmla="*/ 24 w 47"/>
                <a:gd name="T31" fmla="*/ 1 h 47"/>
                <a:gd name="T32" fmla="*/ 2 w 47"/>
                <a:gd name="T33" fmla="*/ 1 h 47"/>
                <a:gd name="T34" fmla="*/ 2 w 47"/>
                <a:gd name="T35" fmla="*/ 47 h 47"/>
                <a:gd name="T36" fmla="*/ 24 w 47"/>
                <a:gd name="T37" fmla="*/ 47 h 47"/>
                <a:gd name="T38" fmla="*/ 24 w 47"/>
                <a:gd name="T39" fmla="*/ 47 h 47"/>
                <a:gd name="T40" fmla="*/ 0 w 47"/>
                <a:gd name="T41" fmla="*/ 47 h 47"/>
                <a:gd name="T42" fmla="*/ 0 w 47"/>
                <a:gd name="T43" fmla="*/ 47 h 47"/>
                <a:gd name="T44" fmla="*/ 0 w 47"/>
                <a:gd name="T45" fmla="*/ 47 h 47"/>
                <a:gd name="T46" fmla="*/ 0 w 47"/>
                <a:gd name="T47" fmla="*/ 0 h 47"/>
                <a:gd name="T48" fmla="*/ 0 w 47"/>
                <a:gd name="T49" fmla="*/ 0 h 47"/>
                <a:gd name="T50" fmla="*/ 0 w 47"/>
                <a:gd name="T51"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7">
                  <a:moveTo>
                    <a:pt x="24" y="0"/>
                  </a:moveTo>
                  <a:lnTo>
                    <a:pt x="47" y="0"/>
                  </a:lnTo>
                  <a:lnTo>
                    <a:pt x="47" y="0"/>
                  </a:lnTo>
                  <a:lnTo>
                    <a:pt x="47" y="0"/>
                  </a:lnTo>
                  <a:lnTo>
                    <a:pt x="47" y="47"/>
                  </a:lnTo>
                  <a:lnTo>
                    <a:pt x="47" y="47"/>
                  </a:lnTo>
                  <a:lnTo>
                    <a:pt x="47" y="47"/>
                  </a:lnTo>
                  <a:lnTo>
                    <a:pt x="24" y="47"/>
                  </a:lnTo>
                  <a:lnTo>
                    <a:pt x="24" y="47"/>
                  </a:lnTo>
                  <a:lnTo>
                    <a:pt x="47" y="47"/>
                  </a:lnTo>
                  <a:lnTo>
                    <a:pt x="47" y="1"/>
                  </a:lnTo>
                  <a:lnTo>
                    <a:pt x="24" y="1"/>
                  </a:lnTo>
                  <a:lnTo>
                    <a:pt x="24" y="0"/>
                  </a:lnTo>
                  <a:close/>
                  <a:moveTo>
                    <a:pt x="0" y="0"/>
                  </a:moveTo>
                  <a:lnTo>
                    <a:pt x="24" y="0"/>
                  </a:lnTo>
                  <a:lnTo>
                    <a:pt x="24" y="1"/>
                  </a:lnTo>
                  <a:lnTo>
                    <a:pt x="2" y="1"/>
                  </a:lnTo>
                  <a:lnTo>
                    <a:pt x="2" y="47"/>
                  </a:lnTo>
                  <a:lnTo>
                    <a:pt x="24" y="47"/>
                  </a:lnTo>
                  <a:lnTo>
                    <a:pt x="24" y="47"/>
                  </a:lnTo>
                  <a:lnTo>
                    <a:pt x="0" y="47"/>
                  </a:lnTo>
                  <a:lnTo>
                    <a:pt x="0" y="47"/>
                  </a:lnTo>
                  <a:lnTo>
                    <a:pt x="0" y="47"/>
                  </a:lnTo>
                  <a:lnTo>
                    <a:pt x="0" y="0"/>
                  </a:lnTo>
                  <a:lnTo>
                    <a:pt x="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614" name="Rectangle 642"/>
            <p:cNvSpPr>
              <a:spLocks noChangeArrowheads="1"/>
            </p:cNvSpPr>
            <p:nvPr/>
          </p:nvSpPr>
          <p:spPr bwMode="auto">
            <a:xfrm>
              <a:off x="3713955" y="5081749"/>
              <a:ext cx="73025" cy="74613"/>
            </a:xfrm>
            <a:prstGeom prst="rect">
              <a:avLst/>
            </a:prstGeom>
            <a:solidFill>
              <a:srgbClr val="23B38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615" name="Freeform 643"/>
            <p:cNvSpPr>
              <a:spLocks noEditPoints="1"/>
            </p:cNvSpPr>
            <p:nvPr/>
          </p:nvSpPr>
          <p:spPr bwMode="auto">
            <a:xfrm>
              <a:off x="3713955" y="5081749"/>
              <a:ext cx="74613" cy="74613"/>
            </a:xfrm>
            <a:custGeom>
              <a:avLst/>
              <a:gdLst>
                <a:gd name="T0" fmla="*/ 24 w 47"/>
                <a:gd name="T1" fmla="*/ 0 h 47"/>
                <a:gd name="T2" fmla="*/ 46 w 47"/>
                <a:gd name="T3" fmla="*/ 0 h 47"/>
                <a:gd name="T4" fmla="*/ 47 w 47"/>
                <a:gd name="T5" fmla="*/ 0 h 47"/>
                <a:gd name="T6" fmla="*/ 47 w 47"/>
                <a:gd name="T7" fmla="*/ 0 h 47"/>
                <a:gd name="T8" fmla="*/ 47 w 47"/>
                <a:gd name="T9" fmla="*/ 47 h 47"/>
                <a:gd name="T10" fmla="*/ 47 w 47"/>
                <a:gd name="T11" fmla="*/ 47 h 47"/>
                <a:gd name="T12" fmla="*/ 46 w 47"/>
                <a:gd name="T13" fmla="*/ 47 h 47"/>
                <a:gd name="T14" fmla="*/ 24 w 47"/>
                <a:gd name="T15" fmla="*/ 47 h 47"/>
                <a:gd name="T16" fmla="*/ 24 w 47"/>
                <a:gd name="T17" fmla="*/ 47 h 47"/>
                <a:gd name="T18" fmla="*/ 46 w 47"/>
                <a:gd name="T19" fmla="*/ 47 h 47"/>
                <a:gd name="T20" fmla="*/ 46 w 47"/>
                <a:gd name="T21" fmla="*/ 1 h 47"/>
                <a:gd name="T22" fmla="*/ 24 w 47"/>
                <a:gd name="T23" fmla="*/ 1 h 47"/>
                <a:gd name="T24" fmla="*/ 24 w 47"/>
                <a:gd name="T25" fmla="*/ 0 h 47"/>
                <a:gd name="T26" fmla="*/ 0 w 47"/>
                <a:gd name="T27" fmla="*/ 0 h 47"/>
                <a:gd name="T28" fmla="*/ 24 w 47"/>
                <a:gd name="T29" fmla="*/ 0 h 47"/>
                <a:gd name="T30" fmla="*/ 24 w 47"/>
                <a:gd name="T31" fmla="*/ 1 h 47"/>
                <a:gd name="T32" fmla="*/ 0 w 47"/>
                <a:gd name="T33" fmla="*/ 1 h 47"/>
                <a:gd name="T34" fmla="*/ 0 w 47"/>
                <a:gd name="T35" fmla="*/ 47 h 47"/>
                <a:gd name="T36" fmla="*/ 24 w 47"/>
                <a:gd name="T37" fmla="*/ 47 h 47"/>
                <a:gd name="T38" fmla="*/ 24 w 47"/>
                <a:gd name="T39" fmla="*/ 47 h 47"/>
                <a:gd name="T40" fmla="*/ 0 w 47"/>
                <a:gd name="T41" fmla="*/ 47 h 47"/>
                <a:gd name="T42" fmla="*/ 0 w 47"/>
                <a:gd name="T43" fmla="*/ 47 h 47"/>
                <a:gd name="T44" fmla="*/ 0 w 47"/>
                <a:gd name="T45" fmla="*/ 47 h 47"/>
                <a:gd name="T46" fmla="*/ 0 w 47"/>
                <a:gd name="T47" fmla="*/ 0 h 47"/>
                <a:gd name="T48" fmla="*/ 0 w 47"/>
                <a:gd name="T49" fmla="*/ 0 h 47"/>
                <a:gd name="T50" fmla="*/ 0 w 47"/>
                <a:gd name="T51"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7">
                  <a:moveTo>
                    <a:pt x="24" y="0"/>
                  </a:moveTo>
                  <a:lnTo>
                    <a:pt x="46" y="0"/>
                  </a:lnTo>
                  <a:lnTo>
                    <a:pt x="47" y="0"/>
                  </a:lnTo>
                  <a:lnTo>
                    <a:pt x="47" y="0"/>
                  </a:lnTo>
                  <a:lnTo>
                    <a:pt x="47" y="47"/>
                  </a:lnTo>
                  <a:lnTo>
                    <a:pt x="47" y="47"/>
                  </a:lnTo>
                  <a:lnTo>
                    <a:pt x="46" y="47"/>
                  </a:lnTo>
                  <a:lnTo>
                    <a:pt x="24" y="47"/>
                  </a:lnTo>
                  <a:lnTo>
                    <a:pt x="24" y="47"/>
                  </a:lnTo>
                  <a:lnTo>
                    <a:pt x="46" y="47"/>
                  </a:lnTo>
                  <a:lnTo>
                    <a:pt x="46" y="1"/>
                  </a:lnTo>
                  <a:lnTo>
                    <a:pt x="24" y="1"/>
                  </a:lnTo>
                  <a:lnTo>
                    <a:pt x="24" y="0"/>
                  </a:lnTo>
                  <a:close/>
                  <a:moveTo>
                    <a:pt x="0" y="0"/>
                  </a:moveTo>
                  <a:lnTo>
                    <a:pt x="24" y="0"/>
                  </a:lnTo>
                  <a:lnTo>
                    <a:pt x="24" y="1"/>
                  </a:lnTo>
                  <a:lnTo>
                    <a:pt x="0" y="1"/>
                  </a:lnTo>
                  <a:lnTo>
                    <a:pt x="0" y="47"/>
                  </a:lnTo>
                  <a:lnTo>
                    <a:pt x="24" y="47"/>
                  </a:lnTo>
                  <a:lnTo>
                    <a:pt x="24" y="47"/>
                  </a:lnTo>
                  <a:lnTo>
                    <a:pt x="0" y="47"/>
                  </a:lnTo>
                  <a:lnTo>
                    <a:pt x="0" y="47"/>
                  </a:lnTo>
                  <a:lnTo>
                    <a:pt x="0" y="47"/>
                  </a:lnTo>
                  <a:lnTo>
                    <a:pt x="0" y="0"/>
                  </a:lnTo>
                  <a:lnTo>
                    <a:pt x="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616" name="Rectangle 644"/>
            <p:cNvSpPr>
              <a:spLocks noChangeArrowheads="1"/>
            </p:cNvSpPr>
            <p:nvPr/>
          </p:nvSpPr>
          <p:spPr bwMode="auto">
            <a:xfrm>
              <a:off x="3786980" y="5081749"/>
              <a:ext cx="74613" cy="74613"/>
            </a:xfrm>
            <a:prstGeom prst="rect">
              <a:avLst/>
            </a:prstGeom>
            <a:solidFill>
              <a:srgbClr val="23B38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617" name="Freeform 645"/>
            <p:cNvSpPr>
              <a:spLocks noEditPoints="1"/>
            </p:cNvSpPr>
            <p:nvPr/>
          </p:nvSpPr>
          <p:spPr bwMode="auto">
            <a:xfrm>
              <a:off x="3786980" y="5081749"/>
              <a:ext cx="74613" cy="74613"/>
            </a:xfrm>
            <a:custGeom>
              <a:avLst/>
              <a:gdLst>
                <a:gd name="T0" fmla="*/ 46 w 47"/>
                <a:gd name="T1" fmla="*/ 1 h 47"/>
                <a:gd name="T2" fmla="*/ 23 w 47"/>
                <a:gd name="T3" fmla="*/ 1 h 47"/>
                <a:gd name="T4" fmla="*/ 23 w 47"/>
                <a:gd name="T5" fmla="*/ 0 h 47"/>
                <a:gd name="T6" fmla="*/ 47 w 47"/>
                <a:gd name="T7" fmla="*/ 0 h 47"/>
                <a:gd name="T8" fmla="*/ 47 w 47"/>
                <a:gd name="T9" fmla="*/ 0 h 47"/>
                <a:gd name="T10" fmla="*/ 47 w 47"/>
                <a:gd name="T11" fmla="*/ 0 h 47"/>
                <a:gd name="T12" fmla="*/ 47 w 47"/>
                <a:gd name="T13" fmla="*/ 47 h 47"/>
                <a:gd name="T14" fmla="*/ 47 w 47"/>
                <a:gd name="T15" fmla="*/ 47 h 47"/>
                <a:gd name="T16" fmla="*/ 47 w 47"/>
                <a:gd name="T17" fmla="*/ 47 h 47"/>
                <a:gd name="T18" fmla="*/ 23 w 47"/>
                <a:gd name="T19" fmla="*/ 47 h 47"/>
                <a:gd name="T20" fmla="*/ 23 w 47"/>
                <a:gd name="T21" fmla="*/ 47 h 47"/>
                <a:gd name="T22" fmla="*/ 46 w 47"/>
                <a:gd name="T23" fmla="*/ 47 h 47"/>
                <a:gd name="T24" fmla="*/ 46 w 47"/>
                <a:gd name="T25" fmla="*/ 1 h 47"/>
                <a:gd name="T26" fmla="*/ 23 w 47"/>
                <a:gd name="T27" fmla="*/ 1 h 47"/>
                <a:gd name="T28" fmla="*/ 1 w 47"/>
                <a:gd name="T29" fmla="*/ 1 h 47"/>
                <a:gd name="T30" fmla="*/ 1 w 47"/>
                <a:gd name="T31" fmla="*/ 47 h 47"/>
                <a:gd name="T32" fmla="*/ 23 w 47"/>
                <a:gd name="T33" fmla="*/ 47 h 47"/>
                <a:gd name="T34" fmla="*/ 23 w 47"/>
                <a:gd name="T35" fmla="*/ 47 h 47"/>
                <a:gd name="T36" fmla="*/ 0 w 47"/>
                <a:gd name="T37" fmla="*/ 47 h 47"/>
                <a:gd name="T38" fmla="*/ 0 w 47"/>
                <a:gd name="T39" fmla="*/ 47 h 47"/>
                <a:gd name="T40" fmla="*/ 0 w 47"/>
                <a:gd name="T41" fmla="*/ 47 h 47"/>
                <a:gd name="T42" fmla="*/ 0 w 47"/>
                <a:gd name="T43" fmla="*/ 0 h 47"/>
                <a:gd name="T44" fmla="*/ 0 w 47"/>
                <a:gd name="T45" fmla="*/ 0 h 47"/>
                <a:gd name="T46" fmla="*/ 0 w 47"/>
                <a:gd name="T47" fmla="*/ 0 h 47"/>
                <a:gd name="T48" fmla="*/ 23 w 47"/>
                <a:gd name="T49" fmla="*/ 0 h 47"/>
                <a:gd name="T50" fmla="*/ 23 w 47"/>
                <a:gd name="T51" fmla="*/ 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7">
                  <a:moveTo>
                    <a:pt x="46" y="1"/>
                  </a:moveTo>
                  <a:lnTo>
                    <a:pt x="23" y="1"/>
                  </a:lnTo>
                  <a:lnTo>
                    <a:pt x="23" y="0"/>
                  </a:lnTo>
                  <a:lnTo>
                    <a:pt x="47" y="0"/>
                  </a:lnTo>
                  <a:lnTo>
                    <a:pt x="47" y="0"/>
                  </a:lnTo>
                  <a:lnTo>
                    <a:pt x="47" y="0"/>
                  </a:lnTo>
                  <a:lnTo>
                    <a:pt x="47" y="47"/>
                  </a:lnTo>
                  <a:lnTo>
                    <a:pt x="47" y="47"/>
                  </a:lnTo>
                  <a:lnTo>
                    <a:pt x="47" y="47"/>
                  </a:lnTo>
                  <a:lnTo>
                    <a:pt x="23" y="47"/>
                  </a:lnTo>
                  <a:lnTo>
                    <a:pt x="23" y="47"/>
                  </a:lnTo>
                  <a:lnTo>
                    <a:pt x="46" y="47"/>
                  </a:lnTo>
                  <a:lnTo>
                    <a:pt x="46" y="1"/>
                  </a:lnTo>
                  <a:close/>
                  <a:moveTo>
                    <a:pt x="23" y="1"/>
                  </a:moveTo>
                  <a:lnTo>
                    <a:pt x="1" y="1"/>
                  </a:lnTo>
                  <a:lnTo>
                    <a:pt x="1" y="47"/>
                  </a:lnTo>
                  <a:lnTo>
                    <a:pt x="23" y="47"/>
                  </a:lnTo>
                  <a:lnTo>
                    <a:pt x="23" y="47"/>
                  </a:lnTo>
                  <a:lnTo>
                    <a:pt x="0" y="47"/>
                  </a:lnTo>
                  <a:lnTo>
                    <a:pt x="0" y="47"/>
                  </a:lnTo>
                  <a:lnTo>
                    <a:pt x="0" y="47"/>
                  </a:lnTo>
                  <a:lnTo>
                    <a:pt x="0" y="0"/>
                  </a:lnTo>
                  <a:lnTo>
                    <a:pt x="0" y="0"/>
                  </a:lnTo>
                  <a:lnTo>
                    <a:pt x="0" y="0"/>
                  </a:lnTo>
                  <a:lnTo>
                    <a:pt x="23" y="0"/>
                  </a:lnTo>
                  <a:lnTo>
                    <a:pt x="23"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618" name="Rectangle 646"/>
            <p:cNvSpPr>
              <a:spLocks noChangeArrowheads="1"/>
            </p:cNvSpPr>
            <p:nvPr/>
          </p:nvSpPr>
          <p:spPr bwMode="auto">
            <a:xfrm>
              <a:off x="3861593" y="5081749"/>
              <a:ext cx="73025" cy="74613"/>
            </a:xfrm>
            <a:prstGeom prst="rect">
              <a:avLst/>
            </a:prstGeom>
            <a:solidFill>
              <a:srgbClr val="23B38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619" name="Freeform 647"/>
            <p:cNvSpPr>
              <a:spLocks noEditPoints="1"/>
            </p:cNvSpPr>
            <p:nvPr/>
          </p:nvSpPr>
          <p:spPr bwMode="auto">
            <a:xfrm>
              <a:off x="3860005" y="5081749"/>
              <a:ext cx="74613" cy="74613"/>
            </a:xfrm>
            <a:custGeom>
              <a:avLst/>
              <a:gdLst>
                <a:gd name="T0" fmla="*/ 23 w 47"/>
                <a:gd name="T1" fmla="*/ 0 h 47"/>
                <a:gd name="T2" fmla="*/ 47 w 47"/>
                <a:gd name="T3" fmla="*/ 0 h 47"/>
                <a:gd name="T4" fmla="*/ 47 w 47"/>
                <a:gd name="T5" fmla="*/ 0 h 47"/>
                <a:gd name="T6" fmla="*/ 47 w 47"/>
                <a:gd name="T7" fmla="*/ 0 h 47"/>
                <a:gd name="T8" fmla="*/ 47 w 47"/>
                <a:gd name="T9" fmla="*/ 47 h 47"/>
                <a:gd name="T10" fmla="*/ 47 w 47"/>
                <a:gd name="T11" fmla="*/ 47 h 47"/>
                <a:gd name="T12" fmla="*/ 47 w 47"/>
                <a:gd name="T13" fmla="*/ 47 h 47"/>
                <a:gd name="T14" fmla="*/ 23 w 47"/>
                <a:gd name="T15" fmla="*/ 47 h 47"/>
                <a:gd name="T16" fmla="*/ 23 w 47"/>
                <a:gd name="T17" fmla="*/ 47 h 47"/>
                <a:gd name="T18" fmla="*/ 47 w 47"/>
                <a:gd name="T19" fmla="*/ 47 h 47"/>
                <a:gd name="T20" fmla="*/ 47 w 47"/>
                <a:gd name="T21" fmla="*/ 1 h 47"/>
                <a:gd name="T22" fmla="*/ 23 w 47"/>
                <a:gd name="T23" fmla="*/ 1 h 47"/>
                <a:gd name="T24" fmla="*/ 23 w 47"/>
                <a:gd name="T25" fmla="*/ 0 h 47"/>
                <a:gd name="T26" fmla="*/ 1 w 47"/>
                <a:gd name="T27" fmla="*/ 0 h 47"/>
                <a:gd name="T28" fmla="*/ 23 w 47"/>
                <a:gd name="T29" fmla="*/ 0 h 47"/>
                <a:gd name="T30" fmla="*/ 23 w 47"/>
                <a:gd name="T31" fmla="*/ 1 h 47"/>
                <a:gd name="T32" fmla="*/ 1 w 47"/>
                <a:gd name="T33" fmla="*/ 1 h 47"/>
                <a:gd name="T34" fmla="*/ 1 w 47"/>
                <a:gd name="T35" fmla="*/ 47 h 47"/>
                <a:gd name="T36" fmla="*/ 23 w 47"/>
                <a:gd name="T37" fmla="*/ 47 h 47"/>
                <a:gd name="T38" fmla="*/ 23 w 47"/>
                <a:gd name="T39" fmla="*/ 47 h 47"/>
                <a:gd name="T40" fmla="*/ 1 w 47"/>
                <a:gd name="T41" fmla="*/ 47 h 47"/>
                <a:gd name="T42" fmla="*/ 0 w 47"/>
                <a:gd name="T43" fmla="*/ 47 h 47"/>
                <a:gd name="T44" fmla="*/ 0 w 47"/>
                <a:gd name="T45" fmla="*/ 47 h 47"/>
                <a:gd name="T46" fmla="*/ 0 w 47"/>
                <a:gd name="T47" fmla="*/ 0 h 47"/>
                <a:gd name="T48" fmla="*/ 0 w 47"/>
                <a:gd name="T49" fmla="*/ 0 h 47"/>
                <a:gd name="T50" fmla="*/ 1 w 47"/>
                <a:gd name="T51"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7">
                  <a:moveTo>
                    <a:pt x="23" y="0"/>
                  </a:moveTo>
                  <a:lnTo>
                    <a:pt x="47" y="0"/>
                  </a:lnTo>
                  <a:lnTo>
                    <a:pt x="47" y="0"/>
                  </a:lnTo>
                  <a:lnTo>
                    <a:pt x="47" y="0"/>
                  </a:lnTo>
                  <a:lnTo>
                    <a:pt x="47" y="47"/>
                  </a:lnTo>
                  <a:lnTo>
                    <a:pt x="47" y="47"/>
                  </a:lnTo>
                  <a:lnTo>
                    <a:pt x="47" y="47"/>
                  </a:lnTo>
                  <a:lnTo>
                    <a:pt x="23" y="47"/>
                  </a:lnTo>
                  <a:lnTo>
                    <a:pt x="23" y="47"/>
                  </a:lnTo>
                  <a:lnTo>
                    <a:pt x="47" y="47"/>
                  </a:lnTo>
                  <a:lnTo>
                    <a:pt x="47" y="1"/>
                  </a:lnTo>
                  <a:lnTo>
                    <a:pt x="23" y="1"/>
                  </a:lnTo>
                  <a:lnTo>
                    <a:pt x="23" y="0"/>
                  </a:lnTo>
                  <a:close/>
                  <a:moveTo>
                    <a:pt x="1" y="0"/>
                  </a:moveTo>
                  <a:lnTo>
                    <a:pt x="23" y="0"/>
                  </a:lnTo>
                  <a:lnTo>
                    <a:pt x="23" y="1"/>
                  </a:lnTo>
                  <a:lnTo>
                    <a:pt x="1" y="1"/>
                  </a:lnTo>
                  <a:lnTo>
                    <a:pt x="1" y="47"/>
                  </a:lnTo>
                  <a:lnTo>
                    <a:pt x="23" y="47"/>
                  </a:lnTo>
                  <a:lnTo>
                    <a:pt x="23" y="47"/>
                  </a:lnTo>
                  <a:lnTo>
                    <a:pt x="1" y="47"/>
                  </a:lnTo>
                  <a:lnTo>
                    <a:pt x="0" y="47"/>
                  </a:lnTo>
                  <a:lnTo>
                    <a:pt x="0" y="47"/>
                  </a:lnTo>
                  <a:lnTo>
                    <a:pt x="0" y="0"/>
                  </a:lnTo>
                  <a:lnTo>
                    <a:pt x="0" y="0"/>
                  </a:ln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620" name="Rectangle 648"/>
            <p:cNvSpPr>
              <a:spLocks noChangeArrowheads="1"/>
            </p:cNvSpPr>
            <p:nvPr/>
          </p:nvSpPr>
          <p:spPr bwMode="auto">
            <a:xfrm>
              <a:off x="4006055" y="5081749"/>
              <a:ext cx="74613" cy="74613"/>
            </a:xfrm>
            <a:prstGeom prst="rect">
              <a:avLst/>
            </a:prstGeom>
            <a:solidFill>
              <a:srgbClr val="FAE0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621" name="Freeform 649"/>
            <p:cNvSpPr>
              <a:spLocks noEditPoints="1"/>
            </p:cNvSpPr>
            <p:nvPr/>
          </p:nvSpPr>
          <p:spPr bwMode="auto">
            <a:xfrm>
              <a:off x="4006055" y="5081749"/>
              <a:ext cx="74613" cy="74613"/>
            </a:xfrm>
            <a:custGeom>
              <a:avLst/>
              <a:gdLst>
                <a:gd name="T0" fmla="*/ 24 w 47"/>
                <a:gd name="T1" fmla="*/ 0 h 47"/>
                <a:gd name="T2" fmla="*/ 47 w 47"/>
                <a:gd name="T3" fmla="*/ 0 h 47"/>
                <a:gd name="T4" fmla="*/ 47 w 47"/>
                <a:gd name="T5" fmla="*/ 0 h 47"/>
                <a:gd name="T6" fmla="*/ 47 w 47"/>
                <a:gd name="T7" fmla="*/ 0 h 47"/>
                <a:gd name="T8" fmla="*/ 47 w 47"/>
                <a:gd name="T9" fmla="*/ 47 h 47"/>
                <a:gd name="T10" fmla="*/ 47 w 47"/>
                <a:gd name="T11" fmla="*/ 47 h 47"/>
                <a:gd name="T12" fmla="*/ 47 w 47"/>
                <a:gd name="T13" fmla="*/ 47 h 47"/>
                <a:gd name="T14" fmla="*/ 24 w 47"/>
                <a:gd name="T15" fmla="*/ 47 h 47"/>
                <a:gd name="T16" fmla="*/ 24 w 47"/>
                <a:gd name="T17" fmla="*/ 47 h 47"/>
                <a:gd name="T18" fmla="*/ 46 w 47"/>
                <a:gd name="T19" fmla="*/ 47 h 47"/>
                <a:gd name="T20" fmla="*/ 46 w 47"/>
                <a:gd name="T21" fmla="*/ 1 h 47"/>
                <a:gd name="T22" fmla="*/ 24 w 47"/>
                <a:gd name="T23" fmla="*/ 1 h 47"/>
                <a:gd name="T24" fmla="*/ 24 w 47"/>
                <a:gd name="T25" fmla="*/ 0 h 47"/>
                <a:gd name="T26" fmla="*/ 0 w 47"/>
                <a:gd name="T27" fmla="*/ 0 h 47"/>
                <a:gd name="T28" fmla="*/ 24 w 47"/>
                <a:gd name="T29" fmla="*/ 0 h 47"/>
                <a:gd name="T30" fmla="*/ 24 w 47"/>
                <a:gd name="T31" fmla="*/ 1 h 47"/>
                <a:gd name="T32" fmla="*/ 2 w 47"/>
                <a:gd name="T33" fmla="*/ 1 h 47"/>
                <a:gd name="T34" fmla="*/ 2 w 47"/>
                <a:gd name="T35" fmla="*/ 47 h 47"/>
                <a:gd name="T36" fmla="*/ 24 w 47"/>
                <a:gd name="T37" fmla="*/ 47 h 47"/>
                <a:gd name="T38" fmla="*/ 24 w 47"/>
                <a:gd name="T39" fmla="*/ 47 h 47"/>
                <a:gd name="T40" fmla="*/ 0 w 47"/>
                <a:gd name="T41" fmla="*/ 47 h 47"/>
                <a:gd name="T42" fmla="*/ 0 w 47"/>
                <a:gd name="T43" fmla="*/ 47 h 47"/>
                <a:gd name="T44" fmla="*/ 0 w 47"/>
                <a:gd name="T45" fmla="*/ 47 h 47"/>
                <a:gd name="T46" fmla="*/ 0 w 47"/>
                <a:gd name="T47" fmla="*/ 0 h 47"/>
                <a:gd name="T48" fmla="*/ 0 w 47"/>
                <a:gd name="T49" fmla="*/ 0 h 47"/>
                <a:gd name="T50" fmla="*/ 0 w 47"/>
                <a:gd name="T51"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7">
                  <a:moveTo>
                    <a:pt x="24" y="0"/>
                  </a:moveTo>
                  <a:lnTo>
                    <a:pt x="47" y="0"/>
                  </a:lnTo>
                  <a:lnTo>
                    <a:pt x="47" y="0"/>
                  </a:lnTo>
                  <a:lnTo>
                    <a:pt x="47" y="0"/>
                  </a:lnTo>
                  <a:lnTo>
                    <a:pt x="47" y="47"/>
                  </a:lnTo>
                  <a:lnTo>
                    <a:pt x="47" y="47"/>
                  </a:lnTo>
                  <a:lnTo>
                    <a:pt x="47" y="47"/>
                  </a:lnTo>
                  <a:lnTo>
                    <a:pt x="24" y="47"/>
                  </a:lnTo>
                  <a:lnTo>
                    <a:pt x="24" y="47"/>
                  </a:lnTo>
                  <a:lnTo>
                    <a:pt x="46" y="47"/>
                  </a:lnTo>
                  <a:lnTo>
                    <a:pt x="46" y="1"/>
                  </a:lnTo>
                  <a:lnTo>
                    <a:pt x="24" y="1"/>
                  </a:lnTo>
                  <a:lnTo>
                    <a:pt x="24" y="0"/>
                  </a:lnTo>
                  <a:close/>
                  <a:moveTo>
                    <a:pt x="0" y="0"/>
                  </a:moveTo>
                  <a:lnTo>
                    <a:pt x="24" y="0"/>
                  </a:lnTo>
                  <a:lnTo>
                    <a:pt x="24" y="1"/>
                  </a:lnTo>
                  <a:lnTo>
                    <a:pt x="2" y="1"/>
                  </a:lnTo>
                  <a:lnTo>
                    <a:pt x="2" y="47"/>
                  </a:lnTo>
                  <a:lnTo>
                    <a:pt x="24" y="47"/>
                  </a:lnTo>
                  <a:lnTo>
                    <a:pt x="24" y="47"/>
                  </a:lnTo>
                  <a:lnTo>
                    <a:pt x="0" y="47"/>
                  </a:lnTo>
                  <a:lnTo>
                    <a:pt x="0" y="47"/>
                  </a:lnTo>
                  <a:lnTo>
                    <a:pt x="0" y="47"/>
                  </a:lnTo>
                  <a:lnTo>
                    <a:pt x="0" y="0"/>
                  </a:lnTo>
                  <a:lnTo>
                    <a:pt x="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622" name="Rectangle 650"/>
            <p:cNvSpPr>
              <a:spLocks noChangeArrowheads="1"/>
            </p:cNvSpPr>
            <p:nvPr/>
          </p:nvSpPr>
          <p:spPr bwMode="auto">
            <a:xfrm>
              <a:off x="3713955" y="5229386"/>
              <a:ext cx="73025" cy="73025"/>
            </a:xfrm>
            <a:prstGeom prst="rect">
              <a:avLst/>
            </a:prstGeom>
            <a:solidFill>
              <a:srgbClr val="23B38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623" name="Freeform 651"/>
            <p:cNvSpPr>
              <a:spLocks noEditPoints="1"/>
            </p:cNvSpPr>
            <p:nvPr/>
          </p:nvSpPr>
          <p:spPr bwMode="auto">
            <a:xfrm>
              <a:off x="3713955" y="5229386"/>
              <a:ext cx="74613" cy="74613"/>
            </a:xfrm>
            <a:custGeom>
              <a:avLst/>
              <a:gdLst>
                <a:gd name="T0" fmla="*/ 24 w 47"/>
                <a:gd name="T1" fmla="*/ 0 h 47"/>
                <a:gd name="T2" fmla="*/ 46 w 47"/>
                <a:gd name="T3" fmla="*/ 0 h 47"/>
                <a:gd name="T4" fmla="*/ 47 w 47"/>
                <a:gd name="T5" fmla="*/ 0 h 47"/>
                <a:gd name="T6" fmla="*/ 47 w 47"/>
                <a:gd name="T7" fmla="*/ 0 h 47"/>
                <a:gd name="T8" fmla="*/ 47 w 47"/>
                <a:gd name="T9" fmla="*/ 46 h 47"/>
                <a:gd name="T10" fmla="*/ 47 w 47"/>
                <a:gd name="T11" fmla="*/ 47 h 47"/>
                <a:gd name="T12" fmla="*/ 46 w 47"/>
                <a:gd name="T13" fmla="*/ 47 h 47"/>
                <a:gd name="T14" fmla="*/ 24 w 47"/>
                <a:gd name="T15" fmla="*/ 47 h 47"/>
                <a:gd name="T16" fmla="*/ 24 w 47"/>
                <a:gd name="T17" fmla="*/ 46 h 47"/>
                <a:gd name="T18" fmla="*/ 46 w 47"/>
                <a:gd name="T19" fmla="*/ 46 h 47"/>
                <a:gd name="T20" fmla="*/ 46 w 47"/>
                <a:gd name="T21" fmla="*/ 0 h 47"/>
                <a:gd name="T22" fmla="*/ 24 w 47"/>
                <a:gd name="T23" fmla="*/ 0 h 47"/>
                <a:gd name="T24" fmla="*/ 24 w 47"/>
                <a:gd name="T25" fmla="*/ 0 h 47"/>
                <a:gd name="T26" fmla="*/ 0 w 47"/>
                <a:gd name="T27" fmla="*/ 0 h 47"/>
                <a:gd name="T28" fmla="*/ 24 w 47"/>
                <a:gd name="T29" fmla="*/ 0 h 47"/>
                <a:gd name="T30" fmla="*/ 24 w 47"/>
                <a:gd name="T31" fmla="*/ 0 h 47"/>
                <a:gd name="T32" fmla="*/ 0 w 47"/>
                <a:gd name="T33" fmla="*/ 0 h 47"/>
                <a:gd name="T34" fmla="*/ 0 w 47"/>
                <a:gd name="T35" fmla="*/ 46 h 47"/>
                <a:gd name="T36" fmla="*/ 24 w 47"/>
                <a:gd name="T37" fmla="*/ 46 h 47"/>
                <a:gd name="T38" fmla="*/ 24 w 47"/>
                <a:gd name="T39" fmla="*/ 47 h 47"/>
                <a:gd name="T40" fmla="*/ 0 w 47"/>
                <a:gd name="T41" fmla="*/ 47 h 47"/>
                <a:gd name="T42" fmla="*/ 0 w 47"/>
                <a:gd name="T43" fmla="*/ 47 h 47"/>
                <a:gd name="T44" fmla="*/ 0 w 47"/>
                <a:gd name="T45" fmla="*/ 46 h 47"/>
                <a:gd name="T46" fmla="*/ 0 w 47"/>
                <a:gd name="T47" fmla="*/ 0 h 47"/>
                <a:gd name="T48" fmla="*/ 0 w 47"/>
                <a:gd name="T49" fmla="*/ 0 h 47"/>
                <a:gd name="T50" fmla="*/ 0 w 47"/>
                <a:gd name="T51"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7">
                  <a:moveTo>
                    <a:pt x="24" y="0"/>
                  </a:moveTo>
                  <a:lnTo>
                    <a:pt x="46" y="0"/>
                  </a:lnTo>
                  <a:lnTo>
                    <a:pt x="47" y="0"/>
                  </a:lnTo>
                  <a:lnTo>
                    <a:pt x="47" y="0"/>
                  </a:lnTo>
                  <a:lnTo>
                    <a:pt x="47" y="46"/>
                  </a:lnTo>
                  <a:lnTo>
                    <a:pt x="47" y="47"/>
                  </a:lnTo>
                  <a:lnTo>
                    <a:pt x="46" y="47"/>
                  </a:lnTo>
                  <a:lnTo>
                    <a:pt x="24" y="47"/>
                  </a:lnTo>
                  <a:lnTo>
                    <a:pt x="24" y="46"/>
                  </a:lnTo>
                  <a:lnTo>
                    <a:pt x="46" y="46"/>
                  </a:lnTo>
                  <a:lnTo>
                    <a:pt x="46" y="0"/>
                  </a:lnTo>
                  <a:lnTo>
                    <a:pt x="24" y="0"/>
                  </a:lnTo>
                  <a:lnTo>
                    <a:pt x="24" y="0"/>
                  </a:lnTo>
                  <a:close/>
                  <a:moveTo>
                    <a:pt x="0" y="0"/>
                  </a:moveTo>
                  <a:lnTo>
                    <a:pt x="24" y="0"/>
                  </a:lnTo>
                  <a:lnTo>
                    <a:pt x="24" y="0"/>
                  </a:lnTo>
                  <a:lnTo>
                    <a:pt x="0" y="0"/>
                  </a:lnTo>
                  <a:lnTo>
                    <a:pt x="0" y="46"/>
                  </a:lnTo>
                  <a:lnTo>
                    <a:pt x="24" y="46"/>
                  </a:lnTo>
                  <a:lnTo>
                    <a:pt x="24" y="47"/>
                  </a:lnTo>
                  <a:lnTo>
                    <a:pt x="0" y="47"/>
                  </a:lnTo>
                  <a:lnTo>
                    <a:pt x="0" y="47"/>
                  </a:lnTo>
                  <a:lnTo>
                    <a:pt x="0" y="46"/>
                  </a:lnTo>
                  <a:lnTo>
                    <a:pt x="0" y="0"/>
                  </a:lnTo>
                  <a:lnTo>
                    <a:pt x="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624" name="Rectangle 652"/>
            <p:cNvSpPr>
              <a:spLocks noChangeArrowheads="1"/>
            </p:cNvSpPr>
            <p:nvPr/>
          </p:nvSpPr>
          <p:spPr bwMode="auto">
            <a:xfrm>
              <a:off x="3786980" y="5229386"/>
              <a:ext cx="74613" cy="73025"/>
            </a:xfrm>
            <a:prstGeom prst="rect">
              <a:avLst/>
            </a:prstGeom>
            <a:solidFill>
              <a:srgbClr val="23B38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625" name="Freeform 653"/>
            <p:cNvSpPr>
              <a:spLocks noEditPoints="1"/>
            </p:cNvSpPr>
            <p:nvPr/>
          </p:nvSpPr>
          <p:spPr bwMode="auto">
            <a:xfrm>
              <a:off x="3786980" y="5229386"/>
              <a:ext cx="74613" cy="74613"/>
            </a:xfrm>
            <a:custGeom>
              <a:avLst/>
              <a:gdLst>
                <a:gd name="T0" fmla="*/ 46 w 47"/>
                <a:gd name="T1" fmla="*/ 0 h 47"/>
                <a:gd name="T2" fmla="*/ 23 w 47"/>
                <a:gd name="T3" fmla="*/ 0 h 47"/>
                <a:gd name="T4" fmla="*/ 23 w 47"/>
                <a:gd name="T5" fmla="*/ 0 h 47"/>
                <a:gd name="T6" fmla="*/ 47 w 47"/>
                <a:gd name="T7" fmla="*/ 0 h 47"/>
                <a:gd name="T8" fmla="*/ 47 w 47"/>
                <a:gd name="T9" fmla="*/ 0 h 47"/>
                <a:gd name="T10" fmla="*/ 47 w 47"/>
                <a:gd name="T11" fmla="*/ 0 h 47"/>
                <a:gd name="T12" fmla="*/ 47 w 47"/>
                <a:gd name="T13" fmla="*/ 46 h 47"/>
                <a:gd name="T14" fmla="*/ 47 w 47"/>
                <a:gd name="T15" fmla="*/ 47 h 47"/>
                <a:gd name="T16" fmla="*/ 47 w 47"/>
                <a:gd name="T17" fmla="*/ 47 h 47"/>
                <a:gd name="T18" fmla="*/ 23 w 47"/>
                <a:gd name="T19" fmla="*/ 47 h 47"/>
                <a:gd name="T20" fmla="*/ 23 w 47"/>
                <a:gd name="T21" fmla="*/ 46 h 47"/>
                <a:gd name="T22" fmla="*/ 46 w 47"/>
                <a:gd name="T23" fmla="*/ 46 h 47"/>
                <a:gd name="T24" fmla="*/ 46 w 47"/>
                <a:gd name="T25" fmla="*/ 0 h 47"/>
                <a:gd name="T26" fmla="*/ 23 w 47"/>
                <a:gd name="T27" fmla="*/ 0 h 47"/>
                <a:gd name="T28" fmla="*/ 1 w 47"/>
                <a:gd name="T29" fmla="*/ 0 h 47"/>
                <a:gd name="T30" fmla="*/ 1 w 47"/>
                <a:gd name="T31" fmla="*/ 46 h 47"/>
                <a:gd name="T32" fmla="*/ 23 w 47"/>
                <a:gd name="T33" fmla="*/ 46 h 47"/>
                <a:gd name="T34" fmla="*/ 23 w 47"/>
                <a:gd name="T35" fmla="*/ 47 h 47"/>
                <a:gd name="T36" fmla="*/ 0 w 47"/>
                <a:gd name="T37" fmla="*/ 47 h 47"/>
                <a:gd name="T38" fmla="*/ 0 w 47"/>
                <a:gd name="T39" fmla="*/ 47 h 47"/>
                <a:gd name="T40" fmla="*/ 0 w 47"/>
                <a:gd name="T41" fmla="*/ 46 h 47"/>
                <a:gd name="T42" fmla="*/ 0 w 47"/>
                <a:gd name="T43" fmla="*/ 0 h 47"/>
                <a:gd name="T44" fmla="*/ 0 w 47"/>
                <a:gd name="T45" fmla="*/ 0 h 47"/>
                <a:gd name="T46" fmla="*/ 0 w 47"/>
                <a:gd name="T47" fmla="*/ 0 h 47"/>
                <a:gd name="T48" fmla="*/ 23 w 47"/>
                <a:gd name="T49" fmla="*/ 0 h 47"/>
                <a:gd name="T50" fmla="*/ 23 w 47"/>
                <a:gd name="T51"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7">
                  <a:moveTo>
                    <a:pt x="46" y="0"/>
                  </a:moveTo>
                  <a:lnTo>
                    <a:pt x="23" y="0"/>
                  </a:lnTo>
                  <a:lnTo>
                    <a:pt x="23" y="0"/>
                  </a:lnTo>
                  <a:lnTo>
                    <a:pt x="47" y="0"/>
                  </a:lnTo>
                  <a:lnTo>
                    <a:pt x="47" y="0"/>
                  </a:lnTo>
                  <a:lnTo>
                    <a:pt x="47" y="0"/>
                  </a:lnTo>
                  <a:lnTo>
                    <a:pt x="47" y="46"/>
                  </a:lnTo>
                  <a:lnTo>
                    <a:pt x="47" y="47"/>
                  </a:lnTo>
                  <a:lnTo>
                    <a:pt x="47" y="47"/>
                  </a:lnTo>
                  <a:lnTo>
                    <a:pt x="23" y="47"/>
                  </a:lnTo>
                  <a:lnTo>
                    <a:pt x="23" y="46"/>
                  </a:lnTo>
                  <a:lnTo>
                    <a:pt x="46" y="46"/>
                  </a:lnTo>
                  <a:lnTo>
                    <a:pt x="46" y="0"/>
                  </a:lnTo>
                  <a:close/>
                  <a:moveTo>
                    <a:pt x="23" y="0"/>
                  </a:moveTo>
                  <a:lnTo>
                    <a:pt x="1" y="0"/>
                  </a:lnTo>
                  <a:lnTo>
                    <a:pt x="1" y="46"/>
                  </a:lnTo>
                  <a:lnTo>
                    <a:pt x="23" y="46"/>
                  </a:lnTo>
                  <a:lnTo>
                    <a:pt x="23" y="47"/>
                  </a:lnTo>
                  <a:lnTo>
                    <a:pt x="0" y="47"/>
                  </a:lnTo>
                  <a:lnTo>
                    <a:pt x="0" y="47"/>
                  </a:lnTo>
                  <a:lnTo>
                    <a:pt x="0" y="46"/>
                  </a:lnTo>
                  <a:lnTo>
                    <a:pt x="0" y="0"/>
                  </a:lnTo>
                  <a:lnTo>
                    <a:pt x="0" y="0"/>
                  </a:lnTo>
                  <a:lnTo>
                    <a:pt x="0" y="0"/>
                  </a:lnTo>
                  <a:lnTo>
                    <a:pt x="23" y="0"/>
                  </a:lnTo>
                  <a:lnTo>
                    <a:pt x="2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626" name="Rectangle 654"/>
            <p:cNvSpPr>
              <a:spLocks noChangeArrowheads="1"/>
            </p:cNvSpPr>
            <p:nvPr/>
          </p:nvSpPr>
          <p:spPr bwMode="auto">
            <a:xfrm>
              <a:off x="3861593" y="5229386"/>
              <a:ext cx="73025" cy="73025"/>
            </a:xfrm>
            <a:prstGeom prst="rect">
              <a:avLst/>
            </a:prstGeom>
            <a:solidFill>
              <a:srgbClr val="23B38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627" name="Freeform 655"/>
            <p:cNvSpPr>
              <a:spLocks noEditPoints="1"/>
            </p:cNvSpPr>
            <p:nvPr/>
          </p:nvSpPr>
          <p:spPr bwMode="auto">
            <a:xfrm>
              <a:off x="3860005" y="5229386"/>
              <a:ext cx="74613" cy="74613"/>
            </a:xfrm>
            <a:custGeom>
              <a:avLst/>
              <a:gdLst>
                <a:gd name="T0" fmla="*/ 23 w 47"/>
                <a:gd name="T1" fmla="*/ 0 h 47"/>
                <a:gd name="T2" fmla="*/ 47 w 47"/>
                <a:gd name="T3" fmla="*/ 0 h 47"/>
                <a:gd name="T4" fmla="*/ 47 w 47"/>
                <a:gd name="T5" fmla="*/ 0 h 47"/>
                <a:gd name="T6" fmla="*/ 47 w 47"/>
                <a:gd name="T7" fmla="*/ 0 h 47"/>
                <a:gd name="T8" fmla="*/ 47 w 47"/>
                <a:gd name="T9" fmla="*/ 46 h 47"/>
                <a:gd name="T10" fmla="*/ 47 w 47"/>
                <a:gd name="T11" fmla="*/ 47 h 47"/>
                <a:gd name="T12" fmla="*/ 47 w 47"/>
                <a:gd name="T13" fmla="*/ 47 h 47"/>
                <a:gd name="T14" fmla="*/ 23 w 47"/>
                <a:gd name="T15" fmla="*/ 47 h 47"/>
                <a:gd name="T16" fmla="*/ 23 w 47"/>
                <a:gd name="T17" fmla="*/ 46 h 47"/>
                <a:gd name="T18" fmla="*/ 47 w 47"/>
                <a:gd name="T19" fmla="*/ 46 h 47"/>
                <a:gd name="T20" fmla="*/ 47 w 47"/>
                <a:gd name="T21" fmla="*/ 0 h 47"/>
                <a:gd name="T22" fmla="*/ 23 w 47"/>
                <a:gd name="T23" fmla="*/ 0 h 47"/>
                <a:gd name="T24" fmla="*/ 23 w 47"/>
                <a:gd name="T25" fmla="*/ 0 h 47"/>
                <a:gd name="T26" fmla="*/ 1 w 47"/>
                <a:gd name="T27" fmla="*/ 0 h 47"/>
                <a:gd name="T28" fmla="*/ 23 w 47"/>
                <a:gd name="T29" fmla="*/ 0 h 47"/>
                <a:gd name="T30" fmla="*/ 23 w 47"/>
                <a:gd name="T31" fmla="*/ 0 h 47"/>
                <a:gd name="T32" fmla="*/ 1 w 47"/>
                <a:gd name="T33" fmla="*/ 0 h 47"/>
                <a:gd name="T34" fmla="*/ 1 w 47"/>
                <a:gd name="T35" fmla="*/ 46 h 47"/>
                <a:gd name="T36" fmla="*/ 23 w 47"/>
                <a:gd name="T37" fmla="*/ 46 h 47"/>
                <a:gd name="T38" fmla="*/ 23 w 47"/>
                <a:gd name="T39" fmla="*/ 47 h 47"/>
                <a:gd name="T40" fmla="*/ 1 w 47"/>
                <a:gd name="T41" fmla="*/ 47 h 47"/>
                <a:gd name="T42" fmla="*/ 0 w 47"/>
                <a:gd name="T43" fmla="*/ 47 h 47"/>
                <a:gd name="T44" fmla="*/ 0 w 47"/>
                <a:gd name="T45" fmla="*/ 46 h 47"/>
                <a:gd name="T46" fmla="*/ 0 w 47"/>
                <a:gd name="T47" fmla="*/ 0 h 47"/>
                <a:gd name="T48" fmla="*/ 0 w 47"/>
                <a:gd name="T49" fmla="*/ 0 h 47"/>
                <a:gd name="T50" fmla="*/ 1 w 47"/>
                <a:gd name="T51"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7">
                  <a:moveTo>
                    <a:pt x="23" y="0"/>
                  </a:moveTo>
                  <a:lnTo>
                    <a:pt x="47" y="0"/>
                  </a:lnTo>
                  <a:lnTo>
                    <a:pt x="47" y="0"/>
                  </a:lnTo>
                  <a:lnTo>
                    <a:pt x="47" y="0"/>
                  </a:lnTo>
                  <a:lnTo>
                    <a:pt x="47" y="46"/>
                  </a:lnTo>
                  <a:lnTo>
                    <a:pt x="47" y="47"/>
                  </a:lnTo>
                  <a:lnTo>
                    <a:pt x="47" y="47"/>
                  </a:lnTo>
                  <a:lnTo>
                    <a:pt x="23" y="47"/>
                  </a:lnTo>
                  <a:lnTo>
                    <a:pt x="23" y="46"/>
                  </a:lnTo>
                  <a:lnTo>
                    <a:pt x="47" y="46"/>
                  </a:lnTo>
                  <a:lnTo>
                    <a:pt x="47" y="0"/>
                  </a:lnTo>
                  <a:lnTo>
                    <a:pt x="23" y="0"/>
                  </a:lnTo>
                  <a:lnTo>
                    <a:pt x="23" y="0"/>
                  </a:lnTo>
                  <a:close/>
                  <a:moveTo>
                    <a:pt x="1" y="0"/>
                  </a:moveTo>
                  <a:lnTo>
                    <a:pt x="23" y="0"/>
                  </a:lnTo>
                  <a:lnTo>
                    <a:pt x="23" y="0"/>
                  </a:lnTo>
                  <a:lnTo>
                    <a:pt x="1" y="0"/>
                  </a:lnTo>
                  <a:lnTo>
                    <a:pt x="1" y="46"/>
                  </a:lnTo>
                  <a:lnTo>
                    <a:pt x="23" y="46"/>
                  </a:lnTo>
                  <a:lnTo>
                    <a:pt x="23" y="47"/>
                  </a:lnTo>
                  <a:lnTo>
                    <a:pt x="1" y="47"/>
                  </a:lnTo>
                  <a:lnTo>
                    <a:pt x="0" y="47"/>
                  </a:lnTo>
                  <a:lnTo>
                    <a:pt x="0" y="46"/>
                  </a:lnTo>
                  <a:lnTo>
                    <a:pt x="0" y="0"/>
                  </a:lnTo>
                  <a:lnTo>
                    <a:pt x="0" y="0"/>
                  </a:ln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628" name="Rectangle 656"/>
            <p:cNvSpPr>
              <a:spLocks noChangeArrowheads="1"/>
            </p:cNvSpPr>
            <p:nvPr/>
          </p:nvSpPr>
          <p:spPr bwMode="auto">
            <a:xfrm>
              <a:off x="3713955" y="5302411"/>
              <a:ext cx="73025" cy="74613"/>
            </a:xfrm>
            <a:prstGeom prst="rect">
              <a:avLst/>
            </a:prstGeom>
            <a:solidFill>
              <a:srgbClr val="ECC4B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629" name="Freeform 657"/>
            <p:cNvSpPr>
              <a:spLocks noEditPoints="1"/>
            </p:cNvSpPr>
            <p:nvPr/>
          </p:nvSpPr>
          <p:spPr bwMode="auto">
            <a:xfrm>
              <a:off x="3713955" y="5302411"/>
              <a:ext cx="74613" cy="74613"/>
            </a:xfrm>
            <a:custGeom>
              <a:avLst/>
              <a:gdLst>
                <a:gd name="T0" fmla="*/ 24 w 47"/>
                <a:gd name="T1" fmla="*/ 45 h 47"/>
                <a:gd name="T2" fmla="*/ 46 w 47"/>
                <a:gd name="T3" fmla="*/ 45 h 47"/>
                <a:gd name="T4" fmla="*/ 46 w 47"/>
                <a:gd name="T5" fmla="*/ 1 h 47"/>
                <a:gd name="T6" fmla="*/ 24 w 47"/>
                <a:gd name="T7" fmla="*/ 1 h 47"/>
                <a:gd name="T8" fmla="*/ 24 w 47"/>
                <a:gd name="T9" fmla="*/ 0 h 47"/>
                <a:gd name="T10" fmla="*/ 46 w 47"/>
                <a:gd name="T11" fmla="*/ 0 h 47"/>
                <a:gd name="T12" fmla="*/ 47 w 47"/>
                <a:gd name="T13" fmla="*/ 0 h 47"/>
                <a:gd name="T14" fmla="*/ 47 w 47"/>
                <a:gd name="T15" fmla="*/ 0 h 47"/>
                <a:gd name="T16" fmla="*/ 47 w 47"/>
                <a:gd name="T17" fmla="*/ 47 h 47"/>
                <a:gd name="T18" fmla="*/ 47 w 47"/>
                <a:gd name="T19" fmla="*/ 47 h 47"/>
                <a:gd name="T20" fmla="*/ 46 w 47"/>
                <a:gd name="T21" fmla="*/ 47 h 47"/>
                <a:gd name="T22" fmla="*/ 24 w 47"/>
                <a:gd name="T23" fmla="*/ 47 h 47"/>
                <a:gd name="T24" fmla="*/ 24 w 47"/>
                <a:gd name="T25" fmla="*/ 45 h 47"/>
                <a:gd name="T26" fmla="*/ 0 w 47"/>
                <a:gd name="T27" fmla="*/ 45 h 47"/>
                <a:gd name="T28" fmla="*/ 24 w 47"/>
                <a:gd name="T29" fmla="*/ 45 h 47"/>
                <a:gd name="T30" fmla="*/ 24 w 47"/>
                <a:gd name="T31" fmla="*/ 47 h 47"/>
                <a:gd name="T32" fmla="*/ 0 w 47"/>
                <a:gd name="T33" fmla="*/ 47 h 47"/>
                <a:gd name="T34" fmla="*/ 0 w 47"/>
                <a:gd name="T35" fmla="*/ 47 h 47"/>
                <a:gd name="T36" fmla="*/ 0 w 47"/>
                <a:gd name="T37" fmla="*/ 47 h 47"/>
                <a:gd name="T38" fmla="*/ 0 w 47"/>
                <a:gd name="T39" fmla="*/ 0 h 47"/>
                <a:gd name="T40" fmla="*/ 0 w 47"/>
                <a:gd name="T41" fmla="*/ 0 h 47"/>
                <a:gd name="T42" fmla="*/ 0 w 47"/>
                <a:gd name="T43" fmla="*/ 0 h 47"/>
                <a:gd name="T44" fmla="*/ 24 w 47"/>
                <a:gd name="T45" fmla="*/ 0 h 47"/>
                <a:gd name="T46" fmla="*/ 24 w 47"/>
                <a:gd name="T47" fmla="*/ 1 h 47"/>
                <a:gd name="T48" fmla="*/ 0 w 47"/>
                <a:gd name="T49" fmla="*/ 1 h 47"/>
                <a:gd name="T50" fmla="*/ 0 w 47"/>
                <a:gd name="T51" fmla="*/ 4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7">
                  <a:moveTo>
                    <a:pt x="24" y="45"/>
                  </a:moveTo>
                  <a:lnTo>
                    <a:pt x="46" y="45"/>
                  </a:lnTo>
                  <a:lnTo>
                    <a:pt x="46" y="1"/>
                  </a:lnTo>
                  <a:lnTo>
                    <a:pt x="24" y="1"/>
                  </a:lnTo>
                  <a:lnTo>
                    <a:pt x="24" y="0"/>
                  </a:lnTo>
                  <a:lnTo>
                    <a:pt x="46" y="0"/>
                  </a:lnTo>
                  <a:lnTo>
                    <a:pt x="47" y="0"/>
                  </a:lnTo>
                  <a:lnTo>
                    <a:pt x="47" y="0"/>
                  </a:lnTo>
                  <a:lnTo>
                    <a:pt x="47" y="47"/>
                  </a:lnTo>
                  <a:lnTo>
                    <a:pt x="47" y="47"/>
                  </a:lnTo>
                  <a:lnTo>
                    <a:pt x="46" y="47"/>
                  </a:lnTo>
                  <a:lnTo>
                    <a:pt x="24" y="47"/>
                  </a:lnTo>
                  <a:lnTo>
                    <a:pt x="24" y="45"/>
                  </a:lnTo>
                  <a:close/>
                  <a:moveTo>
                    <a:pt x="0" y="45"/>
                  </a:moveTo>
                  <a:lnTo>
                    <a:pt x="24" y="45"/>
                  </a:lnTo>
                  <a:lnTo>
                    <a:pt x="24" y="47"/>
                  </a:lnTo>
                  <a:lnTo>
                    <a:pt x="0" y="47"/>
                  </a:lnTo>
                  <a:lnTo>
                    <a:pt x="0" y="47"/>
                  </a:lnTo>
                  <a:lnTo>
                    <a:pt x="0" y="47"/>
                  </a:lnTo>
                  <a:lnTo>
                    <a:pt x="0" y="0"/>
                  </a:lnTo>
                  <a:lnTo>
                    <a:pt x="0" y="0"/>
                  </a:lnTo>
                  <a:lnTo>
                    <a:pt x="0" y="0"/>
                  </a:lnTo>
                  <a:lnTo>
                    <a:pt x="24" y="0"/>
                  </a:lnTo>
                  <a:lnTo>
                    <a:pt x="24" y="1"/>
                  </a:lnTo>
                  <a:lnTo>
                    <a:pt x="0" y="1"/>
                  </a:lnTo>
                  <a:lnTo>
                    <a:pt x="0" y="4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630" name="Rectangle 658"/>
            <p:cNvSpPr>
              <a:spLocks noChangeArrowheads="1"/>
            </p:cNvSpPr>
            <p:nvPr/>
          </p:nvSpPr>
          <p:spPr bwMode="auto">
            <a:xfrm>
              <a:off x="3861593" y="5302411"/>
              <a:ext cx="73025" cy="74613"/>
            </a:xfrm>
            <a:prstGeom prst="rect">
              <a:avLst/>
            </a:prstGeom>
            <a:solidFill>
              <a:srgbClr val="ECC4B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631" name="Freeform 659"/>
            <p:cNvSpPr>
              <a:spLocks noEditPoints="1"/>
            </p:cNvSpPr>
            <p:nvPr/>
          </p:nvSpPr>
          <p:spPr bwMode="auto">
            <a:xfrm>
              <a:off x="3860005" y="5302411"/>
              <a:ext cx="74613" cy="74613"/>
            </a:xfrm>
            <a:custGeom>
              <a:avLst/>
              <a:gdLst>
                <a:gd name="T0" fmla="*/ 23 w 47"/>
                <a:gd name="T1" fmla="*/ 45 h 47"/>
                <a:gd name="T2" fmla="*/ 47 w 47"/>
                <a:gd name="T3" fmla="*/ 45 h 47"/>
                <a:gd name="T4" fmla="*/ 47 w 47"/>
                <a:gd name="T5" fmla="*/ 1 h 47"/>
                <a:gd name="T6" fmla="*/ 23 w 47"/>
                <a:gd name="T7" fmla="*/ 1 h 47"/>
                <a:gd name="T8" fmla="*/ 23 w 47"/>
                <a:gd name="T9" fmla="*/ 0 h 47"/>
                <a:gd name="T10" fmla="*/ 47 w 47"/>
                <a:gd name="T11" fmla="*/ 0 h 47"/>
                <a:gd name="T12" fmla="*/ 47 w 47"/>
                <a:gd name="T13" fmla="*/ 0 h 47"/>
                <a:gd name="T14" fmla="*/ 47 w 47"/>
                <a:gd name="T15" fmla="*/ 0 h 47"/>
                <a:gd name="T16" fmla="*/ 47 w 47"/>
                <a:gd name="T17" fmla="*/ 47 h 47"/>
                <a:gd name="T18" fmla="*/ 47 w 47"/>
                <a:gd name="T19" fmla="*/ 47 h 47"/>
                <a:gd name="T20" fmla="*/ 47 w 47"/>
                <a:gd name="T21" fmla="*/ 47 h 47"/>
                <a:gd name="T22" fmla="*/ 23 w 47"/>
                <a:gd name="T23" fmla="*/ 47 h 47"/>
                <a:gd name="T24" fmla="*/ 23 w 47"/>
                <a:gd name="T25" fmla="*/ 45 h 47"/>
                <a:gd name="T26" fmla="*/ 1 w 47"/>
                <a:gd name="T27" fmla="*/ 45 h 47"/>
                <a:gd name="T28" fmla="*/ 23 w 47"/>
                <a:gd name="T29" fmla="*/ 45 h 47"/>
                <a:gd name="T30" fmla="*/ 23 w 47"/>
                <a:gd name="T31" fmla="*/ 47 h 47"/>
                <a:gd name="T32" fmla="*/ 1 w 47"/>
                <a:gd name="T33" fmla="*/ 47 h 47"/>
                <a:gd name="T34" fmla="*/ 0 w 47"/>
                <a:gd name="T35" fmla="*/ 47 h 47"/>
                <a:gd name="T36" fmla="*/ 0 w 47"/>
                <a:gd name="T37" fmla="*/ 47 h 47"/>
                <a:gd name="T38" fmla="*/ 0 w 47"/>
                <a:gd name="T39" fmla="*/ 0 h 47"/>
                <a:gd name="T40" fmla="*/ 0 w 47"/>
                <a:gd name="T41" fmla="*/ 0 h 47"/>
                <a:gd name="T42" fmla="*/ 1 w 47"/>
                <a:gd name="T43" fmla="*/ 0 h 47"/>
                <a:gd name="T44" fmla="*/ 23 w 47"/>
                <a:gd name="T45" fmla="*/ 0 h 47"/>
                <a:gd name="T46" fmla="*/ 23 w 47"/>
                <a:gd name="T47" fmla="*/ 1 h 47"/>
                <a:gd name="T48" fmla="*/ 1 w 47"/>
                <a:gd name="T49" fmla="*/ 1 h 47"/>
                <a:gd name="T50" fmla="*/ 1 w 47"/>
                <a:gd name="T51" fmla="*/ 4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7">
                  <a:moveTo>
                    <a:pt x="23" y="45"/>
                  </a:moveTo>
                  <a:lnTo>
                    <a:pt x="47" y="45"/>
                  </a:lnTo>
                  <a:lnTo>
                    <a:pt x="47" y="1"/>
                  </a:lnTo>
                  <a:lnTo>
                    <a:pt x="23" y="1"/>
                  </a:lnTo>
                  <a:lnTo>
                    <a:pt x="23" y="0"/>
                  </a:lnTo>
                  <a:lnTo>
                    <a:pt x="47" y="0"/>
                  </a:lnTo>
                  <a:lnTo>
                    <a:pt x="47" y="0"/>
                  </a:lnTo>
                  <a:lnTo>
                    <a:pt x="47" y="0"/>
                  </a:lnTo>
                  <a:lnTo>
                    <a:pt x="47" y="47"/>
                  </a:lnTo>
                  <a:lnTo>
                    <a:pt x="47" y="47"/>
                  </a:lnTo>
                  <a:lnTo>
                    <a:pt x="47" y="47"/>
                  </a:lnTo>
                  <a:lnTo>
                    <a:pt x="23" y="47"/>
                  </a:lnTo>
                  <a:lnTo>
                    <a:pt x="23" y="45"/>
                  </a:lnTo>
                  <a:close/>
                  <a:moveTo>
                    <a:pt x="1" y="45"/>
                  </a:moveTo>
                  <a:lnTo>
                    <a:pt x="23" y="45"/>
                  </a:lnTo>
                  <a:lnTo>
                    <a:pt x="23" y="47"/>
                  </a:lnTo>
                  <a:lnTo>
                    <a:pt x="1" y="47"/>
                  </a:lnTo>
                  <a:lnTo>
                    <a:pt x="0" y="47"/>
                  </a:lnTo>
                  <a:lnTo>
                    <a:pt x="0" y="47"/>
                  </a:lnTo>
                  <a:lnTo>
                    <a:pt x="0" y="0"/>
                  </a:lnTo>
                  <a:lnTo>
                    <a:pt x="0" y="0"/>
                  </a:lnTo>
                  <a:lnTo>
                    <a:pt x="1" y="0"/>
                  </a:lnTo>
                  <a:lnTo>
                    <a:pt x="23" y="0"/>
                  </a:lnTo>
                  <a:lnTo>
                    <a:pt x="23" y="1"/>
                  </a:lnTo>
                  <a:lnTo>
                    <a:pt x="1" y="1"/>
                  </a:lnTo>
                  <a:lnTo>
                    <a:pt x="1" y="4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632" name="Rectangle 660"/>
            <p:cNvSpPr>
              <a:spLocks noChangeArrowheads="1"/>
            </p:cNvSpPr>
            <p:nvPr/>
          </p:nvSpPr>
          <p:spPr bwMode="auto">
            <a:xfrm>
              <a:off x="3713955" y="5448461"/>
              <a:ext cx="73025" cy="73025"/>
            </a:xfrm>
            <a:prstGeom prst="rect">
              <a:avLst/>
            </a:prstGeom>
            <a:solidFill>
              <a:srgbClr val="ECC4B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633" name="Freeform 661"/>
            <p:cNvSpPr>
              <a:spLocks noEditPoints="1"/>
            </p:cNvSpPr>
            <p:nvPr/>
          </p:nvSpPr>
          <p:spPr bwMode="auto">
            <a:xfrm>
              <a:off x="3713955" y="5448461"/>
              <a:ext cx="74613" cy="74613"/>
            </a:xfrm>
            <a:custGeom>
              <a:avLst/>
              <a:gdLst>
                <a:gd name="T0" fmla="*/ 24 w 47"/>
                <a:gd name="T1" fmla="*/ 46 h 47"/>
                <a:gd name="T2" fmla="*/ 46 w 47"/>
                <a:gd name="T3" fmla="*/ 46 h 47"/>
                <a:gd name="T4" fmla="*/ 46 w 47"/>
                <a:gd name="T5" fmla="*/ 0 h 47"/>
                <a:gd name="T6" fmla="*/ 24 w 47"/>
                <a:gd name="T7" fmla="*/ 0 h 47"/>
                <a:gd name="T8" fmla="*/ 24 w 47"/>
                <a:gd name="T9" fmla="*/ 0 h 47"/>
                <a:gd name="T10" fmla="*/ 46 w 47"/>
                <a:gd name="T11" fmla="*/ 0 h 47"/>
                <a:gd name="T12" fmla="*/ 47 w 47"/>
                <a:gd name="T13" fmla="*/ 0 h 47"/>
                <a:gd name="T14" fmla="*/ 47 w 47"/>
                <a:gd name="T15" fmla="*/ 0 h 47"/>
                <a:gd name="T16" fmla="*/ 47 w 47"/>
                <a:gd name="T17" fmla="*/ 46 h 47"/>
                <a:gd name="T18" fmla="*/ 47 w 47"/>
                <a:gd name="T19" fmla="*/ 47 h 47"/>
                <a:gd name="T20" fmla="*/ 46 w 47"/>
                <a:gd name="T21" fmla="*/ 47 h 47"/>
                <a:gd name="T22" fmla="*/ 24 w 47"/>
                <a:gd name="T23" fmla="*/ 47 h 47"/>
                <a:gd name="T24" fmla="*/ 24 w 47"/>
                <a:gd name="T25" fmla="*/ 46 h 47"/>
                <a:gd name="T26" fmla="*/ 0 w 47"/>
                <a:gd name="T27" fmla="*/ 46 h 47"/>
                <a:gd name="T28" fmla="*/ 24 w 47"/>
                <a:gd name="T29" fmla="*/ 46 h 47"/>
                <a:gd name="T30" fmla="*/ 24 w 47"/>
                <a:gd name="T31" fmla="*/ 47 h 47"/>
                <a:gd name="T32" fmla="*/ 0 w 47"/>
                <a:gd name="T33" fmla="*/ 47 h 47"/>
                <a:gd name="T34" fmla="*/ 0 w 47"/>
                <a:gd name="T35" fmla="*/ 47 h 47"/>
                <a:gd name="T36" fmla="*/ 0 w 47"/>
                <a:gd name="T37" fmla="*/ 46 h 47"/>
                <a:gd name="T38" fmla="*/ 0 w 47"/>
                <a:gd name="T39" fmla="*/ 0 h 47"/>
                <a:gd name="T40" fmla="*/ 0 w 47"/>
                <a:gd name="T41" fmla="*/ 0 h 47"/>
                <a:gd name="T42" fmla="*/ 0 w 47"/>
                <a:gd name="T43" fmla="*/ 0 h 47"/>
                <a:gd name="T44" fmla="*/ 24 w 47"/>
                <a:gd name="T45" fmla="*/ 0 h 47"/>
                <a:gd name="T46" fmla="*/ 24 w 47"/>
                <a:gd name="T47" fmla="*/ 0 h 47"/>
                <a:gd name="T48" fmla="*/ 0 w 47"/>
                <a:gd name="T49" fmla="*/ 0 h 47"/>
                <a:gd name="T50" fmla="*/ 0 w 47"/>
                <a:gd name="T51" fmla="*/ 4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7">
                  <a:moveTo>
                    <a:pt x="24" y="46"/>
                  </a:moveTo>
                  <a:lnTo>
                    <a:pt x="46" y="46"/>
                  </a:lnTo>
                  <a:lnTo>
                    <a:pt x="46" y="0"/>
                  </a:lnTo>
                  <a:lnTo>
                    <a:pt x="24" y="0"/>
                  </a:lnTo>
                  <a:lnTo>
                    <a:pt x="24" y="0"/>
                  </a:lnTo>
                  <a:lnTo>
                    <a:pt x="46" y="0"/>
                  </a:lnTo>
                  <a:lnTo>
                    <a:pt x="47" y="0"/>
                  </a:lnTo>
                  <a:lnTo>
                    <a:pt x="47" y="0"/>
                  </a:lnTo>
                  <a:lnTo>
                    <a:pt x="47" y="46"/>
                  </a:lnTo>
                  <a:lnTo>
                    <a:pt x="47" y="47"/>
                  </a:lnTo>
                  <a:lnTo>
                    <a:pt x="46" y="47"/>
                  </a:lnTo>
                  <a:lnTo>
                    <a:pt x="24" y="47"/>
                  </a:lnTo>
                  <a:lnTo>
                    <a:pt x="24" y="46"/>
                  </a:lnTo>
                  <a:close/>
                  <a:moveTo>
                    <a:pt x="0" y="46"/>
                  </a:moveTo>
                  <a:lnTo>
                    <a:pt x="24" y="46"/>
                  </a:lnTo>
                  <a:lnTo>
                    <a:pt x="24" y="47"/>
                  </a:lnTo>
                  <a:lnTo>
                    <a:pt x="0" y="47"/>
                  </a:lnTo>
                  <a:lnTo>
                    <a:pt x="0" y="47"/>
                  </a:lnTo>
                  <a:lnTo>
                    <a:pt x="0" y="46"/>
                  </a:lnTo>
                  <a:lnTo>
                    <a:pt x="0" y="0"/>
                  </a:lnTo>
                  <a:lnTo>
                    <a:pt x="0" y="0"/>
                  </a:lnTo>
                  <a:lnTo>
                    <a:pt x="0" y="0"/>
                  </a:lnTo>
                  <a:lnTo>
                    <a:pt x="24" y="0"/>
                  </a:lnTo>
                  <a:lnTo>
                    <a:pt x="24" y="0"/>
                  </a:lnTo>
                  <a:lnTo>
                    <a:pt x="0" y="0"/>
                  </a:lnTo>
                  <a:lnTo>
                    <a:pt x="0" y="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634" name="Rectangle 662"/>
            <p:cNvSpPr>
              <a:spLocks noChangeArrowheads="1"/>
            </p:cNvSpPr>
            <p:nvPr/>
          </p:nvSpPr>
          <p:spPr bwMode="auto">
            <a:xfrm>
              <a:off x="3861593" y="5448461"/>
              <a:ext cx="73025" cy="73025"/>
            </a:xfrm>
            <a:prstGeom prst="rect">
              <a:avLst/>
            </a:prstGeom>
            <a:solidFill>
              <a:srgbClr val="ECC4B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635" name="Freeform 663"/>
            <p:cNvSpPr>
              <a:spLocks noEditPoints="1"/>
            </p:cNvSpPr>
            <p:nvPr/>
          </p:nvSpPr>
          <p:spPr bwMode="auto">
            <a:xfrm>
              <a:off x="3860005" y="5448461"/>
              <a:ext cx="74613" cy="74613"/>
            </a:xfrm>
            <a:custGeom>
              <a:avLst/>
              <a:gdLst>
                <a:gd name="T0" fmla="*/ 23 w 47"/>
                <a:gd name="T1" fmla="*/ 46 h 47"/>
                <a:gd name="T2" fmla="*/ 47 w 47"/>
                <a:gd name="T3" fmla="*/ 46 h 47"/>
                <a:gd name="T4" fmla="*/ 47 w 47"/>
                <a:gd name="T5" fmla="*/ 0 h 47"/>
                <a:gd name="T6" fmla="*/ 23 w 47"/>
                <a:gd name="T7" fmla="*/ 0 h 47"/>
                <a:gd name="T8" fmla="*/ 23 w 47"/>
                <a:gd name="T9" fmla="*/ 0 h 47"/>
                <a:gd name="T10" fmla="*/ 47 w 47"/>
                <a:gd name="T11" fmla="*/ 0 h 47"/>
                <a:gd name="T12" fmla="*/ 47 w 47"/>
                <a:gd name="T13" fmla="*/ 0 h 47"/>
                <a:gd name="T14" fmla="*/ 47 w 47"/>
                <a:gd name="T15" fmla="*/ 0 h 47"/>
                <a:gd name="T16" fmla="*/ 47 w 47"/>
                <a:gd name="T17" fmla="*/ 46 h 47"/>
                <a:gd name="T18" fmla="*/ 47 w 47"/>
                <a:gd name="T19" fmla="*/ 47 h 47"/>
                <a:gd name="T20" fmla="*/ 47 w 47"/>
                <a:gd name="T21" fmla="*/ 47 h 47"/>
                <a:gd name="T22" fmla="*/ 23 w 47"/>
                <a:gd name="T23" fmla="*/ 47 h 47"/>
                <a:gd name="T24" fmla="*/ 23 w 47"/>
                <a:gd name="T25" fmla="*/ 46 h 47"/>
                <a:gd name="T26" fmla="*/ 1 w 47"/>
                <a:gd name="T27" fmla="*/ 46 h 47"/>
                <a:gd name="T28" fmla="*/ 23 w 47"/>
                <a:gd name="T29" fmla="*/ 46 h 47"/>
                <a:gd name="T30" fmla="*/ 23 w 47"/>
                <a:gd name="T31" fmla="*/ 47 h 47"/>
                <a:gd name="T32" fmla="*/ 1 w 47"/>
                <a:gd name="T33" fmla="*/ 47 h 47"/>
                <a:gd name="T34" fmla="*/ 0 w 47"/>
                <a:gd name="T35" fmla="*/ 47 h 47"/>
                <a:gd name="T36" fmla="*/ 0 w 47"/>
                <a:gd name="T37" fmla="*/ 46 h 47"/>
                <a:gd name="T38" fmla="*/ 0 w 47"/>
                <a:gd name="T39" fmla="*/ 0 h 47"/>
                <a:gd name="T40" fmla="*/ 0 w 47"/>
                <a:gd name="T41" fmla="*/ 0 h 47"/>
                <a:gd name="T42" fmla="*/ 1 w 47"/>
                <a:gd name="T43" fmla="*/ 0 h 47"/>
                <a:gd name="T44" fmla="*/ 23 w 47"/>
                <a:gd name="T45" fmla="*/ 0 h 47"/>
                <a:gd name="T46" fmla="*/ 23 w 47"/>
                <a:gd name="T47" fmla="*/ 0 h 47"/>
                <a:gd name="T48" fmla="*/ 1 w 47"/>
                <a:gd name="T49" fmla="*/ 0 h 47"/>
                <a:gd name="T50" fmla="*/ 1 w 47"/>
                <a:gd name="T51" fmla="*/ 4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7">
                  <a:moveTo>
                    <a:pt x="23" y="46"/>
                  </a:moveTo>
                  <a:lnTo>
                    <a:pt x="47" y="46"/>
                  </a:lnTo>
                  <a:lnTo>
                    <a:pt x="47" y="0"/>
                  </a:lnTo>
                  <a:lnTo>
                    <a:pt x="23" y="0"/>
                  </a:lnTo>
                  <a:lnTo>
                    <a:pt x="23" y="0"/>
                  </a:lnTo>
                  <a:lnTo>
                    <a:pt x="47" y="0"/>
                  </a:lnTo>
                  <a:lnTo>
                    <a:pt x="47" y="0"/>
                  </a:lnTo>
                  <a:lnTo>
                    <a:pt x="47" y="0"/>
                  </a:lnTo>
                  <a:lnTo>
                    <a:pt x="47" y="46"/>
                  </a:lnTo>
                  <a:lnTo>
                    <a:pt x="47" y="47"/>
                  </a:lnTo>
                  <a:lnTo>
                    <a:pt x="47" y="47"/>
                  </a:lnTo>
                  <a:lnTo>
                    <a:pt x="23" y="47"/>
                  </a:lnTo>
                  <a:lnTo>
                    <a:pt x="23" y="46"/>
                  </a:lnTo>
                  <a:close/>
                  <a:moveTo>
                    <a:pt x="1" y="46"/>
                  </a:moveTo>
                  <a:lnTo>
                    <a:pt x="23" y="46"/>
                  </a:lnTo>
                  <a:lnTo>
                    <a:pt x="23" y="47"/>
                  </a:lnTo>
                  <a:lnTo>
                    <a:pt x="1" y="47"/>
                  </a:lnTo>
                  <a:lnTo>
                    <a:pt x="0" y="47"/>
                  </a:lnTo>
                  <a:lnTo>
                    <a:pt x="0" y="46"/>
                  </a:lnTo>
                  <a:lnTo>
                    <a:pt x="0" y="0"/>
                  </a:lnTo>
                  <a:lnTo>
                    <a:pt x="0" y="0"/>
                  </a:lnTo>
                  <a:lnTo>
                    <a:pt x="1" y="0"/>
                  </a:lnTo>
                  <a:lnTo>
                    <a:pt x="23" y="0"/>
                  </a:lnTo>
                  <a:lnTo>
                    <a:pt x="23" y="0"/>
                  </a:lnTo>
                  <a:lnTo>
                    <a:pt x="1" y="0"/>
                  </a:lnTo>
                  <a:lnTo>
                    <a:pt x="1" y="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636" name="Rectangle 664"/>
            <p:cNvSpPr>
              <a:spLocks noChangeArrowheads="1"/>
            </p:cNvSpPr>
            <p:nvPr/>
          </p:nvSpPr>
          <p:spPr bwMode="auto">
            <a:xfrm>
              <a:off x="3713955" y="5377024"/>
              <a:ext cx="73025" cy="71438"/>
            </a:xfrm>
            <a:prstGeom prst="rect">
              <a:avLst/>
            </a:prstGeom>
            <a:solidFill>
              <a:srgbClr val="ECC4B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637" name="Freeform 665"/>
            <p:cNvSpPr>
              <a:spLocks noEditPoints="1"/>
            </p:cNvSpPr>
            <p:nvPr/>
          </p:nvSpPr>
          <p:spPr bwMode="auto">
            <a:xfrm>
              <a:off x="3713955" y="5373849"/>
              <a:ext cx="74613" cy="74613"/>
            </a:xfrm>
            <a:custGeom>
              <a:avLst/>
              <a:gdLst>
                <a:gd name="T0" fmla="*/ 24 w 47"/>
                <a:gd name="T1" fmla="*/ 0 h 47"/>
                <a:gd name="T2" fmla="*/ 46 w 47"/>
                <a:gd name="T3" fmla="*/ 0 h 47"/>
                <a:gd name="T4" fmla="*/ 47 w 47"/>
                <a:gd name="T5" fmla="*/ 0 h 47"/>
                <a:gd name="T6" fmla="*/ 47 w 47"/>
                <a:gd name="T7" fmla="*/ 2 h 47"/>
                <a:gd name="T8" fmla="*/ 47 w 47"/>
                <a:gd name="T9" fmla="*/ 47 h 47"/>
                <a:gd name="T10" fmla="*/ 47 w 47"/>
                <a:gd name="T11" fmla="*/ 47 h 47"/>
                <a:gd name="T12" fmla="*/ 46 w 47"/>
                <a:gd name="T13" fmla="*/ 47 h 47"/>
                <a:gd name="T14" fmla="*/ 24 w 47"/>
                <a:gd name="T15" fmla="*/ 47 h 47"/>
                <a:gd name="T16" fmla="*/ 24 w 47"/>
                <a:gd name="T17" fmla="*/ 47 h 47"/>
                <a:gd name="T18" fmla="*/ 46 w 47"/>
                <a:gd name="T19" fmla="*/ 47 h 47"/>
                <a:gd name="T20" fmla="*/ 46 w 47"/>
                <a:gd name="T21" fmla="*/ 2 h 47"/>
                <a:gd name="T22" fmla="*/ 24 w 47"/>
                <a:gd name="T23" fmla="*/ 2 h 47"/>
                <a:gd name="T24" fmla="*/ 24 w 47"/>
                <a:gd name="T25" fmla="*/ 0 h 47"/>
                <a:gd name="T26" fmla="*/ 0 w 47"/>
                <a:gd name="T27" fmla="*/ 0 h 47"/>
                <a:gd name="T28" fmla="*/ 24 w 47"/>
                <a:gd name="T29" fmla="*/ 0 h 47"/>
                <a:gd name="T30" fmla="*/ 24 w 47"/>
                <a:gd name="T31" fmla="*/ 2 h 47"/>
                <a:gd name="T32" fmla="*/ 0 w 47"/>
                <a:gd name="T33" fmla="*/ 2 h 47"/>
                <a:gd name="T34" fmla="*/ 0 w 47"/>
                <a:gd name="T35" fmla="*/ 47 h 47"/>
                <a:gd name="T36" fmla="*/ 24 w 47"/>
                <a:gd name="T37" fmla="*/ 47 h 47"/>
                <a:gd name="T38" fmla="*/ 24 w 47"/>
                <a:gd name="T39" fmla="*/ 47 h 47"/>
                <a:gd name="T40" fmla="*/ 0 w 47"/>
                <a:gd name="T41" fmla="*/ 47 h 47"/>
                <a:gd name="T42" fmla="*/ 0 w 47"/>
                <a:gd name="T43" fmla="*/ 47 h 47"/>
                <a:gd name="T44" fmla="*/ 0 w 47"/>
                <a:gd name="T45" fmla="*/ 47 h 47"/>
                <a:gd name="T46" fmla="*/ 0 w 47"/>
                <a:gd name="T47" fmla="*/ 2 h 47"/>
                <a:gd name="T48" fmla="*/ 0 w 47"/>
                <a:gd name="T49" fmla="*/ 0 h 47"/>
                <a:gd name="T50" fmla="*/ 0 w 47"/>
                <a:gd name="T51"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7">
                  <a:moveTo>
                    <a:pt x="24" y="0"/>
                  </a:moveTo>
                  <a:lnTo>
                    <a:pt x="46" y="0"/>
                  </a:lnTo>
                  <a:lnTo>
                    <a:pt x="47" y="0"/>
                  </a:lnTo>
                  <a:lnTo>
                    <a:pt x="47" y="2"/>
                  </a:lnTo>
                  <a:lnTo>
                    <a:pt x="47" y="47"/>
                  </a:lnTo>
                  <a:lnTo>
                    <a:pt x="47" y="47"/>
                  </a:lnTo>
                  <a:lnTo>
                    <a:pt x="46" y="47"/>
                  </a:lnTo>
                  <a:lnTo>
                    <a:pt x="24" y="47"/>
                  </a:lnTo>
                  <a:lnTo>
                    <a:pt x="24" y="47"/>
                  </a:lnTo>
                  <a:lnTo>
                    <a:pt x="46" y="47"/>
                  </a:lnTo>
                  <a:lnTo>
                    <a:pt x="46" y="2"/>
                  </a:lnTo>
                  <a:lnTo>
                    <a:pt x="24" y="2"/>
                  </a:lnTo>
                  <a:lnTo>
                    <a:pt x="24" y="0"/>
                  </a:lnTo>
                  <a:close/>
                  <a:moveTo>
                    <a:pt x="0" y="0"/>
                  </a:moveTo>
                  <a:lnTo>
                    <a:pt x="24" y="0"/>
                  </a:lnTo>
                  <a:lnTo>
                    <a:pt x="24" y="2"/>
                  </a:lnTo>
                  <a:lnTo>
                    <a:pt x="0" y="2"/>
                  </a:lnTo>
                  <a:lnTo>
                    <a:pt x="0" y="47"/>
                  </a:lnTo>
                  <a:lnTo>
                    <a:pt x="24" y="47"/>
                  </a:lnTo>
                  <a:lnTo>
                    <a:pt x="24" y="47"/>
                  </a:lnTo>
                  <a:lnTo>
                    <a:pt x="0" y="47"/>
                  </a:lnTo>
                  <a:lnTo>
                    <a:pt x="0" y="47"/>
                  </a:lnTo>
                  <a:lnTo>
                    <a:pt x="0" y="47"/>
                  </a:lnTo>
                  <a:lnTo>
                    <a:pt x="0" y="2"/>
                  </a:lnTo>
                  <a:lnTo>
                    <a:pt x="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638" name="Rectangle 666"/>
            <p:cNvSpPr>
              <a:spLocks noChangeArrowheads="1"/>
            </p:cNvSpPr>
            <p:nvPr/>
          </p:nvSpPr>
          <p:spPr bwMode="auto">
            <a:xfrm>
              <a:off x="3861593" y="5377024"/>
              <a:ext cx="73025" cy="71438"/>
            </a:xfrm>
            <a:prstGeom prst="rect">
              <a:avLst/>
            </a:prstGeom>
            <a:solidFill>
              <a:srgbClr val="ECC4B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639" name="Freeform 667"/>
            <p:cNvSpPr>
              <a:spLocks noEditPoints="1"/>
            </p:cNvSpPr>
            <p:nvPr/>
          </p:nvSpPr>
          <p:spPr bwMode="auto">
            <a:xfrm>
              <a:off x="3860005" y="5373849"/>
              <a:ext cx="74613" cy="74613"/>
            </a:xfrm>
            <a:custGeom>
              <a:avLst/>
              <a:gdLst>
                <a:gd name="T0" fmla="*/ 23 w 47"/>
                <a:gd name="T1" fmla="*/ 0 h 47"/>
                <a:gd name="T2" fmla="*/ 47 w 47"/>
                <a:gd name="T3" fmla="*/ 0 h 47"/>
                <a:gd name="T4" fmla="*/ 47 w 47"/>
                <a:gd name="T5" fmla="*/ 0 h 47"/>
                <a:gd name="T6" fmla="*/ 47 w 47"/>
                <a:gd name="T7" fmla="*/ 2 h 47"/>
                <a:gd name="T8" fmla="*/ 47 w 47"/>
                <a:gd name="T9" fmla="*/ 47 h 47"/>
                <a:gd name="T10" fmla="*/ 47 w 47"/>
                <a:gd name="T11" fmla="*/ 47 h 47"/>
                <a:gd name="T12" fmla="*/ 47 w 47"/>
                <a:gd name="T13" fmla="*/ 47 h 47"/>
                <a:gd name="T14" fmla="*/ 23 w 47"/>
                <a:gd name="T15" fmla="*/ 47 h 47"/>
                <a:gd name="T16" fmla="*/ 23 w 47"/>
                <a:gd name="T17" fmla="*/ 47 h 47"/>
                <a:gd name="T18" fmla="*/ 47 w 47"/>
                <a:gd name="T19" fmla="*/ 47 h 47"/>
                <a:gd name="T20" fmla="*/ 47 w 47"/>
                <a:gd name="T21" fmla="*/ 2 h 47"/>
                <a:gd name="T22" fmla="*/ 23 w 47"/>
                <a:gd name="T23" fmla="*/ 2 h 47"/>
                <a:gd name="T24" fmla="*/ 23 w 47"/>
                <a:gd name="T25" fmla="*/ 0 h 47"/>
                <a:gd name="T26" fmla="*/ 1 w 47"/>
                <a:gd name="T27" fmla="*/ 0 h 47"/>
                <a:gd name="T28" fmla="*/ 23 w 47"/>
                <a:gd name="T29" fmla="*/ 0 h 47"/>
                <a:gd name="T30" fmla="*/ 23 w 47"/>
                <a:gd name="T31" fmla="*/ 2 h 47"/>
                <a:gd name="T32" fmla="*/ 1 w 47"/>
                <a:gd name="T33" fmla="*/ 2 h 47"/>
                <a:gd name="T34" fmla="*/ 1 w 47"/>
                <a:gd name="T35" fmla="*/ 47 h 47"/>
                <a:gd name="T36" fmla="*/ 23 w 47"/>
                <a:gd name="T37" fmla="*/ 47 h 47"/>
                <a:gd name="T38" fmla="*/ 23 w 47"/>
                <a:gd name="T39" fmla="*/ 47 h 47"/>
                <a:gd name="T40" fmla="*/ 1 w 47"/>
                <a:gd name="T41" fmla="*/ 47 h 47"/>
                <a:gd name="T42" fmla="*/ 0 w 47"/>
                <a:gd name="T43" fmla="*/ 47 h 47"/>
                <a:gd name="T44" fmla="*/ 0 w 47"/>
                <a:gd name="T45" fmla="*/ 47 h 47"/>
                <a:gd name="T46" fmla="*/ 0 w 47"/>
                <a:gd name="T47" fmla="*/ 2 h 47"/>
                <a:gd name="T48" fmla="*/ 0 w 47"/>
                <a:gd name="T49" fmla="*/ 0 h 47"/>
                <a:gd name="T50" fmla="*/ 1 w 47"/>
                <a:gd name="T51"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7">
                  <a:moveTo>
                    <a:pt x="23" y="0"/>
                  </a:moveTo>
                  <a:lnTo>
                    <a:pt x="47" y="0"/>
                  </a:lnTo>
                  <a:lnTo>
                    <a:pt x="47" y="0"/>
                  </a:lnTo>
                  <a:lnTo>
                    <a:pt x="47" y="2"/>
                  </a:lnTo>
                  <a:lnTo>
                    <a:pt x="47" y="47"/>
                  </a:lnTo>
                  <a:lnTo>
                    <a:pt x="47" y="47"/>
                  </a:lnTo>
                  <a:lnTo>
                    <a:pt x="47" y="47"/>
                  </a:lnTo>
                  <a:lnTo>
                    <a:pt x="23" y="47"/>
                  </a:lnTo>
                  <a:lnTo>
                    <a:pt x="23" y="47"/>
                  </a:lnTo>
                  <a:lnTo>
                    <a:pt x="47" y="47"/>
                  </a:lnTo>
                  <a:lnTo>
                    <a:pt x="47" y="2"/>
                  </a:lnTo>
                  <a:lnTo>
                    <a:pt x="23" y="2"/>
                  </a:lnTo>
                  <a:lnTo>
                    <a:pt x="23" y="0"/>
                  </a:lnTo>
                  <a:close/>
                  <a:moveTo>
                    <a:pt x="1" y="0"/>
                  </a:moveTo>
                  <a:lnTo>
                    <a:pt x="23" y="0"/>
                  </a:lnTo>
                  <a:lnTo>
                    <a:pt x="23" y="2"/>
                  </a:lnTo>
                  <a:lnTo>
                    <a:pt x="1" y="2"/>
                  </a:lnTo>
                  <a:lnTo>
                    <a:pt x="1" y="47"/>
                  </a:lnTo>
                  <a:lnTo>
                    <a:pt x="23" y="47"/>
                  </a:lnTo>
                  <a:lnTo>
                    <a:pt x="23" y="47"/>
                  </a:lnTo>
                  <a:lnTo>
                    <a:pt x="1" y="47"/>
                  </a:lnTo>
                  <a:lnTo>
                    <a:pt x="0" y="47"/>
                  </a:lnTo>
                  <a:lnTo>
                    <a:pt x="0" y="47"/>
                  </a:lnTo>
                  <a:lnTo>
                    <a:pt x="0" y="2"/>
                  </a:lnTo>
                  <a:lnTo>
                    <a:pt x="0" y="0"/>
                  </a:ln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640" name="Rectangle 668"/>
            <p:cNvSpPr>
              <a:spLocks noChangeArrowheads="1"/>
            </p:cNvSpPr>
            <p:nvPr/>
          </p:nvSpPr>
          <p:spPr bwMode="auto">
            <a:xfrm>
              <a:off x="3640930" y="5521486"/>
              <a:ext cx="73025" cy="74613"/>
            </a:xfrm>
            <a:prstGeom prst="rect">
              <a:avLst/>
            </a:prstGeom>
            <a:solidFill>
              <a:srgbClr val="6C3E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641" name="Freeform 669"/>
            <p:cNvSpPr>
              <a:spLocks noEditPoints="1"/>
            </p:cNvSpPr>
            <p:nvPr/>
          </p:nvSpPr>
          <p:spPr bwMode="auto">
            <a:xfrm>
              <a:off x="3640930" y="5521486"/>
              <a:ext cx="73025" cy="74613"/>
            </a:xfrm>
            <a:custGeom>
              <a:avLst/>
              <a:gdLst>
                <a:gd name="T0" fmla="*/ 46 w 46"/>
                <a:gd name="T1" fmla="*/ 1 h 47"/>
                <a:gd name="T2" fmla="*/ 23 w 46"/>
                <a:gd name="T3" fmla="*/ 1 h 47"/>
                <a:gd name="T4" fmla="*/ 23 w 46"/>
                <a:gd name="T5" fmla="*/ 0 h 47"/>
                <a:gd name="T6" fmla="*/ 46 w 46"/>
                <a:gd name="T7" fmla="*/ 0 h 47"/>
                <a:gd name="T8" fmla="*/ 46 w 46"/>
                <a:gd name="T9" fmla="*/ 0 h 47"/>
                <a:gd name="T10" fmla="*/ 46 w 46"/>
                <a:gd name="T11" fmla="*/ 0 h 47"/>
                <a:gd name="T12" fmla="*/ 46 w 46"/>
                <a:gd name="T13" fmla="*/ 47 h 47"/>
                <a:gd name="T14" fmla="*/ 46 w 46"/>
                <a:gd name="T15" fmla="*/ 47 h 47"/>
                <a:gd name="T16" fmla="*/ 46 w 46"/>
                <a:gd name="T17" fmla="*/ 47 h 47"/>
                <a:gd name="T18" fmla="*/ 23 w 46"/>
                <a:gd name="T19" fmla="*/ 47 h 47"/>
                <a:gd name="T20" fmla="*/ 23 w 46"/>
                <a:gd name="T21" fmla="*/ 46 h 47"/>
                <a:gd name="T22" fmla="*/ 46 w 46"/>
                <a:gd name="T23" fmla="*/ 46 h 47"/>
                <a:gd name="T24" fmla="*/ 46 w 46"/>
                <a:gd name="T25" fmla="*/ 1 h 47"/>
                <a:gd name="T26" fmla="*/ 23 w 46"/>
                <a:gd name="T27" fmla="*/ 1 h 47"/>
                <a:gd name="T28" fmla="*/ 0 w 46"/>
                <a:gd name="T29" fmla="*/ 1 h 47"/>
                <a:gd name="T30" fmla="*/ 0 w 46"/>
                <a:gd name="T31" fmla="*/ 46 h 47"/>
                <a:gd name="T32" fmla="*/ 23 w 46"/>
                <a:gd name="T33" fmla="*/ 46 h 47"/>
                <a:gd name="T34" fmla="*/ 23 w 46"/>
                <a:gd name="T35" fmla="*/ 47 h 47"/>
                <a:gd name="T36" fmla="*/ 0 w 46"/>
                <a:gd name="T37" fmla="*/ 47 h 47"/>
                <a:gd name="T38" fmla="*/ 0 w 46"/>
                <a:gd name="T39" fmla="*/ 47 h 47"/>
                <a:gd name="T40" fmla="*/ 0 w 46"/>
                <a:gd name="T41" fmla="*/ 47 h 47"/>
                <a:gd name="T42" fmla="*/ 0 w 46"/>
                <a:gd name="T43" fmla="*/ 0 h 47"/>
                <a:gd name="T44" fmla="*/ 0 w 46"/>
                <a:gd name="T45" fmla="*/ 0 h 47"/>
                <a:gd name="T46" fmla="*/ 0 w 46"/>
                <a:gd name="T47" fmla="*/ 0 h 47"/>
                <a:gd name="T48" fmla="*/ 23 w 46"/>
                <a:gd name="T49" fmla="*/ 0 h 47"/>
                <a:gd name="T50" fmla="*/ 23 w 46"/>
                <a:gd name="T51" fmla="*/ 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6" h="47">
                  <a:moveTo>
                    <a:pt x="46" y="1"/>
                  </a:moveTo>
                  <a:lnTo>
                    <a:pt x="23" y="1"/>
                  </a:lnTo>
                  <a:lnTo>
                    <a:pt x="23" y="0"/>
                  </a:lnTo>
                  <a:lnTo>
                    <a:pt x="46" y="0"/>
                  </a:lnTo>
                  <a:lnTo>
                    <a:pt x="46" y="0"/>
                  </a:lnTo>
                  <a:lnTo>
                    <a:pt x="46" y="0"/>
                  </a:lnTo>
                  <a:lnTo>
                    <a:pt x="46" y="47"/>
                  </a:lnTo>
                  <a:lnTo>
                    <a:pt x="46" y="47"/>
                  </a:lnTo>
                  <a:lnTo>
                    <a:pt x="46" y="47"/>
                  </a:lnTo>
                  <a:lnTo>
                    <a:pt x="23" y="47"/>
                  </a:lnTo>
                  <a:lnTo>
                    <a:pt x="23" y="46"/>
                  </a:lnTo>
                  <a:lnTo>
                    <a:pt x="46" y="46"/>
                  </a:lnTo>
                  <a:lnTo>
                    <a:pt x="46" y="1"/>
                  </a:lnTo>
                  <a:close/>
                  <a:moveTo>
                    <a:pt x="23" y="1"/>
                  </a:moveTo>
                  <a:lnTo>
                    <a:pt x="0" y="1"/>
                  </a:lnTo>
                  <a:lnTo>
                    <a:pt x="0" y="46"/>
                  </a:lnTo>
                  <a:lnTo>
                    <a:pt x="23" y="46"/>
                  </a:lnTo>
                  <a:lnTo>
                    <a:pt x="23" y="47"/>
                  </a:lnTo>
                  <a:lnTo>
                    <a:pt x="0" y="47"/>
                  </a:lnTo>
                  <a:lnTo>
                    <a:pt x="0" y="47"/>
                  </a:lnTo>
                  <a:lnTo>
                    <a:pt x="0" y="47"/>
                  </a:lnTo>
                  <a:lnTo>
                    <a:pt x="0" y="0"/>
                  </a:lnTo>
                  <a:lnTo>
                    <a:pt x="0" y="0"/>
                  </a:lnTo>
                  <a:lnTo>
                    <a:pt x="0" y="0"/>
                  </a:lnTo>
                  <a:lnTo>
                    <a:pt x="23" y="0"/>
                  </a:lnTo>
                  <a:lnTo>
                    <a:pt x="23"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642" name="Rectangle 670"/>
            <p:cNvSpPr>
              <a:spLocks noChangeArrowheads="1"/>
            </p:cNvSpPr>
            <p:nvPr/>
          </p:nvSpPr>
          <p:spPr bwMode="auto">
            <a:xfrm>
              <a:off x="3713955" y="5521486"/>
              <a:ext cx="73025" cy="74613"/>
            </a:xfrm>
            <a:prstGeom prst="rect">
              <a:avLst/>
            </a:prstGeom>
            <a:solidFill>
              <a:srgbClr val="6C3E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643" name="Freeform 671"/>
            <p:cNvSpPr>
              <a:spLocks noEditPoints="1"/>
            </p:cNvSpPr>
            <p:nvPr/>
          </p:nvSpPr>
          <p:spPr bwMode="auto">
            <a:xfrm>
              <a:off x="3713955" y="5521486"/>
              <a:ext cx="74613" cy="74613"/>
            </a:xfrm>
            <a:custGeom>
              <a:avLst/>
              <a:gdLst>
                <a:gd name="T0" fmla="*/ 24 w 47"/>
                <a:gd name="T1" fmla="*/ 0 h 47"/>
                <a:gd name="T2" fmla="*/ 46 w 47"/>
                <a:gd name="T3" fmla="*/ 0 h 47"/>
                <a:gd name="T4" fmla="*/ 47 w 47"/>
                <a:gd name="T5" fmla="*/ 0 h 47"/>
                <a:gd name="T6" fmla="*/ 47 w 47"/>
                <a:gd name="T7" fmla="*/ 0 h 47"/>
                <a:gd name="T8" fmla="*/ 47 w 47"/>
                <a:gd name="T9" fmla="*/ 47 h 47"/>
                <a:gd name="T10" fmla="*/ 47 w 47"/>
                <a:gd name="T11" fmla="*/ 47 h 47"/>
                <a:gd name="T12" fmla="*/ 46 w 47"/>
                <a:gd name="T13" fmla="*/ 47 h 47"/>
                <a:gd name="T14" fmla="*/ 24 w 47"/>
                <a:gd name="T15" fmla="*/ 47 h 47"/>
                <a:gd name="T16" fmla="*/ 24 w 47"/>
                <a:gd name="T17" fmla="*/ 46 h 47"/>
                <a:gd name="T18" fmla="*/ 46 w 47"/>
                <a:gd name="T19" fmla="*/ 46 h 47"/>
                <a:gd name="T20" fmla="*/ 46 w 47"/>
                <a:gd name="T21" fmla="*/ 1 h 47"/>
                <a:gd name="T22" fmla="*/ 24 w 47"/>
                <a:gd name="T23" fmla="*/ 1 h 47"/>
                <a:gd name="T24" fmla="*/ 24 w 47"/>
                <a:gd name="T25" fmla="*/ 0 h 47"/>
                <a:gd name="T26" fmla="*/ 0 w 47"/>
                <a:gd name="T27" fmla="*/ 0 h 47"/>
                <a:gd name="T28" fmla="*/ 24 w 47"/>
                <a:gd name="T29" fmla="*/ 0 h 47"/>
                <a:gd name="T30" fmla="*/ 24 w 47"/>
                <a:gd name="T31" fmla="*/ 1 h 47"/>
                <a:gd name="T32" fmla="*/ 0 w 47"/>
                <a:gd name="T33" fmla="*/ 1 h 47"/>
                <a:gd name="T34" fmla="*/ 0 w 47"/>
                <a:gd name="T35" fmla="*/ 46 h 47"/>
                <a:gd name="T36" fmla="*/ 24 w 47"/>
                <a:gd name="T37" fmla="*/ 46 h 47"/>
                <a:gd name="T38" fmla="*/ 24 w 47"/>
                <a:gd name="T39" fmla="*/ 47 h 47"/>
                <a:gd name="T40" fmla="*/ 0 w 47"/>
                <a:gd name="T41" fmla="*/ 47 h 47"/>
                <a:gd name="T42" fmla="*/ 0 w 47"/>
                <a:gd name="T43" fmla="*/ 47 h 47"/>
                <a:gd name="T44" fmla="*/ 0 w 47"/>
                <a:gd name="T45" fmla="*/ 47 h 47"/>
                <a:gd name="T46" fmla="*/ 0 w 47"/>
                <a:gd name="T47" fmla="*/ 0 h 47"/>
                <a:gd name="T48" fmla="*/ 0 w 47"/>
                <a:gd name="T49" fmla="*/ 0 h 47"/>
                <a:gd name="T50" fmla="*/ 0 w 47"/>
                <a:gd name="T51"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7">
                  <a:moveTo>
                    <a:pt x="24" y="0"/>
                  </a:moveTo>
                  <a:lnTo>
                    <a:pt x="46" y="0"/>
                  </a:lnTo>
                  <a:lnTo>
                    <a:pt x="47" y="0"/>
                  </a:lnTo>
                  <a:lnTo>
                    <a:pt x="47" y="0"/>
                  </a:lnTo>
                  <a:lnTo>
                    <a:pt x="47" y="47"/>
                  </a:lnTo>
                  <a:lnTo>
                    <a:pt x="47" y="47"/>
                  </a:lnTo>
                  <a:lnTo>
                    <a:pt x="46" y="47"/>
                  </a:lnTo>
                  <a:lnTo>
                    <a:pt x="24" y="47"/>
                  </a:lnTo>
                  <a:lnTo>
                    <a:pt x="24" y="46"/>
                  </a:lnTo>
                  <a:lnTo>
                    <a:pt x="46" y="46"/>
                  </a:lnTo>
                  <a:lnTo>
                    <a:pt x="46" y="1"/>
                  </a:lnTo>
                  <a:lnTo>
                    <a:pt x="24" y="1"/>
                  </a:lnTo>
                  <a:lnTo>
                    <a:pt x="24" y="0"/>
                  </a:lnTo>
                  <a:close/>
                  <a:moveTo>
                    <a:pt x="0" y="0"/>
                  </a:moveTo>
                  <a:lnTo>
                    <a:pt x="24" y="0"/>
                  </a:lnTo>
                  <a:lnTo>
                    <a:pt x="24" y="1"/>
                  </a:lnTo>
                  <a:lnTo>
                    <a:pt x="0" y="1"/>
                  </a:lnTo>
                  <a:lnTo>
                    <a:pt x="0" y="46"/>
                  </a:lnTo>
                  <a:lnTo>
                    <a:pt x="24" y="46"/>
                  </a:lnTo>
                  <a:lnTo>
                    <a:pt x="24" y="47"/>
                  </a:lnTo>
                  <a:lnTo>
                    <a:pt x="0" y="47"/>
                  </a:lnTo>
                  <a:lnTo>
                    <a:pt x="0" y="47"/>
                  </a:lnTo>
                  <a:lnTo>
                    <a:pt x="0" y="47"/>
                  </a:lnTo>
                  <a:lnTo>
                    <a:pt x="0" y="0"/>
                  </a:lnTo>
                  <a:lnTo>
                    <a:pt x="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644" name="Rectangle 672"/>
            <p:cNvSpPr>
              <a:spLocks noChangeArrowheads="1"/>
            </p:cNvSpPr>
            <p:nvPr/>
          </p:nvSpPr>
          <p:spPr bwMode="auto">
            <a:xfrm>
              <a:off x="3861593" y="5521486"/>
              <a:ext cx="73025" cy="74613"/>
            </a:xfrm>
            <a:prstGeom prst="rect">
              <a:avLst/>
            </a:prstGeom>
            <a:solidFill>
              <a:srgbClr val="6C3E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645" name="Freeform 673"/>
            <p:cNvSpPr>
              <a:spLocks noEditPoints="1"/>
            </p:cNvSpPr>
            <p:nvPr/>
          </p:nvSpPr>
          <p:spPr bwMode="auto">
            <a:xfrm>
              <a:off x="3860005" y="5521486"/>
              <a:ext cx="74613" cy="74613"/>
            </a:xfrm>
            <a:custGeom>
              <a:avLst/>
              <a:gdLst>
                <a:gd name="T0" fmla="*/ 23 w 47"/>
                <a:gd name="T1" fmla="*/ 0 h 47"/>
                <a:gd name="T2" fmla="*/ 47 w 47"/>
                <a:gd name="T3" fmla="*/ 0 h 47"/>
                <a:gd name="T4" fmla="*/ 47 w 47"/>
                <a:gd name="T5" fmla="*/ 0 h 47"/>
                <a:gd name="T6" fmla="*/ 47 w 47"/>
                <a:gd name="T7" fmla="*/ 0 h 47"/>
                <a:gd name="T8" fmla="*/ 47 w 47"/>
                <a:gd name="T9" fmla="*/ 47 h 47"/>
                <a:gd name="T10" fmla="*/ 47 w 47"/>
                <a:gd name="T11" fmla="*/ 47 h 47"/>
                <a:gd name="T12" fmla="*/ 47 w 47"/>
                <a:gd name="T13" fmla="*/ 47 h 47"/>
                <a:gd name="T14" fmla="*/ 23 w 47"/>
                <a:gd name="T15" fmla="*/ 47 h 47"/>
                <a:gd name="T16" fmla="*/ 23 w 47"/>
                <a:gd name="T17" fmla="*/ 46 h 47"/>
                <a:gd name="T18" fmla="*/ 47 w 47"/>
                <a:gd name="T19" fmla="*/ 46 h 47"/>
                <a:gd name="T20" fmla="*/ 47 w 47"/>
                <a:gd name="T21" fmla="*/ 1 h 47"/>
                <a:gd name="T22" fmla="*/ 23 w 47"/>
                <a:gd name="T23" fmla="*/ 1 h 47"/>
                <a:gd name="T24" fmla="*/ 23 w 47"/>
                <a:gd name="T25" fmla="*/ 0 h 47"/>
                <a:gd name="T26" fmla="*/ 1 w 47"/>
                <a:gd name="T27" fmla="*/ 0 h 47"/>
                <a:gd name="T28" fmla="*/ 23 w 47"/>
                <a:gd name="T29" fmla="*/ 0 h 47"/>
                <a:gd name="T30" fmla="*/ 23 w 47"/>
                <a:gd name="T31" fmla="*/ 1 h 47"/>
                <a:gd name="T32" fmla="*/ 1 w 47"/>
                <a:gd name="T33" fmla="*/ 1 h 47"/>
                <a:gd name="T34" fmla="*/ 1 w 47"/>
                <a:gd name="T35" fmla="*/ 46 h 47"/>
                <a:gd name="T36" fmla="*/ 23 w 47"/>
                <a:gd name="T37" fmla="*/ 46 h 47"/>
                <a:gd name="T38" fmla="*/ 23 w 47"/>
                <a:gd name="T39" fmla="*/ 47 h 47"/>
                <a:gd name="T40" fmla="*/ 1 w 47"/>
                <a:gd name="T41" fmla="*/ 47 h 47"/>
                <a:gd name="T42" fmla="*/ 0 w 47"/>
                <a:gd name="T43" fmla="*/ 47 h 47"/>
                <a:gd name="T44" fmla="*/ 0 w 47"/>
                <a:gd name="T45" fmla="*/ 47 h 47"/>
                <a:gd name="T46" fmla="*/ 0 w 47"/>
                <a:gd name="T47" fmla="*/ 0 h 47"/>
                <a:gd name="T48" fmla="*/ 0 w 47"/>
                <a:gd name="T49" fmla="*/ 0 h 47"/>
                <a:gd name="T50" fmla="*/ 1 w 47"/>
                <a:gd name="T51"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7">
                  <a:moveTo>
                    <a:pt x="23" y="0"/>
                  </a:moveTo>
                  <a:lnTo>
                    <a:pt x="47" y="0"/>
                  </a:lnTo>
                  <a:lnTo>
                    <a:pt x="47" y="0"/>
                  </a:lnTo>
                  <a:lnTo>
                    <a:pt x="47" y="0"/>
                  </a:lnTo>
                  <a:lnTo>
                    <a:pt x="47" y="47"/>
                  </a:lnTo>
                  <a:lnTo>
                    <a:pt x="47" y="47"/>
                  </a:lnTo>
                  <a:lnTo>
                    <a:pt x="47" y="47"/>
                  </a:lnTo>
                  <a:lnTo>
                    <a:pt x="23" y="47"/>
                  </a:lnTo>
                  <a:lnTo>
                    <a:pt x="23" y="46"/>
                  </a:lnTo>
                  <a:lnTo>
                    <a:pt x="47" y="46"/>
                  </a:lnTo>
                  <a:lnTo>
                    <a:pt x="47" y="1"/>
                  </a:lnTo>
                  <a:lnTo>
                    <a:pt x="23" y="1"/>
                  </a:lnTo>
                  <a:lnTo>
                    <a:pt x="23" y="0"/>
                  </a:lnTo>
                  <a:close/>
                  <a:moveTo>
                    <a:pt x="1" y="0"/>
                  </a:moveTo>
                  <a:lnTo>
                    <a:pt x="23" y="0"/>
                  </a:lnTo>
                  <a:lnTo>
                    <a:pt x="23" y="1"/>
                  </a:lnTo>
                  <a:lnTo>
                    <a:pt x="1" y="1"/>
                  </a:lnTo>
                  <a:lnTo>
                    <a:pt x="1" y="46"/>
                  </a:lnTo>
                  <a:lnTo>
                    <a:pt x="23" y="46"/>
                  </a:lnTo>
                  <a:lnTo>
                    <a:pt x="23" y="47"/>
                  </a:lnTo>
                  <a:lnTo>
                    <a:pt x="1" y="47"/>
                  </a:lnTo>
                  <a:lnTo>
                    <a:pt x="0" y="47"/>
                  </a:lnTo>
                  <a:lnTo>
                    <a:pt x="0" y="47"/>
                  </a:lnTo>
                  <a:lnTo>
                    <a:pt x="0" y="0"/>
                  </a:lnTo>
                  <a:lnTo>
                    <a:pt x="0" y="0"/>
                  </a:ln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646" name="Rectangle 674"/>
            <p:cNvSpPr>
              <a:spLocks noChangeArrowheads="1"/>
            </p:cNvSpPr>
            <p:nvPr/>
          </p:nvSpPr>
          <p:spPr bwMode="auto">
            <a:xfrm>
              <a:off x="3934618" y="5521486"/>
              <a:ext cx="71438" cy="74613"/>
            </a:xfrm>
            <a:prstGeom prst="rect">
              <a:avLst/>
            </a:prstGeom>
            <a:solidFill>
              <a:srgbClr val="6C3E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647" name="Freeform 675"/>
            <p:cNvSpPr>
              <a:spLocks noEditPoints="1"/>
            </p:cNvSpPr>
            <p:nvPr/>
          </p:nvSpPr>
          <p:spPr bwMode="auto">
            <a:xfrm>
              <a:off x="3934618" y="5521486"/>
              <a:ext cx="74613" cy="74613"/>
            </a:xfrm>
            <a:custGeom>
              <a:avLst/>
              <a:gdLst>
                <a:gd name="T0" fmla="*/ 45 w 47"/>
                <a:gd name="T1" fmla="*/ 1 h 47"/>
                <a:gd name="T2" fmla="*/ 23 w 47"/>
                <a:gd name="T3" fmla="*/ 1 h 47"/>
                <a:gd name="T4" fmla="*/ 23 w 47"/>
                <a:gd name="T5" fmla="*/ 0 h 47"/>
                <a:gd name="T6" fmla="*/ 45 w 47"/>
                <a:gd name="T7" fmla="*/ 0 h 47"/>
                <a:gd name="T8" fmla="*/ 47 w 47"/>
                <a:gd name="T9" fmla="*/ 0 h 47"/>
                <a:gd name="T10" fmla="*/ 47 w 47"/>
                <a:gd name="T11" fmla="*/ 0 h 47"/>
                <a:gd name="T12" fmla="*/ 47 w 47"/>
                <a:gd name="T13" fmla="*/ 47 h 47"/>
                <a:gd name="T14" fmla="*/ 47 w 47"/>
                <a:gd name="T15" fmla="*/ 47 h 47"/>
                <a:gd name="T16" fmla="*/ 45 w 47"/>
                <a:gd name="T17" fmla="*/ 47 h 47"/>
                <a:gd name="T18" fmla="*/ 23 w 47"/>
                <a:gd name="T19" fmla="*/ 47 h 47"/>
                <a:gd name="T20" fmla="*/ 23 w 47"/>
                <a:gd name="T21" fmla="*/ 46 h 47"/>
                <a:gd name="T22" fmla="*/ 45 w 47"/>
                <a:gd name="T23" fmla="*/ 46 h 47"/>
                <a:gd name="T24" fmla="*/ 45 w 47"/>
                <a:gd name="T25" fmla="*/ 1 h 47"/>
                <a:gd name="T26" fmla="*/ 23 w 47"/>
                <a:gd name="T27" fmla="*/ 1 h 47"/>
                <a:gd name="T28" fmla="*/ 0 w 47"/>
                <a:gd name="T29" fmla="*/ 1 h 47"/>
                <a:gd name="T30" fmla="*/ 0 w 47"/>
                <a:gd name="T31" fmla="*/ 46 h 47"/>
                <a:gd name="T32" fmla="*/ 23 w 47"/>
                <a:gd name="T33" fmla="*/ 46 h 47"/>
                <a:gd name="T34" fmla="*/ 23 w 47"/>
                <a:gd name="T35" fmla="*/ 47 h 47"/>
                <a:gd name="T36" fmla="*/ 0 w 47"/>
                <a:gd name="T37" fmla="*/ 47 h 47"/>
                <a:gd name="T38" fmla="*/ 0 w 47"/>
                <a:gd name="T39" fmla="*/ 47 h 47"/>
                <a:gd name="T40" fmla="*/ 0 w 47"/>
                <a:gd name="T41" fmla="*/ 47 h 47"/>
                <a:gd name="T42" fmla="*/ 0 w 47"/>
                <a:gd name="T43" fmla="*/ 0 h 47"/>
                <a:gd name="T44" fmla="*/ 0 w 47"/>
                <a:gd name="T45" fmla="*/ 0 h 47"/>
                <a:gd name="T46" fmla="*/ 0 w 47"/>
                <a:gd name="T47" fmla="*/ 0 h 47"/>
                <a:gd name="T48" fmla="*/ 23 w 47"/>
                <a:gd name="T49" fmla="*/ 0 h 47"/>
                <a:gd name="T50" fmla="*/ 23 w 47"/>
                <a:gd name="T51" fmla="*/ 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7">
                  <a:moveTo>
                    <a:pt x="45" y="1"/>
                  </a:moveTo>
                  <a:lnTo>
                    <a:pt x="23" y="1"/>
                  </a:lnTo>
                  <a:lnTo>
                    <a:pt x="23" y="0"/>
                  </a:lnTo>
                  <a:lnTo>
                    <a:pt x="45" y="0"/>
                  </a:lnTo>
                  <a:lnTo>
                    <a:pt x="47" y="0"/>
                  </a:lnTo>
                  <a:lnTo>
                    <a:pt x="47" y="0"/>
                  </a:lnTo>
                  <a:lnTo>
                    <a:pt x="47" y="47"/>
                  </a:lnTo>
                  <a:lnTo>
                    <a:pt x="47" y="47"/>
                  </a:lnTo>
                  <a:lnTo>
                    <a:pt x="45" y="47"/>
                  </a:lnTo>
                  <a:lnTo>
                    <a:pt x="23" y="47"/>
                  </a:lnTo>
                  <a:lnTo>
                    <a:pt x="23" y="46"/>
                  </a:lnTo>
                  <a:lnTo>
                    <a:pt x="45" y="46"/>
                  </a:lnTo>
                  <a:lnTo>
                    <a:pt x="45" y="1"/>
                  </a:lnTo>
                  <a:close/>
                  <a:moveTo>
                    <a:pt x="23" y="1"/>
                  </a:moveTo>
                  <a:lnTo>
                    <a:pt x="0" y="1"/>
                  </a:lnTo>
                  <a:lnTo>
                    <a:pt x="0" y="46"/>
                  </a:lnTo>
                  <a:lnTo>
                    <a:pt x="23" y="46"/>
                  </a:lnTo>
                  <a:lnTo>
                    <a:pt x="23" y="47"/>
                  </a:lnTo>
                  <a:lnTo>
                    <a:pt x="0" y="47"/>
                  </a:lnTo>
                  <a:lnTo>
                    <a:pt x="0" y="47"/>
                  </a:lnTo>
                  <a:lnTo>
                    <a:pt x="0" y="47"/>
                  </a:lnTo>
                  <a:lnTo>
                    <a:pt x="0" y="0"/>
                  </a:lnTo>
                  <a:lnTo>
                    <a:pt x="0" y="0"/>
                  </a:lnTo>
                  <a:lnTo>
                    <a:pt x="0" y="0"/>
                  </a:lnTo>
                  <a:lnTo>
                    <a:pt x="23" y="0"/>
                  </a:lnTo>
                  <a:lnTo>
                    <a:pt x="23"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648" name="Rectangle 676"/>
            <p:cNvSpPr>
              <a:spLocks noChangeArrowheads="1"/>
            </p:cNvSpPr>
            <p:nvPr/>
          </p:nvSpPr>
          <p:spPr bwMode="auto">
            <a:xfrm>
              <a:off x="3640930" y="5081749"/>
              <a:ext cx="73025" cy="74613"/>
            </a:xfrm>
            <a:prstGeom prst="rect">
              <a:avLst/>
            </a:prstGeom>
            <a:solidFill>
              <a:srgbClr val="C66C2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649" name="Freeform 677"/>
            <p:cNvSpPr>
              <a:spLocks noEditPoints="1"/>
            </p:cNvSpPr>
            <p:nvPr/>
          </p:nvSpPr>
          <p:spPr bwMode="auto">
            <a:xfrm>
              <a:off x="3640930" y="5081749"/>
              <a:ext cx="73025" cy="74613"/>
            </a:xfrm>
            <a:custGeom>
              <a:avLst/>
              <a:gdLst>
                <a:gd name="T0" fmla="*/ 46 w 46"/>
                <a:gd name="T1" fmla="*/ 47 h 47"/>
                <a:gd name="T2" fmla="*/ 23 w 46"/>
                <a:gd name="T3" fmla="*/ 47 h 47"/>
                <a:gd name="T4" fmla="*/ 23 w 46"/>
                <a:gd name="T5" fmla="*/ 47 h 47"/>
                <a:gd name="T6" fmla="*/ 46 w 46"/>
                <a:gd name="T7" fmla="*/ 47 h 47"/>
                <a:gd name="T8" fmla="*/ 46 w 46"/>
                <a:gd name="T9" fmla="*/ 1 h 47"/>
                <a:gd name="T10" fmla="*/ 23 w 46"/>
                <a:gd name="T11" fmla="*/ 1 h 47"/>
                <a:gd name="T12" fmla="*/ 23 w 46"/>
                <a:gd name="T13" fmla="*/ 0 h 47"/>
                <a:gd name="T14" fmla="*/ 46 w 46"/>
                <a:gd name="T15" fmla="*/ 0 h 47"/>
                <a:gd name="T16" fmla="*/ 46 w 46"/>
                <a:gd name="T17" fmla="*/ 0 h 47"/>
                <a:gd name="T18" fmla="*/ 46 w 46"/>
                <a:gd name="T19" fmla="*/ 0 h 47"/>
                <a:gd name="T20" fmla="*/ 46 w 46"/>
                <a:gd name="T21" fmla="*/ 47 h 47"/>
                <a:gd name="T22" fmla="*/ 46 w 46"/>
                <a:gd name="T23" fmla="*/ 47 h 47"/>
                <a:gd name="T24" fmla="*/ 46 w 46"/>
                <a:gd name="T25" fmla="*/ 47 h 47"/>
                <a:gd name="T26" fmla="*/ 23 w 46"/>
                <a:gd name="T27" fmla="*/ 47 h 47"/>
                <a:gd name="T28" fmla="*/ 0 w 46"/>
                <a:gd name="T29" fmla="*/ 47 h 47"/>
                <a:gd name="T30" fmla="*/ 0 w 46"/>
                <a:gd name="T31" fmla="*/ 47 h 47"/>
                <a:gd name="T32" fmla="*/ 0 w 46"/>
                <a:gd name="T33" fmla="*/ 47 h 47"/>
                <a:gd name="T34" fmla="*/ 0 w 46"/>
                <a:gd name="T35" fmla="*/ 0 h 47"/>
                <a:gd name="T36" fmla="*/ 0 w 46"/>
                <a:gd name="T37" fmla="*/ 0 h 47"/>
                <a:gd name="T38" fmla="*/ 0 w 46"/>
                <a:gd name="T39" fmla="*/ 0 h 47"/>
                <a:gd name="T40" fmla="*/ 23 w 46"/>
                <a:gd name="T41" fmla="*/ 0 h 47"/>
                <a:gd name="T42" fmla="*/ 23 w 46"/>
                <a:gd name="T43" fmla="*/ 1 h 47"/>
                <a:gd name="T44" fmla="*/ 0 w 46"/>
                <a:gd name="T45" fmla="*/ 1 h 47"/>
                <a:gd name="T46" fmla="*/ 0 w 46"/>
                <a:gd name="T47" fmla="*/ 47 h 47"/>
                <a:gd name="T48" fmla="*/ 23 w 46"/>
                <a:gd name="T49" fmla="*/ 47 h 47"/>
                <a:gd name="T50" fmla="*/ 23 w 46"/>
                <a:gd name="T51" fmla="*/ 4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6" h="47">
                  <a:moveTo>
                    <a:pt x="46" y="47"/>
                  </a:moveTo>
                  <a:lnTo>
                    <a:pt x="23" y="47"/>
                  </a:lnTo>
                  <a:lnTo>
                    <a:pt x="23" y="47"/>
                  </a:lnTo>
                  <a:lnTo>
                    <a:pt x="46" y="47"/>
                  </a:lnTo>
                  <a:lnTo>
                    <a:pt x="46" y="1"/>
                  </a:lnTo>
                  <a:lnTo>
                    <a:pt x="23" y="1"/>
                  </a:lnTo>
                  <a:lnTo>
                    <a:pt x="23" y="0"/>
                  </a:lnTo>
                  <a:lnTo>
                    <a:pt x="46" y="0"/>
                  </a:lnTo>
                  <a:lnTo>
                    <a:pt x="46" y="0"/>
                  </a:lnTo>
                  <a:lnTo>
                    <a:pt x="46" y="0"/>
                  </a:lnTo>
                  <a:lnTo>
                    <a:pt x="46" y="47"/>
                  </a:lnTo>
                  <a:lnTo>
                    <a:pt x="46" y="47"/>
                  </a:lnTo>
                  <a:lnTo>
                    <a:pt x="46" y="47"/>
                  </a:lnTo>
                  <a:close/>
                  <a:moveTo>
                    <a:pt x="23" y="47"/>
                  </a:moveTo>
                  <a:lnTo>
                    <a:pt x="0" y="47"/>
                  </a:lnTo>
                  <a:lnTo>
                    <a:pt x="0" y="47"/>
                  </a:lnTo>
                  <a:lnTo>
                    <a:pt x="0" y="47"/>
                  </a:lnTo>
                  <a:lnTo>
                    <a:pt x="0" y="0"/>
                  </a:lnTo>
                  <a:lnTo>
                    <a:pt x="0" y="0"/>
                  </a:lnTo>
                  <a:lnTo>
                    <a:pt x="0" y="0"/>
                  </a:lnTo>
                  <a:lnTo>
                    <a:pt x="23" y="0"/>
                  </a:lnTo>
                  <a:lnTo>
                    <a:pt x="23" y="1"/>
                  </a:lnTo>
                  <a:lnTo>
                    <a:pt x="0" y="1"/>
                  </a:lnTo>
                  <a:lnTo>
                    <a:pt x="0" y="47"/>
                  </a:lnTo>
                  <a:lnTo>
                    <a:pt x="23" y="47"/>
                  </a:lnTo>
                  <a:lnTo>
                    <a:pt x="23" y="4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650" name="Rectangle 678"/>
            <p:cNvSpPr>
              <a:spLocks noChangeArrowheads="1"/>
            </p:cNvSpPr>
            <p:nvPr/>
          </p:nvSpPr>
          <p:spPr bwMode="auto">
            <a:xfrm>
              <a:off x="3494880" y="4864261"/>
              <a:ext cx="71438" cy="73025"/>
            </a:xfrm>
            <a:prstGeom prst="rect">
              <a:avLst/>
            </a:prstGeom>
            <a:solidFill>
              <a:srgbClr val="C66C2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651" name="Freeform 679"/>
            <p:cNvSpPr>
              <a:spLocks noEditPoints="1"/>
            </p:cNvSpPr>
            <p:nvPr/>
          </p:nvSpPr>
          <p:spPr bwMode="auto">
            <a:xfrm>
              <a:off x="3494880" y="4862674"/>
              <a:ext cx="74613" cy="74613"/>
            </a:xfrm>
            <a:custGeom>
              <a:avLst/>
              <a:gdLst>
                <a:gd name="T0" fmla="*/ 45 w 47"/>
                <a:gd name="T1" fmla="*/ 47 h 47"/>
                <a:gd name="T2" fmla="*/ 23 w 47"/>
                <a:gd name="T3" fmla="*/ 47 h 47"/>
                <a:gd name="T4" fmla="*/ 23 w 47"/>
                <a:gd name="T5" fmla="*/ 47 h 47"/>
                <a:gd name="T6" fmla="*/ 45 w 47"/>
                <a:gd name="T7" fmla="*/ 47 h 47"/>
                <a:gd name="T8" fmla="*/ 45 w 47"/>
                <a:gd name="T9" fmla="*/ 1 h 47"/>
                <a:gd name="T10" fmla="*/ 23 w 47"/>
                <a:gd name="T11" fmla="*/ 1 h 47"/>
                <a:gd name="T12" fmla="*/ 23 w 47"/>
                <a:gd name="T13" fmla="*/ 0 h 47"/>
                <a:gd name="T14" fmla="*/ 45 w 47"/>
                <a:gd name="T15" fmla="*/ 0 h 47"/>
                <a:gd name="T16" fmla="*/ 47 w 47"/>
                <a:gd name="T17" fmla="*/ 0 h 47"/>
                <a:gd name="T18" fmla="*/ 47 w 47"/>
                <a:gd name="T19" fmla="*/ 1 h 47"/>
                <a:gd name="T20" fmla="*/ 47 w 47"/>
                <a:gd name="T21" fmla="*/ 47 h 47"/>
                <a:gd name="T22" fmla="*/ 47 w 47"/>
                <a:gd name="T23" fmla="*/ 47 h 47"/>
                <a:gd name="T24" fmla="*/ 45 w 47"/>
                <a:gd name="T25" fmla="*/ 47 h 47"/>
                <a:gd name="T26" fmla="*/ 23 w 47"/>
                <a:gd name="T27" fmla="*/ 47 h 47"/>
                <a:gd name="T28" fmla="*/ 0 w 47"/>
                <a:gd name="T29" fmla="*/ 47 h 47"/>
                <a:gd name="T30" fmla="*/ 0 w 47"/>
                <a:gd name="T31" fmla="*/ 47 h 47"/>
                <a:gd name="T32" fmla="*/ 0 w 47"/>
                <a:gd name="T33" fmla="*/ 47 h 47"/>
                <a:gd name="T34" fmla="*/ 0 w 47"/>
                <a:gd name="T35" fmla="*/ 1 h 47"/>
                <a:gd name="T36" fmla="*/ 0 w 47"/>
                <a:gd name="T37" fmla="*/ 0 h 47"/>
                <a:gd name="T38" fmla="*/ 0 w 47"/>
                <a:gd name="T39" fmla="*/ 0 h 47"/>
                <a:gd name="T40" fmla="*/ 23 w 47"/>
                <a:gd name="T41" fmla="*/ 0 h 47"/>
                <a:gd name="T42" fmla="*/ 23 w 47"/>
                <a:gd name="T43" fmla="*/ 1 h 47"/>
                <a:gd name="T44" fmla="*/ 0 w 47"/>
                <a:gd name="T45" fmla="*/ 1 h 47"/>
                <a:gd name="T46" fmla="*/ 0 w 47"/>
                <a:gd name="T47" fmla="*/ 47 h 47"/>
                <a:gd name="T48" fmla="*/ 23 w 47"/>
                <a:gd name="T49" fmla="*/ 47 h 47"/>
                <a:gd name="T50" fmla="*/ 23 w 47"/>
                <a:gd name="T51" fmla="*/ 4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7">
                  <a:moveTo>
                    <a:pt x="45" y="47"/>
                  </a:moveTo>
                  <a:lnTo>
                    <a:pt x="23" y="47"/>
                  </a:lnTo>
                  <a:lnTo>
                    <a:pt x="23" y="47"/>
                  </a:lnTo>
                  <a:lnTo>
                    <a:pt x="45" y="47"/>
                  </a:lnTo>
                  <a:lnTo>
                    <a:pt x="45" y="1"/>
                  </a:lnTo>
                  <a:lnTo>
                    <a:pt x="23" y="1"/>
                  </a:lnTo>
                  <a:lnTo>
                    <a:pt x="23" y="0"/>
                  </a:lnTo>
                  <a:lnTo>
                    <a:pt x="45" y="0"/>
                  </a:lnTo>
                  <a:lnTo>
                    <a:pt x="47" y="0"/>
                  </a:lnTo>
                  <a:lnTo>
                    <a:pt x="47" y="1"/>
                  </a:lnTo>
                  <a:lnTo>
                    <a:pt x="47" y="47"/>
                  </a:lnTo>
                  <a:lnTo>
                    <a:pt x="47" y="47"/>
                  </a:lnTo>
                  <a:lnTo>
                    <a:pt x="45" y="47"/>
                  </a:lnTo>
                  <a:close/>
                  <a:moveTo>
                    <a:pt x="23" y="47"/>
                  </a:moveTo>
                  <a:lnTo>
                    <a:pt x="0" y="47"/>
                  </a:lnTo>
                  <a:lnTo>
                    <a:pt x="0" y="47"/>
                  </a:lnTo>
                  <a:lnTo>
                    <a:pt x="0" y="47"/>
                  </a:lnTo>
                  <a:lnTo>
                    <a:pt x="0" y="1"/>
                  </a:lnTo>
                  <a:lnTo>
                    <a:pt x="0" y="0"/>
                  </a:lnTo>
                  <a:lnTo>
                    <a:pt x="0" y="0"/>
                  </a:lnTo>
                  <a:lnTo>
                    <a:pt x="23" y="0"/>
                  </a:lnTo>
                  <a:lnTo>
                    <a:pt x="23" y="1"/>
                  </a:lnTo>
                  <a:lnTo>
                    <a:pt x="0" y="1"/>
                  </a:lnTo>
                  <a:lnTo>
                    <a:pt x="0" y="47"/>
                  </a:lnTo>
                  <a:lnTo>
                    <a:pt x="23" y="47"/>
                  </a:lnTo>
                  <a:lnTo>
                    <a:pt x="23" y="4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grpSp>
          <p:nvGrpSpPr>
            <p:cNvPr id="1393" name="Group 1392"/>
            <p:cNvGrpSpPr/>
            <p:nvPr/>
          </p:nvGrpSpPr>
          <p:grpSpPr>
            <a:xfrm>
              <a:off x="494505" y="1403511"/>
              <a:ext cx="5497513" cy="3065463"/>
              <a:chOff x="494505" y="1403511"/>
              <a:chExt cx="5497513" cy="3065463"/>
            </a:xfrm>
            <a:solidFill>
              <a:schemeClr val="accent6"/>
            </a:solidFill>
          </p:grpSpPr>
          <p:sp>
            <p:nvSpPr>
              <p:cNvPr id="658" name="Oval 686"/>
              <p:cNvSpPr>
                <a:spLocks noChangeArrowheads="1"/>
              </p:cNvSpPr>
              <p:nvPr/>
            </p:nvSpPr>
            <p:spPr bwMode="auto">
              <a:xfrm>
                <a:off x="1680368" y="2722724"/>
                <a:ext cx="1276350" cy="1276350"/>
              </a:xfrm>
              <a:prstGeom prst="ellipse">
                <a:avLst/>
              </a:prstGeom>
              <a:grpFill/>
              <a:ln>
                <a:noFill/>
              </a:ln>
            </p:spPr>
            <p:txBody>
              <a:bodyPr vert="horz" wrap="square" lIns="68580" tIns="34290" rIns="68580" bIns="34290" numCol="1" anchor="t" anchorCtr="0" compatLnSpc="1">
                <a:prstTxWarp prst="textNoShape">
                  <a:avLst/>
                </a:prstTxWarp>
              </a:bodyPr>
              <a:lstStyle/>
              <a:p>
                <a:endParaRPr lang="en-US"/>
              </a:p>
            </p:txBody>
          </p:sp>
          <p:grpSp>
            <p:nvGrpSpPr>
              <p:cNvPr id="11" name="Group 10"/>
              <p:cNvGrpSpPr/>
              <p:nvPr/>
            </p:nvGrpSpPr>
            <p:grpSpPr>
              <a:xfrm>
                <a:off x="494505" y="1403511"/>
                <a:ext cx="5497513" cy="3065463"/>
                <a:chOff x="494505" y="1403511"/>
                <a:chExt cx="5497513" cy="3065463"/>
              </a:xfrm>
              <a:grpFill/>
            </p:grpSpPr>
            <p:sp>
              <p:nvSpPr>
                <p:cNvPr id="652" name="Oval 680"/>
                <p:cNvSpPr>
                  <a:spLocks noChangeArrowheads="1"/>
                </p:cNvSpPr>
                <p:nvPr/>
              </p:nvSpPr>
              <p:spPr bwMode="auto">
                <a:xfrm>
                  <a:off x="3312318" y="1403511"/>
                  <a:ext cx="1793875" cy="1795463"/>
                </a:xfrm>
                <a:prstGeom prst="ellipse">
                  <a:avLst/>
                </a:prstGeom>
                <a:grpFill/>
                <a:ln>
                  <a:noFill/>
                </a:ln>
              </p:spPr>
              <p:txBody>
                <a:bodyPr vert="horz" wrap="square" lIns="68580" tIns="34290" rIns="68580" bIns="34290" numCol="1" anchor="t" anchorCtr="0" compatLnSpc="1">
                  <a:prstTxWarp prst="textNoShape">
                    <a:avLst/>
                  </a:prstTxWarp>
                </a:bodyPr>
                <a:lstStyle/>
                <a:p>
                  <a:endParaRPr lang="en-US"/>
                </a:p>
              </p:txBody>
            </p:sp>
            <p:sp>
              <p:nvSpPr>
                <p:cNvPr id="653" name="Oval 681"/>
                <p:cNvSpPr>
                  <a:spLocks noChangeArrowheads="1"/>
                </p:cNvSpPr>
                <p:nvPr/>
              </p:nvSpPr>
              <p:spPr bwMode="auto">
                <a:xfrm>
                  <a:off x="2347118" y="1833724"/>
                  <a:ext cx="1573213" cy="1573213"/>
                </a:xfrm>
                <a:prstGeom prst="ellipse">
                  <a:avLst/>
                </a:prstGeom>
                <a:grpFill/>
                <a:ln>
                  <a:noFill/>
                </a:ln>
              </p:spPr>
              <p:txBody>
                <a:bodyPr vert="horz" wrap="square" lIns="68580" tIns="34290" rIns="68580" bIns="34290" numCol="1" anchor="t" anchorCtr="0" compatLnSpc="1">
                  <a:prstTxWarp prst="textNoShape">
                    <a:avLst/>
                  </a:prstTxWarp>
                </a:bodyPr>
                <a:lstStyle/>
                <a:p>
                  <a:endParaRPr lang="en-US"/>
                </a:p>
              </p:txBody>
            </p:sp>
            <p:sp>
              <p:nvSpPr>
                <p:cNvPr id="654" name="Oval 682"/>
                <p:cNvSpPr>
                  <a:spLocks noChangeArrowheads="1"/>
                </p:cNvSpPr>
                <p:nvPr/>
              </p:nvSpPr>
              <p:spPr bwMode="auto">
                <a:xfrm>
                  <a:off x="4409280" y="2205199"/>
                  <a:ext cx="1573213" cy="1573213"/>
                </a:xfrm>
                <a:prstGeom prst="ellipse">
                  <a:avLst/>
                </a:prstGeom>
                <a:grpFill/>
                <a:ln>
                  <a:noFill/>
                </a:ln>
              </p:spPr>
              <p:txBody>
                <a:bodyPr vert="horz" wrap="square" lIns="68580" tIns="34290" rIns="68580" bIns="34290" numCol="1" anchor="t" anchorCtr="0" compatLnSpc="1">
                  <a:prstTxWarp prst="textNoShape">
                    <a:avLst/>
                  </a:prstTxWarp>
                </a:bodyPr>
                <a:lstStyle/>
                <a:p>
                  <a:endParaRPr lang="en-US"/>
                </a:p>
              </p:txBody>
            </p:sp>
            <p:sp>
              <p:nvSpPr>
                <p:cNvPr id="655" name="Freeform 683"/>
                <p:cNvSpPr>
                  <a:spLocks/>
                </p:cNvSpPr>
                <p:nvPr/>
              </p:nvSpPr>
              <p:spPr bwMode="auto">
                <a:xfrm>
                  <a:off x="3755230" y="2748124"/>
                  <a:ext cx="495300" cy="941388"/>
                </a:xfrm>
                <a:custGeom>
                  <a:avLst/>
                  <a:gdLst>
                    <a:gd name="T0" fmla="*/ 183 w 312"/>
                    <a:gd name="T1" fmla="*/ 0 h 593"/>
                    <a:gd name="T2" fmla="*/ 0 w 312"/>
                    <a:gd name="T3" fmla="*/ 593 h 593"/>
                    <a:gd name="T4" fmla="*/ 312 w 312"/>
                    <a:gd name="T5" fmla="*/ 167 h 593"/>
                    <a:gd name="T6" fmla="*/ 183 w 312"/>
                    <a:gd name="T7" fmla="*/ 0 h 593"/>
                  </a:gdLst>
                  <a:ahLst/>
                  <a:cxnLst>
                    <a:cxn ang="0">
                      <a:pos x="T0" y="T1"/>
                    </a:cxn>
                    <a:cxn ang="0">
                      <a:pos x="T2" y="T3"/>
                    </a:cxn>
                    <a:cxn ang="0">
                      <a:pos x="T4" y="T5"/>
                    </a:cxn>
                    <a:cxn ang="0">
                      <a:pos x="T6" y="T7"/>
                    </a:cxn>
                  </a:cxnLst>
                  <a:rect l="0" t="0" r="r" b="b"/>
                  <a:pathLst>
                    <a:path w="312" h="593">
                      <a:moveTo>
                        <a:pt x="183" y="0"/>
                      </a:moveTo>
                      <a:lnTo>
                        <a:pt x="0" y="593"/>
                      </a:lnTo>
                      <a:lnTo>
                        <a:pt x="312" y="167"/>
                      </a:lnTo>
                      <a:lnTo>
                        <a:pt x="183" y="0"/>
                      </a:lnTo>
                      <a:close/>
                    </a:path>
                  </a:pathLst>
                </a:custGeom>
                <a:grpFill/>
                <a:ln>
                  <a:noFill/>
                </a:ln>
              </p:spPr>
              <p:txBody>
                <a:bodyPr vert="horz" wrap="square" lIns="68580" tIns="34290" rIns="68580" bIns="34290" numCol="1" anchor="t" anchorCtr="0" compatLnSpc="1">
                  <a:prstTxWarp prst="textNoShape">
                    <a:avLst/>
                  </a:prstTxWarp>
                </a:bodyPr>
                <a:lstStyle/>
                <a:p>
                  <a:endParaRPr lang="en-US"/>
                </a:p>
              </p:txBody>
            </p:sp>
            <p:sp>
              <p:nvSpPr>
                <p:cNvPr id="656" name="Freeform 684"/>
                <p:cNvSpPr>
                  <a:spLocks/>
                </p:cNvSpPr>
                <p:nvPr/>
              </p:nvSpPr>
              <p:spPr bwMode="auto">
                <a:xfrm>
                  <a:off x="4925218" y="3400586"/>
                  <a:ext cx="495300" cy="941388"/>
                </a:xfrm>
                <a:custGeom>
                  <a:avLst/>
                  <a:gdLst>
                    <a:gd name="T0" fmla="*/ 130 w 312"/>
                    <a:gd name="T1" fmla="*/ 0 h 593"/>
                    <a:gd name="T2" fmla="*/ 312 w 312"/>
                    <a:gd name="T3" fmla="*/ 593 h 593"/>
                    <a:gd name="T4" fmla="*/ 0 w 312"/>
                    <a:gd name="T5" fmla="*/ 168 h 593"/>
                    <a:gd name="T6" fmla="*/ 130 w 312"/>
                    <a:gd name="T7" fmla="*/ 0 h 593"/>
                  </a:gdLst>
                  <a:ahLst/>
                  <a:cxnLst>
                    <a:cxn ang="0">
                      <a:pos x="T0" y="T1"/>
                    </a:cxn>
                    <a:cxn ang="0">
                      <a:pos x="T2" y="T3"/>
                    </a:cxn>
                    <a:cxn ang="0">
                      <a:pos x="T4" y="T5"/>
                    </a:cxn>
                    <a:cxn ang="0">
                      <a:pos x="T6" y="T7"/>
                    </a:cxn>
                  </a:cxnLst>
                  <a:rect l="0" t="0" r="r" b="b"/>
                  <a:pathLst>
                    <a:path w="312" h="593">
                      <a:moveTo>
                        <a:pt x="130" y="0"/>
                      </a:moveTo>
                      <a:lnTo>
                        <a:pt x="312" y="593"/>
                      </a:lnTo>
                      <a:lnTo>
                        <a:pt x="0" y="168"/>
                      </a:lnTo>
                      <a:lnTo>
                        <a:pt x="130" y="0"/>
                      </a:lnTo>
                      <a:close/>
                    </a:path>
                  </a:pathLst>
                </a:custGeom>
                <a:grpFill/>
                <a:ln>
                  <a:noFill/>
                </a:ln>
              </p:spPr>
              <p:txBody>
                <a:bodyPr vert="horz" wrap="square" lIns="68580" tIns="34290" rIns="68580" bIns="34290" numCol="1" anchor="t" anchorCtr="0" compatLnSpc="1">
                  <a:prstTxWarp prst="textNoShape">
                    <a:avLst/>
                  </a:prstTxWarp>
                </a:bodyPr>
                <a:lstStyle/>
                <a:p>
                  <a:endParaRPr lang="en-US"/>
                </a:p>
              </p:txBody>
            </p:sp>
            <p:sp>
              <p:nvSpPr>
                <p:cNvPr id="657" name="Oval 685"/>
                <p:cNvSpPr>
                  <a:spLocks noChangeArrowheads="1"/>
                </p:cNvSpPr>
                <p:nvPr/>
              </p:nvSpPr>
              <p:spPr bwMode="auto">
                <a:xfrm>
                  <a:off x="1058068" y="1700374"/>
                  <a:ext cx="1571625" cy="1573213"/>
                </a:xfrm>
                <a:prstGeom prst="ellipse">
                  <a:avLst/>
                </a:prstGeom>
                <a:grpFill/>
                <a:ln>
                  <a:noFill/>
                </a:ln>
              </p:spPr>
              <p:txBody>
                <a:bodyPr vert="horz" wrap="square" lIns="68580" tIns="34290" rIns="68580" bIns="34290" numCol="1" anchor="t" anchorCtr="0" compatLnSpc="1">
                  <a:prstTxWarp prst="textNoShape">
                    <a:avLst/>
                  </a:prstTxWarp>
                </a:bodyPr>
                <a:lstStyle/>
                <a:p>
                  <a:endParaRPr lang="en-US"/>
                </a:p>
              </p:txBody>
            </p:sp>
            <p:sp>
              <p:nvSpPr>
                <p:cNvPr id="659" name="Oval 687"/>
                <p:cNvSpPr>
                  <a:spLocks noChangeArrowheads="1"/>
                </p:cNvSpPr>
                <p:nvPr/>
              </p:nvSpPr>
              <p:spPr bwMode="auto">
                <a:xfrm>
                  <a:off x="494505" y="2441736"/>
                  <a:ext cx="1276350" cy="1274763"/>
                </a:xfrm>
                <a:prstGeom prst="ellipse">
                  <a:avLst/>
                </a:prstGeom>
                <a:grpFill/>
                <a:ln>
                  <a:noFill/>
                </a:ln>
              </p:spPr>
              <p:txBody>
                <a:bodyPr vert="horz" wrap="square" lIns="68580" tIns="34290" rIns="68580" bIns="34290" numCol="1" anchor="t" anchorCtr="0" compatLnSpc="1">
                  <a:prstTxWarp prst="textNoShape">
                    <a:avLst/>
                  </a:prstTxWarp>
                </a:bodyPr>
                <a:lstStyle/>
                <a:p>
                  <a:endParaRPr lang="en-US"/>
                </a:p>
              </p:txBody>
            </p:sp>
            <p:sp>
              <p:nvSpPr>
                <p:cNvPr id="661" name="Freeform 689"/>
                <p:cNvSpPr>
                  <a:spLocks/>
                </p:cNvSpPr>
                <p:nvPr/>
              </p:nvSpPr>
              <p:spPr bwMode="auto">
                <a:xfrm>
                  <a:off x="3240880" y="3087849"/>
                  <a:ext cx="642938" cy="1270000"/>
                </a:xfrm>
                <a:custGeom>
                  <a:avLst/>
                  <a:gdLst>
                    <a:gd name="T0" fmla="*/ 102 w 405"/>
                    <a:gd name="T1" fmla="*/ 0 h 800"/>
                    <a:gd name="T2" fmla="*/ 405 w 405"/>
                    <a:gd name="T3" fmla="*/ 800 h 800"/>
                    <a:gd name="T4" fmla="*/ 0 w 405"/>
                    <a:gd name="T5" fmla="*/ 169 h 800"/>
                    <a:gd name="T6" fmla="*/ 102 w 405"/>
                    <a:gd name="T7" fmla="*/ 0 h 800"/>
                  </a:gdLst>
                  <a:ahLst/>
                  <a:cxnLst>
                    <a:cxn ang="0">
                      <a:pos x="T0" y="T1"/>
                    </a:cxn>
                    <a:cxn ang="0">
                      <a:pos x="T2" y="T3"/>
                    </a:cxn>
                    <a:cxn ang="0">
                      <a:pos x="T4" y="T5"/>
                    </a:cxn>
                    <a:cxn ang="0">
                      <a:pos x="T6" y="T7"/>
                    </a:cxn>
                  </a:cxnLst>
                  <a:rect l="0" t="0" r="r" b="b"/>
                  <a:pathLst>
                    <a:path w="405" h="800">
                      <a:moveTo>
                        <a:pt x="102" y="0"/>
                      </a:moveTo>
                      <a:lnTo>
                        <a:pt x="405" y="800"/>
                      </a:lnTo>
                      <a:lnTo>
                        <a:pt x="0" y="169"/>
                      </a:lnTo>
                      <a:lnTo>
                        <a:pt x="102" y="0"/>
                      </a:lnTo>
                      <a:close/>
                    </a:path>
                  </a:pathLst>
                </a:custGeom>
                <a:grpFill/>
                <a:ln>
                  <a:noFill/>
                </a:ln>
              </p:spPr>
              <p:txBody>
                <a:bodyPr vert="horz" wrap="square" lIns="68580" tIns="34290" rIns="68580" bIns="34290" numCol="1" anchor="t" anchorCtr="0" compatLnSpc="1">
                  <a:prstTxWarp prst="textNoShape">
                    <a:avLst/>
                  </a:prstTxWarp>
                </a:bodyPr>
                <a:lstStyle/>
                <a:p>
                  <a:endParaRPr lang="en-US"/>
                </a:p>
              </p:txBody>
            </p:sp>
            <p:sp>
              <p:nvSpPr>
                <p:cNvPr id="662" name="Oval 690"/>
                <p:cNvSpPr>
                  <a:spLocks noChangeArrowheads="1"/>
                </p:cNvSpPr>
                <p:nvPr/>
              </p:nvSpPr>
              <p:spPr bwMode="auto">
                <a:xfrm>
                  <a:off x="4763293" y="1744824"/>
                  <a:ext cx="1228725" cy="1231900"/>
                </a:xfrm>
                <a:prstGeom prst="ellipse">
                  <a:avLst/>
                </a:prstGeom>
                <a:grpFill/>
                <a:ln>
                  <a:noFill/>
                </a:ln>
              </p:spPr>
              <p:txBody>
                <a:bodyPr vert="horz" wrap="square" lIns="68580" tIns="34290" rIns="68580" bIns="34290" numCol="1" anchor="t" anchorCtr="0" compatLnSpc="1">
                  <a:prstTxWarp prst="textNoShape">
                    <a:avLst/>
                  </a:prstTxWarp>
                </a:bodyPr>
                <a:lstStyle/>
                <a:p>
                  <a:endParaRPr lang="en-US"/>
                </a:p>
              </p:txBody>
            </p:sp>
            <p:sp>
              <p:nvSpPr>
                <p:cNvPr id="663" name="Freeform 691"/>
                <p:cNvSpPr>
                  <a:spLocks/>
                </p:cNvSpPr>
                <p:nvPr/>
              </p:nvSpPr>
              <p:spPr bwMode="auto">
                <a:xfrm>
                  <a:off x="4393405" y="3011649"/>
                  <a:ext cx="493713" cy="942975"/>
                </a:xfrm>
                <a:custGeom>
                  <a:avLst/>
                  <a:gdLst>
                    <a:gd name="T0" fmla="*/ 182 w 311"/>
                    <a:gd name="T1" fmla="*/ 0 h 594"/>
                    <a:gd name="T2" fmla="*/ 0 w 311"/>
                    <a:gd name="T3" fmla="*/ 594 h 594"/>
                    <a:gd name="T4" fmla="*/ 311 w 311"/>
                    <a:gd name="T5" fmla="*/ 168 h 594"/>
                    <a:gd name="T6" fmla="*/ 182 w 311"/>
                    <a:gd name="T7" fmla="*/ 0 h 594"/>
                  </a:gdLst>
                  <a:ahLst/>
                  <a:cxnLst>
                    <a:cxn ang="0">
                      <a:pos x="T0" y="T1"/>
                    </a:cxn>
                    <a:cxn ang="0">
                      <a:pos x="T2" y="T3"/>
                    </a:cxn>
                    <a:cxn ang="0">
                      <a:pos x="T4" y="T5"/>
                    </a:cxn>
                    <a:cxn ang="0">
                      <a:pos x="T6" y="T7"/>
                    </a:cxn>
                  </a:cxnLst>
                  <a:rect l="0" t="0" r="r" b="b"/>
                  <a:pathLst>
                    <a:path w="311" h="594">
                      <a:moveTo>
                        <a:pt x="182" y="0"/>
                      </a:moveTo>
                      <a:lnTo>
                        <a:pt x="0" y="594"/>
                      </a:lnTo>
                      <a:lnTo>
                        <a:pt x="311" y="168"/>
                      </a:lnTo>
                      <a:lnTo>
                        <a:pt x="182" y="0"/>
                      </a:lnTo>
                      <a:close/>
                    </a:path>
                  </a:pathLst>
                </a:custGeom>
                <a:grpFill/>
                <a:ln>
                  <a:noFill/>
                </a:ln>
              </p:spPr>
              <p:txBody>
                <a:bodyPr vert="horz" wrap="square" lIns="68580" tIns="34290" rIns="68580" bIns="34290" numCol="1" anchor="t" anchorCtr="0" compatLnSpc="1">
                  <a:prstTxWarp prst="textNoShape">
                    <a:avLst/>
                  </a:prstTxWarp>
                </a:bodyPr>
                <a:lstStyle/>
                <a:p>
                  <a:endParaRPr lang="en-US"/>
                </a:p>
              </p:txBody>
            </p:sp>
            <p:sp>
              <p:nvSpPr>
                <p:cNvPr id="665" name="Freeform 693"/>
                <p:cNvSpPr>
                  <a:spLocks/>
                </p:cNvSpPr>
                <p:nvPr/>
              </p:nvSpPr>
              <p:spPr bwMode="auto">
                <a:xfrm>
                  <a:off x="1358105" y="3278349"/>
                  <a:ext cx="495300" cy="942975"/>
                </a:xfrm>
                <a:custGeom>
                  <a:avLst/>
                  <a:gdLst>
                    <a:gd name="T0" fmla="*/ 130 w 312"/>
                    <a:gd name="T1" fmla="*/ 0 h 594"/>
                    <a:gd name="T2" fmla="*/ 312 w 312"/>
                    <a:gd name="T3" fmla="*/ 594 h 594"/>
                    <a:gd name="T4" fmla="*/ 0 w 312"/>
                    <a:gd name="T5" fmla="*/ 169 h 594"/>
                    <a:gd name="T6" fmla="*/ 130 w 312"/>
                    <a:gd name="T7" fmla="*/ 0 h 594"/>
                  </a:gdLst>
                  <a:ahLst/>
                  <a:cxnLst>
                    <a:cxn ang="0">
                      <a:pos x="T0" y="T1"/>
                    </a:cxn>
                    <a:cxn ang="0">
                      <a:pos x="T2" y="T3"/>
                    </a:cxn>
                    <a:cxn ang="0">
                      <a:pos x="T4" y="T5"/>
                    </a:cxn>
                    <a:cxn ang="0">
                      <a:pos x="T6" y="T7"/>
                    </a:cxn>
                  </a:cxnLst>
                  <a:rect l="0" t="0" r="r" b="b"/>
                  <a:pathLst>
                    <a:path w="312" h="594">
                      <a:moveTo>
                        <a:pt x="130" y="0"/>
                      </a:moveTo>
                      <a:lnTo>
                        <a:pt x="312" y="594"/>
                      </a:lnTo>
                      <a:lnTo>
                        <a:pt x="0" y="169"/>
                      </a:lnTo>
                      <a:lnTo>
                        <a:pt x="130" y="0"/>
                      </a:lnTo>
                      <a:close/>
                    </a:path>
                  </a:pathLst>
                </a:custGeom>
                <a:grpFill/>
                <a:ln>
                  <a:noFill/>
                </a:ln>
              </p:spPr>
              <p:txBody>
                <a:bodyPr vert="horz" wrap="square" lIns="68580" tIns="34290" rIns="68580" bIns="34290" numCol="1" anchor="t" anchorCtr="0" compatLnSpc="1">
                  <a:prstTxWarp prst="textNoShape">
                    <a:avLst/>
                  </a:prstTxWarp>
                </a:bodyPr>
                <a:lstStyle/>
                <a:p>
                  <a:endParaRPr lang="en-US"/>
                </a:p>
              </p:txBody>
            </p:sp>
            <p:sp>
              <p:nvSpPr>
                <p:cNvPr id="666" name="Freeform 694"/>
                <p:cNvSpPr>
                  <a:spLocks/>
                </p:cNvSpPr>
                <p:nvPr/>
              </p:nvSpPr>
              <p:spPr bwMode="auto">
                <a:xfrm>
                  <a:off x="2007393" y="3529174"/>
                  <a:ext cx="495300" cy="939800"/>
                </a:xfrm>
                <a:custGeom>
                  <a:avLst/>
                  <a:gdLst>
                    <a:gd name="T0" fmla="*/ 129 w 312"/>
                    <a:gd name="T1" fmla="*/ 0 h 592"/>
                    <a:gd name="T2" fmla="*/ 312 w 312"/>
                    <a:gd name="T3" fmla="*/ 592 h 592"/>
                    <a:gd name="T4" fmla="*/ 0 w 312"/>
                    <a:gd name="T5" fmla="*/ 167 h 592"/>
                    <a:gd name="T6" fmla="*/ 129 w 312"/>
                    <a:gd name="T7" fmla="*/ 0 h 592"/>
                  </a:gdLst>
                  <a:ahLst/>
                  <a:cxnLst>
                    <a:cxn ang="0">
                      <a:pos x="T0" y="T1"/>
                    </a:cxn>
                    <a:cxn ang="0">
                      <a:pos x="T2" y="T3"/>
                    </a:cxn>
                    <a:cxn ang="0">
                      <a:pos x="T4" y="T5"/>
                    </a:cxn>
                    <a:cxn ang="0">
                      <a:pos x="T6" y="T7"/>
                    </a:cxn>
                  </a:cxnLst>
                  <a:rect l="0" t="0" r="r" b="b"/>
                  <a:pathLst>
                    <a:path w="312" h="592">
                      <a:moveTo>
                        <a:pt x="129" y="0"/>
                      </a:moveTo>
                      <a:lnTo>
                        <a:pt x="312" y="592"/>
                      </a:lnTo>
                      <a:lnTo>
                        <a:pt x="0" y="167"/>
                      </a:lnTo>
                      <a:lnTo>
                        <a:pt x="129" y="0"/>
                      </a:lnTo>
                      <a:close/>
                    </a:path>
                  </a:pathLst>
                </a:custGeom>
                <a:grpFill/>
                <a:ln>
                  <a:noFill/>
                </a:ln>
              </p:spPr>
              <p:txBody>
                <a:bodyPr vert="horz" wrap="square" lIns="68580" tIns="34290" rIns="68580" bIns="34290" numCol="1" anchor="t" anchorCtr="0" compatLnSpc="1">
                  <a:prstTxWarp prst="textNoShape">
                    <a:avLst/>
                  </a:prstTxWarp>
                </a:bodyPr>
                <a:lstStyle/>
                <a:p>
                  <a:endParaRPr lang="en-US"/>
                </a:p>
              </p:txBody>
            </p:sp>
          </p:grpSp>
        </p:grpSp>
        <p:sp>
          <p:nvSpPr>
            <p:cNvPr id="667" name="Rectangle 695"/>
            <p:cNvSpPr>
              <a:spLocks noChangeArrowheads="1"/>
            </p:cNvSpPr>
            <p:nvPr/>
          </p:nvSpPr>
          <p:spPr bwMode="auto">
            <a:xfrm>
              <a:off x="3098005" y="3997486"/>
              <a:ext cx="73025" cy="73025"/>
            </a:xfrm>
            <a:prstGeom prst="rect">
              <a:avLst/>
            </a:prstGeom>
            <a:solidFill>
              <a:srgbClr val="6C3E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668" name="Freeform 696"/>
            <p:cNvSpPr>
              <a:spLocks noEditPoints="1"/>
            </p:cNvSpPr>
            <p:nvPr/>
          </p:nvSpPr>
          <p:spPr bwMode="auto">
            <a:xfrm>
              <a:off x="3096418" y="3995899"/>
              <a:ext cx="74613" cy="74613"/>
            </a:xfrm>
            <a:custGeom>
              <a:avLst/>
              <a:gdLst>
                <a:gd name="T0" fmla="*/ 23 w 47"/>
                <a:gd name="T1" fmla="*/ 47 h 47"/>
                <a:gd name="T2" fmla="*/ 47 w 47"/>
                <a:gd name="T3" fmla="*/ 47 h 47"/>
                <a:gd name="T4" fmla="*/ 47 w 47"/>
                <a:gd name="T5" fmla="*/ 1 h 47"/>
                <a:gd name="T6" fmla="*/ 23 w 47"/>
                <a:gd name="T7" fmla="*/ 1 h 47"/>
                <a:gd name="T8" fmla="*/ 23 w 47"/>
                <a:gd name="T9" fmla="*/ 0 h 47"/>
                <a:gd name="T10" fmla="*/ 47 w 47"/>
                <a:gd name="T11" fmla="*/ 0 h 47"/>
                <a:gd name="T12" fmla="*/ 47 w 47"/>
                <a:gd name="T13" fmla="*/ 0 h 47"/>
                <a:gd name="T14" fmla="*/ 47 w 47"/>
                <a:gd name="T15" fmla="*/ 1 h 47"/>
                <a:gd name="T16" fmla="*/ 47 w 47"/>
                <a:gd name="T17" fmla="*/ 47 h 47"/>
                <a:gd name="T18" fmla="*/ 47 w 47"/>
                <a:gd name="T19" fmla="*/ 47 h 47"/>
                <a:gd name="T20" fmla="*/ 47 w 47"/>
                <a:gd name="T21" fmla="*/ 47 h 47"/>
                <a:gd name="T22" fmla="*/ 23 w 47"/>
                <a:gd name="T23" fmla="*/ 47 h 47"/>
                <a:gd name="T24" fmla="*/ 23 w 47"/>
                <a:gd name="T25" fmla="*/ 47 h 47"/>
                <a:gd name="T26" fmla="*/ 1 w 47"/>
                <a:gd name="T27" fmla="*/ 47 h 47"/>
                <a:gd name="T28" fmla="*/ 23 w 47"/>
                <a:gd name="T29" fmla="*/ 47 h 47"/>
                <a:gd name="T30" fmla="*/ 23 w 47"/>
                <a:gd name="T31" fmla="*/ 47 h 47"/>
                <a:gd name="T32" fmla="*/ 1 w 47"/>
                <a:gd name="T33" fmla="*/ 47 h 47"/>
                <a:gd name="T34" fmla="*/ 0 w 47"/>
                <a:gd name="T35" fmla="*/ 47 h 47"/>
                <a:gd name="T36" fmla="*/ 0 w 47"/>
                <a:gd name="T37" fmla="*/ 47 h 47"/>
                <a:gd name="T38" fmla="*/ 0 w 47"/>
                <a:gd name="T39" fmla="*/ 1 h 47"/>
                <a:gd name="T40" fmla="*/ 0 w 47"/>
                <a:gd name="T41" fmla="*/ 0 h 47"/>
                <a:gd name="T42" fmla="*/ 1 w 47"/>
                <a:gd name="T43" fmla="*/ 0 h 47"/>
                <a:gd name="T44" fmla="*/ 23 w 47"/>
                <a:gd name="T45" fmla="*/ 0 h 47"/>
                <a:gd name="T46" fmla="*/ 23 w 47"/>
                <a:gd name="T47" fmla="*/ 1 h 47"/>
                <a:gd name="T48" fmla="*/ 1 w 47"/>
                <a:gd name="T49" fmla="*/ 1 h 47"/>
                <a:gd name="T50" fmla="*/ 1 w 47"/>
                <a:gd name="T51" fmla="*/ 4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7">
                  <a:moveTo>
                    <a:pt x="23" y="47"/>
                  </a:moveTo>
                  <a:lnTo>
                    <a:pt x="47" y="47"/>
                  </a:lnTo>
                  <a:lnTo>
                    <a:pt x="47" y="1"/>
                  </a:lnTo>
                  <a:lnTo>
                    <a:pt x="23" y="1"/>
                  </a:lnTo>
                  <a:lnTo>
                    <a:pt x="23" y="0"/>
                  </a:lnTo>
                  <a:lnTo>
                    <a:pt x="47" y="0"/>
                  </a:lnTo>
                  <a:lnTo>
                    <a:pt x="47" y="0"/>
                  </a:lnTo>
                  <a:lnTo>
                    <a:pt x="47" y="1"/>
                  </a:lnTo>
                  <a:lnTo>
                    <a:pt x="47" y="47"/>
                  </a:lnTo>
                  <a:lnTo>
                    <a:pt x="47" y="47"/>
                  </a:lnTo>
                  <a:lnTo>
                    <a:pt x="47" y="47"/>
                  </a:lnTo>
                  <a:lnTo>
                    <a:pt x="23" y="47"/>
                  </a:lnTo>
                  <a:lnTo>
                    <a:pt x="23" y="47"/>
                  </a:lnTo>
                  <a:close/>
                  <a:moveTo>
                    <a:pt x="1" y="47"/>
                  </a:moveTo>
                  <a:lnTo>
                    <a:pt x="23" y="47"/>
                  </a:lnTo>
                  <a:lnTo>
                    <a:pt x="23" y="47"/>
                  </a:lnTo>
                  <a:lnTo>
                    <a:pt x="1" y="47"/>
                  </a:lnTo>
                  <a:lnTo>
                    <a:pt x="0" y="47"/>
                  </a:lnTo>
                  <a:lnTo>
                    <a:pt x="0" y="47"/>
                  </a:lnTo>
                  <a:lnTo>
                    <a:pt x="0" y="1"/>
                  </a:lnTo>
                  <a:lnTo>
                    <a:pt x="0" y="0"/>
                  </a:lnTo>
                  <a:lnTo>
                    <a:pt x="1" y="0"/>
                  </a:lnTo>
                  <a:lnTo>
                    <a:pt x="23" y="0"/>
                  </a:lnTo>
                  <a:lnTo>
                    <a:pt x="23" y="1"/>
                  </a:lnTo>
                  <a:lnTo>
                    <a:pt x="1" y="1"/>
                  </a:lnTo>
                  <a:lnTo>
                    <a:pt x="1" y="4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669" name="Rectangle 697"/>
            <p:cNvSpPr>
              <a:spLocks noChangeArrowheads="1"/>
            </p:cNvSpPr>
            <p:nvPr/>
          </p:nvSpPr>
          <p:spPr bwMode="auto">
            <a:xfrm>
              <a:off x="3171030" y="3997486"/>
              <a:ext cx="71438" cy="73025"/>
            </a:xfrm>
            <a:prstGeom prst="rect">
              <a:avLst/>
            </a:prstGeom>
            <a:solidFill>
              <a:srgbClr val="6C3E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670" name="Freeform 698"/>
            <p:cNvSpPr>
              <a:spLocks noEditPoints="1"/>
            </p:cNvSpPr>
            <p:nvPr/>
          </p:nvSpPr>
          <p:spPr bwMode="auto">
            <a:xfrm>
              <a:off x="3171030" y="3995899"/>
              <a:ext cx="74613" cy="74613"/>
            </a:xfrm>
            <a:custGeom>
              <a:avLst/>
              <a:gdLst>
                <a:gd name="T0" fmla="*/ 45 w 47"/>
                <a:gd name="T1" fmla="*/ 47 h 47"/>
                <a:gd name="T2" fmla="*/ 23 w 47"/>
                <a:gd name="T3" fmla="*/ 47 h 47"/>
                <a:gd name="T4" fmla="*/ 23 w 47"/>
                <a:gd name="T5" fmla="*/ 47 h 47"/>
                <a:gd name="T6" fmla="*/ 45 w 47"/>
                <a:gd name="T7" fmla="*/ 47 h 47"/>
                <a:gd name="T8" fmla="*/ 45 w 47"/>
                <a:gd name="T9" fmla="*/ 1 h 47"/>
                <a:gd name="T10" fmla="*/ 23 w 47"/>
                <a:gd name="T11" fmla="*/ 1 h 47"/>
                <a:gd name="T12" fmla="*/ 23 w 47"/>
                <a:gd name="T13" fmla="*/ 0 h 47"/>
                <a:gd name="T14" fmla="*/ 45 w 47"/>
                <a:gd name="T15" fmla="*/ 0 h 47"/>
                <a:gd name="T16" fmla="*/ 47 w 47"/>
                <a:gd name="T17" fmla="*/ 0 h 47"/>
                <a:gd name="T18" fmla="*/ 47 w 47"/>
                <a:gd name="T19" fmla="*/ 1 h 47"/>
                <a:gd name="T20" fmla="*/ 47 w 47"/>
                <a:gd name="T21" fmla="*/ 47 h 47"/>
                <a:gd name="T22" fmla="*/ 47 w 47"/>
                <a:gd name="T23" fmla="*/ 47 h 47"/>
                <a:gd name="T24" fmla="*/ 45 w 47"/>
                <a:gd name="T25" fmla="*/ 47 h 47"/>
                <a:gd name="T26" fmla="*/ 23 w 47"/>
                <a:gd name="T27" fmla="*/ 47 h 47"/>
                <a:gd name="T28" fmla="*/ 0 w 47"/>
                <a:gd name="T29" fmla="*/ 47 h 47"/>
                <a:gd name="T30" fmla="*/ 0 w 47"/>
                <a:gd name="T31" fmla="*/ 47 h 47"/>
                <a:gd name="T32" fmla="*/ 0 w 47"/>
                <a:gd name="T33" fmla="*/ 47 h 47"/>
                <a:gd name="T34" fmla="*/ 0 w 47"/>
                <a:gd name="T35" fmla="*/ 1 h 47"/>
                <a:gd name="T36" fmla="*/ 0 w 47"/>
                <a:gd name="T37" fmla="*/ 0 h 47"/>
                <a:gd name="T38" fmla="*/ 0 w 47"/>
                <a:gd name="T39" fmla="*/ 0 h 47"/>
                <a:gd name="T40" fmla="*/ 23 w 47"/>
                <a:gd name="T41" fmla="*/ 0 h 47"/>
                <a:gd name="T42" fmla="*/ 23 w 47"/>
                <a:gd name="T43" fmla="*/ 1 h 47"/>
                <a:gd name="T44" fmla="*/ 0 w 47"/>
                <a:gd name="T45" fmla="*/ 1 h 47"/>
                <a:gd name="T46" fmla="*/ 0 w 47"/>
                <a:gd name="T47" fmla="*/ 47 h 47"/>
                <a:gd name="T48" fmla="*/ 23 w 47"/>
                <a:gd name="T49" fmla="*/ 47 h 47"/>
                <a:gd name="T50" fmla="*/ 23 w 47"/>
                <a:gd name="T51" fmla="*/ 4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7">
                  <a:moveTo>
                    <a:pt x="45" y="47"/>
                  </a:moveTo>
                  <a:lnTo>
                    <a:pt x="23" y="47"/>
                  </a:lnTo>
                  <a:lnTo>
                    <a:pt x="23" y="47"/>
                  </a:lnTo>
                  <a:lnTo>
                    <a:pt x="45" y="47"/>
                  </a:lnTo>
                  <a:lnTo>
                    <a:pt x="45" y="1"/>
                  </a:lnTo>
                  <a:lnTo>
                    <a:pt x="23" y="1"/>
                  </a:lnTo>
                  <a:lnTo>
                    <a:pt x="23" y="0"/>
                  </a:lnTo>
                  <a:lnTo>
                    <a:pt x="45" y="0"/>
                  </a:lnTo>
                  <a:lnTo>
                    <a:pt x="47" y="0"/>
                  </a:lnTo>
                  <a:lnTo>
                    <a:pt x="47" y="1"/>
                  </a:lnTo>
                  <a:lnTo>
                    <a:pt x="47" y="47"/>
                  </a:lnTo>
                  <a:lnTo>
                    <a:pt x="47" y="47"/>
                  </a:lnTo>
                  <a:lnTo>
                    <a:pt x="45" y="47"/>
                  </a:lnTo>
                  <a:close/>
                  <a:moveTo>
                    <a:pt x="23" y="47"/>
                  </a:moveTo>
                  <a:lnTo>
                    <a:pt x="0" y="47"/>
                  </a:lnTo>
                  <a:lnTo>
                    <a:pt x="0" y="47"/>
                  </a:lnTo>
                  <a:lnTo>
                    <a:pt x="0" y="47"/>
                  </a:lnTo>
                  <a:lnTo>
                    <a:pt x="0" y="1"/>
                  </a:lnTo>
                  <a:lnTo>
                    <a:pt x="0" y="0"/>
                  </a:lnTo>
                  <a:lnTo>
                    <a:pt x="0" y="0"/>
                  </a:lnTo>
                  <a:lnTo>
                    <a:pt x="23" y="0"/>
                  </a:lnTo>
                  <a:lnTo>
                    <a:pt x="23" y="1"/>
                  </a:lnTo>
                  <a:lnTo>
                    <a:pt x="0" y="1"/>
                  </a:lnTo>
                  <a:lnTo>
                    <a:pt x="0" y="47"/>
                  </a:lnTo>
                  <a:lnTo>
                    <a:pt x="23" y="47"/>
                  </a:lnTo>
                  <a:lnTo>
                    <a:pt x="23" y="4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671" name="Rectangle 699"/>
            <p:cNvSpPr>
              <a:spLocks noChangeArrowheads="1"/>
            </p:cNvSpPr>
            <p:nvPr/>
          </p:nvSpPr>
          <p:spPr bwMode="auto">
            <a:xfrm>
              <a:off x="3242468" y="3997486"/>
              <a:ext cx="74613" cy="73025"/>
            </a:xfrm>
            <a:prstGeom prst="rect">
              <a:avLst/>
            </a:prstGeom>
            <a:solidFill>
              <a:srgbClr val="6C3E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672" name="Freeform 700"/>
            <p:cNvSpPr>
              <a:spLocks noEditPoints="1"/>
            </p:cNvSpPr>
            <p:nvPr/>
          </p:nvSpPr>
          <p:spPr bwMode="auto">
            <a:xfrm>
              <a:off x="3242468" y="3995899"/>
              <a:ext cx="74613" cy="74613"/>
            </a:xfrm>
            <a:custGeom>
              <a:avLst/>
              <a:gdLst>
                <a:gd name="T0" fmla="*/ 24 w 47"/>
                <a:gd name="T1" fmla="*/ 47 h 47"/>
                <a:gd name="T2" fmla="*/ 46 w 47"/>
                <a:gd name="T3" fmla="*/ 47 h 47"/>
                <a:gd name="T4" fmla="*/ 46 w 47"/>
                <a:gd name="T5" fmla="*/ 1 h 47"/>
                <a:gd name="T6" fmla="*/ 24 w 47"/>
                <a:gd name="T7" fmla="*/ 1 h 47"/>
                <a:gd name="T8" fmla="*/ 24 w 47"/>
                <a:gd name="T9" fmla="*/ 0 h 47"/>
                <a:gd name="T10" fmla="*/ 47 w 47"/>
                <a:gd name="T11" fmla="*/ 0 h 47"/>
                <a:gd name="T12" fmla="*/ 47 w 47"/>
                <a:gd name="T13" fmla="*/ 0 h 47"/>
                <a:gd name="T14" fmla="*/ 47 w 47"/>
                <a:gd name="T15" fmla="*/ 1 h 47"/>
                <a:gd name="T16" fmla="*/ 47 w 47"/>
                <a:gd name="T17" fmla="*/ 47 h 47"/>
                <a:gd name="T18" fmla="*/ 47 w 47"/>
                <a:gd name="T19" fmla="*/ 47 h 47"/>
                <a:gd name="T20" fmla="*/ 47 w 47"/>
                <a:gd name="T21" fmla="*/ 47 h 47"/>
                <a:gd name="T22" fmla="*/ 24 w 47"/>
                <a:gd name="T23" fmla="*/ 47 h 47"/>
                <a:gd name="T24" fmla="*/ 24 w 47"/>
                <a:gd name="T25" fmla="*/ 47 h 47"/>
                <a:gd name="T26" fmla="*/ 2 w 47"/>
                <a:gd name="T27" fmla="*/ 47 h 47"/>
                <a:gd name="T28" fmla="*/ 24 w 47"/>
                <a:gd name="T29" fmla="*/ 47 h 47"/>
                <a:gd name="T30" fmla="*/ 24 w 47"/>
                <a:gd name="T31" fmla="*/ 47 h 47"/>
                <a:gd name="T32" fmla="*/ 0 w 47"/>
                <a:gd name="T33" fmla="*/ 47 h 47"/>
                <a:gd name="T34" fmla="*/ 0 w 47"/>
                <a:gd name="T35" fmla="*/ 47 h 47"/>
                <a:gd name="T36" fmla="*/ 0 w 47"/>
                <a:gd name="T37" fmla="*/ 47 h 47"/>
                <a:gd name="T38" fmla="*/ 0 w 47"/>
                <a:gd name="T39" fmla="*/ 1 h 47"/>
                <a:gd name="T40" fmla="*/ 0 w 47"/>
                <a:gd name="T41" fmla="*/ 0 h 47"/>
                <a:gd name="T42" fmla="*/ 0 w 47"/>
                <a:gd name="T43" fmla="*/ 0 h 47"/>
                <a:gd name="T44" fmla="*/ 24 w 47"/>
                <a:gd name="T45" fmla="*/ 0 h 47"/>
                <a:gd name="T46" fmla="*/ 24 w 47"/>
                <a:gd name="T47" fmla="*/ 1 h 47"/>
                <a:gd name="T48" fmla="*/ 2 w 47"/>
                <a:gd name="T49" fmla="*/ 1 h 47"/>
                <a:gd name="T50" fmla="*/ 2 w 47"/>
                <a:gd name="T51" fmla="*/ 4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7">
                  <a:moveTo>
                    <a:pt x="24" y="47"/>
                  </a:moveTo>
                  <a:lnTo>
                    <a:pt x="46" y="47"/>
                  </a:lnTo>
                  <a:lnTo>
                    <a:pt x="46" y="1"/>
                  </a:lnTo>
                  <a:lnTo>
                    <a:pt x="24" y="1"/>
                  </a:lnTo>
                  <a:lnTo>
                    <a:pt x="24" y="0"/>
                  </a:lnTo>
                  <a:lnTo>
                    <a:pt x="47" y="0"/>
                  </a:lnTo>
                  <a:lnTo>
                    <a:pt x="47" y="0"/>
                  </a:lnTo>
                  <a:lnTo>
                    <a:pt x="47" y="1"/>
                  </a:lnTo>
                  <a:lnTo>
                    <a:pt x="47" y="47"/>
                  </a:lnTo>
                  <a:lnTo>
                    <a:pt x="47" y="47"/>
                  </a:lnTo>
                  <a:lnTo>
                    <a:pt x="47" y="47"/>
                  </a:lnTo>
                  <a:lnTo>
                    <a:pt x="24" y="47"/>
                  </a:lnTo>
                  <a:lnTo>
                    <a:pt x="24" y="47"/>
                  </a:lnTo>
                  <a:close/>
                  <a:moveTo>
                    <a:pt x="2" y="47"/>
                  </a:moveTo>
                  <a:lnTo>
                    <a:pt x="24" y="47"/>
                  </a:lnTo>
                  <a:lnTo>
                    <a:pt x="24" y="47"/>
                  </a:lnTo>
                  <a:lnTo>
                    <a:pt x="0" y="47"/>
                  </a:lnTo>
                  <a:lnTo>
                    <a:pt x="0" y="47"/>
                  </a:lnTo>
                  <a:lnTo>
                    <a:pt x="0" y="47"/>
                  </a:lnTo>
                  <a:lnTo>
                    <a:pt x="0" y="1"/>
                  </a:lnTo>
                  <a:lnTo>
                    <a:pt x="0" y="0"/>
                  </a:lnTo>
                  <a:lnTo>
                    <a:pt x="0" y="0"/>
                  </a:lnTo>
                  <a:lnTo>
                    <a:pt x="24" y="0"/>
                  </a:lnTo>
                  <a:lnTo>
                    <a:pt x="24" y="1"/>
                  </a:lnTo>
                  <a:lnTo>
                    <a:pt x="2" y="1"/>
                  </a:lnTo>
                  <a:lnTo>
                    <a:pt x="2" y="4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673" name="Rectangle 701"/>
            <p:cNvSpPr>
              <a:spLocks noChangeArrowheads="1"/>
            </p:cNvSpPr>
            <p:nvPr/>
          </p:nvSpPr>
          <p:spPr bwMode="auto">
            <a:xfrm>
              <a:off x="3023393" y="4143536"/>
              <a:ext cx="74613" cy="73025"/>
            </a:xfrm>
            <a:prstGeom prst="rect">
              <a:avLst/>
            </a:prstGeom>
            <a:solidFill>
              <a:srgbClr val="ECC4B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674" name="Freeform 702"/>
            <p:cNvSpPr>
              <a:spLocks noEditPoints="1"/>
            </p:cNvSpPr>
            <p:nvPr/>
          </p:nvSpPr>
          <p:spPr bwMode="auto">
            <a:xfrm>
              <a:off x="3023393" y="4143536"/>
              <a:ext cx="74613" cy="74613"/>
            </a:xfrm>
            <a:custGeom>
              <a:avLst/>
              <a:gdLst>
                <a:gd name="T0" fmla="*/ 47 w 47"/>
                <a:gd name="T1" fmla="*/ 47 h 47"/>
                <a:gd name="T2" fmla="*/ 23 w 47"/>
                <a:gd name="T3" fmla="*/ 47 h 47"/>
                <a:gd name="T4" fmla="*/ 23 w 47"/>
                <a:gd name="T5" fmla="*/ 46 h 47"/>
                <a:gd name="T6" fmla="*/ 46 w 47"/>
                <a:gd name="T7" fmla="*/ 46 h 47"/>
                <a:gd name="T8" fmla="*/ 46 w 47"/>
                <a:gd name="T9" fmla="*/ 0 h 47"/>
                <a:gd name="T10" fmla="*/ 23 w 47"/>
                <a:gd name="T11" fmla="*/ 0 h 47"/>
                <a:gd name="T12" fmla="*/ 23 w 47"/>
                <a:gd name="T13" fmla="*/ 0 h 47"/>
                <a:gd name="T14" fmla="*/ 47 w 47"/>
                <a:gd name="T15" fmla="*/ 0 h 47"/>
                <a:gd name="T16" fmla="*/ 47 w 47"/>
                <a:gd name="T17" fmla="*/ 0 h 47"/>
                <a:gd name="T18" fmla="*/ 47 w 47"/>
                <a:gd name="T19" fmla="*/ 0 h 47"/>
                <a:gd name="T20" fmla="*/ 47 w 47"/>
                <a:gd name="T21" fmla="*/ 46 h 47"/>
                <a:gd name="T22" fmla="*/ 47 w 47"/>
                <a:gd name="T23" fmla="*/ 47 h 47"/>
                <a:gd name="T24" fmla="*/ 47 w 47"/>
                <a:gd name="T25" fmla="*/ 47 h 47"/>
                <a:gd name="T26" fmla="*/ 23 w 47"/>
                <a:gd name="T27" fmla="*/ 47 h 47"/>
                <a:gd name="T28" fmla="*/ 0 w 47"/>
                <a:gd name="T29" fmla="*/ 47 h 47"/>
                <a:gd name="T30" fmla="*/ 0 w 47"/>
                <a:gd name="T31" fmla="*/ 47 h 47"/>
                <a:gd name="T32" fmla="*/ 0 w 47"/>
                <a:gd name="T33" fmla="*/ 46 h 47"/>
                <a:gd name="T34" fmla="*/ 0 w 47"/>
                <a:gd name="T35" fmla="*/ 0 h 47"/>
                <a:gd name="T36" fmla="*/ 0 w 47"/>
                <a:gd name="T37" fmla="*/ 0 h 47"/>
                <a:gd name="T38" fmla="*/ 0 w 47"/>
                <a:gd name="T39" fmla="*/ 0 h 47"/>
                <a:gd name="T40" fmla="*/ 23 w 47"/>
                <a:gd name="T41" fmla="*/ 0 h 47"/>
                <a:gd name="T42" fmla="*/ 23 w 47"/>
                <a:gd name="T43" fmla="*/ 0 h 47"/>
                <a:gd name="T44" fmla="*/ 1 w 47"/>
                <a:gd name="T45" fmla="*/ 0 h 47"/>
                <a:gd name="T46" fmla="*/ 1 w 47"/>
                <a:gd name="T47" fmla="*/ 46 h 47"/>
                <a:gd name="T48" fmla="*/ 23 w 47"/>
                <a:gd name="T49" fmla="*/ 46 h 47"/>
                <a:gd name="T50" fmla="*/ 23 w 47"/>
                <a:gd name="T51" fmla="*/ 4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7">
                  <a:moveTo>
                    <a:pt x="47" y="47"/>
                  </a:moveTo>
                  <a:lnTo>
                    <a:pt x="23" y="47"/>
                  </a:lnTo>
                  <a:lnTo>
                    <a:pt x="23" y="46"/>
                  </a:lnTo>
                  <a:lnTo>
                    <a:pt x="46" y="46"/>
                  </a:lnTo>
                  <a:lnTo>
                    <a:pt x="46" y="0"/>
                  </a:lnTo>
                  <a:lnTo>
                    <a:pt x="23" y="0"/>
                  </a:lnTo>
                  <a:lnTo>
                    <a:pt x="23" y="0"/>
                  </a:lnTo>
                  <a:lnTo>
                    <a:pt x="47" y="0"/>
                  </a:lnTo>
                  <a:lnTo>
                    <a:pt x="47" y="0"/>
                  </a:lnTo>
                  <a:lnTo>
                    <a:pt x="47" y="0"/>
                  </a:lnTo>
                  <a:lnTo>
                    <a:pt x="47" y="46"/>
                  </a:lnTo>
                  <a:lnTo>
                    <a:pt x="47" y="47"/>
                  </a:lnTo>
                  <a:lnTo>
                    <a:pt x="47" y="47"/>
                  </a:lnTo>
                  <a:close/>
                  <a:moveTo>
                    <a:pt x="23" y="47"/>
                  </a:moveTo>
                  <a:lnTo>
                    <a:pt x="0" y="47"/>
                  </a:lnTo>
                  <a:lnTo>
                    <a:pt x="0" y="47"/>
                  </a:lnTo>
                  <a:lnTo>
                    <a:pt x="0" y="46"/>
                  </a:lnTo>
                  <a:lnTo>
                    <a:pt x="0" y="0"/>
                  </a:lnTo>
                  <a:lnTo>
                    <a:pt x="0" y="0"/>
                  </a:lnTo>
                  <a:lnTo>
                    <a:pt x="0" y="0"/>
                  </a:lnTo>
                  <a:lnTo>
                    <a:pt x="23" y="0"/>
                  </a:lnTo>
                  <a:lnTo>
                    <a:pt x="23" y="0"/>
                  </a:lnTo>
                  <a:lnTo>
                    <a:pt x="1" y="0"/>
                  </a:lnTo>
                  <a:lnTo>
                    <a:pt x="1" y="46"/>
                  </a:lnTo>
                  <a:lnTo>
                    <a:pt x="23" y="46"/>
                  </a:lnTo>
                  <a:lnTo>
                    <a:pt x="23" y="4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675" name="Rectangle 703"/>
            <p:cNvSpPr>
              <a:spLocks noChangeArrowheads="1"/>
            </p:cNvSpPr>
            <p:nvPr/>
          </p:nvSpPr>
          <p:spPr bwMode="auto">
            <a:xfrm>
              <a:off x="3098005" y="4143536"/>
              <a:ext cx="73025" cy="73025"/>
            </a:xfrm>
            <a:prstGeom prst="rect">
              <a:avLst/>
            </a:prstGeom>
            <a:solidFill>
              <a:srgbClr val="ECC4B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676" name="Freeform 704"/>
            <p:cNvSpPr>
              <a:spLocks noEditPoints="1"/>
            </p:cNvSpPr>
            <p:nvPr/>
          </p:nvSpPr>
          <p:spPr bwMode="auto">
            <a:xfrm>
              <a:off x="3096418" y="4143536"/>
              <a:ext cx="74613" cy="74613"/>
            </a:xfrm>
            <a:custGeom>
              <a:avLst/>
              <a:gdLst>
                <a:gd name="T0" fmla="*/ 23 w 47"/>
                <a:gd name="T1" fmla="*/ 46 h 47"/>
                <a:gd name="T2" fmla="*/ 47 w 47"/>
                <a:gd name="T3" fmla="*/ 46 h 47"/>
                <a:gd name="T4" fmla="*/ 47 w 47"/>
                <a:gd name="T5" fmla="*/ 0 h 47"/>
                <a:gd name="T6" fmla="*/ 23 w 47"/>
                <a:gd name="T7" fmla="*/ 0 h 47"/>
                <a:gd name="T8" fmla="*/ 23 w 47"/>
                <a:gd name="T9" fmla="*/ 0 h 47"/>
                <a:gd name="T10" fmla="*/ 47 w 47"/>
                <a:gd name="T11" fmla="*/ 0 h 47"/>
                <a:gd name="T12" fmla="*/ 47 w 47"/>
                <a:gd name="T13" fmla="*/ 0 h 47"/>
                <a:gd name="T14" fmla="*/ 47 w 47"/>
                <a:gd name="T15" fmla="*/ 0 h 47"/>
                <a:gd name="T16" fmla="*/ 47 w 47"/>
                <a:gd name="T17" fmla="*/ 46 h 47"/>
                <a:gd name="T18" fmla="*/ 47 w 47"/>
                <a:gd name="T19" fmla="*/ 47 h 47"/>
                <a:gd name="T20" fmla="*/ 47 w 47"/>
                <a:gd name="T21" fmla="*/ 47 h 47"/>
                <a:gd name="T22" fmla="*/ 23 w 47"/>
                <a:gd name="T23" fmla="*/ 47 h 47"/>
                <a:gd name="T24" fmla="*/ 23 w 47"/>
                <a:gd name="T25" fmla="*/ 46 h 47"/>
                <a:gd name="T26" fmla="*/ 1 w 47"/>
                <a:gd name="T27" fmla="*/ 46 h 47"/>
                <a:gd name="T28" fmla="*/ 23 w 47"/>
                <a:gd name="T29" fmla="*/ 46 h 47"/>
                <a:gd name="T30" fmla="*/ 23 w 47"/>
                <a:gd name="T31" fmla="*/ 47 h 47"/>
                <a:gd name="T32" fmla="*/ 1 w 47"/>
                <a:gd name="T33" fmla="*/ 47 h 47"/>
                <a:gd name="T34" fmla="*/ 0 w 47"/>
                <a:gd name="T35" fmla="*/ 47 h 47"/>
                <a:gd name="T36" fmla="*/ 0 w 47"/>
                <a:gd name="T37" fmla="*/ 46 h 47"/>
                <a:gd name="T38" fmla="*/ 0 w 47"/>
                <a:gd name="T39" fmla="*/ 0 h 47"/>
                <a:gd name="T40" fmla="*/ 0 w 47"/>
                <a:gd name="T41" fmla="*/ 0 h 47"/>
                <a:gd name="T42" fmla="*/ 1 w 47"/>
                <a:gd name="T43" fmla="*/ 0 h 47"/>
                <a:gd name="T44" fmla="*/ 23 w 47"/>
                <a:gd name="T45" fmla="*/ 0 h 47"/>
                <a:gd name="T46" fmla="*/ 23 w 47"/>
                <a:gd name="T47" fmla="*/ 0 h 47"/>
                <a:gd name="T48" fmla="*/ 1 w 47"/>
                <a:gd name="T49" fmla="*/ 0 h 47"/>
                <a:gd name="T50" fmla="*/ 1 w 47"/>
                <a:gd name="T51" fmla="*/ 4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7">
                  <a:moveTo>
                    <a:pt x="23" y="46"/>
                  </a:moveTo>
                  <a:lnTo>
                    <a:pt x="47" y="46"/>
                  </a:lnTo>
                  <a:lnTo>
                    <a:pt x="47" y="0"/>
                  </a:lnTo>
                  <a:lnTo>
                    <a:pt x="23" y="0"/>
                  </a:lnTo>
                  <a:lnTo>
                    <a:pt x="23" y="0"/>
                  </a:lnTo>
                  <a:lnTo>
                    <a:pt x="47" y="0"/>
                  </a:lnTo>
                  <a:lnTo>
                    <a:pt x="47" y="0"/>
                  </a:lnTo>
                  <a:lnTo>
                    <a:pt x="47" y="0"/>
                  </a:lnTo>
                  <a:lnTo>
                    <a:pt x="47" y="46"/>
                  </a:lnTo>
                  <a:lnTo>
                    <a:pt x="47" y="47"/>
                  </a:lnTo>
                  <a:lnTo>
                    <a:pt x="47" y="47"/>
                  </a:lnTo>
                  <a:lnTo>
                    <a:pt x="23" y="47"/>
                  </a:lnTo>
                  <a:lnTo>
                    <a:pt x="23" y="46"/>
                  </a:lnTo>
                  <a:close/>
                  <a:moveTo>
                    <a:pt x="1" y="46"/>
                  </a:moveTo>
                  <a:lnTo>
                    <a:pt x="23" y="46"/>
                  </a:lnTo>
                  <a:lnTo>
                    <a:pt x="23" y="47"/>
                  </a:lnTo>
                  <a:lnTo>
                    <a:pt x="1" y="47"/>
                  </a:lnTo>
                  <a:lnTo>
                    <a:pt x="0" y="47"/>
                  </a:lnTo>
                  <a:lnTo>
                    <a:pt x="0" y="46"/>
                  </a:lnTo>
                  <a:lnTo>
                    <a:pt x="0" y="0"/>
                  </a:lnTo>
                  <a:lnTo>
                    <a:pt x="0" y="0"/>
                  </a:lnTo>
                  <a:lnTo>
                    <a:pt x="1" y="0"/>
                  </a:lnTo>
                  <a:lnTo>
                    <a:pt x="23" y="0"/>
                  </a:lnTo>
                  <a:lnTo>
                    <a:pt x="23" y="0"/>
                  </a:lnTo>
                  <a:lnTo>
                    <a:pt x="1" y="0"/>
                  </a:lnTo>
                  <a:lnTo>
                    <a:pt x="1" y="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677" name="Rectangle 705"/>
            <p:cNvSpPr>
              <a:spLocks noChangeArrowheads="1"/>
            </p:cNvSpPr>
            <p:nvPr/>
          </p:nvSpPr>
          <p:spPr bwMode="auto">
            <a:xfrm>
              <a:off x="3171030" y="4143536"/>
              <a:ext cx="71438" cy="73025"/>
            </a:xfrm>
            <a:prstGeom prst="rect">
              <a:avLst/>
            </a:prstGeom>
            <a:solidFill>
              <a:srgbClr val="ECC4B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678" name="Freeform 706"/>
            <p:cNvSpPr>
              <a:spLocks noEditPoints="1"/>
            </p:cNvSpPr>
            <p:nvPr/>
          </p:nvSpPr>
          <p:spPr bwMode="auto">
            <a:xfrm>
              <a:off x="3171030" y="4143536"/>
              <a:ext cx="74613" cy="74613"/>
            </a:xfrm>
            <a:custGeom>
              <a:avLst/>
              <a:gdLst>
                <a:gd name="T0" fmla="*/ 45 w 47"/>
                <a:gd name="T1" fmla="*/ 47 h 47"/>
                <a:gd name="T2" fmla="*/ 23 w 47"/>
                <a:gd name="T3" fmla="*/ 47 h 47"/>
                <a:gd name="T4" fmla="*/ 23 w 47"/>
                <a:gd name="T5" fmla="*/ 46 h 47"/>
                <a:gd name="T6" fmla="*/ 45 w 47"/>
                <a:gd name="T7" fmla="*/ 46 h 47"/>
                <a:gd name="T8" fmla="*/ 45 w 47"/>
                <a:gd name="T9" fmla="*/ 0 h 47"/>
                <a:gd name="T10" fmla="*/ 23 w 47"/>
                <a:gd name="T11" fmla="*/ 0 h 47"/>
                <a:gd name="T12" fmla="*/ 23 w 47"/>
                <a:gd name="T13" fmla="*/ 0 h 47"/>
                <a:gd name="T14" fmla="*/ 45 w 47"/>
                <a:gd name="T15" fmla="*/ 0 h 47"/>
                <a:gd name="T16" fmla="*/ 47 w 47"/>
                <a:gd name="T17" fmla="*/ 0 h 47"/>
                <a:gd name="T18" fmla="*/ 47 w 47"/>
                <a:gd name="T19" fmla="*/ 0 h 47"/>
                <a:gd name="T20" fmla="*/ 47 w 47"/>
                <a:gd name="T21" fmla="*/ 46 h 47"/>
                <a:gd name="T22" fmla="*/ 47 w 47"/>
                <a:gd name="T23" fmla="*/ 47 h 47"/>
                <a:gd name="T24" fmla="*/ 45 w 47"/>
                <a:gd name="T25" fmla="*/ 47 h 47"/>
                <a:gd name="T26" fmla="*/ 23 w 47"/>
                <a:gd name="T27" fmla="*/ 47 h 47"/>
                <a:gd name="T28" fmla="*/ 0 w 47"/>
                <a:gd name="T29" fmla="*/ 47 h 47"/>
                <a:gd name="T30" fmla="*/ 0 w 47"/>
                <a:gd name="T31" fmla="*/ 47 h 47"/>
                <a:gd name="T32" fmla="*/ 0 w 47"/>
                <a:gd name="T33" fmla="*/ 46 h 47"/>
                <a:gd name="T34" fmla="*/ 0 w 47"/>
                <a:gd name="T35" fmla="*/ 0 h 47"/>
                <a:gd name="T36" fmla="*/ 0 w 47"/>
                <a:gd name="T37" fmla="*/ 0 h 47"/>
                <a:gd name="T38" fmla="*/ 0 w 47"/>
                <a:gd name="T39" fmla="*/ 0 h 47"/>
                <a:gd name="T40" fmla="*/ 23 w 47"/>
                <a:gd name="T41" fmla="*/ 0 h 47"/>
                <a:gd name="T42" fmla="*/ 23 w 47"/>
                <a:gd name="T43" fmla="*/ 0 h 47"/>
                <a:gd name="T44" fmla="*/ 0 w 47"/>
                <a:gd name="T45" fmla="*/ 0 h 47"/>
                <a:gd name="T46" fmla="*/ 0 w 47"/>
                <a:gd name="T47" fmla="*/ 46 h 47"/>
                <a:gd name="T48" fmla="*/ 23 w 47"/>
                <a:gd name="T49" fmla="*/ 46 h 47"/>
                <a:gd name="T50" fmla="*/ 23 w 47"/>
                <a:gd name="T51" fmla="*/ 4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7">
                  <a:moveTo>
                    <a:pt x="45" y="47"/>
                  </a:moveTo>
                  <a:lnTo>
                    <a:pt x="23" y="47"/>
                  </a:lnTo>
                  <a:lnTo>
                    <a:pt x="23" y="46"/>
                  </a:lnTo>
                  <a:lnTo>
                    <a:pt x="45" y="46"/>
                  </a:lnTo>
                  <a:lnTo>
                    <a:pt x="45" y="0"/>
                  </a:lnTo>
                  <a:lnTo>
                    <a:pt x="23" y="0"/>
                  </a:lnTo>
                  <a:lnTo>
                    <a:pt x="23" y="0"/>
                  </a:lnTo>
                  <a:lnTo>
                    <a:pt x="45" y="0"/>
                  </a:lnTo>
                  <a:lnTo>
                    <a:pt x="47" y="0"/>
                  </a:lnTo>
                  <a:lnTo>
                    <a:pt x="47" y="0"/>
                  </a:lnTo>
                  <a:lnTo>
                    <a:pt x="47" y="46"/>
                  </a:lnTo>
                  <a:lnTo>
                    <a:pt x="47" y="47"/>
                  </a:lnTo>
                  <a:lnTo>
                    <a:pt x="45" y="47"/>
                  </a:lnTo>
                  <a:close/>
                  <a:moveTo>
                    <a:pt x="23" y="47"/>
                  </a:moveTo>
                  <a:lnTo>
                    <a:pt x="0" y="47"/>
                  </a:lnTo>
                  <a:lnTo>
                    <a:pt x="0" y="47"/>
                  </a:lnTo>
                  <a:lnTo>
                    <a:pt x="0" y="46"/>
                  </a:lnTo>
                  <a:lnTo>
                    <a:pt x="0" y="0"/>
                  </a:lnTo>
                  <a:lnTo>
                    <a:pt x="0" y="0"/>
                  </a:lnTo>
                  <a:lnTo>
                    <a:pt x="0" y="0"/>
                  </a:lnTo>
                  <a:lnTo>
                    <a:pt x="23" y="0"/>
                  </a:lnTo>
                  <a:lnTo>
                    <a:pt x="23" y="0"/>
                  </a:lnTo>
                  <a:lnTo>
                    <a:pt x="0" y="0"/>
                  </a:lnTo>
                  <a:lnTo>
                    <a:pt x="0" y="46"/>
                  </a:lnTo>
                  <a:lnTo>
                    <a:pt x="23" y="46"/>
                  </a:lnTo>
                  <a:lnTo>
                    <a:pt x="23" y="4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679" name="Rectangle 707"/>
            <p:cNvSpPr>
              <a:spLocks noChangeArrowheads="1"/>
            </p:cNvSpPr>
            <p:nvPr/>
          </p:nvSpPr>
          <p:spPr bwMode="auto">
            <a:xfrm>
              <a:off x="3242468" y="4143536"/>
              <a:ext cx="74613" cy="73025"/>
            </a:xfrm>
            <a:prstGeom prst="rect">
              <a:avLst/>
            </a:prstGeom>
            <a:solidFill>
              <a:srgbClr val="ECC4B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680" name="Freeform 708"/>
            <p:cNvSpPr>
              <a:spLocks noEditPoints="1"/>
            </p:cNvSpPr>
            <p:nvPr/>
          </p:nvSpPr>
          <p:spPr bwMode="auto">
            <a:xfrm>
              <a:off x="3242468" y="4143536"/>
              <a:ext cx="74613" cy="74613"/>
            </a:xfrm>
            <a:custGeom>
              <a:avLst/>
              <a:gdLst>
                <a:gd name="T0" fmla="*/ 24 w 47"/>
                <a:gd name="T1" fmla="*/ 46 h 47"/>
                <a:gd name="T2" fmla="*/ 46 w 47"/>
                <a:gd name="T3" fmla="*/ 46 h 47"/>
                <a:gd name="T4" fmla="*/ 46 w 47"/>
                <a:gd name="T5" fmla="*/ 0 h 47"/>
                <a:gd name="T6" fmla="*/ 24 w 47"/>
                <a:gd name="T7" fmla="*/ 0 h 47"/>
                <a:gd name="T8" fmla="*/ 24 w 47"/>
                <a:gd name="T9" fmla="*/ 0 h 47"/>
                <a:gd name="T10" fmla="*/ 47 w 47"/>
                <a:gd name="T11" fmla="*/ 0 h 47"/>
                <a:gd name="T12" fmla="*/ 47 w 47"/>
                <a:gd name="T13" fmla="*/ 0 h 47"/>
                <a:gd name="T14" fmla="*/ 47 w 47"/>
                <a:gd name="T15" fmla="*/ 0 h 47"/>
                <a:gd name="T16" fmla="*/ 47 w 47"/>
                <a:gd name="T17" fmla="*/ 46 h 47"/>
                <a:gd name="T18" fmla="*/ 47 w 47"/>
                <a:gd name="T19" fmla="*/ 47 h 47"/>
                <a:gd name="T20" fmla="*/ 47 w 47"/>
                <a:gd name="T21" fmla="*/ 47 h 47"/>
                <a:gd name="T22" fmla="*/ 24 w 47"/>
                <a:gd name="T23" fmla="*/ 47 h 47"/>
                <a:gd name="T24" fmla="*/ 24 w 47"/>
                <a:gd name="T25" fmla="*/ 46 h 47"/>
                <a:gd name="T26" fmla="*/ 2 w 47"/>
                <a:gd name="T27" fmla="*/ 46 h 47"/>
                <a:gd name="T28" fmla="*/ 24 w 47"/>
                <a:gd name="T29" fmla="*/ 46 h 47"/>
                <a:gd name="T30" fmla="*/ 24 w 47"/>
                <a:gd name="T31" fmla="*/ 47 h 47"/>
                <a:gd name="T32" fmla="*/ 0 w 47"/>
                <a:gd name="T33" fmla="*/ 47 h 47"/>
                <a:gd name="T34" fmla="*/ 0 w 47"/>
                <a:gd name="T35" fmla="*/ 47 h 47"/>
                <a:gd name="T36" fmla="*/ 0 w 47"/>
                <a:gd name="T37" fmla="*/ 46 h 47"/>
                <a:gd name="T38" fmla="*/ 0 w 47"/>
                <a:gd name="T39" fmla="*/ 0 h 47"/>
                <a:gd name="T40" fmla="*/ 0 w 47"/>
                <a:gd name="T41" fmla="*/ 0 h 47"/>
                <a:gd name="T42" fmla="*/ 0 w 47"/>
                <a:gd name="T43" fmla="*/ 0 h 47"/>
                <a:gd name="T44" fmla="*/ 24 w 47"/>
                <a:gd name="T45" fmla="*/ 0 h 47"/>
                <a:gd name="T46" fmla="*/ 24 w 47"/>
                <a:gd name="T47" fmla="*/ 0 h 47"/>
                <a:gd name="T48" fmla="*/ 2 w 47"/>
                <a:gd name="T49" fmla="*/ 0 h 47"/>
                <a:gd name="T50" fmla="*/ 2 w 47"/>
                <a:gd name="T51" fmla="*/ 4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7">
                  <a:moveTo>
                    <a:pt x="24" y="46"/>
                  </a:moveTo>
                  <a:lnTo>
                    <a:pt x="46" y="46"/>
                  </a:lnTo>
                  <a:lnTo>
                    <a:pt x="46" y="0"/>
                  </a:lnTo>
                  <a:lnTo>
                    <a:pt x="24" y="0"/>
                  </a:lnTo>
                  <a:lnTo>
                    <a:pt x="24" y="0"/>
                  </a:lnTo>
                  <a:lnTo>
                    <a:pt x="47" y="0"/>
                  </a:lnTo>
                  <a:lnTo>
                    <a:pt x="47" y="0"/>
                  </a:lnTo>
                  <a:lnTo>
                    <a:pt x="47" y="0"/>
                  </a:lnTo>
                  <a:lnTo>
                    <a:pt x="47" y="46"/>
                  </a:lnTo>
                  <a:lnTo>
                    <a:pt x="47" y="47"/>
                  </a:lnTo>
                  <a:lnTo>
                    <a:pt x="47" y="47"/>
                  </a:lnTo>
                  <a:lnTo>
                    <a:pt x="24" y="47"/>
                  </a:lnTo>
                  <a:lnTo>
                    <a:pt x="24" y="46"/>
                  </a:lnTo>
                  <a:close/>
                  <a:moveTo>
                    <a:pt x="2" y="46"/>
                  </a:moveTo>
                  <a:lnTo>
                    <a:pt x="24" y="46"/>
                  </a:lnTo>
                  <a:lnTo>
                    <a:pt x="24" y="47"/>
                  </a:lnTo>
                  <a:lnTo>
                    <a:pt x="0" y="47"/>
                  </a:lnTo>
                  <a:lnTo>
                    <a:pt x="0" y="47"/>
                  </a:lnTo>
                  <a:lnTo>
                    <a:pt x="0" y="46"/>
                  </a:lnTo>
                  <a:lnTo>
                    <a:pt x="0" y="0"/>
                  </a:lnTo>
                  <a:lnTo>
                    <a:pt x="0" y="0"/>
                  </a:lnTo>
                  <a:lnTo>
                    <a:pt x="0" y="0"/>
                  </a:lnTo>
                  <a:lnTo>
                    <a:pt x="24" y="0"/>
                  </a:lnTo>
                  <a:lnTo>
                    <a:pt x="24" y="0"/>
                  </a:lnTo>
                  <a:lnTo>
                    <a:pt x="2" y="0"/>
                  </a:lnTo>
                  <a:lnTo>
                    <a:pt x="2" y="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681" name="Rectangle 709"/>
            <p:cNvSpPr>
              <a:spLocks noChangeArrowheads="1"/>
            </p:cNvSpPr>
            <p:nvPr/>
          </p:nvSpPr>
          <p:spPr bwMode="auto">
            <a:xfrm>
              <a:off x="3317080" y="4143536"/>
              <a:ext cx="73025" cy="73025"/>
            </a:xfrm>
            <a:prstGeom prst="rect">
              <a:avLst/>
            </a:prstGeom>
            <a:solidFill>
              <a:srgbClr val="ECC4B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682" name="Freeform 710"/>
            <p:cNvSpPr>
              <a:spLocks noEditPoints="1"/>
            </p:cNvSpPr>
            <p:nvPr/>
          </p:nvSpPr>
          <p:spPr bwMode="auto">
            <a:xfrm>
              <a:off x="3315493" y="4143536"/>
              <a:ext cx="74613" cy="74613"/>
            </a:xfrm>
            <a:custGeom>
              <a:avLst/>
              <a:gdLst>
                <a:gd name="T0" fmla="*/ 47 w 47"/>
                <a:gd name="T1" fmla="*/ 47 h 47"/>
                <a:gd name="T2" fmla="*/ 24 w 47"/>
                <a:gd name="T3" fmla="*/ 47 h 47"/>
                <a:gd name="T4" fmla="*/ 24 w 47"/>
                <a:gd name="T5" fmla="*/ 46 h 47"/>
                <a:gd name="T6" fmla="*/ 47 w 47"/>
                <a:gd name="T7" fmla="*/ 46 h 47"/>
                <a:gd name="T8" fmla="*/ 47 w 47"/>
                <a:gd name="T9" fmla="*/ 0 h 47"/>
                <a:gd name="T10" fmla="*/ 24 w 47"/>
                <a:gd name="T11" fmla="*/ 0 h 47"/>
                <a:gd name="T12" fmla="*/ 24 w 47"/>
                <a:gd name="T13" fmla="*/ 0 h 47"/>
                <a:gd name="T14" fmla="*/ 47 w 47"/>
                <a:gd name="T15" fmla="*/ 0 h 47"/>
                <a:gd name="T16" fmla="*/ 47 w 47"/>
                <a:gd name="T17" fmla="*/ 0 h 47"/>
                <a:gd name="T18" fmla="*/ 47 w 47"/>
                <a:gd name="T19" fmla="*/ 0 h 47"/>
                <a:gd name="T20" fmla="*/ 47 w 47"/>
                <a:gd name="T21" fmla="*/ 46 h 47"/>
                <a:gd name="T22" fmla="*/ 47 w 47"/>
                <a:gd name="T23" fmla="*/ 47 h 47"/>
                <a:gd name="T24" fmla="*/ 47 w 47"/>
                <a:gd name="T25" fmla="*/ 47 h 47"/>
                <a:gd name="T26" fmla="*/ 24 w 47"/>
                <a:gd name="T27" fmla="*/ 47 h 47"/>
                <a:gd name="T28" fmla="*/ 1 w 47"/>
                <a:gd name="T29" fmla="*/ 47 h 47"/>
                <a:gd name="T30" fmla="*/ 0 w 47"/>
                <a:gd name="T31" fmla="*/ 47 h 47"/>
                <a:gd name="T32" fmla="*/ 0 w 47"/>
                <a:gd name="T33" fmla="*/ 46 h 47"/>
                <a:gd name="T34" fmla="*/ 0 w 47"/>
                <a:gd name="T35" fmla="*/ 0 h 47"/>
                <a:gd name="T36" fmla="*/ 0 w 47"/>
                <a:gd name="T37" fmla="*/ 0 h 47"/>
                <a:gd name="T38" fmla="*/ 1 w 47"/>
                <a:gd name="T39" fmla="*/ 0 h 47"/>
                <a:gd name="T40" fmla="*/ 24 w 47"/>
                <a:gd name="T41" fmla="*/ 0 h 47"/>
                <a:gd name="T42" fmla="*/ 24 w 47"/>
                <a:gd name="T43" fmla="*/ 0 h 47"/>
                <a:gd name="T44" fmla="*/ 1 w 47"/>
                <a:gd name="T45" fmla="*/ 0 h 47"/>
                <a:gd name="T46" fmla="*/ 1 w 47"/>
                <a:gd name="T47" fmla="*/ 46 h 47"/>
                <a:gd name="T48" fmla="*/ 24 w 47"/>
                <a:gd name="T49" fmla="*/ 46 h 47"/>
                <a:gd name="T50" fmla="*/ 24 w 47"/>
                <a:gd name="T51" fmla="*/ 4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7">
                  <a:moveTo>
                    <a:pt x="47" y="47"/>
                  </a:moveTo>
                  <a:lnTo>
                    <a:pt x="24" y="47"/>
                  </a:lnTo>
                  <a:lnTo>
                    <a:pt x="24" y="46"/>
                  </a:lnTo>
                  <a:lnTo>
                    <a:pt x="47" y="46"/>
                  </a:lnTo>
                  <a:lnTo>
                    <a:pt x="47" y="0"/>
                  </a:lnTo>
                  <a:lnTo>
                    <a:pt x="24" y="0"/>
                  </a:lnTo>
                  <a:lnTo>
                    <a:pt x="24" y="0"/>
                  </a:lnTo>
                  <a:lnTo>
                    <a:pt x="47" y="0"/>
                  </a:lnTo>
                  <a:lnTo>
                    <a:pt x="47" y="0"/>
                  </a:lnTo>
                  <a:lnTo>
                    <a:pt x="47" y="0"/>
                  </a:lnTo>
                  <a:lnTo>
                    <a:pt x="47" y="46"/>
                  </a:lnTo>
                  <a:lnTo>
                    <a:pt x="47" y="47"/>
                  </a:lnTo>
                  <a:lnTo>
                    <a:pt x="47" y="47"/>
                  </a:lnTo>
                  <a:close/>
                  <a:moveTo>
                    <a:pt x="24" y="47"/>
                  </a:moveTo>
                  <a:lnTo>
                    <a:pt x="1" y="47"/>
                  </a:lnTo>
                  <a:lnTo>
                    <a:pt x="0" y="47"/>
                  </a:lnTo>
                  <a:lnTo>
                    <a:pt x="0" y="46"/>
                  </a:lnTo>
                  <a:lnTo>
                    <a:pt x="0" y="0"/>
                  </a:lnTo>
                  <a:lnTo>
                    <a:pt x="0" y="0"/>
                  </a:lnTo>
                  <a:lnTo>
                    <a:pt x="1" y="0"/>
                  </a:lnTo>
                  <a:lnTo>
                    <a:pt x="24" y="0"/>
                  </a:lnTo>
                  <a:lnTo>
                    <a:pt x="24" y="0"/>
                  </a:lnTo>
                  <a:lnTo>
                    <a:pt x="1" y="0"/>
                  </a:lnTo>
                  <a:lnTo>
                    <a:pt x="1" y="46"/>
                  </a:lnTo>
                  <a:lnTo>
                    <a:pt x="24" y="46"/>
                  </a:lnTo>
                  <a:lnTo>
                    <a:pt x="24" y="4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683" name="Rectangle 711"/>
            <p:cNvSpPr>
              <a:spLocks noChangeArrowheads="1"/>
            </p:cNvSpPr>
            <p:nvPr/>
          </p:nvSpPr>
          <p:spPr bwMode="auto">
            <a:xfrm>
              <a:off x="3023393" y="4070511"/>
              <a:ext cx="74613" cy="73025"/>
            </a:xfrm>
            <a:prstGeom prst="rect">
              <a:avLst/>
            </a:prstGeom>
            <a:solidFill>
              <a:srgbClr val="6C3E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684" name="Freeform 712"/>
            <p:cNvSpPr>
              <a:spLocks noEditPoints="1"/>
            </p:cNvSpPr>
            <p:nvPr/>
          </p:nvSpPr>
          <p:spPr bwMode="auto">
            <a:xfrm>
              <a:off x="3023393" y="4070511"/>
              <a:ext cx="74613" cy="73025"/>
            </a:xfrm>
            <a:custGeom>
              <a:avLst/>
              <a:gdLst>
                <a:gd name="T0" fmla="*/ 46 w 47"/>
                <a:gd name="T1" fmla="*/ 0 h 46"/>
                <a:gd name="T2" fmla="*/ 23 w 47"/>
                <a:gd name="T3" fmla="*/ 0 h 46"/>
                <a:gd name="T4" fmla="*/ 23 w 47"/>
                <a:gd name="T5" fmla="*/ 0 h 46"/>
                <a:gd name="T6" fmla="*/ 47 w 47"/>
                <a:gd name="T7" fmla="*/ 0 h 46"/>
                <a:gd name="T8" fmla="*/ 47 w 47"/>
                <a:gd name="T9" fmla="*/ 0 h 46"/>
                <a:gd name="T10" fmla="*/ 47 w 47"/>
                <a:gd name="T11" fmla="*/ 0 h 46"/>
                <a:gd name="T12" fmla="*/ 47 w 47"/>
                <a:gd name="T13" fmla="*/ 46 h 46"/>
                <a:gd name="T14" fmla="*/ 47 w 47"/>
                <a:gd name="T15" fmla="*/ 46 h 46"/>
                <a:gd name="T16" fmla="*/ 47 w 47"/>
                <a:gd name="T17" fmla="*/ 46 h 46"/>
                <a:gd name="T18" fmla="*/ 23 w 47"/>
                <a:gd name="T19" fmla="*/ 46 h 46"/>
                <a:gd name="T20" fmla="*/ 23 w 47"/>
                <a:gd name="T21" fmla="*/ 46 h 46"/>
                <a:gd name="T22" fmla="*/ 46 w 47"/>
                <a:gd name="T23" fmla="*/ 46 h 46"/>
                <a:gd name="T24" fmla="*/ 46 w 47"/>
                <a:gd name="T25" fmla="*/ 0 h 46"/>
                <a:gd name="T26" fmla="*/ 23 w 47"/>
                <a:gd name="T27" fmla="*/ 0 h 46"/>
                <a:gd name="T28" fmla="*/ 1 w 47"/>
                <a:gd name="T29" fmla="*/ 0 h 46"/>
                <a:gd name="T30" fmla="*/ 1 w 47"/>
                <a:gd name="T31" fmla="*/ 46 h 46"/>
                <a:gd name="T32" fmla="*/ 23 w 47"/>
                <a:gd name="T33" fmla="*/ 46 h 46"/>
                <a:gd name="T34" fmla="*/ 23 w 47"/>
                <a:gd name="T35" fmla="*/ 46 h 46"/>
                <a:gd name="T36" fmla="*/ 0 w 47"/>
                <a:gd name="T37" fmla="*/ 46 h 46"/>
                <a:gd name="T38" fmla="*/ 0 w 47"/>
                <a:gd name="T39" fmla="*/ 46 h 46"/>
                <a:gd name="T40" fmla="*/ 0 w 47"/>
                <a:gd name="T41" fmla="*/ 46 h 46"/>
                <a:gd name="T42" fmla="*/ 0 w 47"/>
                <a:gd name="T43" fmla="*/ 0 h 46"/>
                <a:gd name="T44" fmla="*/ 0 w 47"/>
                <a:gd name="T45" fmla="*/ 0 h 46"/>
                <a:gd name="T46" fmla="*/ 0 w 47"/>
                <a:gd name="T47" fmla="*/ 0 h 46"/>
                <a:gd name="T48" fmla="*/ 23 w 47"/>
                <a:gd name="T49" fmla="*/ 0 h 46"/>
                <a:gd name="T50" fmla="*/ 23 w 47"/>
                <a:gd name="T51"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6">
                  <a:moveTo>
                    <a:pt x="46" y="0"/>
                  </a:moveTo>
                  <a:lnTo>
                    <a:pt x="23" y="0"/>
                  </a:lnTo>
                  <a:lnTo>
                    <a:pt x="23" y="0"/>
                  </a:lnTo>
                  <a:lnTo>
                    <a:pt x="47" y="0"/>
                  </a:lnTo>
                  <a:lnTo>
                    <a:pt x="47" y="0"/>
                  </a:lnTo>
                  <a:lnTo>
                    <a:pt x="47" y="0"/>
                  </a:lnTo>
                  <a:lnTo>
                    <a:pt x="47" y="46"/>
                  </a:lnTo>
                  <a:lnTo>
                    <a:pt x="47" y="46"/>
                  </a:lnTo>
                  <a:lnTo>
                    <a:pt x="47" y="46"/>
                  </a:lnTo>
                  <a:lnTo>
                    <a:pt x="23" y="46"/>
                  </a:lnTo>
                  <a:lnTo>
                    <a:pt x="23" y="46"/>
                  </a:lnTo>
                  <a:lnTo>
                    <a:pt x="46" y="46"/>
                  </a:lnTo>
                  <a:lnTo>
                    <a:pt x="46" y="0"/>
                  </a:lnTo>
                  <a:close/>
                  <a:moveTo>
                    <a:pt x="23" y="0"/>
                  </a:moveTo>
                  <a:lnTo>
                    <a:pt x="1" y="0"/>
                  </a:lnTo>
                  <a:lnTo>
                    <a:pt x="1" y="46"/>
                  </a:lnTo>
                  <a:lnTo>
                    <a:pt x="23" y="46"/>
                  </a:lnTo>
                  <a:lnTo>
                    <a:pt x="23" y="46"/>
                  </a:lnTo>
                  <a:lnTo>
                    <a:pt x="0" y="46"/>
                  </a:lnTo>
                  <a:lnTo>
                    <a:pt x="0" y="46"/>
                  </a:lnTo>
                  <a:lnTo>
                    <a:pt x="0" y="46"/>
                  </a:lnTo>
                  <a:lnTo>
                    <a:pt x="0" y="0"/>
                  </a:lnTo>
                  <a:lnTo>
                    <a:pt x="0" y="0"/>
                  </a:lnTo>
                  <a:lnTo>
                    <a:pt x="0" y="0"/>
                  </a:lnTo>
                  <a:lnTo>
                    <a:pt x="23" y="0"/>
                  </a:lnTo>
                  <a:lnTo>
                    <a:pt x="2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685" name="Rectangle 713"/>
            <p:cNvSpPr>
              <a:spLocks noChangeArrowheads="1"/>
            </p:cNvSpPr>
            <p:nvPr/>
          </p:nvSpPr>
          <p:spPr bwMode="auto">
            <a:xfrm>
              <a:off x="3098005" y="4070511"/>
              <a:ext cx="73025" cy="73025"/>
            </a:xfrm>
            <a:prstGeom prst="rect">
              <a:avLst/>
            </a:prstGeom>
            <a:solidFill>
              <a:srgbClr val="ECC4B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686" name="Freeform 714"/>
            <p:cNvSpPr>
              <a:spLocks noEditPoints="1"/>
            </p:cNvSpPr>
            <p:nvPr/>
          </p:nvSpPr>
          <p:spPr bwMode="auto">
            <a:xfrm>
              <a:off x="3096418" y="4070511"/>
              <a:ext cx="74613" cy="73025"/>
            </a:xfrm>
            <a:custGeom>
              <a:avLst/>
              <a:gdLst>
                <a:gd name="T0" fmla="*/ 23 w 47"/>
                <a:gd name="T1" fmla="*/ 0 h 46"/>
                <a:gd name="T2" fmla="*/ 47 w 47"/>
                <a:gd name="T3" fmla="*/ 0 h 46"/>
                <a:gd name="T4" fmla="*/ 47 w 47"/>
                <a:gd name="T5" fmla="*/ 0 h 46"/>
                <a:gd name="T6" fmla="*/ 47 w 47"/>
                <a:gd name="T7" fmla="*/ 0 h 46"/>
                <a:gd name="T8" fmla="*/ 47 w 47"/>
                <a:gd name="T9" fmla="*/ 46 h 46"/>
                <a:gd name="T10" fmla="*/ 47 w 47"/>
                <a:gd name="T11" fmla="*/ 46 h 46"/>
                <a:gd name="T12" fmla="*/ 47 w 47"/>
                <a:gd name="T13" fmla="*/ 46 h 46"/>
                <a:gd name="T14" fmla="*/ 23 w 47"/>
                <a:gd name="T15" fmla="*/ 46 h 46"/>
                <a:gd name="T16" fmla="*/ 23 w 47"/>
                <a:gd name="T17" fmla="*/ 46 h 46"/>
                <a:gd name="T18" fmla="*/ 47 w 47"/>
                <a:gd name="T19" fmla="*/ 46 h 46"/>
                <a:gd name="T20" fmla="*/ 47 w 47"/>
                <a:gd name="T21" fmla="*/ 0 h 46"/>
                <a:gd name="T22" fmla="*/ 23 w 47"/>
                <a:gd name="T23" fmla="*/ 0 h 46"/>
                <a:gd name="T24" fmla="*/ 23 w 47"/>
                <a:gd name="T25" fmla="*/ 0 h 46"/>
                <a:gd name="T26" fmla="*/ 1 w 47"/>
                <a:gd name="T27" fmla="*/ 0 h 46"/>
                <a:gd name="T28" fmla="*/ 23 w 47"/>
                <a:gd name="T29" fmla="*/ 0 h 46"/>
                <a:gd name="T30" fmla="*/ 23 w 47"/>
                <a:gd name="T31" fmla="*/ 0 h 46"/>
                <a:gd name="T32" fmla="*/ 1 w 47"/>
                <a:gd name="T33" fmla="*/ 0 h 46"/>
                <a:gd name="T34" fmla="*/ 1 w 47"/>
                <a:gd name="T35" fmla="*/ 46 h 46"/>
                <a:gd name="T36" fmla="*/ 23 w 47"/>
                <a:gd name="T37" fmla="*/ 46 h 46"/>
                <a:gd name="T38" fmla="*/ 23 w 47"/>
                <a:gd name="T39" fmla="*/ 46 h 46"/>
                <a:gd name="T40" fmla="*/ 1 w 47"/>
                <a:gd name="T41" fmla="*/ 46 h 46"/>
                <a:gd name="T42" fmla="*/ 0 w 47"/>
                <a:gd name="T43" fmla="*/ 46 h 46"/>
                <a:gd name="T44" fmla="*/ 0 w 47"/>
                <a:gd name="T45" fmla="*/ 46 h 46"/>
                <a:gd name="T46" fmla="*/ 0 w 47"/>
                <a:gd name="T47" fmla="*/ 0 h 46"/>
                <a:gd name="T48" fmla="*/ 0 w 47"/>
                <a:gd name="T49" fmla="*/ 0 h 46"/>
                <a:gd name="T50" fmla="*/ 1 w 47"/>
                <a:gd name="T51"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6">
                  <a:moveTo>
                    <a:pt x="23" y="0"/>
                  </a:moveTo>
                  <a:lnTo>
                    <a:pt x="47" y="0"/>
                  </a:lnTo>
                  <a:lnTo>
                    <a:pt x="47" y="0"/>
                  </a:lnTo>
                  <a:lnTo>
                    <a:pt x="47" y="0"/>
                  </a:lnTo>
                  <a:lnTo>
                    <a:pt x="47" y="46"/>
                  </a:lnTo>
                  <a:lnTo>
                    <a:pt x="47" y="46"/>
                  </a:lnTo>
                  <a:lnTo>
                    <a:pt x="47" y="46"/>
                  </a:lnTo>
                  <a:lnTo>
                    <a:pt x="23" y="46"/>
                  </a:lnTo>
                  <a:lnTo>
                    <a:pt x="23" y="46"/>
                  </a:lnTo>
                  <a:lnTo>
                    <a:pt x="47" y="46"/>
                  </a:lnTo>
                  <a:lnTo>
                    <a:pt x="47" y="0"/>
                  </a:lnTo>
                  <a:lnTo>
                    <a:pt x="23" y="0"/>
                  </a:lnTo>
                  <a:lnTo>
                    <a:pt x="23" y="0"/>
                  </a:lnTo>
                  <a:close/>
                  <a:moveTo>
                    <a:pt x="1" y="0"/>
                  </a:moveTo>
                  <a:lnTo>
                    <a:pt x="23" y="0"/>
                  </a:lnTo>
                  <a:lnTo>
                    <a:pt x="23" y="0"/>
                  </a:lnTo>
                  <a:lnTo>
                    <a:pt x="1" y="0"/>
                  </a:lnTo>
                  <a:lnTo>
                    <a:pt x="1" y="46"/>
                  </a:lnTo>
                  <a:lnTo>
                    <a:pt x="23" y="46"/>
                  </a:lnTo>
                  <a:lnTo>
                    <a:pt x="23" y="46"/>
                  </a:lnTo>
                  <a:lnTo>
                    <a:pt x="1" y="46"/>
                  </a:lnTo>
                  <a:lnTo>
                    <a:pt x="0" y="46"/>
                  </a:lnTo>
                  <a:lnTo>
                    <a:pt x="0" y="46"/>
                  </a:lnTo>
                  <a:lnTo>
                    <a:pt x="0" y="0"/>
                  </a:lnTo>
                  <a:lnTo>
                    <a:pt x="0" y="0"/>
                  </a:ln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687" name="Rectangle 715"/>
            <p:cNvSpPr>
              <a:spLocks noChangeArrowheads="1"/>
            </p:cNvSpPr>
            <p:nvPr/>
          </p:nvSpPr>
          <p:spPr bwMode="auto">
            <a:xfrm>
              <a:off x="3171030" y="4070511"/>
              <a:ext cx="71438" cy="73025"/>
            </a:xfrm>
            <a:prstGeom prst="rect">
              <a:avLst/>
            </a:prstGeom>
            <a:solidFill>
              <a:srgbClr val="ECC4B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688" name="Freeform 716"/>
            <p:cNvSpPr>
              <a:spLocks noEditPoints="1"/>
            </p:cNvSpPr>
            <p:nvPr/>
          </p:nvSpPr>
          <p:spPr bwMode="auto">
            <a:xfrm>
              <a:off x="3171030" y="4070511"/>
              <a:ext cx="74613" cy="73025"/>
            </a:xfrm>
            <a:custGeom>
              <a:avLst/>
              <a:gdLst>
                <a:gd name="T0" fmla="*/ 45 w 47"/>
                <a:gd name="T1" fmla="*/ 0 h 46"/>
                <a:gd name="T2" fmla="*/ 23 w 47"/>
                <a:gd name="T3" fmla="*/ 0 h 46"/>
                <a:gd name="T4" fmla="*/ 23 w 47"/>
                <a:gd name="T5" fmla="*/ 0 h 46"/>
                <a:gd name="T6" fmla="*/ 45 w 47"/>
                <a:gd name="T7" fmla="*/ 0 h 46"/>
                <a:gd name="T8" fmla="*/ 47 w 47"/>
                <a:gd name="T9" fmla="*/ 0 h 46"/>
                <a:gd name="T10" fmla="*/ 47 w 47"/>
                <a:gd name="T11" fmla="*/ 0 h 46"/>
                <a:gd name="T12" fmla="*/ 47 w 47"/>
                <a:gd name="T13" fmla="*/ 46 h 46"/>
                <a:gd name="T14" fmla="*/ 47 w 47"/>
                <a:gd name="T15" fmla="*/ 46 h 46"/>
                <a:gd name="T16" fmla="*/ 45 w 47"/>
                <a:gd name="T17" fmla="*/ 46 h 46"/>
                <a:gd name="T18" fmla="*/ 23 w 47"/>
                <a:gd name="T19" fmla="*/ 46 h 46"/>
                <a:gd name="T20" fmla="*/ 23 w 47"/>
                <a:gd name="T21" fmla="*/ 46 h 46"/>
                <a:gd name="T22" fmla="*/ 45 w 47"/>
                <a:gd name="T23" fmla="*/ 46 h 46"/>
                <a:gd name="T24" fmla="*/ 45 w 47"/>
                <a:gd name="T25" fmla="*/ 0 h 46"/>
                <a:gd name="T26" fmla="*/ 23 w 47"/>
                <a:gd name="T27" fmla="*/ 0 h 46"/>
                <a:gd name="T28" fmla="*/ 0 w 47"/>
                <a:gd name="T29" fmla="*/ 0 h 46"/>
                <a:gd name="T30" fmla="*/ 0 w 47"/>
                <a:gd name="T31" fmla="*/ 46 h 46"/>
                <a:gd name="T32" fmla="*/ 23 w 47"/>
                <a:gd name="T33" fmla="*/ 46 h 46"/>
                <a:gd name="T34" fmla="*/ 23 w 47"/>
                <a:gd name="T35" fmla="*/ 46 h 46"/>
                <a:gd name="T36" fmla="*/ 0 w 47"/>
                <a:gd name="T37" fmla="*/ 46 h 46"/>
                <a:gd name="T38" fmla="*/ 0 w 47"/>
                <a:gd name="T39" fmla="*/ 46 h 46"/>
                <a:gd name="T40" fmla="*/ 0 w 47"/>
                <a:gd name="T41" fmla="*/ 46 h 46"/>
                <a:gd name="T42" fmla="*/ 0 w 47"/>
                <a:gd name="T43" fmla="*/ 0 h 46"/>
                <a:gd name="T44" fmla="*/ 0 w 47"/>
                <a:gd name="T45" fmla="*/ 0 h 46"/>
                <a:gd name="T46" fmla="*/ 0 w 47"/>
                <a:gd name="T47" fmla="*/ 0 h 46"/>
                <a:gd name="T48" fmla="*/ 23 w 47"/>
                <a:gd name="T49" fmla="*/ 0 h 46"/>
                <a:gd name="T50" fmla="*/ 23 w 47"/>
                <a:gd name="T51"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6">
                  <a:moveTo>
                    <a:pt x="45" y="0"/>
                  </a:moveTo>
                  <a:lnTo>
                    <a:pt x="23" y="0"/>
                  </a:lnTo>
                  <a:lnTo>
                    <a:pt x="23" y="0"/>
                  </a:lnTo>
                  <a:lnTo>
                    <a:pt x="45" y="0"/>
                  </a:lnTo>
                  <a:lnTo>
                    <a:pt x="47" y="0"/>
                  </a:lnTo>
                  <a:lnTo>
                    <a:pt x="47" y="0"/>
                  </a:lnTo>
                  <a:lnTo>
                    <a:pt x="47" y="46"/>
                  </a:lnTo>
                  <a:lnTo>
                    <a:pt x="47" y="46"/>
                  </a:lnTo>
                  <a:lnTo>
                    <a:pt x="45" y="46"/>
                  </a:lnTo>
                  <a:lnTo>
                    <a:pt x="23" y="46"/>
                  </a:lnTo>
                  <a:lnTo>
                    <a:pt x="23" y="46"/>
                  </a:lnTo>
                  <a:lnTo>
                    <a:pt x="45" y="46"/>
                  </a:lnTo>
                  <a:lnTo>
                    <a:pt x="45" y="0"/>
                  </a:lnTo>
                  <a:close/>
                  <a:moveTo>
                    <a:pt x="23" y="0"/>
                  </a:moveTo>
                  <a:lnTo>
                    <a:pt x="0" y="0"/>
                  </a:lnTo>
                  <a:lnTo>
                    <a:pt x="0" y="46"/>
                  </a:lnTo>
                  <a:lnTo>
                    <a:pt x="23" y="46"/>
                  </a:lnTo>
                  <a:lnTo>
                    <a:pt x="23" y="46"/>
                  </a:lnTo>
                  <a:lnTo>
                    <a:pt x="0" y="46"/>
                  </a:lnTo>
                  <a:lnTo>
                    <a:pt x="0" y="46"/>
                  </a:lnTo>
                  <a:lnTo>
                    <a:pt x="0" y="46"/>
                  </a:lnTo>
                  <a:lnTo>
                    <a:pt x="0" y="0"/>
                  </a:lnTo>
                  <a:lnTo>
                    <a:pt x="0" y="0"/>
                  </a:lnTo>
                  <a:lnTo>
                    <a:pt x="0" y="0"/>
                  </a:lnTo>
                  <a:lnTo>
                    <a:pt x="23" y="0"/>
                  </a:lnTo>
                  <a:lnTo>
                    <a:pt x="2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689" name="Rectangle 717"/>
            <p:cNvSpPr>
              <a:spLocks noChangeArrowheads="1"/>
            </p:cNvSpPr>
            <p:nvPr/>
          </p:nvSpPr>
          <p:spPr bwMode="auto">
            <a:xfrm>
              <a:off x="3242468" y="4070511"/>
              <a:ext cx="74613" cy="73025"/>
            </a:xfrm>
            <a:prstGeom prst="rect">
              <a:avLst/>
            </a:prstGeom>
            <a:solidFill>
              <a:srgbClr val="ECC4B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690" name="Freeform 718"/>
            <p:cNvSpPr>
              <a:spLocks noEditPoints="1"/>
            </p:cNvSpPr>
            <p:nvPr/>
          </p:nvSpPr>
          <p:spPr bwMode="auto">
            <a:xfrm>
              <a:off x="3242468" y="4070511"/>
              <a:ext cx="74613" cy="73025"/>
            </a:xfrm>
            <a:custGeom>
              <a:avLst/>
              <a:gdLst>
                <a:gd name="T0" fmla="*/ 24 w 47"/>
                <a:gd name="T1" fmla="*/ 0 h 46"/>
                <a:gd name="T2" fmla="*/ 47 w 47"/>
                <a:gd name="T3" fmla="*/ 0 h 46"/>
                <a:gd name="T4" fmla="*/ 47 w 47"/>
                <a:gd name="T5" fmla="*/ 0 h 46"/>
                <a:gd name="T6" fmla="*/ 47 w 47"/>
                <a:gd name="T7" fmla="*/ 0 h 46"/>
                <a:gd name="T8" fmla="*/ 47 w 47"/>
                <a:gd name="T9" fmla="*/ 46 h 46"/>
                <a:gd name="T10" fmla="*/ 47 w 47"/>
                <a:gd name="T11" fmla="*/ 46 h 46"/>
                <a:gd name="T12" fmla="*/ 47 w 47"/>
                <a:gd name="T13" fmla="*/ 46 h 46"/>
                <a:gd name="T14" fmla="*/ 24 w 47"/>
                <a:gd name="T15" fmla="*/ 46 h 46"/>
                <a:gd name="T16" fmla="*/ 24 w 47"/>
                <a:gd name="T17" fmla="*/ 46 h 46"/>
                <a:gd name="T18" fmla="*/ 46 w 47"/>
                <a:gd name="T19" fmla="*/ 46 h 46"/>
                <a:gd name="T20" fmla="*/ 46 w 47"/>
                <a:gd name="T21" fmla="*/ 0 h 46"/>
                <a:gd name="T22" fmla="*/ 24 w 47"/>
                <a:gd name="T23" fmla="*/ 0 h 46"/>
                <a:gd name="T24" fmla="*/ 24 w 47"/>
                <a:gd name="T25" fmla="*/ 0 h 46"/>
                <a:gd name="T26" fmla="*/ 0 w 47"/>
                <a:gd name="T27" fmla="*/ 0 h 46"/>
                <a:gd name="T28" fmla="*/ 24 w 47"/>
                <a:gd name="T29" fmla="*/ 0 h 46"/>
                <a:gd name="T30" fmla="*/ 24 w 47"/>
                <a:gd name="T31" fmla="*/ 0 h 46"/>
                <a:gd name="T32" fmla="*/ 2 w 47"/>
                <a:gd name="T33" fmla="*/ 0 h 46"/>
                <a:gd name="T34" fmla="*/ 2 w 47"/>
                <a:gd name="T35" fmla="*/ 46 h 46"/>
                <a:gd name="T36" fmla="*/ 24 w 47"/>
                <a:gd name="T37" fmla="*/ 46 h 46"/>
                <a:gd name="T38" fmla="*/ 24 w 47"/>
                <a:gd name="T39" fmla="*/ 46 h 46"/>
                <a:gd name="T40" fmla="*/ 0 w 47"/>
                <a:gd name="T41" fmla="*/ 46 h 46"/>
                <a:gd name="T42" fmla="*/ 0 w 47"/>
                <a:gd name="T43" fmla="*/ 46 h 46"/>
                <a:gd name="T44" fmla="*/ 0 w 47"/>
                <a:gd name="T45" fmla="*/ 46 h 46"/>
                <a:gd name="T46" fmla="*/ 0 w 47"/>
                <a:gd name="T47" fmla="*/ 0 h 46"/>
                <a:gd name="T48" fmla="*/ 0 w 47"/>
                <a:gd name="T49" fmla="*/ 0 h 46"/>
                <a:gd name="T50" fmla="*/ 0 w 47"/>
                <a:gd name="T51"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6">
                  <a:moveTo>
                    <a:pt x="24" y="0"/>
                  </a:moveTo>
                  <a:lnTo>
                    <a:pt x="47" y="0"/>
                  </a:lnTo>
                  <a:lnTo>
                    <a:pt x="47" y="0"/>
                  </a:lnTo>
                  <a:lnTo>
                    <a:pt x="47" y="0"/>
                  </a:lnTo>
                  <a:lnTo>
                    <a:pt x="47" y="46"/>
                  </a:lnTo>
                  <a:lnTo>
                    <a:pt x="47" y="46"/>
                  </a:lnTo>
                  <a:lnTo>
                    <a:pt x="47" y="46"/>
                  </a:lnTo>
                  <a:lnTo>
                    <a:pt x="24" y="46"/>
                  </a:lnTo>
                  <a:lnTo>
                    <a:pt x="24" y="46"/>
                  </a:lnTo>
                  <a:lnTo>
                    <a:pt x="46" y="46"/>
                  </a:lnTo>
                  <a:lnTo>
                    <a:pt x="46" y="0"/>
                  </a:lnTo>
                  <a:lnTo>
                    <a:pt x="24" y="0"/>
                  </a:lnTo>
                  <a:lnTo>
                    <a:pt x="24" y="0"/>
                  </a:lnTo>
                  <a:close/>
                  <a:moveTo>
                    <a:pt x="0" y="0"/>
                  </a:moveTo>
                  <a:lnTo>
                    <a:pt x="24" y="0"/>
                  </a:lnTo>
                  <a:lnTo>
                    <a:pt x="24" y="0"/>
                  </a:lnTo>
                  <a:lnTo>
                    <a:pt x="2" y="0"/>
                  </a:lnTo>
                  <a:lnTo>
                    <a:pt x="2" y="46"/>
                  </a:lnTo>
                  <a:lnTo>
                    <a:pt x="24" y="46"/>
                  </a:lnTo>
                  <a:lnTo>
                    <a:pt x="24" y="46"/>
                  </a:lnTo>
                  <a:lnTo>
                    <a:pt x="0" y="46"/>
                  </a:lnTo>
                  <a:lnTo>
                    <a:pt x="0" y="46"/>
                  </a:lnTo>
                  <a:lnTo>
                    <a:pt x="0" y="46"/>
                  </a:lnTo>
                  <a:lnTo>
                    <a:pt x="0" y="0"/>
                  </a:lnTo>
                  <a:lnTo>
                    <a:pt x="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691" name="Rectangle 719"/>
            <p:cNvSpPr>
              <a:spLocks noChangeArrowheads="1"/>
            </p:cNvSpPr>
            <p:nvPr/>
          </p:nvSpPr>
          <p:spPr bwMode="auto">
            <a:xfrm>
              <a:off x="3317080" y="4070511"/>
              <a:ext cx="73025" cy="73025"/>
            </a:xfrm>
            <a:prstGeom prst="rect">
              <a:avLst/>
            </a:prstGeom>
            <a:solidFill>
              <a:srgbClr val="6C3E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692" name="Freeform 720"/>
            <p:cNvSpPr>
              <a:spLocks noEditPoints="1"/>
            </p:cNvSpPr>
            <p:nvPr/>
          </p:nvSpPr>
          <p:spPr bwMode="auto">
            <a:xfrm>
              <a:off x="3315493" y="4070511"/>
              <a:ext cx="74613" cy="73025"/>
            </a:xfrm>
            <a:custGeom>
              <a:avLst/>
              <a:gdLst>
                <a:gd name="T0" fmla="*/ 47 w 47"/>
                <a:gd name="T1" fmla="*/ 0 h 46"/>
                <a:gd name="T2" fmla="*/ 24 w 47"/>
                <a:gd name="T3" fmla="*/ 0 h 46"/>
                <a:gd name="T4" fmla="*/ 24 w 47"/>
                <a:gd name="T5" fmla="*/ 0 h 46"/>
                <a:gd name="T6" fmla="*/ 47 w 47"/>
                <a:gd name="T7" fmla="*/ 0 h 46"/>
                <a:gd name="T8" fmla="*/ 47 w 47"/>
                <a:gd name="T9" fmla="*/ 0 h 46"/>
                <a:gd name="T10" fmla="*/ 47 w 47"/>
                <a:gd name="T11" fmla="*/ 0 h 46"/>
                <a:gd name="T12" fmla="*/ 47 w 47"/>
                <a:gd name="T13" fmla="*/ 46 h 46"/>
                <a:gd name="T14" fmla="*/ 47 w 47"/>
                <a:gd name="T15" fmla="*/ 46 h 46"/>
                <a:gd name="T16" fmla="*/ 47 w 47"/>
                <a:gd name="T17" fmla="*/ 46 h 46"/>
                <a:gd name="T18" fmla="*/ 24 w 47"/>
                <a:gd name="T19" fmla="*/ 46 h 46"/>
                <a:gd name="T20" fmla="*/ 24 w 47"/>
                <a:gd name="T21" fmla="*/ 46 h 46"/>
                <a:gd name="T22" fmla="*/ 47 w 47"/>
                <a:gd name="T23" fmla="*/ 46 h 46"/>
                <a:gd name="T24" fmla="*/ 47 w 47"/>
                <a:gd name="T25" fmla="*/ 0 h 46"/>
                <a:gd name="T26" fmla="*/ 24 w 47"/>
                <a:gd name="T27" fmla="*/ 0 h 46"/>
                <a:gd name="T28" fmla="*/ 1 w 47"/>
                <a:gd name="T29" fmla="*/ 0 h 46"/>
                <a:gd name="T30" fmla="*/ 1 w 47"/>
                <a:gd name="T31" fmla="*/ 46 h 46"/>
                <a:gd name="T32" fmla="*/ 24 w 47"/>
                <a:gd name="T33" fmla="*/ 46 h 46"/>
                <a:gd name="T34" fmla="*/ 24 w 47"/>
                <a:gd name="T35" fmla="*/ 46 h 46"/>
                <a:gd name="T36" fmla="*/ 1 w 47"/>
                <a:gd name="T37" fmla="*/ 46 h 46"/>
                <a:gd name="T38" fmla="*/ 0 w 47"/>
                <a:gd name="T39" fmla="*/ 46 h 46"/>
                <a:gd name="T40" fmla="*/ 0 w 47"/>
                <a:gd name="T41" fmla="*/ 46 h 46"/>
                <a:gd name="T42" fmla="*/ 0 w 47"/>
                <a:gd name="T43" fmla="*/ 0 h 46"/>
                <a:gd name="T44" fmla="*/ 0 w 47"/>
                <a:gd name="T45" fmla="*/ 0 h 46"/>
                <a:gd name="T46" fmla="*/ 1 w 47"/>
                <a:gd name="T47" fmla="*/ 0 h 46"/>
                <a:gd name="T48" fmla="*/ 24 w 47"/>
                <a:gd name="T49" fmla="*/ 0 h 46"/>
                <a:gd name="T50" fmla="*/ 24 w 47"/>
                <a:gd name="T51"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6">
                  <a:moveTo>
                    <a:pt x="47" y="0"/>
                  </a:moveTo>
                  <a:lnTo>
                    <a:pt x="24" y="0"/>
                  </a:lnTo>
                  <a:lnTo>
                    <a:pt x="24" y="0"/>
                  </a:lnTo>
                  <a:lnTo>
                    <a:pt x="47" y="0"/>
                  </a:lnTo>
                  <a:lnTo>
                    <a:pt x="47" y="0"/>
                  </a:lnTo>
                  <a:lnTo>
                    <a:pt x="47" y="0"/>
                  </a:lnTo>
                  <a:lnTo>
                    <a:pt x="47" y="46"/>
                  </a:lnTo>
                  <a:lnTo>
                    <a:pt x="47" y="46"/>
                  </a:lnTo>
                  <a:lnTo>
                    <a:pt x="47" y="46"/>
                  </a:lnTo>
                  <a:lnTo>
                    <a:pt x="24" y="46"/>
                  </a:lnTo>
                  <a:lnTo>
                    <a:pt x="24" y="46"/>
                  </a:lnTo>
                  <a:lnTo>
                    <a:pt x="47" y="46"/>
                  </a:lnTo>
                  <a:lnTo>
                    <a:pt x="47" y="0"/>
                  </a:lnTo>
                  <a:close/>
                  <a:moveTo>
                    <a:pt x="24" y="0"/>
                  </a:moveTo>
                  <a:lnTo>
                    <a:pt x="1" y="0"/>
                  </a:lnTo>
                  <a:lnTo>
                    <a:pt x="1" y="46"/>
                  </a:lnTo>
                  <a:lnTo>
                    <a:pt x="24" y="46"/>
                  </a:lnTo>
                  <a:lnTo>
                    <a:pt x="24" y="46"/>
                  </a:lnTo>
                  <a:lnTo>
                    <a:pt x="1" y="46"/>
                  </a:lnTo>
                  <a:lnTo>
                    <a:pt x="0" y="46"/>
                  </a:lnTo>
                  <a:lnTo>
                    <a:pt x="0" y="46"/>
                  </a:lnTo>
                  <a:lnTo>
                    <a:pt x="0" y="0"/>
                  </a:lnTo>
                  <a:lnTo>
                    <a:pt x="0" y="0"/>
                  </a:lnTo>
                  <a:lnTo>
                    <a:pt x="1" y="0"/>
                  </a:lnTo>
                  <a:lnTo>
                    <a:pt x="24" y="0"/>
                  </a:lnTo>
                  <a:lnTo>
                    <a:pt x="2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693" name="Rectangle 721"/>
            <p:cNvSpPr>
              <a:spLocks noChangeArrowheads="1"/>
            </p:cNvSpPr>
            <p:nvPr/>
          </p:nvSpPr>
          <p:spPr bwMode="auto">
            <a:xfrm>
              <a:off x="3098005" y="4216561"/>
              <a:ext cx="73025" cy="74613"/>
            </a:xfrm>
            <a:prstGeom prst="rect">
              <a:avLst/>
            </a:prstGeom>
            <a:solidFill>
              <a:srgbClr val="ECC4B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694" name="Freeform 722"/>
            <p:cNvSpPr>
              <a:spLocks noEditPoints="1"/>
            </p:cNvSpPr>
            <p:nvPr/>
          </p:nvSpPr>
          <p:spPr bwMode="auto">
            <a:xfrm>
              <a:off x="3096418" y="4216561"/>
              <a:ext cx="74613" cy="74613"/>
            </a:xfrm>
            <a:custGeom>
              <a:avLst/>
              <a:gdLst>
                <a:gd name="T0" fmla="*/ 23 w 47"/>
                <a:gd name="T1" fmla="*/ 0 h 47"/>
                <a:gd name="T2" fmla="*/ 47 w 47"/>
                <a:gd name="T3" fmla="*/ 0 h 47"/>
                <a:gd name="T4" fmla="*/ 47 w 47"/>
                <a:gd name="T5" fmla="*/ 0 h 47"/>
                <a:gd name="T6" fmla="*/ 47 w 47"/>
                <a:gd name="T7" fmla="*/ 0 h 47"/>
                <a:gd name="T8" fmla="*/ 47 w 47"/>
                <a:gd name="T9" fmla="*/ 47 h 47"/>
                <a:gd name="T10" fmla="*/ 47 w 47"/>
                <a:gd name="T11" fmla="*/ 47 h 47"/>
                <a:gd name="T12" fmla="*/ 47 w 47"/>
                <a:gd name="T13" fmla="*/ 47 h 47"/>
                <a:gd name="T14" fmla="*/ 23 w 47"/>
                <a:gd name="T15" fmla="*/ 47 h 47"/>
                <a:gd name="T16" fmla="*/ 23 w 47"/>
                <a:gd name="T17" fmla="*/ 47 h 47"/>
                <a:gd name="T18" fmla="*/ 47 w 47"/>
                <a:gd name="T19" fmla="*/ 47 h 47"/>
                <a:gd name="T20" fmla="*/ 47 w 47"/>
                <a:gd name="T21" fmla="*/ 1 h 47"/>
                <a:gd name="T22" fmla="*/ 23 w 47"/>
                <a:gd name="T23" fmla="*/ 1 h 47"/>
                <a:gd name="T24" fmla="*/ 23 w 47"/>
                <a:gd name="T25" fmla="*/ 0 h 47"/>
                <a:gd name="T26" fmla="*/ 1 w 47"/>
                <a:gd name="T27" fmla="*/ 0 h 47"/>
                <a:gd name="T28" fmla="*/ 23 w 47"/>
                <a:gd name="T29" fmla="*/ 0 h 47"/>
                <a:gd name="T30" fmla="*/ 23 w 47"/>
                <a:gd name="T31" fmla="*/ 1 h 47"/>
                <a:gd name="T32" fmla="*/ 1 w 47"/>
                <a:gd name="T33" fmla="*/ 1 h 47"/>
                <a:gd name="T34" fmla="*/ 1 w 47"/>
                <a:gd name="T35" fmla="*/ 47 h 47"/>
                <a:gd name="T36" fmla="*/ 23 w 47"/>
                <a:gd name="T37" fmla="*/ 47 h 47"/>
                <a:gd name="T38" fmla="*/ 23 w 47"/>
                <a:gd name="T39" fmla="*/ 47 h 47"/>
                <a:gd name="T40" fmla="*/ 1 w 47"/>
                <a:gd name="T41" fmla="*/ 47 h 47"/>
                <a:gd name="T42" fmla="*/ 0 w 47"/>
                <a:gd name="T43" fmla="*/ 47 h 47"/>
                <a:gd name="T44" fmla="*/ 0 w 47"/>
                <a:gd name="T45" fmla="*/ 47 h 47"/>
                <a:gd name="T46" fmla="*/ 0 w 47"/>
                <a:gd name="T47" fmla="*/ 0 h 47"/>
                <a:gd name="T48" fmla="*/ 0 w 47"/>
                <a:gd name="T49" fmla="*/ 0 h 47"/>
                <a:gd name="T50" fmla="*/ 1 w 47"/>
                <a:gd name="T51"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7">
                  <a:moveTo>
                    <a:pt x="23" y="0"/>
                  </a:moveTo>
                  <a:lnTo>
                    <a:pt x="47" y="0"/>
                  </a:lnTo>
                  <a:lnTo>
                    <a:pt x="47" y="0"/>
                  </a:lnTo>
                  <a:lnTo>
                    <a:pt x="47" y="0"/>
                  </a:lnTo>
                  <a:lnTo>
                    <a:pt x="47" y="47"/>
                  </a:lnTo>
                  <a:lnTo>
                    <a:pt x="47" y="47"/>
                  </a:lnTo>
                  <a:lnTo>
                    <a:pt x="47" y="47"/>
                  </a:lnTo>
                  <a:lnTo>
                    <a:pt x="23" y="47"/>
                  </a:lnTo>
                  <a:lnTo>
                    <a:pt x="23" y="47"/>
                  </a:lnTo>
                  <a:lnTo>
                    <a:pt x="47" y="47"/>
                  </a:lnTo>
                  <a:lnTo>
                    <a:pt x="47" y="1"/>
                  </a:lnTo>
                  <a:lnTo>
                    <a:pt x="23" y="1"/>
                  </a:lnTo>
                  <a:lnTo>
                    <a:pt x="23" y="0"/>
                  </a:lnTo>
                  <a:close/>
                  <a:moveTo>
                    <a:pt x="1" y="0"/>
                  </a:moveTo>
                  <a:lnTo>
                    <a:pt x="23" y="0"/>
                  </a:lnTo>
                  <a:lnTo>
                    <a:pt x="23" y="1"/>
                  </a:lnTo>
                  <a:lnTo>
                    <a:pt x="1" y="1"/>
                  </a:lnTo>
                  <a:lnTo>
                    <a:pt x="1" y="47"/>
                  </a:lnTo>
                  <a:lnTo>
                    <a:pt x="23" y="47"/>
                  </a:lnTo>
                  <a:lnTo>
                    <a:pt x="23" y="47"/>
                  </a:lnTo>
                  <a:lnTo>
                    <a:pt x="1" y="47"/>
                  </a:lnTo>
                  <a:lnTo>
                    <a:pt x="0" y="47"/>
                  </a:lnTo>
                  <a:lnTo>
                    <a:pt x="0" y="47"/>
                  </a:lnTo>
                  <a:lnTo>
                    <a:pt x="0" y="0"/>
                  </a:lnTo>
                  <a:lnTo>
                    <a:pt x="0" y="0"/>
                  </a:ln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695" name="Rectangle 723"/>
            <p:cNvSpPr>
              <a:spLocks noChangeArrowheads="1"/>
            </p:cNvSpPr>
            <p:nvPr/>
          </p:nvSpPr>
          <p:spPr bwMode="auto">
            <a:xfrm>
              <a:off x="3171030" y="4216561"/>
              <a:ext cx="71438" cy="74613"/>
            </a:xfrm>
            <a:prstGeom prst="rect">
              <a:avLst/>
            </a:prstGeom>
            <a:solidFill>
              <a:srgbClr val="ECC4B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696" name="Freeform 724"/>
            <p:cNvSpPr>
              <a:spLocks noEditPoints="1"/>
            </p:cNvSpPr>
            <p:nvPr/>
          </p:nvSpPr>
          <p:spPr bwMode="auto">
            <a:xfrm>
              <a:off x="3171030" y="4216561"/>
              <a:ext cx="74613" cy="74613"/>
            </a:xfrm>
            <a:custGeom>
              <a:avLst/>
              <a:gdLst>
                <a:gd name="T0" fmla="*/ 45 w 47"/>
                <a:gd name="T1" fmla="*/ 1 h 47"/>
                <a:gd name="T2" fmla="*/ 23 w 47"/>
                <a:gd name="T3" fmla="*/ 1 h 47"/>
                <a:gd name="T4" fmla="*/ 23 w 47"/>
                <a:gd name="T5" fmla="*/ 0 h 47"/>
                <a:gd name="T6" fmla="*/ 45 w 47"/>
                <a:gd name="T7" fmla="*/ 0 h 47"/>
                <a:gd name="T8" fmla="*/ 47 w 47"/>
                <a:gd name="T9" fmla="*/ 0 h 47"/>
                <a:gd name="T10" fmla="*/ 47 w 47"/>
                <a:gd name="T11" fmla="*/ 0 h 47"/>
                <a:gd name="T12" fmla="*/ 47 w 47"/>
                <a:gd name="T13" fmla="*/ 47 h 47"/>
                <a:gd name="T14" fmla="*/ 47 w 47"/>
                <a:gd name="T15" fmla="*/ 47 h 47"/>
                <a:gd name="T16" fmla="*/ 45 w 47"/>
                <a:gd name="T17" fmla="*/ 47 h 47"/>
                <a:gd name="T18" fmla="*/ 23 w 47"/>
                <a:gd name="T19" fmla="*/ 47 h 47"/>
                <a:gd name="T20" fmla="*/ 23 w 47"/>
                <a:gd name="T21" fmla="*/ 47 h 47"/>
                <a:gd name="T22" fmla="*/ 45 w 47"/>
                <a:gd name="T23" fmla="*/ 47 h 47"/>
                <a:gd name="T24" fmla="*/ 45 w 47"/>
                <a:gd name="T25" fmla="*/ 1 h 47"/>
                <a:gd name="T26" fmla="*/ 23 w 47"/>
                <a:gd name="T27" fmla="*/ 1 h 47"/>
                <a:gd name="T28" fmla="*/ 0 w 47"/>
                <a:gd name="T29" fmla="*/ 1 h 47"/>
                <a:gd name="T30" fmla="*/ 0 w 47"/>
                <a:gd name="T31" fmla="*/ 47 h 47"/>
                <a:gd name="T32" fmla="*/ 23 w 47"/>
                <a:gd name="T33" fmla="*/ 47 h 47"/>
                <a:gd name="T34" fmla="*/ 23 w 47"/>
                <a:gd name="T35" fmla="*/ 47 h 47"/>
                <a:gd name="T36" fmla="*/ 0 w 47"/>
                <a:gd name="T37" fmla="*/ 47 h 47"/>
                <a:gd name="T38" fmla="*/ 0 w 47"/>
                <a:gd name="T39" fmla="*/ 47 h 47"/>
                <a:gd name="T40" fmla="*/ 0 w 47"/>
                <a:gd name="T41" fmla="*/ 47 h 47"/>
                <a:gd name="T42" fmla="*/ 0 w 47"/>
                <a:gd name="T43" fmla="*/ 0 h 47"/>
                <a:gd name="T44" fmla="*/ 0 w 47"/>
                <a:gd name="T45" fmla="*/ 0 h 47"/>
                <a:gd name="T46" fmla="*/ 0 w 47"/>
                <a:gd name="T47" fmla="*/ 0 h 47"/>
                <a:gd name="T48" fmla="*/ 23 w 47"/>
                <a:gd name="T49" fmla="*/ 0 h 47"/>
                <a:gd name="T50" fmla="*/ 23 w 47"/>
                <a:gd name="T51" fmla="*/ 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7">
                  <a:moveTo>
                    <a:pt x="45" y="1"/>
                  </a:moveTo>
                  <a:lnTo>
                    <a:pt x="23" y="1"/>
                  </a:lnTo>
                  <a:lnTo>
                    <a:pt x="23" y="0"/>
                  </a:lnTo>
                  <a:lnTo>
                    <a:pt x="45" y="0"/>
                  </a:lnTo>
                  <a:lnTo>
                    <a:pt x="47" y="0"/>
                  </a:lnTo>
                  <a:lnTo>
                    <a:pt x="47" y="0"/>
                  </a:lnTo>
                  <a:lnTo>
                    <a:pt x="47" y="47"/>
                  </a:lnTo>
                  <a:lnTo>
                    <a:pt x="47" y="47"/>
                  </a:lnTo>
                  <a:lnTo>
                    <a:pt x="45" y="47"/>
                  </a:lnTo>
                  <a:lnTo>
                    <a:pt x="23" y="47"/>
                  </a:lnTo>
                  <a:lnTo>
                    <a:pt x="23" y="47"/>
                  </a:lnTo>
                  <a:lnTo>
                    <a:pt x="45" y="47"/>
                  </a:lnTo>
                  <a:lnTo>
                    <a:pt x="45" y="1"/>
                  </a:lnTo>
                  <a:close/>
                  <a:moveTo>
                    <a:pt x="23" y="1"/>
                  </a:moveTo>
                  <a:lnTo>
                    <a:pt x="0" y="1"/>
                  </a:lnTo>
                  <a:lnTo>
                    <a:pt x="0" y="47"/>
                  </a:lnTo>
                  <a:lnTo>
                    <a:pt x="23" y="47"/>
                  </a:lnTo>
                  <a:lnTo>
                    <a:pt x="23" y="47"/>
                  </a:lnTo>
                  <a:lnTo>
                    <a:pt x="0" y="47"/>
                  </a:lnTo>
                  <a:lnTo>
                    <a:pt x="0" y="47"/>
                  </a:lnTo>
                  <a:lnTo>
                    <a:pt x="0" y="47"/>
                  </a:lnTo>
                  <a:lnTo>
                    <a:pt x="0" y="0"/>
                  </a:lnTo>
                  <a:lnTo>
                    <a:pt x="0" y="0"/>
                  </a:lnTo>
                  <a:lnTo>
                    <a:pt x="0" y="0"/>
                  </a:lnTo>
                  <a:lnTo>
                    <a:pt x="23" y="0"/>
                  </a:lnTo>
                  <a:lnTo>
                    <a:pt x="23"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697" name="Rectangle 725"/>
            <p:cNvSpPr>
              <a:spLocks noChangeArrowheads="1"/>
            </p:cNvSpPr>
            <p:nvPr/>
          </p:nvSpPr>
          <p:spPr bwMode="auto">
            <a:xfrm>
              <a:off x="3242468" y="4216561"/>
              <a:ext cx="74613" cy="74613"/>
            </a:xfrm>
            <a:prstGeom prst="rect">
              <a:avLst/>
            </a:prstGeom>
            <a:solidFill>
              <a:srgbClr val="ECC4B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698" name="Freeform 726"/>
            <p:cNvSpPr>
              <a:spLocks noEditPoints="1"/>
            </p:cNvSpPr>
            <p:nvPr/>
          </p:nvSpPr>
          <p:spPr bwMode="auto">
            <a:xfrm>
              <a:off x="3242468" y="4216561"/>
              <a:ext cx="74613" cy="74613"/>
            </a:xfrm>
            <a:custGeom>
              <a:avLst/>
              <a:gdLst>
                <a:gd name="T0" fmla="*/ 24 w 47"/>
                <a:gd name="T1" fmla="*/ 0 h 47"/>
                <a:gd name="T2" fmla="*/ 47 w 47"/>
                <a:gd name="T3" fmla="*/ 0 h 47"/>
                <a:gd name="T4" fmla="*/ 47 w 47"/>
                <a:gd name="T5" fmla="*/ 0 h 47"/>
                <a:gd name="T6" fmla="*/ 47 w 47"/>
                <a:gd name="T7" fmla="*/ 0 h 47"/>
                <a:gd name="T8" fmla="*/ 47 w 47"/>
                <a:gd name="T9" fmla="*/ 47 h 47"/>
                <a:gd name="T10" fmla="*/ 47 w 47"/>
                <a:gd name="T11" fmla="*/ 47 h 47"/>
                <a:gd name="T12" fmla="*/ 47 w 47"/>
                <a:gd name="T13" fmla="*/ 47 h 47"/>
                <a:gd name="T14" fmla="*/ 24 w 47"/>
                <a:gd name="T15" fmla="*/ 47 h 47"/>
                <a:gd name="T16" fmla="*/ 24 w 47"/>
                <a:gd name="T17" fmla="*/ 47 h 47"/>
                <a:gd name="T18" fmla="*/ 46 w 47"/>
                <a:gd name="T19" fmla="*/ 47 h 47"/>
                <a:gd name="T20" fmla="*/ 46 w 47"/>
                <a:gd name="T21" fmla="*/ 1 h 47"/>
                <a:gd name="T22" fmla="*/ 24 w 47"/>
                <a:gd name="T23" fmla="*/ 1 h 47"/>
                <a:gd name="T24" fmla="*/ 24 w 47"/>
                <a:gd name="T25" fmla="*/ 0 h 47"/>
                <a:gd name="T26" fmla="*/ 0 w 47"/>
                <a:gd name="T27" fmla="*/ 0 h 47"/>
                <a:gd name="T28" fmla="*/ 24 w 47"/>
                <a:gd name="T29" fmla="*/ 0 h 47"/>
                <a:gd name="T30" fmla="*/ 24 w 47"/>
                <a:gd name="T31" fmla="*/ 1 h 47"/>
                <a:gd name="T32" fmla="*/ 2 w 47"/>
                <a:gd name="T33" fmla="*/ 1 h 47"/>
                <a:gd name="T34" fmla="*/ 2 w 47"/>
                <a:gd name="T35" fmla="*/ 47 h 47"/>
                <a:gd name="T36" fmla="*/ 24 w 47"/>
                <a:gd name="T37" fmla="*/ 47 h 47"/>
                <a:gd name="T38" fmla="*/ 24 w 47"/>
                <a:gd name="T39" fmla="*/ 47 h 47"/>
                <a:gd name="T40" fmla="*/ 0 w 47"/>
                <a:gd name="T41" fmla="*/ 47 h 47"/>
                <a:gd name="T42" fmla="*/ 0 w 47"/>
                <a:gd name="T43" fmla="*/ 47 h 47"/>
                <a:gd name="T44" fmla="*/ 0 w 47"/>
                <a:gd name="T45" fmla="*/ 47 h 47"/>
                <a:gd name="T46" fmla="*/ 0 w 47"/>
                <a:gd name="T47" fmla="*/ 0 h 47"/>
                <a:gd name="T48" fmla="*/ 0 w 47"/>
                <a:gd name="T49" fmla="*/ 0 h 47"/>
                <a:gd name="T50" fmla="*/ 0 w 47"/>
                <a:gd name="T51"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7">
                  <a:moveTo>
                    <a:pt x="24" y="0"/>
                  </a:moveTo>
                  <a:lnTo>
                    <a:pt x="47" y="0"/>
                  </a:lnTo>
                  <a:lnTo>
                    <a:pt x="47" y="0"/>
                  </a:lnTo>
                  <a:lnTo>
                    <a:pt x="47" y="0"/>
                  </a:lnTo>
                  <a:lnTo>
                    <a:pt x="47" y="47"/>
                  </a:lnTo>
                  <a:lnTo>
                    <a:pt x="47" y="47"/>
                  </a:lnTo>
                  <a:lnTo>
                    <a:pt x="47" y="47"/>
                  </a:lnTo>
                  <a:lnTo>
                    <a:pt x="24" y="47"/>
                  </a:lnTo>
                  <a:lnTo>
                    <a:pt x="24" y="47"/>
                  </a:lnTo>
                  <a:lnTo>
                    <a:pt x="46" y="47"/>
                  </a:lnTo>
                  <a:lnTo>
                    <a:pt x="46" y="1"/>
                  </a:lnTo>
                  <a:lnTo>
                    <a:pt x="24" y="1"/>
                  </a:lnTo>
                  <a:lnTo>
                    <a:pt x="24" y="0"/>
                  </a:lnTo>
                  <a:close/>
                  <a:moveTo>
                    <a:pt x="0" y="0"/>
                  </a:moveTo>
                  <a:lnTo>
                    <a:pt x="24" y="0"/>
                  </a:lnTo>
                  <a:lnTo>
                    <a:pt x="24" y="1"/>
                  </a:lnTo>
                  <a:lnTo>
                    <a:pt x="2" y="1"/>
                  </a:lnTo>
                  <a:lnTo>
                    <a:pt x="2" y="47"/>
                  </a:lnTo>
                  <a:lnTo>
                    <a:pt x="24" y="47"/>
                  </a:lnTo>
                  <a:lnTo>
                    <a:pt x="24" y="47"/>
                  </a:lnTo>
                  <a:lnTo>
                    <a:pt x="0" y="47"/>
                  </a:lnTo>
                  <a:lnTo>
                    <a:pt x="0" y="47"/>
                  </a:lnTo>
                  <a:lnTo>
                    <a:pt x="0" y="47"/>
                  </a:lnTo>
                  <a:lnTo>
                    <a:pt x="0" y="0"/>
                  </a:lnTo>
                  <a:lnTo>
                    <a:pt x="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699" name="Rectangle 727"/>
            <p:cNvSpPr>
              <a:spLocks noChangeArrowheads="1"/>
            </p:cNvSpPr>
            <p:nvPr/>
          </p:nvSpPr>
          <p:spPr bwMode="auto">
            <a:xfrm>
              <a:off x="3171030" y="4291174"/>
              <a:ext cx="71438" cy="71438"/>
            </a:xfrm>
            <a:prstGeom prst="rect">
              <a:avLst/>
            </a:prstGeom>
            <a:solidFill>
              <a:srgbClr val="ECC4B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700" name="Freeform 728"/>
            <p:cNvSpPr>
              <a:spLocks noEditPoints="1"/>
            </p:cNvSpPr>
            <p:nvPr/>
          </p:nvSpPr>
          <p:spPr bwMode="auto">
            <a:xfrm>
              <a:off x="3171030" y="4291174"/>
              <a:ext cx="74613" cy="71438"/>
            </a:xfrm>
            <a:custGeom>
              <a:avLst/>
              <a:gdLst>
                <a:gd name="T0" fmla="*/ 45 w 47"/>
                <a:gd name="T1" fmla="*/ 45 h 45"/>
                <a:gd name="T2" fmla="*/ 23 w 47"/>
                <a:gd name="T3" fmla="*/ 45 h 45"/>
                <a:gd name="T4" fmla="*/ 23 w 47"/>
                <a:gd name="T5" fmla="*/ 45 h 45"/>
                <a:gd name="T6" fmla="*/ 45 w 47"/>
                <a:gd name="T7" fmla="*/ 45 h 45"/>
                <a:gd name="T8" fmla="*/ 45 w 47"/>
                <a:gd name="T9" fmla="*/ 0 h 45"/>
                <a:gd name="T10" fmla="*/ 23 w 47"/>
                <a:gd name="T11" fmla="*/ 0 h 45"/>
                <a:gd name="T12" fmla="*/ 23 w 47"/>
                <a:gd name="T13" fmla="*/ 0 h 45"/>
                <a:gd name="T14" fmla="*/ 45 w 47"/>
                <a:gd name="T15" fmla="*/ 0 h 45"/>
                <a:gd name="T16" fmla="*/ 47 w 47"/>
                <a:gd name="T17" fmla="*/ 0 h 45"/>
                <a:gd name="T18" fmla="*/ 47 w 47"/>
                <a:gd name="T19" fmla="*/ 0 h 45"/>
                <a:gd name="T20" fmla="*/ 47 w 47"/>
                <a:gd name="T21" fmla="*/ 45 h 45"/>
                <a:gd name="T22" fmla="*/ 47 w 47"/>
                <a:gd name="T23" fmla="*/ 45 h 45"/>
                <a:gd name="T24" fmla="*/ 45 w 47"/>
                <a:gd name="T25" fmla="*/ 45 h 45"/>
                <a:gd name="T26" fmla="*/ 23 w 47"/>
                <a:gd name="T27" fmla="*/ 45 h 45"/>
                <a:gd name="T28" fmla="*/ 0 w 47"/>
                <a:gd name="T29" fmla="*/ 45 h 45"/>
                <a:gd name="T30" fmla="*/ 0 w 47"/>
                <a:gd name="T31" fmla="*/ 45 h 45"/>
                <a:gd name="T32" fmla="*/ 0 w 47"/>
                <a:gd name="T33" fmla="*/ 45 h 45"/>
                <a:gd name="T34" fmla="*/ 0 w 47"/>
                <a:gd name="T35" fmla="*/ 0 h 45"/>
                <a:gd name="T36" fmla="*/ 0 w 47"/>
                <a:gd name="T37" fmla="*/ 0 h 45"/>
                <a:gd name="T38" fmla="*/ 0 w 47"/>
                <a:gd name="T39" fmla="*/ 0 h 45"/>
                <a:gd name="T40" fmla="*/ 23 w 47"/>
                <a:gd name="T41" fmla="*/ 0 h 45"/>
                <a:gd name="T42" fmla="*/ 23 w 47"/>
                <a:gd name="T43" fmla="*/ 0 h 45"/>
                <a:gd name="T44" fmla="*/ 0 w 47"/>
                <a:gd name="T45" fmla="*/ 0 h 45"/>
                <a:gd name="T46" fmla="*/ 0 w 47"/>
                <a:gd name="T47" fmla="*/ 45 h 45"/>
                <a:gd name="T48" fmla="*/ 23 w 47"/>
                <a:gd name="T49" fmla="*/ 45 h 45"/>
                <a:gd name="T50" fmla="*/ 23 w 47"/>
                <a:gd name="T51"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5">
                  <a:moveTo>
                    <a:pt x="45" y="45"/>
                  </a:moveTo>
                  <a:lnTo>
                    <a:pt x="23" y="45"/>
                  </a:lnTo>
                  <a:lnTo>
                    <a:pt x="23" y="45"/>
                  </a:lnTo>
                  <a:lnTo>
                    <a:pt x="45" y="45"/>
                  </a:lnTo>
                  <a:lnTo>
                    <a:pt x="45" y="0"/>
                  </a:lnTo>
                  <a:lnTo>
                    <a:pt x="23" y="0"/>
                  </a:lnTo>
                  <a:lnTo>
                    <a:pt x="23" y="0"/>
                  </a:lnTo>
                  <a:lnTo>
                    <a:pt x="45" y="0"/>
                  </a:lnTo>
                  <a:lnTo>
                    <a:pt x="47" y="0"/>
                  </a:lnTo>
                  <a:lnTo>
                    <a:pt x="47" y="0"/>
                  </a:lnTo>
                  <a:lnTo>
                    <a:pt x="47" y="45"/>
                  </a:lnTo>
                  <a:lnTo>
                    <a:pt x="47" y="45"/>
                  </a:lnTo>
                  <a:lnTo>
                    <a:pt x="45" y="45"/>
                  </a:lnTo>
                  <a:close/>
                  <a:moveTo>
                    <a:pt x="23" y="45"/>
                  </a:moveTo>
                  <a:lnTo>
                    <a:pt x="0" y="45"/>
                  </a:lnTo>
                  <a:lnTo>
                    <a:pt x="0" y="45"/>
                  </a:lnTo>
                  <a:lnTo>
                    <a:pt x="0" y="45"/>
                  </a:lnTo>
                  <a:lnTo>
                    <a:pt x="0" y="0"/>
                  </a:lnTo>
                  <a:lnTo>
                    <a:pt x="0" y="0"/>
                  </a:lnTo>
                  <a:lnTo>
                    <a:pt x="0" y="0"/>
                  </a:lnTo>
                  <a:lnTo>
                    <a:pt x="23" y="0"/>
                  </a:lnTo>
                  <a:lnTo>
                    <a:pt x="23" y="0"/>
                  </a:lnTo>
                  <a:lnTo>
                    <a:pt x="0" y="0"/>
                  </a:lnTo>
                  <a:lnTo>
                    <a:pt x="0" y="45"/>
                  </a:lnTo>
                  <a:lnTo>
                    <a:pt x="23" y="45"/>
                  </a:lnTo>
                  <a:lnTo>
                    <a:pt x="23" y="4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701" name="Rectangle 729"/>
            <p:cNvSpPr>
              <a:spLocks noChangeArrowheads="1"/>
            </p:cNvSpPr>
            <p:nvPr/>
          </p:nvSpPr>
          <p:spPr bwMode="auto">
            <a:xfrm>
              <a:off x="2950368" y="4435636"/>
              <a:ext cx="73025" cy="74613"/>
            </a:xfrm>
            <a:prstGeom prst="rect">
              <a:avLst/>
            </a:prstGeom>
            <a:solidFill>
              <a:srgbClr val="6C3E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702" name="Freeform 730"/>
            <p:cNvSpPr>
              <a:spLocks noEditPoints="1"/>
            </p:cNvSpPr>
            <p:nvPr/>
          </p:nvSpPr>
          <p:spPr bwMode="auto">
            <a:xfrm>
              <a:off x="2950368" y="4435636"/>
              <a:ext cx="74613" cy="74613"/>
            </a:xfrm>
            <a:custGeom>
              <a:avLst/>
              <a:gdLst>
                <a:gd name="T0" fmla="*/ 24 w 47"/>
                <a:gd name="T1" fmla="*/ 46 h 47"/>
                <a:gd name="T2" fmla="*/ 46 w 47"/>
                <a:gd name="T3" fmla="*/ 46 h 47"/>
                <a:gd name="T4" fmla="*/ 46 w 47"/>
                <a:gd name="T5" fmla="*/ 1 h 47"/>
                <a:gd name="T6" fmla="*/ 24 w 47"/>
                <a:gd name="T7" fmla="*/ 1 h 47"/>
                <a:gd name="T8" fmla="*/ 24 w 47"/>
                <a:gd name="T9" fmla="*/ 0 h 47"/>
                <a:gd name="T10" fmla="*/ 46 w 47"/>
                <a:gd name="T11" fmla="*/ 0 h 47"/>
                <a:gd name="T12" fmla="*/ 47 w 47"/>
                <a:gd name="T13" fmla="*/ 0 h 47"/>
                <a:gd name="T14" fmla="*/ 47 w 47"/>
                <a:gd name="T15" fmla="*/ 0 h 47"/>
                <a:gd name="T16" fmla="*/ 47 w 47"/>
                <a:gd name="T17" fmla="*/ 47 h 47"/>
                <a:gd name="T18" fmla="*/ 47 w 47"/>
                <a:gd name="T19" fmla="*/ 47 h 47"/>
                <a:gd name="T20" fmla="*/ 46 w 47"/>
                <a:gd name="T21" fmla="*/ 47 h 47"/>
                <a:gd name="T22" fmla="*/ 24 w 47"/>
                <a:gd name="T23" fmla="*/ 47 h 47"/>
                <a:gd name="T24" fmla="*/ 24 w 47"/>
                <a:gd name="T25" fmla="*/ 46 h 47"/>
                <a:gd name="T26" fmla="*/ 0 w 47"/>
                <a:gd name="T27" fmla="*/ 46 h 47"/>
                <a:gd name="T28" fmla="*/ 24 w 47"/>
                <a:gd name="T29" fmla="*/ 46 h 47"/>
                <a:gd name="T30" fmla="*/ 24 w 47"/>
                <a:gd name="T31" fmla="*/ 47 h 47"/>
                <a:gd name="T32" fmla="*/ 0 w 47"/>
                <a:gd name="T33" fmla="*/ 47 h 47"/>
                <a:gd name="T34" fmla="*/ 0 w 47"/>
                <a:gd name="T35" fmla="*/ 47 h 47"/>
                <a:gd name="T36" fmla="*/ 0 w 47"/>
                <a:gd name="T37" fmla="*/ 47 h 47"/>
                <a:gd name="T38" fmla="*/ 0 w 47"/>
                <a:gd name="T39" fmla="*/ 0 h 47"/>
                <a:gd name="T40" fmla="*/ 0 w 47"/>
                <a:gd name="T41" fmla="*/ 0 h 47"/>
                <a:gd name="T42" fmla="*/ 0 w 47"/>
                <a:gd name="T43" fmla="*/ 0 h 47"/>
                <a:gd name="T44" fmla="*/ 24 w 47"/>
                <a:gd name="T45" fmla="*/ 0 h 47"/>
                <a:gd name="T46" fmla="*/ 24 w 47"/>
                <a:gd name="T47" fmla="*/ 1 h 47"/>
                <a:gd name="T48" fmla="*/ 0 w 47"/>
                <a:gd name="T49" fmla="*/ 1 h 47"/>
                <a:gd name="T50" fmla="*/ 0 w 47"/>
                <a:gd name="T51" fmla="*/ 4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7">
                  <a:moveTo>
                    <a:pt x="24" y="46"/>
                  </a:moveTo>
                  <a:lnTo>
                    <a:pt x="46" y="46"/>
                  </a:lnTo>
                  <a:lnTo>
                    <a:pt x="46" y="1"/>
                  </a:lnTo>
                  <a:lnTo>
                    <a:pt x="24" y="1"/>
                  </a:lnTo>
                  <a:lnTo>
                    <a:pt x="24" y="0"/>
                  </a:lnTo>
                  <a:lnTo>
                    <a:pt x="46" y="0"/>
                  </a:lnTo>
                  <a:lnTo>
                    <a:pt x="47" y="0"/>
                  </a:lnTo>
                  <a:lnTo>
                    <a:pt x="47" y="0"/>
                  </a:lnTo>
                  <a:lnTo>
                    <a:pt x="47" y="47"/>
                  </a:lnTo>
                  <a:lnTo>
                    <a:pt x="47" y="47"/>
                  </a:lnTo>
                  <a:lnTo>
                    <a:pt x="46" y="47"/>
                  </a:lnTo>
                  <a:lnTo>
                    <a:pt x="24" y="47"/>
                  </a:lnTo>
                  <a:lnTo>
                    <a:pt x="24" y="46"/>
                  </a:lnTo>
                  <a:close/>
                  <a:moveTo>
                    <a:pt x="0" y="46"/>
                  </a:moveTo>
                  <a:lnTo>
                    <a:pt x="24" y="46"/>
                  </a:lnTo>
                  <a:lnTo>
                    <a:pt x="24" y="47"/>
                  </a:lnTo>
                  <a:lnTo>
                    <a:pt x="0" y="47"/>
                  </a:lnTo>
                  <a:lnTo>
                    <a:pt x="0" y="47"/>
                  </a:lnTo>
                  <a:lnTo>
                    <a:pt x="0" y="47"/>
                  </a:lnTo>
                  <a:lnTo>
                    <a:pt x="0" y="0"/>
                  </a:lnTo>
                  <a:lnTo>
                    <a:pt x="0" y="0"/>
                  </a:lnTo>
                  <a:lnTo>
                    <a:pt x="0" y="0"/>
                  </a:lnTo>
                  <a:lnTo>
                    <a:pt x="24" y="0"/>
                  </a:lnTo>
                  <a:lnTo>
                    <a:pt x="24" y="1"/>
                  </a:lnTo>
                  <a:lnTo>
                    <a:pt x="0" y="1"/>
                  </a:lnTo>
                  <a:lnTo>
                    <a:pt x="0" y="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703" name="Rectangle 731"/>
            <p:cNvSpPr>
              <a:spLocks noChangeArrowheads="1"/>
            </p:cNvSpPr>
            <p:nvPr/>
          </p:nvSpPr>
          <p:spPr bwMode="auto">
            <a:xfrm>
              <a:off x="3098005" y="4435636"/>
              <a:ext cx="73025" cy="74613"/>
            </a:xfrm>
            <a:prstGeom prst="rect">
              <a:avLst/>
            </a:prstGeom>
            <a:solidFill>
              <a:srgbClr val="6C3E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704" name="Freeform 732"/>
            <p:cNvSpPr>
              <a:spLocks noEditPoints="1"/>
            </p:cNvSpPr>
            <p:nvPr/>
          </p:nvSpPr>
          <p:spPr bwMode="auto">
            <a:xfrm>
              <a:off x="3096418" y="4435636"/>
              <a:ext cx="74613" cy="74613"/>
            </a:xfrm>
            <a:custGeom>
              <a:avLst/>
              <a:gdLst>
                <a:gd name="T0" fmla="*/ 23 w 47"/>
                <a:gd name="T1" fmla="*/ 46 h 47"/>
                <a:gd name="T2" fmla="*/ 47 w 47"/>
                <a:gd name="T3" fmla="*/ 46 h 47"/>
                <a:gd name="T4" fmla="*/ 47 w 47"/>
                <a:gd name="T5" fmla="*/ 1 h 47"/>
                <a:gd name="T6" fmla="*/ 23 w 47"/>
                <a:gd name="T7" fmla="*/ 1 h 47"/>
                <a:gd name="T8" fmla="*/ 23 w 47"/>
                <a:gd name="T9" fmla="*/ 0 h 47"/>
                <a:gd name="T10" fmla="*/ 47 w 47"/>
                <a:gd name="T11" fmla="*/ 0 h 47"/>
                <a:gd name="T12" fmla="*/ 47 w 47"/>
                <a:gd name="T13" fmla="*/ 0 h 47"/>
                <a:gd name="T14" fmla="*/ 47 w 47"/>
                <a:gd name="T15" fmla="*/ 0 h 47"/>
                <a:gd name="T16" fmla="*/ 47 w 47"/>
                <a:gd name="T17" fmla="*/ 47 h 47"/>
                <a:gd name="T18" fmla="*/ 47 w 47"/>
                <a:gd name="T19" fmla="*/ 47 h 47"/>
                <a:gd name="T20" fmla="*/ 47 w 47"/>
                <a:gd name="T21" fmla="*/ 47 h 47"/>
                <a:gd name="T22" fmla="*/ 23 w 47"/>
                <a:gd name="T23" fmla="*/ 47 h 47"/>
                <a:gd name="T24" fmla="*/ 23 w 47"/>
                <a:gd name="T25" fmla="*/ 46 h 47"/>
                <a:gd name="T26" fmla="*/ 1 w 47"/>
                <a:gd name="T27" fmla="*/ 46 h 47"/>
                <a:gd name="T28" fmla="*/ 23 w 47"/>
                <a:gd name="T29" fmla="*/ 46 h 47"/>
                <a:gd name="T30" fmla="*/ 23 w 47"/>
                <a:gd name="T31" fmla="*/ 47 h 47"/>
                <a:gd name="T32" fmla="*/ 1 w 47"/>
                <a:gd name="T33" fmla="*/ 47 h 47"/>
                <a:gd name="T34" fmla="*/ 0 w 47"/>
                <a:gd name="T35" fmla="*/ 47 h 47"/>
                <a:gd name="T36" fmla="*/ 0 w 47"/>
                <a:gd name="T37" fmla="*/ 47 h 47"/>
                <a:gd name="T38" fmla="*/ 0 w 47"/>
                <a:gd name="T39" fmla="*/ 0 h 47"/>
                <a:gd name="T40" fmla="*/ 0 w 47"/>
                <a:gd name="T41" fmla="*/ 0 h 47"/>
                <a:gd name="T42" fmla="*/ 1 w 47"/>
                <a:gd name="T43" fmla="*/ 0 h 47"/>
                <a:gd name="T44" fmla="*/ 23 w 47"/>
                <a:gd name="T45" fmla="*/ 0 h 47"/>
                <a:gd name="T46" fmla="*/ 23 w 47"/>
                <a:gd name="T47" fmla="*/ 1 h 47"/>
                <a:gd name="T48" fmla="*/ 1 w 47"/>
                <a:gd name="T49" fmla="*/ 1 h 47"/>
                <a:gd name="T50" fmla="*/ 1 w 47"/>
                <a:gd name="T51" fmla="*/ 4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7">
                  <a:moveTo>
                    <a:pt x="23" y="46"/>
                  </a:moveTo>
                  <a:lnTo>
                    <a:pt x="47" y="46"/>
                  </a:lnTo>
                  <a:lnTo>
                    <a:pt x="47" y="1"/>
                  </a:lnTo>
                  <a:lnTo>
                    <a:pt x="23" y="1"/>
                  </a:lnTo>
                  <a:lnTo>
                    <a:pt x="23" y="0"/>
                  </a:lnTo>
                  <a:lnTo>
                    <a:pt x="47" y="0"/>
                  </a:lnTo>
                  <a:lnTo>
                    <a:pt x="47" y="0"/>
                  </a:lnTo>
                  <a:lnTo>
                    <a:pt x="47" y="0"/>
                  </a:lnTo>
                  <a:lnTo>
                    <a:pt x="47" y="47"/>
                  </a:lnTo>
                  <a:lnTo>
                    <a:pt x="47" y="47"/>
                  </a:lnTo>
                  <a:lnTo>
                    <a:pt x="47" y="47"/>
                  </a:lnTo>
                  <a:lnTo>
                    <a:pt x="23" y="47"/>
                  </a:lnTo>
                  <a:lnTo>
                    <a:pt x="23" y="46"/>
                  </a:lnTo>
                  <a:close/>
                  <a:moveTo>
                    <a:pt x="1" y="46"/>
                  </a:moveTo>
                  <a:lnTo>
                    <a:pt x="23" y="46"/>
                  </a:lnTo>
                  <a:lnTo>
                    <a:pt x="23" y="47"/>
                  </a:lnTo>
                  <a:lnTo>
                    <a:pt x="1" y="47"/>
                  </a:lnTo>
                  <a:lnTo>
                    <a:pt x="0" y="47"/>
                  </a:lnTo>
                  <a:lnTo>
                    <a:pt x="0" y="47"/>
                  </a:lnTo>
                  <a:lnTo>
                    <a:pt x="0" y="0"/>
                  </a:lnTo>
                  <a:lnTo>
                    <a:pt x="0" y="0"/>
                  </a:lnTo>
                  <a:lnTo>
                    <a:pt x="1" y="0"/>
                  </a:lnTo>
                  <a:lnTo>
                    <a:pt x="23" y="0"/>
                  </a:lnTo>
                  <a:lnTo>
                    <a:pt x="23" y="1"/>
                  </a:lnTo>
                  <a:lnTo>
                    <a:pt x="1" y="1"/>
                  </a:lnTo>
                  <a:lnTo>
                    <a:pt x="1" y="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705" name="Rectangle 733"/>
            <p:cNvSpPr>
              <a:spLocks noChangeArrowheads="1"/>
            </p:cNvSpPr>
            <p:nvPr/>
          </p:nvSpPr>
          <p:spPr bwMode="auto">
            <a:xfrm>
              <a:off x="3171030" y="4435636"/>
              <a:ext cx="71438" cy="74613"/>
            </a:xfrm>
            <a:prstGeom prst="rect">
              <a:avLst/>
            </a:prstGeom>
            <a:solidFill>
              <a:srgbClr val="EE2D3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706" name="Freeform 734"/>
            <p:cNvSpPr>
              <a:spLocks noEditPoints="1"/>
            </p:cNvSpPr>
            <p:nvPr/>
          </p:nvSpPr>
          <p:spPr bwMode="auto">
            <a:xfrm>
              <a:off x="3171030" y="4435636"/>
              <a:ext cx="74613" cy="74613"/>
            </a:xfrm>
            <a:custGeom>
              <a:avLst/>
              <a:gdLst>
                <a:gd name="T0" fmla="*/ 45 w 47"/>
                <a:gd name="T1" fmla="*/ 47 h 47"/>
                <a:gd name="T2" fmla="*/ 23 w 47"/>
                <a:gd name="T3" fmla="*/ 47 h 47"/>
                <a:gd name="T4" fmla="*/ 23 w 47"/>
                <a:gd name="T5" fmla="*/ 46 h 47"/>
                <a:gd name="T6" fmla="*/ 45 w 47"/>
                <a:gd name="T7" fmla="*/ 46 h 47"/>
                <a:gd name="T8" fmla="*/ 45 w 47"/>
                <a:gd name="T9" fmla="*/ 1 h 47"/>
                <a:gd name="T10" fmla="*/ 23 w 47"/>
                <a:gd name="T11" fmla="*/ 1 h 47"/>
                <a:gd name="T12" fmla="*/ 23 w 47"/>
                <a:gd name="T13" fmla="*/ 0 h 47"/>
                <a:gd name="T14" fmla="*/ 45 w 47"/>
                <a:gd name="T15" fmla="*/ 0 h 47"/>
                <a:gd name="T16" fmla="*/ 47 w 47"/>
                <a:gd name="T17" fmla="*/ 0 h 47"/>
                <a:gd name="T18" fmla="*/ 47 w 47"/>
                <a:gd name="T19" fmla="*/ 0 h 47"/>
                <a:gd name="T20" fmla="*/ 47 w 47"/>
                <a:gd name="T21" fmla="*/ 47 h 47"/>
                <a:gd name="T22" fmla="*/ 47 w 47"/>
                <a:gd name="T23" fmla="*/ 47 h 47"/>
                <a:gd name="T24" fmla="*/ 45 w 47"/>
                <a:gd name="T25" fmla="*/ 47 h 47"/>
                <a:gd name="T26" fmla="*/ 23 w 47"/>
                <a:gd name="T27" fmla="*/ 47 h 47"/>
                <a:gd name="T28" fmla="*/ 0 w 47"/>
                <a:gd name="T29" fmla="*/ 47 h 47"/>
                <a:gd name="T30" fmla="*/ 0 w 47"/>
                <a:gd name="T31" fmla="*/ 47 h 47"/>
                <a:gd name="T32" fmla="*/ 0 w 47"/>
                <a:gd name="T33" fmla="*/ 47 h 47"/>
                <a:gd name="T34" fmla="*/ 0 w 47"/>
                <a:gd name="T35" fmla="*/ 0 h 47"/>
                <a:gd name="T36" fmla="*/ 0 w 47"/>
                <a:gd name="T37" fmla="*/ 0 h 47"/>
                <a:gd name="T38" fmla="*/ 0 w 47"/>
                <a:gd name="T39" fmla="*/ 0 h 47"/>
                <a:gd name="T40" fmla="*/ 23 w 47"/>
                <a:gd name="T41" fmla="*/ 0 h 47"/>
                <a:gd name="T42" fmla="*/ 23 w 47"/>
                <a:gd name="T43" fmla="*/ 1 h 47"/>
                <a:gd name="T44" fmla="*/ 0 w 47"/>
                <a:gd name="T45" fmla="*/ 1 h 47"/>
                <a:gd name="T46" fmla="*/ 0 w 47"/>
                <a:gd name="T47" fmla="*/ 46 h 47"/>
                <a:gd name="T48" fmla="*/ 23 w 47"/>
                <a:gd name="T49" fmla="*/ 46 h 47"/>
                <a:gd name="T50" fmla="*/ 23 w 47"/>
                <a:gd name="T51" fmla="*/ 4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7">
                  <a:moveTo>
                    <a:pt x="45" y="47"/>
                  </a:moveTo>
                  <a:lnTo>
                    <a:pt x="23" y="47"/>
                  </a:lnTo>
                  <a:lnTo>
                    <a:pt x="23" y="46"/>
                  </a:lnTo>
                  <a:lnTo>
                    <a:pt x="45" y="46"/>
                  </a:lnTo>
                  <a:lnTo>
                    <a:pt x="45" y="1"/>
                  </a:lnTo>
                  <a:lnTo>
                    <a:pt x="23" y="1"/>
                  </a:lnTo>
                  <a:lnTo>
                    <a:pt x="23" y="0"/>
                  </a:lnTo>
                  <a:lnTo>
                    <a:pt x="45" y="0"/>
                  </a:lnTo>
                  <a:lnTo>
                    <a:pt x="47" y="0"/>
                  </a:lnTo>
                  <a:lnTo>
                    <a:pt x="47" y="0"/>
                  </a:lnTo>
                  <a:lnTo>
                    <a:pt x="47" y="47"/>
                  </a:lnTo>
                  <a:lnTo>
                    <a:pt x="47" y="47"/>
                  </a:lnTo>
                  <a:lnTo>
                    <a:pt x="45" y="47"/>
                  </a:lnTo>
                  <a:close/>
                  <a:moveTo>
                    <a:pt x="23" y="47"/>
                  </a:moveTo>
                  <a:lnTo>
                    <a:pt x="0" y="47"/>
                  </a:lnTo>
                  <a:lnTo>
                    <a:pt x="0" y="47"/>
                  </a:lnTo>
                  <a:lnTo>
                    <a:pt x="0" y="47"/>
                  </a:lnTo>
                  <a:lnTo>
                    <a:pt x="0" y="0"/>
                  </a:lnTo>
                  <a:lnTo>
                    <a:pt x="0" y="0"/>
                  </a:lnTo>
                  <a:lnTo>
                    <a:pt x="0" y="0"/>
                  </a:lnTo>
                  <a:lnTo>
                    <a:pt x="23" y="0"/>
                  </a:lnTo>
                  <a:lnTo>
                    <a:pt x="23" y="1"/>
                  </a:lnTo>
                  <a:lnTo>
                    <a:pt x="0" y="1"/>
                  </a:lnTo>
                  <a:lnTo>
                    <a:pt x="0" y="46"/>
                  </a:lnTo>
                  <a:lnTo>
                    <a:pt x="23" y="46"/>
                  </a:lnTo>
                  <a:lnTo>
                    <a:pt x="23" y="4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707" name="Rectangle 735"/>
            <p:cNvSpPr>
              <a:spLocks noChangeArrowheads="1"/>
            </p:cNvSpPr>
            <p:nvPr/>
          </p:nvSpPr>
          <p:spPr bwMode="auto">
            <a:xfrm>
              <a:off x="3242468" y="4435636"/>
              <a:ext cx="74613" cy="74613"/>
            </a:xfrm>
            <a:prstGeom prst="rect">
              <a:avLst/>
            </a:prstGeom>
            <a:solidFill>
              <a:srgbClr val="6C3E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708" name="Freeform 736"/>
            <p:cNvSpPr>
              <a:spLocks noEditPoints="1"/>
            </p:cNvSpPr>
            <p:nvPr/>
          </p:nvSpPr>
          <p:spPr bwMode="auto">
            <a:xfrm>
              <a:off x="3242468" y="4435636"/>
              <a:ext cx="74613" cy="74613"/>
            </a:xfrm>
            <a:custGeom>
              <a:avLst/>
              <a:gdLst>
                <a:gd name="T0" fmla="*/ 24 w 47"/>
                <a:gd name="T1" fmla="*/ 46 h 47"/>
                <a:gd name="T2" fmla="*/ 46 w 47"/>
                <a:gd name="T3" fmla="*/ 46 h 47"/>
                <a:gd name="T4" fmla="*/ 46 w 47"/>
                <a:gd name="T5" fmla="*/ 1 h 47"/>
                <a:gd name="T6" fmla="*/ 24 w 47"/>
                <a:gd name="T7" fmla="*/ 1 h 47"/>
                <a:gd name="T8" fmla="*/ 24 w 47"/>
                <a:gd name="T9" fmla="*/ 0 h 47"/>
                <a:gd name="T10" fmla="*/ 47 w 47"/>
                <a:gd name="T11" fmla="*/ 0 h 47"/>
                <a:gd name="T12" fmla="*/ 47 w 47"/>
                <a:gd name="T13" fmla="*/ 0 h 47"/>
                <a:gd name="T14" fmla="*/ 47 w 47"/>
                <a:gd name="T15" fmla="*/ 0 h 47"/>
                <a:gd name="T16" fmla="*/ 47 w 47"/>
                <a:gd name="T17" fmla="*/ 47 h 47"/>
                <a:gd name="T18" fmla="*/ 47 w 47"/>
                <a:gd name="T19" fmla="*/ 47 h 47"/>
                <a:gd name="T20" fmla="*/ 47 w 47"/>
                <a:gd name="T21" fmla="*/ 47 h 47"/>
                <a:gd name="T22" fmla="*/ 24 w 47"/>
                <a:gd name="T23" fmla="*/ 47 h 47"/>
                <a:gd name="T24" fmla="*/ 24 w 47"/>
                <a:gd name="T25" fmla="*/ 46 h 47"/>
                <a:gd name="T26" fmla="*/ 2 w 47"/>
                <a:gd name="T27" fmla="*/ 46 h 47"/>
                <a:gd name="T28" fmla="*/ 24 w 47"/>
                <a:gd name="T29" fmla="*/ 46 h 47"/>
                <a:gd name="T30" fmla="*/ 24 w 47"/>
                <a:gd name="T31" fmla="*/ 47 h 47"/>
                <a:gd name="T32" fmla="*/ 0 w 47"/>
                <a:gd name="T33" fmla="*/ 47 h 47"/>
                <a:gd name="T34" fmla="*/ 0 w 47"/>
                <a:gd name="T35" fmla="*/ 47 h 47"/>
                <a:gd name="T36" fmla="*/ 0 w 47"/>
                <a:gd name="T37" fmla="*/ 47 h 47"/>
                <a:gd name="T38" fmla="*/ 0 w 47"/>
                <a:gd name="T39" fmla="*/ 0 h 47"/>
                <a:gd name="T40" fmla="*/ 0 w 47"/>
                <a:gd name="T41" fmla="*/ 0 h 47"/>
                <a:gd name="T42" fmla="*/ 0 w 47"/>
                <a:gd name="T43" fmla="*/ 0 h 47"/>
                <a:gd name="T44" fmla="*/ 24 w 47"/>
                <a:gd name="T45" fmla="*/ 0 h 47"/>
                <a:gd name="T46" fmla="*/ 24 w 47"/>
                <a:gd name="T47" fmla="*/ 1 h 47"/>
                <a:gd name="T48" fmla="*/ 2 w 47"/>
                <a:gd name="T49" fmla="*/ 1 h 47"/>
                <a:gd name="T50" fmla="*/ 2 w 47"/>
                <a:gd name="T51" fmla="*/ 4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7">
                  <a:moveTo>
                    <a:pt x="24" y="46"/>
                  </a:moveTo>
                  <a:lnTo>
                    <a:pt x="46" y="46"/>
                  </a:lnTo>
                  <a:lnTo>
                    <a:pt x="46" y="1"/>
                  </a:lnTo>
                  <a:lnTo>
                    <a:pt x="24" y="1"/>
                  </a:lnTo>
                  <a:lnTo>
                    <a:pt x="24" y="0"/>
                  </a:lnTo>
                  <a:lnTo>
                    <a:pt x="47" y="0"/>
                  </a:lnTo>
                  <a:lnTo>
                    <a:pt x="47" y="0"/>
                  </a:lnTo>
                  <a:lnTo>
                    <a:pt x="47" y="0"/>
                  </a:lnTo>
                  <a:lnTo>
                    <a:pt x="47" y="47"/>
                  </a:lnTo>
                  <a:lnTo>
                    <a:pt x="47" y="47"/>
                  </a:lnTo>
                  <a:lnTo>
                    <a:pt x="47" y="47"/>
                  </a:lnTo>
                  <a:lnTo>
                    <a:pt x="24" y="47"/>
                  </a:lnTo>
                  <a:lnTo>
                    <a:pt x="24" y="46"/>
                  </a:lnTo>
                  <a:close/>
                  <a:moveTo>
                    <a:pt x="2" y="46"/>
                  </a:moveTo>
                  <a:lnTo>
                    <a:pt x="24" y="46"/>
                  </a:lnTo>
                  <a:lnTo>
                    <a:pt x="24" y="47"/>
                  </a:lnTo>
                  <a:lnTo>
                    <a:pt x="0" y="47"/>
                  </a:lnTo>
                  <a:lnTo>
                    <a:pt x="0" y="47"/>
                  </a:lnTo>
                  <a:lnTo>
                    <a:pt x="0" y="47"/>
                  </a:lnTo>
                  <a:lnTo>
                    <a:pt x="0" y="0"/>
                  </a:lnTo>
                  <a:lnTo>
                    <a:pt x="0" y="0"/>
                  </a:lnTo>
                  <a:lnTo>
                    <a:pt x="0" y="0"/>
                  </a:lnTo>
                  <a:lnTo>
                    <a:pt x="24" y="0"/>
                  </a:lnTo>
                  <a:lnTo>
                    <a:pt x="24" y="1"/>
                  </a:lnTo>
                  <a:lnTo>
                    <a:pt x="2" y="1"/>
                  </a:lnTo>
                  <a:lnTo>
                    <a:pt x="2" y="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709" name="Rectangle 737"/>
            <p:cNvSpPr>
              <a:spLocks noChangeArrowheads="1"/>
            </p:cNvSpPr>
            <p:nvPr/>
          </p:nvSpPr>
          <p:spPr bwMode="auto">
            <a:xfrm>
              <a:off x="3390105" y="4435636"/>
              <a:ext cx="73025" cy="74613"/>
            </a:xfrm>
            <a:prstGeom prst="rect">
              <a:avLst/>
            </a:prstGeom>
            <a:solidFill>
              <a:srgbClr val="6C3E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710" name="Freeform 738"/>
            <p:cNvSpPr>
              <a:spLocks noEditPoints="1"/>
            </p:cNvSpPr>
            <p:nvPr/>
          </p:nvSpPr>
          <p:spPr bwMode="auto">
            <a:xfrm>
              <a:off x="3390105" y="4435636"/>
              <a:ext cx="73025" cy="74613"/>
            </a:xfrm>
            <a:custGeom>
              <a:avLst/>
              <a:gdLst>
                <a:gd name="T0" fmla="*/ 24 w 46"/>
                <a:gd name="T1" fmla="*/ 46 h 47"/>
                <a:gd name="T2" fmla="*/ 46 w 46"/>
                <a:gd name="T3" fmla="*/ 46 h 47"/>
                <a:gd name="T4" fmla="*/ 46 w 46"/>
                <a:gd name="T5" fmla="*/ 1 h 47"/>
                <a:gd name="T6" fmla="*/ 24 w 46"/>
                <a:gd name="T7" fmla="*/ 1 h 47"/>
                <a:gd name="T8" fmla="*/ 24 w 46"/>
                <a:gd name="T9" fmla="*/ 0 h 47"/>
                <a:gd name="T10" fmla="*/ 46 w 46"/>
                <a:gd name="T11" fmla="*/ 0 h 47"/>
                <a:gd name="T12" fmla="*/ 46 w 46"/>
                <a:gd name="T13" fmla="*/ 0 h 47"/>
                <a:gd name="T14" fmla="*/ 46 w 46"/>
                <a:gd name="T15" fmla="*/ 0 h 47"/>
                <a:gd name="T16" fmla="*/ 46 w 46"/>
                <a:gd name="T17" fmla="*/ 47 h 47"/>
                <a:gd name="T18" fmla="*/ 46 w 46"/>
                <a:gd name="T19" fmla="*/ 47 h 47"/>
                <a:gd name="T20" fmla="*/ 46 w 46"/>
                <a:gd name="T21" fmla="*/ 47 h 47"/>
                <a:gd name="T22" fmla="*/ 24 w 46"/>
                <a:gd name="T23" fmla="*/ 47 h 47"/>
                <a:gd name="T24" fmla="*/ 24 w 46"/>
                <a:gd name="T25" fmla="*/ 46 h 47"/>
                <a:gd name="T26" fmla="*/ 0 w 46"/>
                <a:gd name="T27" fmla="*/ 46 h 47"/>
                <a:gd name="T28" fmla="*/ 24 w 46"/>
                <a:gd name="T29" fmla="*/ 46 h 47"/>
                <a:gd name="T30" fmla="*/ 24 w 46"/>
                <a:gd name="T31" fmla="*/ 47 h 47"/>
                <a:gd name="T32" fmla="*/ 0 w 46"/>
                <a:gd name="T33" fmla="*/ 47 h 47"/>
                <a:gd name="T34" fmla="*/ 0 w 46"/>
                <a:gd name="T35" fmla="*/ 47 h 47"/>
                <a:gd name="T36" fmla="*/ 0 w 46"/>
                <a:gd name="T37" fmla="*/ 47 h 47"/>
                <a:gd name="T38" fmla="*/ 0 w 46"/>
                <a:gd name="T39" fmla="*/ 0 h 47"/>
                <a:gd name="T40" fmla="*/ 0 w 46"/>
                <a:gd name="T41" fmla="*/ 0 h 47"/>
                <a:gd name="T42" fmla="*/ 0 w 46"/>
                <a:gd name="T43" fmla="*/ 0 h 47"/>
                <a:gd name="T44" fmla="*/ 24 w 46"/>
                <a:gd name="T45" fmla="*/ 0 h 47"/>
                <a:gd name="T46" fmla="*/ 24 w 46"/>
                <a:gd name="T47" fmla="*/ 1 h 47"/>
                <a:gd name="T48" fmla="*/ 0 w 46"/>
                <a:gd name="T49" fmla="*/ 1 h 47"/>
                <a:gd name="T50" fmla="*/ 0 w 46"/>
                <a:gd name="T51" fmla="*/ 4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6" h="47">
                  <a:moveTo>
                    <a:pt x="24" y="46"/>
                  </a:moveTo>
                  <a:lnTo>
                    <a:pt x="46" y="46"/>
                  </a:lnTo>
                  <a:lnTo>
                    <a:pt x="46" y="1"/>
                  </a:lnTo>
                  <a:lnTo>
                    <a:pt x="24" y="1"/>
                  </a:lnTo>
                  <a:lnTo>
                    <a:pt x="24" y="0"/>
                  </a:lnTo>
                  <a:lnTo>
                    <a:pt x="46" y="0"/>
                  </a:lnTo>
                  <a:lnTo>
                    <a:pt x="46" y="0"/>
                  </a:lnTo>
                  <a:lnTo>
                    <a:pt x="46" y="0"/>
                  </a:lnTo>
                  <a:lnTo>
                    <a:pt x="46" y="47"/>
                  </a:lnTo>
                  <a:lnTo>
                    <a:pt x="46" y="47"/>
                  </a:lnTo>
                  <a:lnTo>
                    <a:pt x="46" y="47"/>
                  </a:lnTo>
                  <a:lnTo>
                    <a:pt x="24" y="47"/>
                  </a:lnTo>
                  <a:lnTo>
                    <a:pt x="24" y="46"/>
                  </a:lnTo>
                  <a:close/>
                  <a:moveTo>
                    <a:pt x="0" y="46"/>
                  </a:moveTo>
                  <a:lnTo>
                    <a:pt x="24" y="46"/>
                  </a:lnTo>
                  <a:lnTo>
                    <a:pt x="24" y="47"/>
                  </a:lnTo>
                  <a:lnTo>
                    <a:pt x="0" y="47"/>
                  </a:lnTo>
                  <a:lnTo>
                    <a:pt x="0" y="47"/>
                  </a:lnTo>
                  <a:lnTo>
                    <a:pt x="0" y="47"/>
                  </a:lnTo>
                  <a:lnTo>
                    <a:pt x="0" y="0"/>
                  </a:lnTo>
                  <a:lnTo>
                    <a:pt x="0" y="0"/>
                  </a:lnTo>
                  <a:lnTo>
                    <a:pt x="0" y="0"/>
                  </a:lnTo>
                  <a:lnTo>
                    <a:pt x="24" y="0"/>
                  </a:lnTo>
                  <a:lnTo>
                    <a:pt x="24" y="1"/>
                  </a:lnTo>
                  <a:lnTo>
                    <a:pt x="0" y="1"/>
                  </a:lnTo>
                  <a:lnTo>
                    <a:pt x="0" y="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711" name="Rectangle 739"/>
            <p:cNvSpPr>
              <a:spLocks noChangeArrowheads="1"/>
            </p:cNvSpPr>
            <p:nvPr/>
          </p:nvSpPr>
          <p:spPr bwMode="auto">
            <a:xfrm>
              <a:off x="3023393" y="4362611"/>
              <a:ext cx="74613" cy="73025"/>
            </a:xfrm>
            <a:prstGeom prst="rect">
              <a:avLst/>
            </a:prstGeom>
            <a:solidFill>
              <a:srgbClr val="6C3E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712" name="Freeform 740"/>
            <p:cNvSpPr>
              <a:spLocks noEditPoints="1"/>
            </p:cNvSpPr>
            <p:nvPr/>
          </p:nvSpPr>
          <p:spPr bwMode="auto">
            <a:xfrm>
              <a:off x="3023393" y="4362611"/>
              <a:ext cx="74613" cy="74613"/>
            </a:xfrm>
            <a:custGeom>
              <a:avLst/>
              <a:gdLst>
                <a:gd name="T0" fmla="*/ 46 w 47"/>
                <a:gd name="T1" fmla="*/ 0 h 47"/>
                <a:gd name="T2" fmla="*/ 23 w 47"/>
                <a:gd name="T3" fmla="*/ 0 h 47"/>
                <a:gd name="T4" fmla="*/ 23 w 47"/>
                <a:gd name="T5" fmla="*/ 0 h 47"/>
                <a:gd name="T6" fmla="*/ 47 w 47"/>
                <a:gd name="T7" fmla="*/ 0 h 47"/>
                <a:gd name="T8" fmla="*/ 47 w 47"/>
                <a:gd name="T9" fmla="*/ 0 h 47"/>
                <a:gd name="T10" fmla="*/ 47 w 47"/>
                <a:gd name="T11" fmla="*/ 0 h 47"/>
                <a:gd name="T12" fmla="*/ 47 w 47"/>
                <a:gd name="T13" fmla="*/ 46 h 47"/>
                <a:gd name="T14" fmla="*/ 47 w 47"/>
                <a:gd name="T15" fmla="*/ 47 h 47"/>
                <a:gd name="T16" fmla="*/ 47 w 47"/>
                <a:gd name="T17" fmla="*/ 47 h 47"/>
                <a:gd name="T18" fmla="*/ 23 w 47"/>
                <a:gd name="T19" fmla="*/ 47 h 47"/>
                <a:gd name="T20" fmla="*/ 23 w 47"/>
                <a:gd name="T21" fmla="*/ 46 h 47"/>
                <a:gd name="T22" fmla="*/ 46 w 47"/>
                <a:gd name="T23" fmla="*/ 46 h 47"/>
                <a:gd name="T24" fmla="*/ 46 w 47"/>
                <a:gd name="T25" fmla="*/ 0 h 47"/>
                <a:gd name="T26" fmla="*/ 23 w 47"/>
                <a:gd name="T27" fmla="*/ 0 h 47"/>
                <a:gd name="T28" fmla="*/ 1 w 47"/>
                <a:gd name="T29" fmla="*/ 0 h 47"/>
                <a:gd name="T30" fmla="*/ 1 w 47"/>
                <a:gd name="T31" fmla="*/ 46 h 47"/>
                <a:gd name="T32" fmla="*/ 23 w 47"/>
                <a:gd name="T33" fmla="*/ 46 h 47"/>
                <a:gd name="T34" fmla="*/ 23 w 47"/>
                <a:gd name="T35" fmla="*/ 47 h 47"/>
                <a:gd name="T36" fmla="*/ 0 w 47"/>
                <a:gd name="T37" fmla="*/ 47 h 47"/>
                <a:gd name="T38" fmla="*/ 0 w 47"/>
                <a:gd name="T39" fmla="*/ 47 h 47"/>
                <a:gd name="T40" fmla="*/ 0 w 47"/>
                <a:gd name="T41" fmla="*/ 46 h 47"/>
                <a:gd name="T42" fmla="*/ 0 w 47"/>
                <a:gd name="T43" fmla="*/ 0 h 47"/>
                <a:gd name="T44" fmla="*/ 0 w 47"/>
                <a:gd name="T45" fmla="*/ 0 h 47"/>
                <a:gd name="T46" fmla="*/ 0 w 47"/>
                <a:gd name="T47" fmla="*/ 0 h 47"/>
                <a:gd name="T48" fmla="*/ 23 w 47"/>
                <a:gd name="T49" fmla="*/ 0 h 47"/>
                <a:gd name="T50" fmla="*/ 23 w 47"/>
                <a:gd name="T51"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7">
                  <a:moveTo>
                    <a:pt x="46" y="0"/>
                  </a:moveTo>
                  <a:lnTo>
                    <a:pt x="23" y="0"/>
                  </a:lnTo>
                  <a:lnTo>
                    <a:pt x="23" y="0"/>
                  </a:lnTo>
                  <a:lnTo>
                    <a:pt x="47" y="0"/>
                  </a:lnTo>
                  <a:lnTo>
                    <a:pt x="47" y="0"/>
                  </a:lnTo>
                  <a:lnTo>
                    <a:pt x="47" y="0"/>
                  </a:lnTo>
                  <a:lnTo>
                    <a:pt x="47" y="46"/>
                  </a:lnTo>
                  <a:lnTo>
                    <a:pt x="47" y="47"/>
                  </a:lnTo>
                  <a:lnTo>
                    <a:pt x="47" y="47"/>
                  </a:lnTo>
                  <a:lnTo>
                    <a:pt x="23" y="47"/>
                  </a:lnTo>
                  <a:lnTo>
                    <a:pt x="23" y="46"/>
                  </a:lnTo>
                  <a:lnTo>
                    <a:pt x="46" y="46"/>
                  </a:lnTo>
                  <a:lnTo>
                    <a:pt x="46" y="0"/>
                  </a:lnTo>
                  <a:close/>
                  <a:moveTo>
                    <a:pt x="23" y="0"/>
                  </a:moveTo>
                  <a:lnTo>
                    <a:pt x="1" y="0"/>
                  </a:lnTo>
                  <a:lnTo>
                    <a:pt x="1" y="46"/>
                  </a:lnTo>
                  <a:lnTo>
                    <a:pt x="23" y="46"/>
                  </a:lnTo>
                  <a:lnTo>
                    <a:pt x="23" y="47"/>
                  </a:lnTo>
                  <a:lnTo>
                    <a:pt x="0" y="47"/>
                  </a:lnTo>
                  <a:lnTo>
                    <a:pt x="0" y="47"/>
                  </a:lnTo>
                  <a:lnTo>
                    <a:pt x="0" y="46"/>
                  </a:lnTo>
                  <a:lnTo>
                    <a:pt x="0" y="0"/>
                  </a:lnTo>
                  <a:lnTo>
                    <a:pt x="0" y="0"/>
                  </a:lnTo>
                  <a:lnTo>
                    <a:pt x="0" y="0"/>
                  </a:lnTo>
                  <a:lnTo>
                    <a:pt x="23" y="0"/>
                  </a:lnTo>
                  <a:lnTo>
                    <a:pt x="2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713" name="Rectangle 741"/>
            <p:cNvSpPr>
              <a:spLocks noChangeArrowheads="1"/>
            </p:cNvSpPr>
            <p:nvPr/>
          </p:nvSpPr>
          <p:spPr bwMode="auto">
            <a:xfrm>
              <a:off x="3098005" y="4362611"/>
              <a:ext cx="73025" cy="73025"/>
            </a:xfrm>
            <a:prstGeom prst="rect">
              <a:avLst/>
            </a:prstGeom>
            <a:solidFill>
              <a:srgbClr val="6C3E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714" name="Freeform 742"/>
            <p:cNvSpPr>
              <a:spLocks noEditPoints="1"/>
            </p:cNvSpPr>
            <p:nvPr/>
          </p:nvSpPr>
          <p:spPr bwMode="auto">
            <a:xfrm>
              <a:off x="3096418" y="4362611"/>
              <a:ext cx="74613" cy="74613"/>
            </a:xfrm>
            <a:custGeom>
              <a:avLst/>
              <a:gdLst>
                <a:gd name="T0" fmla="*/ 23 w 47"/>
                <a:gd name="T1" fmla="*/ 0 h 47"/>
                <a:gd name="T2" fmla="*/ 47 w 47"/>
                <a:gd name="T3" fmla="*/ 0 h 47"/>
                <a:gd name="T4" fmla="*/ 47 w 47"/>
                <a:gd name="T5" fmla="*/ 0 h 47"/>
                <a:gd name="T6" fmla="*/ 47 w 47"/>
                <a:gd name="T7" fmla="*/ 0 h 47"/>
                <a:gd name="T8" fmla="*/ 47 w 47"/>
                <a:gd name="T9" fmla="*/ 46 h 47"/>
                <a:gd name="T10" fmla="*/ 47 w 47"/>
                <a:gd name="T11" fmla="*/ 47 h 47"/>
                <a:gd name="T12" fmla="*/ 47 w 47"/>
                <a:gd name="T13" fmla="*/ 47 h 47"/>
                <a:gd name="T14" fmla="*/ 23 w 47"/>
                <a:gd name="T15" fmla="*/ 47 h 47"/>
                <a:gd name="T16" fmla="*/ 23 w 47"/>
                <a:gd name="T17" fmla="*/ 46 h 47"/>
                <a:gd name="T18" fmla="*/ 47 w 47"/>
                <a:gd name="T19" fmla="*/ 46 h 47"/>
                <a:gd name="T20" fmla="*/ 47 w 47"/>
                <a:gd name="T21" fmla="*/ 0 h 47"/>
                <a:gd name="T22" fmla="*/ 23 w 47"/>
                <a:gd name="T23" fmla="*/ 0 h 47"/>
                <a:gd name="T24" fmla="*/ 23 w 47"/>
                <a:gd name="T25" fmla="*/ 0 h 47"/>
                <a:gd name="T26" fmla="*/ 1 w 47"/>
                <a:gd name="T27" fmla="*/ 0 h 47"/>
                <a:gd name="T28" fmla="*/ 23 w 47"/>
                <a:gd name="T29" fmla="*/ 0 h 47"/>
                <a:gd name="T30" fmla="*/ 23 w 47"/>
                <a:gd name="T31" fmla="*/ 0 h 47"/>
                <a:gd name="T32" fmla="*/ 1 w 47"/>
                <a:gd name="T33" fmla="*/ 0 h 47"/>
                <a:gd name="T34" fmla="*/ 1 w 47"/>
                <a:gd name="T35" fmla="*/ 46 h 47"/>
                <a:gd name="T36" fmla="*/ 23 w 47"/>
                <a:gd name="T37" fmla="*/ 46 h 47"/>
                <a:gd name="T38" fmla="*/ 23 w 47"/>
                <a:gd name="T39" fmla="*/ 47 h 47"/>
                <a:gd name="T40" fmla="*/ 1 w 47"/>
                <a:gd name="T41" fmla="*/ 47 h 47"/>
                <a:gd name="T42" fmla="*/ 0 w 47"/>
                <a:gd name="T43" fmla="*/ 47 h 47"/>
                <a:gd name="T44" fmla="*/ 0 w 47"/>
                <a:gd name="T45" fmla="*/ 46 h 47"/>
                <a:gd name="T46" fmla="*/ 0 w 47"/>
                <a:gd name="T47" fmla="*/ 0 h 47"/>
                <a:gd name="T48" fmla="*/ 0 w 47"/>
                <a:gd name="T49" fmla="*/ 0 h 47"/>
                <a:gd name="T50" fmla="*/ 1 w 47"/>
                <a:gd name="T51"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7">
                  <a:moveTo>
                    <a:pt x="23" y="0"/>
                  </a:moveTo>
                  <a:lnTo>
                    <a:pt x="47" y="0"/>
                  </a:lnTo>
                  <a:lnTo>
                    <a:pt x="47" y="0"/>
                  </a:lnTo>
                  <a:lnTo>
                    <a:pt x="47" y="0"/>
                  </a:lnTo>
                  <a:lnTo>
                    <a:pt x="47" y="46"/>
                  </a:lnTo>
                  <a:lnTo>
                    <a:pt x="47" y="47"/>
                  </a:lnTo>
                  <a:lnTo>
                    <a:pt x="47" y="47"/>
                  </a:lnTo>
                  <a:lnTo>
                    <a:pt x="23" y="47"/>
                  </a:lnTo>
                  <a:lnTo>
                    <a:pt x="23" y="46"/>
                  </a:lnTo>
                  <a:lnTo>
                    <a:pt x="47" y="46"/>
                  </a:lnTo>
                  <a:lnTo>
                    <a:pt x="47" y="0"/>
                  </a:lnTo>
                  <a:lnTo>
                    <a:pt x="23" y="0"/>
                  </a:lnTo>
                  <a:lnTo>
                    <a:pt x="23" y="0"/>
                  </a:lnTo>
                  <a:close/>
                  <a:moveTo>
                    <a:pt x="1" y="0"/>
                  </a:moveTo>
                  <a:lnTo>
                    <a:pt x="23" y="0"/>
                  </a:lnTo>
                  <a:lnTo>
                    <a:pt x="23" y="0"/>
                  </a:lnTo>
                  <a:lnTo>
                    <a:pt x="1" y="0"/>
                  </a:lnTo>
                  <a:lnTo>
                    <a:pt x="1" y="46"/>
                  </a:lnTo>
                  <a:lnTo>
                    <a:pt x="23" y="46"/>
                  </a:lnTo>
                  <a:lnTo>
                    <a:pt x="23" y="47"/>
                  </a:lnTo>
                  <a:lnTo>
                    <a:pt x="1" y="47"/>
                  </a:lnTo>
                  <a:lnTo>
                    <a:pt x="0" y="47"/>
                  </a:lnTo>
                  <a:lnTo>
                    <a:pt x="0" y="46"/>
                  </a:lnTo>
                  <a:lnTo>
                    <a:pt x="0" y="0"/>
                  </a:lnTo>
                  <a:lnTo>
                    <a:pt x="0" y="0"/>
                  </a:ln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715" name="Rectangle 743"/>
            <p:cNvSpPr>
              <a:spLocks noChangeArrowheads="1"/>
            </p:cNvSpPr>
            <p:nvPr/>
          </p:nvSpPr>
          <p:spPr bwMode="auto">
            <a:xfrm>
              <a:off x="3171030" y="4362611"/>
              <a:ext cx="71438" cy="73025"/>
            </a:xfrm>
            <a:prstGeom prst="rect">
              <a:avLst/>
            </a:prstGeom>
            <a:solidFill>
              <a:srgbClr val="EE2D3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716" name="Freeform 744"/>
            <p:cNvSpPr>
              <a:spLocks noEditPoints="1"/>
            </p:cNvSpPr>
            <p:nvPr/>
          </p:nvSpPr>
          <p:spPr bwMode="auto">
            <a:xfrm>
              <a:off x="3171030" y="4362611"/>
              <a:ext cx="74613" cy="74613"/>
            </a:xfrm>
            <a:custGeom>
              <a:avLst/>
              <a:gdLst>
                <a:gd name="T0" fmla="*/ 45 w 47"/>
                <a:gd name="T1" fmla="*/ 0 h 47"/>
                <a:gd name="T2" fmla="*/ 23 w 47"/>
                <a:gd name="T3" fmla="*/ 0 h 47"/>
                <a:gd name="T4" fmla="*/ 23 w 47"/>
                <a:gd name="T5" fmla="*/ 0 h 47"/>
                <a:gd name="T6" fmla="*/ 45 w 47"/>
                <a:gd name="T7" fmla="*/ 0 h 47"/>
                <a:gd name="T8" fmla="*/ 47 w 47"/>
                <a:gd name="T9" fmla="*/ 0 h 47"/>
                <a:gd name="T10" fmla="*/ 47 w 47"/>
                <a:gd name="T11" fmla="*/ 0 h 47"/>
                <a:gd name="T12" fmla="*/ 47 w 47"/>
                <a:gd name="T13" fmla="*/ 46 h 47"/>
                <a:gd name="T14" fmla="*/ 47 w 47"/>
                <a:gd name="T15" fmla="*/ 47 h 47"/>
                <a:gd name="T16" fmla="*/ 45 w 47"/>
                <a:gd name="T17" fmla="*/ 47 h 47"/>
                <a:gd name="T18" fmla="*/ 23 w 47"/>
                <a:gd name="T19" fmla="*/ 47 h 47"/>
                <a:gd name="T20" fmla="*/ 23 w 47"/>
                <a:gd name="T21" fmla="*/ 46 h 47"/>
                <a:gd name="T22" fmla="*/ 45 w 47"/>
                <a:gd name="T23" fmla="*/ 46 h 47"/>
                <a:gd name="T24" fmla="*/ 45 w 47"/>
                <a:gd name="T25" fmla="*/ 0 h 47"/>
                <a:gd name="T26" fmla="*/ 23 w 47"/>
                <a:gd name="T27" fmla="*/ 0 h 47"/>
                <a:gd name="T28" fmla="*/ 0 w 47"/>
                <a:gd name="T29" fmla="*/ 0 h 47"/>
                <a:gd name="T30" fmla="*/ 0 w 47"/>
                <a:gd name="T31" fmla="*/ 46 h 47"/>
                <a:gd name="T32" fmla="*/ 23 w 47"/>
                <a:gd name="T33" fmla="*/ 46 h 47"/>
                <a:gd name="T34" fmla="*/ 23 w 47"/>
                <a:gd name="T35" fmla="*/ 47 h 47"/>
                <a:gd name="T36" fmla="*/ 0 w 47"/>
                <a:gd name="T37" fmla="*/ 47 h 47"/>
                <a:gd name="T38" fmla="*/ 0 w 47"/>
                <a:gd name="T39" fmla="*/ 47 h 47"/>
                <a:gd name="T40" fmla="*/ 0 w 47"/>
                <a:gd name="T41" fmla="*/ 46 h 47"/>
                <a:gd name="T42" fmla="*/ 0 w 47"/>
                <a:gd name="T43" fmla="*/ 0 h 47"/>
                <a:gd name="T44" fmla="*/ 0 w 47"/>
                <a:gd name="T45" fmla="*/ 0 h 47"/>
                <a:gd name="T46" fmla="*/ 0 w 47"/>
                <a:gd name="T47" fmla="*/ 0 h 47"/>
                <a:gd name="T48" fmla="*/ 23 w 47"/>
                <a:gd name="T49" fmla="*/ 0 h 47"/>
                <a:gd name="T50" fmla="*/ 23 w 47"/>
                <a:gd name="T51"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7">
                  <a:moveTo>
                    <a:pt x="45" y="0"/>
                  </a:moveTo>
                  <a:lnTo>
                    <a:pt x="23" y="0"/>
                  </a:lnTo>
                  <a:lnTo>
                    <a:pt x="23" y="0"/>
                  </a:lnTo>
                  <a:lnTo>
                    <a:pt x="45" y="0"/>
                  </a:lnTo>
                  <a:lnTo>
                    <a:pt x="47" y="0"/>
                  </a:lnTo>
                  <a:lnTo>
                    <a:pt x="47" y="0"/>
                  </a:lnTo>
                  <a:lnTo>
                    <a:pt x="47" y="46"/>
                  </a:lnTo>
                  <a:lnTo>
                    <a:pt x="47" y="47"/>
                  </a:lnTo>
                  <a:lnTo>
                    <a:pt x="45" y="47"/>
                  </a:lnTo>
                  <a:lnTo>
                    <a:pt x="23" y="47"/>
                  </a:lnTo>
                  <a:lnTo>
                    <a:pt x="23" y="46"/>
                  </a:lnTo>
                  <a:lnTo>
                    <a:pt x="45" y="46"/>
                  </a:lnTo>
                  <a:lnTo>
                    <a:pt x="45" y="0"/>
                  </a:lnTo>
                  <a:close/>
                  <a:moveTo>
                    <a:pt x="23" y="0"/>
                  </a:moveTo>
                  <a:lnTo>
                    <a:pt x="0" y="0"/>
                  </a:lnTo>
                  <a:lnTo>
                    <a:pt x="0" y="46"/>
                  </a:lnTo>
                  <a:lnTo>
                    <a:pt x="23" y="46"/>
                  </a:lnTo>
                  <a:lnTo>
                    <a:pt x="23" y="47"/>
                  </a:lnTo>
                  <a:lnTo>
                    <a:pt x="0" y="47"/>
                  </a:lnTo>
                  <a:lnTo>
                    <a:pt x="0" y="47"/>
                  </a:lnTo>
                  <a:lnTo>
                    <a:pt x="0" y="46"/>
                  </a:lnTo>
                  <a:lnTo>
                    <a:pt x="0" y="0"/>
                  </a:lnTo>
                  <a:lnTo>
                    <a:pt x="0" y="0"/>
                  </a:lnTo>
                  <a:lnTo>
                    <a:pt x="0" y="0"/>
                  </a:lnTo>
                  <a:lnTo>
                    <a:pt x="23" y="0"/>
                  </a:lnTo>
                  <a:lnTo>
                    <a:pt x="2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717" name="Rectangle 745"/>
            <p:cNvSpPr>
              <a:spLocks noChangeArrowheads="1"/>
            </p:cNvSpPr>
            <p:nvPr/>
          </p:nvSpPr>
          <p:spPr bwMode="auto">
            <a:xfrm>
              <a:off x="3242468" y="4362611"/>
              <a:ext cx="74613" cy="73025"/>
            </a:xfrm>
            <a:prstGeom prst="rect">
              <a:avLst/>
            </a:prstGeom>
            <a:solidFill>
              <a:srgbClr val="6C3E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718" name="Freeform 746"/>
            <p:cNvSpPr>
              <a:spLocks noEditPoints="1"/>
            </p:cNvSpPr>
            <p:nvPr/>
          </p:nvSpPr>
          <p:spPr bwMode="auto">
            <a:xfrm>
              <a:off x="3242468" y="4362611"/>
              <a:ext cx="74613" cy="74613"/>
            </a:xfrm>
            <a:custGeom>
              <a:avLst/>
              <a:gdLst>
                <a:gd name="T0" fmla="*/ 24 w 47"/>
                <a:gd name="T1" fmla="*/ 0 h 47"/>
                <a:gd name="T2" fmla="*/ 47 w 47"/>
                <a:gd name="T3" fmla="*/ 0 h 47"/>
                <a:gd name="T4" fmla="*/ 47 w 47"/>
                <a:gd name="T5" fmla="*/ 0 h 47"/>
                <a:gd name="T6" fmla="*/ 47 w 47"/>
                <a:gd name="T7" fmla="*/ 0 h 47"/>
                <a:gd name="T8" fmla="*/ 47 w 47"/>
                <a:gd name="T9" fmla="*/ 46 h 47"/>
                <a:gd name="T10" fmla="*/ 47 w 47"/>
                <a:gd name="T11" fmla="*/ 47 h 47"/>
                <a:gd name="T12" fmla="*/ 47 w 47"/>
                <a:gd name="T13" fmla="*/ 47 h 47"/>
                <a:gd name="T14" fmla="*/ 24 w 47"/>
                <a:gd name="T15" fmla="*/ 47 h 47"/>
                <a:gd name="T16" fmla="*/ 24 w 47"/>
                <a:gd name="T17" fmla="*/ 46 h 47"/>
                <a:gd name="T18" fmla="*/ 46 w 47"/>
                <a:gd name="T19" fmla="*/ 46 h 47"/>
                <a:gd name="T20" fmla="*/ 46 w 47"/>
                <a:gd name="T21" fmla="*/ 0 h 47"/>
                <a:gd name="T22" fmla="*/ 24 w 47"/>
                <a:gd name="T23" fmla="*/ 0 h 47"/>
                <a:gd name="T24" fmla="*/ 24 w 47"/>
                <a:gd name="T25" fmla="*/ 0 h 47"/>
                <a:gd name="T26" fmla="*/ 0 w 47"/>
                <a:gd name="T27" fmla="*/ 0 h 47"/>
                <a:gd name="T28" fmla="*/ 24 w 47"/>
                <a:gd name="T29" fmla="*/ 0 h 47"/>
                <a:gd name="T30" fmla="*/ 24 w 47"/>
                <a:gd name="T31" fmla="*/ 0 h 47"/>
                <a:gd name="T32" fmla="*/ 2 w 47"/>
                <a:gd name="T33" fmla="*/ 0 h 47"/>
                <a:gd name="T34" fmla="*/ 2 w 47"/>
                <a:gd name="T35" fmla="*/ 46 h 47"/>
                <a:gd name="T36" fmla="*/ 24 w 47"/>
                <a:gd name="T37" fmla="*/ 46 h 47"/>
                <a:gd name="T38" fmla="*/ 24 w 47"/>
                <a:gd name="T39" fmla="*/ 47 h 47"/>
                <a:gd name="T40" fmla="*/ 0 w 47"/>
                <a:gd name="T41" fmla="*/ 47 h 47"/>
                <a:gd name="T42" fmla="*/ 0 w 47"/>
                <a:gd name="T43" fmla="*/ 47 h 47"/>
                <a:gd name="T44" fmla="*/ 0 w 47"/>
                <a:gd name="T45" fmla="*/ 46 h 47"/>
                <a:gd name="T46" fmla="*/ 0 w 47"/>
                <a:gd name="T47" fmla="*/ 0 h 47"/>
                <a:gd name="T48" fmla="*/ 0 w 47"/>
                <a:gd name="T49" fmla="*/ 0 h 47"/>
                <a:gd name="T50" fmla="*/ 0 w 47"/>
                <a:gd name="T51"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7">
                  <a:moveTo>
                    <a:pt x="24" y="0"/>
                  </a:moveTo>
                  <a:lnTo>
                    <a:pt x="47" y="0"/>
                  </a:lnTo>
                  <a:lnTo>
                    <a:pt x="47" y="0"/>
                  </a:lnTo>
                  <a:lnTo>
                    <a:pt x="47" y="0"/>
                  </a:lnTo>
                  <a:lnTo>
                    <a:pt x="47" y="46"/>
                  </a:lnTo>
                  <a:lnTo>
                    <a:pt x="47" y="47"/>
                  </a:lnTo>
                  <a:lnTo>
                    <a:pt x="47" y="47"/>
                  </a:lnTo>
                  <a:lnTo>
                    <a:pt x="24" y="47"/>
                  </a:lnTo>
                  <a:lnTo>
                    <a:pt x="24" y="46"/>
                  </a:lnTo>
                  <a:lnTo>
                    <a:pt x="46" y="46"/>
                  </a:lnTo>
                  <a:lnTo>
                    <a:pt x="46" y="0"/>
                  </a:lnTo>
                  <a:lnTo>
                    <a:pt x="24" y="0"/>
                  </a:lnTo>
                  <a:lnTo>
                    <a:pt x="24" y="0"/>
                  </a:lnTo>
                  <a:close/>
                  <a:moveTo>
                    <a:pt x="0" y="0"/>
                  </a:moveTo>
                  <a:lnTo>
                    <a:pt x="24" y="0"/>
                  </a:lnTo>
                  <a:lnTo>
                    <a:pt x="24" y="0"/>
                  </a:lnTo>
                  <a:lnTo>
                    <a:pt x="2" y="0"/>
                  </a:lnTo>
                  <a:lnTo>
                    <a:pt x="2" y="46"/>
                  </a:lnTo>
                  <a:lnTo>
                    <a:pt x="24" y="46"/>
                  </a:lnTo>
                  <a:lnTo>
                    <a:pt x="24" y="47"/>
                  </a:lnTo>
                  <a:lnTo>
                    <a:pt x="0" y="47"/>
                  </a:lnTo>
                  <a:lnTo>
                    <a:pt x="0" y="47"/>
                  </a:lnTo>
                  <a:lnTo>
                    <a:pt x="0" y="46"/>
                  </a:lnTo>
                  <a:lnTo>
                    <a:pt x="0" y="0"/>
                  </a:lnTo>
                  <a:lnTo>
                    <a:pt x="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719" name="Rectangle 747"/>
            <p:cNvSpPr>
              <a:spLocks noChangeArrowheads="1"/>
            </p:cNvSpPr>
            <p:nvPr/>
          </p:nvSpPr>
          <p:spPr bwMode="auto">
            <a:xfrm>
              <a:off x="3317080" y="4362611"/>
              <a:ext cx="73025" cy="73025"/>
            </a:xfrm>
            <a:prstGeom prst="rect">
              <a:avLst/>
            </a:prstGeom>
            <a:solidFill>
              <a:srgbClr val="6C3E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720" name="Freeform 748"/>
            <p:cNvSpPr>
              <a:spLocks noEditPoints="1"/>
            </p:cNvSpPr>
            <p:nvPr/>
          </p:nvSpPr>
          <p:spPr bwMode="auto">
            <a:xfrm>
              <a:off x="3315493" y="4362611"/>
              <a:ext cx="74613" cy="74613"/>
            </a:xfrm>
            <a:custGeom>
              <a:avLst/>
              <a:gdLst>
                <a:gd name="T0" fmla="*/ 47 w 47"/>
                <a:gd name="T1" fmla="*/ 0 h 47"/>
                <a:gd name="T2" fmla="*/ 24 w 47"/>
                <a:gd name="T3" fmla="*/ 0 h 47"/>
                <a:gd name="T4" fmla="*/ 24 w 47"/>
                <a:gd name="T5" fmla="*/ 0 h 47"/>
                <a:gd name="T6" fmla="*/ 47 w 47"/>
                <a:gd name="T7" fmla="*/ 0 h 47"/>
                <a:gd name="T8" fmla="*/ 47 w 47"/>
                <a:gd name="T9" fmla="*/ 0 h 47"/>
                <a:gd name="T10" fmla="*/ 47 w 47"/>
                <a:gd name="T11" fmla="*/ 0 h 47"/>
                <a:gd name="T12" fmla="*/ 47 w 47"/>
                <a:gd name="T13" fmla="*/ 46 h 47"/>
                <a:gd name="T14" fmla="*/ 47 w 47"/>
                <a:gd name="T15" fmla="*/ 47 h 47"/>
                <a:gd name="T16" fmla="*/ 47 w 47"/>
                <a:gd name="T17" fmla="*/ 47 h 47"/>
                <a:gd name="T18" fmla="*/ 24 w 47"/>
                <a:gd name="T19" fmla="*/ 47 h 47"/>
                <a:gd name="T20" fmla="*/ 24 w 47"/>
                <a:gd name="T21" fmla="*/ 46 h 47"/>
                <a:gd name="T22" fmla="*/ 47 w 47"/>
                <a:gd name="T23" fmla="*/ 46 h 47"/>
                <a:gd name="T24" fmla="*/ 47 w 47"/>
                <a:gd name="T25" fmla="*/ 0 h 47"/>
                <a:gd name="T26" fmla="*/ 24 w 47"/>
                <a:gd name="T27" fmla="*/ 0 h 47"/>
                <a:gd name="T28" fmla="*/ 1 w 47"/>
                <a:gd name="T29" fmla="*/ 0 h 47"/>
                <a:gd name="T30" fmla="*/ 1 w 47"/>
                <a:gd name="T31" fmla="*/ 46 h 47"/>
                <a:gd name="T32" fmla="*/ 24 w 47"/>
                <a:gd name="T33" fmla="*/ 46 h 47"/>
                <a:gd name="T34" fmla="*/ 24 w 47"/>
                <a:gd name="T35" fmla="*/ 47 h 47"/>
                <a:gd name="T36" fmla="*/ 1 w 47"/>
                <a:gd name="T37" fmla="*/ 47 h 47"/>
                <a:gd name="T38" fmla="*/ 0 w 47"/>
                <a:gd name="T39" fmla="*/ 47 h 47"/>
                <a:gd name="T40" fmla="*/ 0 w 47"/>
                <a:gd name="T41" fmla="*/ 46 h 47"/>
                <a:gd name="T42" fmla="*/ 0 w 47"/>
                <a:gd name="T43" fmla="*/ 0 h 47"/>
                <a:gd name="T44" fmla="*/ 0 w 47"/>
                <a:gd name="T45" fmla="*/ 0 h 47"/>
                <a:gd name="T46" fmla="*/ 1 w 47"/>
                <a:gd name="T47" fmla="*/ 0 h 47"/>
                <a:gd name="T48" fmla="*/ 24 w 47"/>
                <a:gd name="T49" fmla="*/ 0 h 47"/>
                <a:gd name="T50" fmla="*/ 24 w 47"/>
                <a:gd name="T51"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7">
                  <a:moveTo>
                    <a:pt x="47" y="0"/>
                  </a:moveTo>
                  <a:lnTo>
                    <a:pt x="24" y="0"/>
                  </a:lnTo>
                  <a:lnTo>
                    <a:pt x="24" y="0"/>
                  </a:lnTo>
                  <a:lnTo>
                    <a:pt x="47" y="0"/>
                  </a:lnTo>
                  <a:lnTo>
                    <a:pt x="47" y="0"/>
                  </a:lnTo>
                  <a:lnTo>
                    <a:pt x="47" y="0"/>
                  </a:lnTo>
                  <a:lnTo>
                    <a:pt x="47" y="46"/>
                  </a:lnTo>
                  <a:lnTo>
                    <a:pt x="47" y="47"/>
                  </a:lnTo>
                  <a:lnTo>
                    <a:pt x="47" y="47"/>
                  </a:lnTo>
                  <a:lnTo>
                    <a:pt x="24" y="47"/>
                  </a:lnTo>
                  <a:lnTo>
                    <a:pt x="24" y="46"/>
                  </a:lnTo>
                  <a:lnTo>
                    <a:pt x="47" y="46"/>
                  </a:lnTo>
                  <a:lnTo>
                    <a:pt x="47" y="0"/>
                  </a:lnTo>
                  <a:close/>
                  <a:moveTo>
                    <a:pt x="24" y="0"/>
                  </a:moveTo>
                  <a:lnTo>
                    <a:pt x="1" y="0"/>
                  </a:lnTo>
                  <a:lnTo>
                    <a:pt x="1" y="46"/>
                  </a:lnTo>
                  <a:lnTo>
                    <a:pt x="24" y="46"/>
                  </a:lnTo>
                  <a:lnTo>
                    <a:pt x="24" y="47"/>
                  </a:lnTo>
                  <a:lnTo>
                    <a:pt x="1" y="47"/>
                  </a:lnTo>
                  <a:lnTo>
                    <a:pt x="0" y="47"/>
                  </a:lnTo>
                  <a:lnTo>
                    <a:pt x="0" y="46"/>
                  </a:lnTo>
                  <a:lnTo>
                    <a:pt x="0" y="0"/>
                  </a:lnTo>
                  <a:lnTo>
                    <a:pt x="0" y="0"/>
                  </a:lnTo>
                  <a:lnTo>
                    <a:pt x="1" y="0"/>
                  </a:lnTo>
                  <a:lnTo>
                    <a:pt x="24" y="0"/>
                  </a:lnTo>
                  <a:lnTo>
                    <a:pt x="2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721" name="Rectangle 749"/>
            <p:cNvSpPr>
              <a:spLocks noChangeArrowheads="1"/>
            </p:cNvSpPr>
            <p:nvPr/>
          </p:nvSpPr>
          <p:spPr bwMode="auto">
            <a:xfrm>
              <a:off x="2950368" y="4510249"/>
              <a:ext cx="73025" cy="73025"/>
            </a:xfrm>
            <a:prstGeom prst="rect">
              <a:avLst/>
            </a:prstGeom>
            <a:solidFill>
              <a:srgbClr val="6C3E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722" name="Freeform 750"/>
            <p:cNvSpPr>
              <a:spLocks noEditPoints="1"/>
            </p:cNvSpPr>
            <p:nvPr/>
          </p:nvSpPr>
          <p:spPr bwMode="auto">
            <a:xfrm>
              <a:off x="2950368" y="4508661"/>
              <a:ext cx="74613" cy="74613"/>
            </a:xfrm>
            <a:custGeom>
              <a:avLst/>
              <a:gdLst>
                <a:gd name="T0" fmla="*/ 24 w 47"/>
                <a:gd name="T1" fmla="*/ 0 h 47"/>
                <a:gd name="T2" fmla="*/ 46 w 47"/>
                <a:gd name="T3" fmla="*/ 0 h 47"/>
                <a:gd name="T4" fmla="*/ 47 w 47"/>
                <a:gd name="T5" fmla="*/ 0 h 47"/>
                <a:gd name="T6" fmla="*/ 47 w 47"/>
                <a:gd name="T7" fmla="*/ 1 h 47"/>
                <a:gd name="T8" fmla="*/ 47 w 47"/>
                <a:gd name="T9" fmla="*/ 47 h 47"/>
                <a:gd name="T10" fmla="*/ 47 w 47"/>
                <a:gd name="T11" fmla="*/ 47 h 47"/>
                <a:gd name="T12" fmla="*/ 46 w 47"/>
                <a:gd name="T13" fmla="*/ 47 h 47"/>
                <a:gd name="T14" fmla="*/ 24 w 47"/>
                <a:gd name="T15" fmla="*/ 47 h 47"/>
                <a:gd name="T16" fmla="*/ 24 w 47"/>
                <a:gd name="T17" fmla="*/ 47 h 47"/>
                <a:gd name="T18" fmla="*/ 46 w 47"/>
                <a:gd name="T19" fmla="*/ 47 h 47"/>
                <a:gd name="T20" fmla="*/ 46 w 47"/>
                <a:gd name="T21" fmla="*/ 1 h 47"/>
                <a:gd name="T22" fmla="*/ 24 w 47"/>
                <a:gd name="T23" fmla="*/ 1 h 47"/>
                <a:gd name="T24" fmla="*/ 24 w 47"/>
                <a:gd name="T25" fmla="*/ 0 h 47"/>
                <a:gd name="T26" fmla="*/ 0 w 47"/>
                <a:gd name="T27" fmla="*/ 0 h 47"/>
                <a:gd name="T28" fmla="*/ 24 w 47"/>
                <a:gd name="T29" fmla="*/ 0 h 47"/>
                <a:gd name="T30" fmla="*/ 24 w 47"/>
                <a:gd name="T31" fmla="*/ 1 h 47"/>
                <a:gd name="T32" fmla="*/ 0 w 47"/>
                <a:gd name="T33" fmla="*/ 1 h 47"/>
                <a:gd name="T34" fmla="*/ 0 w 47"/>
                <a:gd name="T35" fmla="*/ 47 h 47"/>
                <a:gd name="T36" fmla="*/ 24 w 47"/>
                <a:gd name="T37" fmla="*/ 47 h 47"/>
                <a:gd name="T38" fmla="*/ 24 w 47"/>
                <a:gd name="T39" fmla="*/ 47 h 47"/>
                <a:gd name="T40" fmla="*/ 0 w 47"/>
                <a:gd name="T41" fmla="*/ 47 h 47"/>
                <a:gd name="T42" fmla="*/ 0 w 47"/>
                <a:gd name="T43" fmla="*/ 47 h 47"/>
                <a:gd name="T44" fmla="*/ 0 w 47"/>
                <a:gd name="T45" fmla="*/ 47 h 47"/>
                <a:gd name="T46" fmla="*/ 0 w 47"/>
                <a:gd name="T47" fmla="*/ 1 h 47"/>
                <a:gd name="T48" fmla="*/ 0 w 47"/>
                <a:gd name="T49" fmla="*/ 0 h 47"/>
                <a:gd name="T50" fmla="*/ 0 w 47"/>
                <a:gd name="T51"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7">
                  <a:moveTo>
                    <a:pt x="24" y="0"/>
                  </a:moveTo>
                  <a:lnTo>
                    <a:pt x="46" y="0"/>
                  </a:lnTo>
                  <a:lnTo>
                    <a:pt x="47" y="0"/>
                  </a:lnTo>
                  <a:lnTo>
                    <a:pt x="47" y="1"/>
                  </a:lnTo>
                  <a:lnTo>
                    <a:pt x="47" y="47"/>
                  </a:lnTo>
                  <a:lnTo>
                    <a:pt x="47" y="47"/>
                  </a:lnTo>
                  <a:lnTo>
                    <a:pt x="46" y="47"/>
                  </a:lnTo>
                  <a:lnTo>
                    <a:pt x="24" y="47"/>
                  </a:lnTo>
                  <a:lnTo>
                    <a:pt x="24" y="47"/>
                  </a:lnTo>
                  <a:lnTo>
                    <a:pt x="46" y="47"/>
                  </a:lnTo>
                  <a:lnTo>
                    <a:pt x="46" y="1"/>
                  </a:lnTo>
                  <a:lnTo>
                    <a:pt x="24" y="1"/>
                  </a:lnTo>
                  <a:lnTo>
                    <a:pt x="24" y="0"/>
                  </a:lnTo>
                  <a:close/>
                  <a:moveTo>
                    <a:pt x="0" y="0"/>
                  </a:moveTo>
                  <a:lnTo>
                    <a:pt x="24" y="0"/>
                  </a:lnTo>
                  <a:lnTo>
                    <a:pt x="24" y="1"/>
                  </a:lnTo>
                  <a:lnTo>
                    <a:pt x="0" y="1"/>
                  </a:lnTo>
                  <a:lnTo>
                    <a:pt x="0" y="47"/>
                  </a:lnTo>
                  <a:lnTo>
                    <a:pt x="24" y="47"/>
                  </a:lnTo>
                  <a:lnTo>
                    <a:pt x="24" y="47"/>
                  </a:lnTo>
                  <a:lnTo>
                    <a:pt x="0" y="47"/>
                  </a:lnTo>
                  <a:lnTo>
                    <a:pt x="0" y="47"/>
                  </a:lnTo>
                  <a:lnTo>
                    <a:pt x="0" y="47"/>
                  </a:lnTo>
                  <a:lnTo>
                    <a:pt x="0" y="1"/>
                  </a:lnTo>
                  <a:lnTo>
                    <a:pt x="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723" name="Rectangle 751"/>
            <p:cNvSpPr>
              <a:spLocks noChangeArrowheads="1"/>
            </p:cNvSpPr>
            <p:nvPr/>
          </p:nvSpPr>
          <p:spPr bwMode="auto">
            <a:xfrm>
              <a:off x="3098005" y="4510249"/>
              <a:ext cx="73025" cy="73025"/>
            </a:xfrm>
            <a:prstGeom prst="rect">
              <a:avLst/>
            </a:prstGeom>
            <a:solidFill>
              <a:srgbClr val="6C3E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724" name="Freeform 752"/>
            <p:cNvSpPr>
              <a:spLocks noEditPoints="1"/>
            </p:cNvSpPr>
            <p:nvPr/>
          </p:nvSpPr>
          <p:spPr bwMode="auto">
            <a:xfrm>
              <a:off x="3096418" y="4508661"/>
              <a:ext cx="74613" cy="74613"/>
            </a:xfrm>
            <a:custGeom>
              <a:avLst/>
              <a:gdLst>
                <a:gd name="T0" fmla="*/ 23 w 47"/>
                <a:gd name="T1" fmla="*/ 0 h 47"/>
                <a:gd name="T2" fmla="*/ 47 w 47"/>
                <a:gd name="T3" fmla="*/ 0 h 47"/>
                <a:gd name="T4" fmla="*/ 47 w 47"/>
                <a:gd name="T5" fmla="*/ 0 h 47"/>
                <a:gd name="T6" fmla="*/ 47 w 47"/>
                <a:gd name="T7" fmla="*/ 1 h 47"/>
                <a:gd name="T8" fmla="*/ 47 w 47"/>
                <a:gd name="T9" fmla="*/ 47 h 47"/>
                <a:gd name="T10" fmla="*/ 47 w 47"/>
                <a:gd name="T11" fmla="*/ 47 h 47"/>
                <a:gd name="T12" fmla="*/ 47 w 47"/>
                <a:gd name="T13" fmla="*/ 47 h 47"/>
                <a:gd name="T14" fmla="*/ 23 w 47"/>
                <a:gd name="T15" fmla="*/ 47 h 47"/>
                <a:gd name="T16" fmla="*/ 23 w 47"/>
                <a:gd name="T17" fmla="*/ 47 h 47"/>
                <a:gd name="T18" fmla="*/ 47 w 47"/>
                <a:gd name="T19" fmla="*/ 47 h 47"/>
                <a:gd name="T20" fmla="*/ 47 w 47"/>
                <a:gd name="T21" fmla="*/ 1 h 47"/>
                <a:gd name="T22" fmla="*/ 23 w 47"/>
                <a:gd name="T23" fmla="*/ 1 h 47"/>
                <a:gd name="T24" fmla="*/ 23 w 47"/>
                <a:gd name="T25" fmla="*/ 0 h 47"/>
                <a:gd name="T26" fmla="*/ 1 w 47"/>
                <a:gd name="T27" fmla="*/ 0 h 47"/>
                <a:gd name="T28" fmla="*/ 23 w 47"/>
                <a:gd name="T29" fmla="*/ 0 h 47"/>
                <a:gd name="T30" fmla="*/ 23 w 47"/>
                <a:gd name="T31" fmla="*/ 1 h 47"/>
                <a:gd name="T32" fmla="*/ 1 w 47"/>
                <a:gd name="T33" fmla="*/ 1 h 47"/>
                <a:gd name="T34" fmla="*/ 1 w 47"/>
                <a:gd name="T35" fmla="*/ 47 h 47"/>
                <a:gd name="T36" fmla="*/ 23 w 47"/>
                <a:gd name="T37" fmla="*/ 47 h 47"/>
                <a:gd name="T38" fmla="*/ 23 w 47"/>
                <a:gd name="T39" fmla="*/ 47 h 47"/>
                <a:gd name="T40" fmla="*/ 1 w 47"/>
                <a:gd name="T41" fmla="*/ 47 h 47"/>
                <a:gd name="T42" fmla="*/ 0 w 47"/>
                <a:gd name="T43" fmla="*/ 47 h 47"/>
                <a:gd name="T44" fmla="*/ 0 w 47"/>
                <a:gd name="T45" fmla="*/ 47 h 47"/>
                <a:gd name="T46" fmla="*/ 0 w 47"/>
                <a:gd name="T47" fmla="*/ 1 h 47"/>
                <a:gd name="T48" fmla="*/ 0 w 47"/>
                <a:gd name="T49" fmla="*/ 0 h 47"/>
                <a:gd name="T50" fmla="*/ 1 w 47"/>
                <a:gd name="T51"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7">
                  <a:moveTo>
                    <a:pt x="23" y="0"/>
                  </a:moveTo>
                  <a:lnTo>
                    <a:pt x="47" y="0"/>
                  </a:lnTo>
                  <a:lnTo>
                    <a:pt x="47" y="0"/>
                  </a:lnTo>
                  <a:lnTo>
                    <a:pt x="47" y="1"/>
                  </a:lnTo>
                  <a:lnTo>
                    <a:pt x="47" y="47"/>
                  </a:lnTo>
                  <a:lnTo>
                    <a:pt x="47" y="47"/>
                  </a:lnTo>
                  <a:lnTo>
                    <a:pt x="47" y="47"/>
                  </a:lnTo>
                  <a:lnTo>
                    <a:pt x="23" y="47"/>
                  </a:lnTo>
                  <a:lnTo>
                    <a:pt x="23" y="47"/>
                  </a:lnTo>
                  <a:lnTo>
                    <a:pt x="47" y="47"/>
                  </a:lnTo>
                  <a:lnTo>
                    <a:pt x="47" y="1"/>
                  </a:lnTo>
                  <a:lnTo>
                    <a:pt x="23" y="1"/>
                  </a:lnTo>
                  <a:lnTo>
                    <a:pt x="23" y="0"/>
                  </a:lnTo>
                  <a:close/>
                  <a:moveTo>
                    <a:pt x="1" y="0"/>
                  </a:moveTo>
                  <a:lnTo>
                    <a:pt x="23" y="0"/>
                  </a:lnTo>
                  <a:lnTo>
                    <a:pt x="23" y="1"/>
                  </a:lnTo>
                  <a:lnTo>
                    <a:pt x="1" y="1"/>
                  </a:lnTo>
                  <a:lnTo>
                    <a:pt x="1" y="47"/>
                  </a:lnTo>
                  <a:lnTo>
                    <a:pt x="23" y="47"/>
                  </a:lnTo>
                  <a:lnTo>
                    <a:pt x="23" y="47"/>
                  </a:lnTo>
                  <a:lnTo>
                    <a:pt x="1" y="47"/>
                  </a:lnTo>
                  <a:lnTo>
                    <a:pt x="0" y="47"/>
                  </a:lnTo>
                  <a:lnTo>
                    <a:pt x="0" y="47"/>
                  </a:lnTo>
                  <a:lnTo>
                    <a:pt x="0" y="1"/>
                  </a:lnTo>
                  <a:lnTo>
                    <a:pt x="0" y="0"/>
                  </a:ln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725" name="Rectangle 753"/>
            <p:cNvSpPr>
              <a:spLocks noChangeArrowheads="1"/>
            </p:cNvSpPr>
            <p:nvPr/>
          </p:nvSpPr>
          <p:spPr bwMode="auto">
            <a:xfrm>
              <a:off x="3171030" y="4510249"/>
              <a:ext cx="71438" cy="73025"/>
            </a:xfrm>
            <a:prstGeom prst="rect">
              <a:avLst/>
            </a:prstGeom>
            <a:solidFill>
              <a:srgbClr val="EE2D3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726" name="Freeform 754"/>
            <p:cNvSpPr>
              <a:spLocks noEditPoints="1"/>
            </p:cNvSpPr>
            <p:nvPr/>
          </p:nvSpPr>
          <p:spPr bwMode="auto">
            <a:xfrm>
              <a:off x="3171030" y="4508661"/>
              <a:ext cx="74613" cy="74613"/>
            </a:xfrm>
            <a:custGeom>
              <a:avLst/>
              <a:gdLst>
                <a:gd name="T0" fmla="*/ 45 w 47"/>
                <a:gd name="T1" fmla="*/ 1 h 47"/>
                <a:gd name="T2" fmla="*/ 23 w 47"/>
                <a:gd name="T3" fmla="*/ 1 h 47"/>
                <a:gd name="T4" fmla="*/ 23 w 47"/>
                <a:gd name="T5" fmla="*/ 0 h 47"/>
                <a:gd name="T6" fmla="*/ 45 w 47"/>
                <a:gd name="T7" fmla="*/ 0 h 47"/>
                <a:gd name="T8" fmla="*/ 47 w 47"/>
                <a:gd name="T9" fmla="*/ 0 h 47"/>
                <a:gd name="T10" fmla="*/ 47 w 47"/>
                <a:gd name="T11" fmla="*/ 1 h 47"/>
                <a:gd name="T12" fmla="*/ 47 w 47"/>
                <a:gd name="T13" fmla="*/ 47 h 47"/>
                <a:gd name="T14" fmla="*/ 47 w 47"/>
                <a:gd name="T15" fmla="*/ 47 h 47"/>
                <a:gd name="T16" fmla="*/ 45 w 47"/>
                <a:gd name="T17" fmla="*/ 47 h 47"/>
                <a:gd name="T18" fmla="*/ 23 w 47"/>
                <a:gd name="T19" fmla="*/ 47 h 47"/>
                <a:gd name="T20" fmla="*/ 23 w 47"/>
                <a:gd name="T21" fmla="*/ 47 h 47"/>
                <a:gd name="T22" fmla="*/ 45 w 47"/>
                <a:gd name="T23" fmla="*/ 47 h 47"/>
                <a:gd name="T24" fmla="*/ 45 w 47"/>
                <a:gd name="T25" fmla="*/ 1 h 47"/>
                <a:gd name="T26" fmla="*/ 23 w 47"/>
                <a:gd name="T27" fmla="*/ 1 h 47"/>
                <a:gd name="T28" fmla="*/ 0 w 47"/>
                <a:gd name="T29" fmla="*/ 1 h 47"/>
                <a:gd name="T30" fmla="*/ 0 w 47"/>
                <a:gd name="T31" fmla="*/ 47 h 47"/>
                <a:gd name="T32" fmla="*/ 23 w 47"/>
                <a:gd name="T33" fmla="*/ 47 h 47"/>
                <a:gd name="T34" fmla="*/ 23 w 47"/>
                <a:gd name="T35" fmla="*/ 47 h 47"/>
                <a:gd name="T36" fmla="*/ 0 w 47"/>
                <a:gd name="T37" fmla="*/ 47 h 47"/>
                <a:gd name="T38" fmla="*/ 0 w 47"/>
                <a:gd name="T39" fmla="*/ 47 h 47"/>
                <a:gd name="T40" fmla="*/ 0 w 47"/>
                <a:gd name="T41" fmla="*/ 47 h 47"/>
                <a:gd name="T42" fmla="*/ 0 w 47"/>
                <a:gd name="T43" fmla="*/ 1 h 47"/>
                <a:gd name="T44" fmla="*/ 0 w 47"/>
                <a:gd name="T45" fmla="*/ 0 h 47"/>
                <a:gd name="T46" fmla="*/ 0 w 47"/>
                <a:gd name="T47" fmla="*/ 0 h 47"/>
                <a:gd name="T48" fmla="*/ 23 w 47"/>
                <a:gd name="T49" fmla="*/ 0 h 47"/>
                <a:gd name="T50" fmla="*/ 23 w 47"/>
                <a:gd name="T51" fmla="*/ 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7">
                  <a:moveTo>
                    <a:pt x="45" y="1"/>
                  </a:moveTo>
                  <a:lnTo>
                    <a:pt x="23" y="1"/>
                  </a:lnTo>
                  <a:lnTo>
                    <a:pt x="23" y="0"/>
                  </a:lnTo>
                  <a:lnTo>
                    <a:pt x="45" y="0"/>
                  </a:lnTo>
                  <a:lnTo>
                    <a:pt x="47" y="0"/>
                  </a:lnTo>
                  <a:lnTo>
                    <a:pt x="47" y="1"/>
                  </a:lnTo>
                  <a:lnTo>
                    <a:pt x="47" y="47"/>
                  </a:lnTo>
                  <a:lnTo>
                    <a:pt x="47" y="47"/>
                  </a:lnTo>
                  <a:lnTo>
                    <a:pt x="45" y="47"/>
                  </a:lnTo>
                  <a:lnTo>
                    <a:pt x="23" y="47"/>
                  </a:lnTo>
                  <a:lnTo>
                    <a:pt x="23" y="47"/>
                  </a:lnTo>
                  <a:lnTo>
                    <a:pt x="45" y="47"/>
                  </a:lnTo>
                  <a:lnTo>
                    <a:pt x="45" y="1"/>
                  </a:lnTo>
                  <a:close/>
                  <a:moveTo>
                    <a:pt x="23" y="1"/>
                  </a:moveTo>
                  <a:lnTo>
                    <a:pt x="0" y="1"/>
                  </a:lnTo>
                  <a:lnTo>
                    <a:pt x="0" y="47"/>
                  </a:lnTo>
                  <a:lnTo>
                    <a:pt x="23" y="47"/>
                  </a:lnTo>
                  <a:lnTo>
                    <a:pt x="23" y="47"/>
                  </a:lnTo>
                  <a:lnTo>
                    <a:pt x="0" y="47"/>
                  </a:lnTo>
                  <a:lnTo>
                    <a:pt x="0" y="47"/>
                  </a:lnTo>
                  <a:lnTo>
                    <a:pt x="0" y="47"/>
                  </a:lnTo>
                  <a:lnTo>
                    <a:pt x="0" y="1"/>
                  </a:lnTo>
                  <a:lnTo>
                    <a:pt x="0" y="0"/>
                  </a:lnTo>
                  <a:lnTo>
                    <a:pt x="0" y="0"/>
                  </a:lnTo>
                  <a:lnTo>
                    <a:pt x="23" y="0"/>
                  </a:lnTo>
                  <a:lnTo>
                    <a:pt x="23"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727" name="Rectangle 755"/>
            <p:cNvSpPr>
              <a:spLocks noChangeArrowheads="1"/>
            </p:cNvSpPr>
            <p:nvPr/>
          </p:nvSpPr>
          <p:spPr bwMode="auto">
            <a:xfrm>
              <a:off x="3242468" y="4510249"/>
              <a:ext cx="74613" cy="73025"/>
            </a:xfrm>
            <a:prstGeom prst="rect">
              <a:avLst/>
            </a:prstGeom>
            <a:solidFill>
              <a:srgbClr val="6C3E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728" name="Freeform 756"/>
            <p:cNvSpPr>
              <a:spLocks noEditPoints="1"/>
            </p:cNvSpPr>
            <p:nvPr/>
          </p:nvSpPr>
          <p:spPr bwMode="auto">
            <a:xfrm>
              <a:off x="3242468" y="4508661"/>
              <a:ext cx="74613" cy="74613"/>
            </a:xfrm>
            <a:custGeom>
              <a:avLst/>
              <a:gdLst>
                <a:gd name="T0" fmla="*/ 24 w 47"/>
                <a:gd name="T1" fmla="*/ 0 h 47"/>
                <a:gd name="T2" fmla="*/ 47 w 47"/>
                <a:gd name="T3" fmla="*/ 0 h 47"/>
                <a:gd name="T4" fmla="*/ 47 w 47"/>
                <a:gd name="T5" fmla="*/ 0 h 47"/>
                <a:gd name="T6" fmla="*/ 47 w 47"/>
                <a:gd name="T7" fmla="*/ 1 h 47"/>
                <a:gd name="T8" fmla="*/ 47 w 47"/>
                <a:gd name="T9" fmla="*/ 47 h 47"/>
                <a:gd name="T10" fmla="*/ 47 w 47"/>
                <a:gd name="T11" fmla="*/ 47 h 47"/>
                <a:gd name="T12" fmla="*/ 47 w 47"/>
                <a:gd name="T13" fmla="*/ 47 h 47"/>
                <a:gd name="T14" fmla="*/ 24 w 47"/>
                <a:gd name="T15" fmla="*/ 47 h 47"/>
                <a:gd name="T16" fmla="*/ 24 w 47"/>
                <a:gd name="T17" fmla="*/ 47 h 47"/>
                <a:gd name="T18" fmla="*/ 46 w 47"/>
                <a:gd name="T19" fmla="*/ 47 h 47"/>
                <a:gd name="T20" fmla="*/ 46 w 47"/>
                <a:gd name="T21" fmla="*/ 1 h 47"/>
                <a:gd name="T22" fmla="*/ 24 w 47"/>
                <a:gd name="T23" fmla="*/ 1 h 47"/>
                <a:gd name="T24" fmla="*/ 24 w 47"/>
                <a:gd name="T25" fmla="*/ 0 h 47"/>
                <a:gd name="T26" fmla="*/ 0 w 47"/>
                <a:gd name="T27" fmla="*/ 0 h 47"/>
                <a:gd name="T28" fmla="*/ 24 w 47"/>
                <a:gd name="T29" fmla="*/ 0 h 47"/>
                <a:gd name="T30" fmla="*/ 24 w 47"/>
                <a:gd name="T31" fmla="*/ 1 h 47"/>
                <a:gd name="T32" fmla="*/ 2 w 47"/>
                <a:gd name="T33" fmla="*/ 1 h 47"/>
                <a:gd name="T34" fmla="*/ 2 w 47"/>
                <a:gd name="T35" fmla="*/ 47 h 47"/>
                <a:gd name="T36" fmla="*/ 24 w 47"/>
                <a:gd name="T37" fmla="*/ 47 h 47"/>
                <a:gd name="T38" fmla="*/ 24 w 47"/>
                <a:gd name="T39" fmla="*/ 47 h 47"/>
                <a:gd name="T40" fmla="*/ 0 w 47"/>
                <a:gd name="T41" fmla="*/ 47 h 47"/>
                <a:gd name="T42" fmla="*/ 0 w 47"/>
                <a:gd name="T43" fmla="*/ 47 h 47"/>
                <a:gd name="T44" fmla="*/ 0 w 47"/>
                <a:gd name="T45" fmla="*/ 47 h 47"/>
                <a:gd name="T46" fmla="*/ 0 w 47"/>
                <a:gd name="T47" fmla="*/ 1 h 47"/>
                <a:gd name="T48" fmla="*/ 0 w 47"/>
                <a:gd name="T49" fmla="*/ 0 h 47"/>
                <a:gd name="T50" fmla="*/ 0 w 47"/>
                <a:gd name="T51"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7">
                  <a:moveTo>
                    <a:pt x="24" y="0"/>
                  </a:moveTo>
                  <a:lnTo>
                    <a:pt x="47" y="0"/>
                  </a:lnTo>
                  <a:lnTo>
                    <a:pt x="47" y="0"/>
                  </a:lnTo>
                  <a:lnTo>
                    <a:pt x="47" y="1"/>
                  </a:lnTo>
                  <a:lnTo>
                    <a:pt x="47" y="47"/>
                  </a:lnTo>
                  <a:lnTo>
                    <a:pt x="47" y="47"/>
                  </a:lnTo>
                  <a:lnTo>
                    <a:pt x="47" y="47"/>
                  </a:lnTo>
                  <a:lnTo>
                    <a:pt x="24" y="47"/>
                  </a:lnTo>
                  <a:lnTo>
                    <a:pt x="24" y="47"/>
                  </a:lnTo>
                  <a:lnTo>
                    <a:pt x="46" y="47"/>
                  </a:lnTo>
                  <a:lnTo>
                    <a:pt x="46" y="1"/>
                  </a:lnTo>
                  <a:lnTo>
                    <a:pt x="24" y="1"/>
                  </a:lnTo>
                  <a:lnTo>
                    <a:pt x="24" y="0"/>
                  </a:lnTo>
                  <a:close/>
                  <a:moveTo>
                    <a:pt x="0" y="0"/>
                  </a:moveTo>
                  <a:lnTo>
                    <a:pt x="24" y="0"/>
                  </a:lnTo>
                  <a:lnTo>
                    <a:pt x="24" y="1"/>
                  </a:lnTo>
                  <a:lnTo>
                    <a:pt x="2" y="1"/>
                  </a:lnTo>
                  <a:lnTo>
                    <a:pt x="2" y="47"/>
                  </a:lnTo>
                  <a:lnTo>
                    <a:pt x="24" y="47"/>
                  </a:lnTo>
                  <a:lnTo>
                    <a:pt x="24" y="47"/>
                  </a:lnTo>
                  <a:lnTo>
                    <a:pt x="0" y="47"/>
                  </a:lnTo>
                  <a:lnTo>
                    <a:pt x="0" y="47"/>
                  </a:lnTo>
                  <a:lnTo>
                    <a:pt x="0" y="47"/>
                  </a:lnTo>
                  <a:lnTo>
                    <a:pt x="0" y="1"/>
                  </a:lnTo>
                  <a:lnTo>
                    <a:pt x="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729" name="Rectangle 757"/>
            <p:cNvSpPr>
              <a:spLocks noChangeArrowheads="1"/>
            </p:cNvSpPr>
            <p:nvPr/>
          </p:nvSpPr>
          <p:spPr bwMode="auto">
            <a:xfrm>
              <a:off x="3390105" y="4510249"/>
              <a:ext cx="73025" cy="73025"/>
            </a:xfrm>
            <a:prstGeom prst="rect">
              <a:avLst/>
            </a:prstGeom>
            <a:solidFill>
              <a:srgbClr val="6C3E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730" name="Freeform 758"/>
            <p:cNvSpPr>
              <a:spLocks noEditPoints="1"/>
            </p:cNvSpPr>
            <p:nvPr/>
          </p:nvSpPr>
          <p:spPr bwMode="auto">
            <a:xfrm>
              <a:off x="3390105" y="4508661"/>
              <a:ext cx="73025" cy="74613"/>
            </a:xfrm>
            <a:custGeom>
              <a:avLst/>
              <a:gdLst>
                <a:gd name="T0" fmla="*/ 24 w 46"/>
                <a:gd name="T1" fmla="*/ 0 h 47"/>
                <a:gd name="T2" fmla="*/ 46 w 46"/>
                <a:gd name="T3" fmla="*/ 0 h 47"/>
                <a:gd name="T4" fmla="*/ 46 w 46"/>
                <a:gd name="T5" fmla="*/ 0 h 47"/>
                <a:gd name="T6" fmla="*/ 46 w 46"/>
                <a:gd name="T7" fmla="*/ 1 h 47"/>
                <a:gd name="T8" fmla="*/ 46 w 46"/>
                <a:gd name="T9" fmla="*/ 47 h 47"/>
                <a:gd name="T10" fmla="*/ 46 w 46"/>
                <a:gd name="T11" fmla="*/ 47 h 47"/>
                <a:gd name="T12" fmla="*/ 46 w 46"/>
                <a:gd name="T13" fmla="*/ 47 h 47"/>
                <a:gd name="T14" fmla="*/ 24 w 46"/>
                <a:gd name="T15" fmla="*/ 47 h 47"/>
                <a:gd name="T16" fmla="*/ 24 w 46"/>
                <a:gd name="T17" fmla="*/ 47 h 47"/>
                <a:gd name="T18" fmla="*/ 46 w 46"/>
                <a:gd name="T19" fmla="*/ 47 h 47"/>
                <a:gd name="T20" fmla="*/ 46 w 46"/>
                <a:gd name="T21" fmla="*/ 1 h 47"/>
                <a:gd name="T22" fmla="*/ 24 w 46"/>
                <a:gd name="T23" fmla="*/ 1 h 47"/>
                <a:gd name="T24" fmla="*/ 24 w 46"/>
                <a:gd name="T25" fmla="*/ 0 h 47"/>
                <a:gd name="T26" fmla="*/ 0 w 46"/>
                <a:gd name="T27" fmla="*/ 0 h 47"/>
                <a:gd name="T28" fmla="*/ 24 w 46"/>
                <a:gd name="T29" fmla="*/ 0 h 47"/>
                <a:gd name="T30" fmla="*/ 24 w 46"/>
                <a:gd name="T31" fmla="*/ 1 h 47"/>
                <a:gd name="T32" fmla="*/ 0 w 46"/>
                <a:gd name="T33" fmla="*/ 1 h 47"/>
                <a:gd name="T34" fmla="*/ 0 w 46"/>
                <a:gd name="T35" fmla="*/ 47 h 47"/>
                <a:gd name="T36" fmla="*/ 24 w 46"/>
                <a:gd name="T37" fmla="*/ 47 h 47"/>
                <a:gd name="T38" fmla="*/ 24 w 46"/>
                <a:gd name="T39" fmla="*/ 47 h 47"/>
                <a:gd name="T40" fmla="*/ 0 w 46"/>
                <a:gd name="T41" fmla="*/ 47 h 47"/>
                <a:gd name="T42" fmla="*/ 0 w 46"/>
                <a:gd name="T43" fmla="*/ 47 h 47"/>
                <a:gd name="T44" fmla="*/ 0 w 46"/>
                <a:gd name="T45" fmla="*/ 47 h 47"/>
                <a:gd name="T46" fmla="*/ 0 w 46"/>
                <a:gd name="T47" fmla="*/ 1 h 47"/>
                <a:gd name="T48" fmla="*/ 0 w 46"/>
                <a:gd name="T49" fmla="*/ 0 h 47"/>
                <a:gd name="T50" fmla="*/ 0 w 46"/>
                <a:gd name="T51"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6" h="47">
                  <a:moveTo>
                    <a:pt x="24" y="0"/>
                  </a:moveTo>
                  <a:lnTo>
                    <a:pt x="46" y="0"/>
                  </a:lnTo>
                  <a:lnTo>
                    <a:pt x="46" y="0"/>
                  </a:lnTo>
                  <a:lnTo>
                    <a:pt x="46" y="1"/>
                  </a:lnTo>
                  <a:lnTo>
                    <a:pt x="46" y="47"/>
                  </a:lnTo>
                  <a:lnTo>
                    <a:pt x="46" y="47"/>
                  </a:lnTo>
                  <a:lnTo>
                    <a:pt x="46" y="47"/>
                  </a:lnTo>
                  <a:lnTo>
                    <a:pt x="24" y="47"/>
                  </a:lnTo>
                  <a:lnTo>
                    <a:pt x="24" y="47"/>
                  </a:lnTo>
                  <a:lnTo>
                    <a:pt x="46" y="47"/>
                  </a:lnTo>
                  <a:lnTo>
                    <a:pt x="46" y="1"/>
                  </a:lnTo>
                  <a:lnTo>
                    <a:pt x="24" y="1"/>
                  </a:lnTo>
                  <a:lnTo>
                    <a:pt x="24" y="0"/>
                  </a:lnTo>
                  <a:close/>
                  <a:moveTo>
                    <a:pt x="0" y="0"/>
                  </a:moveTo>
                  <a:lnTo>
                    <a:pt x="24" y="0"/>
                  </a:lnTo>
                  <a:lnTo>
                    <a:pt x="24" y="1"/>
                  </a:lnTo>
                  <a:lnTo>
                    <a:pt x="0" y="1"/>
                  </a:lnTo>
                  <a:lnTo>
                    <a:pt x="0" y="47"/>
                  </a:lnTo>
                  <a:lnTo>
                    <a:pt x="24" y="47"/>
                  </a:lnTo>
                  <a:lnTo>
                    <a:pt x="24" y="47"/>
                  </a:lnTo>
                  <a:lnTo>
                    <a:pt x="0" y="47"/>
                  </a:lnTo>
                  <a:lnTo>
                    <a:pt x="0" y="47"/>
                  </a:lnTo>
                  <a:lnTo>
                    <a:pt x="0" y="47"/>
                  </a:lnTo>
                  <a:lnTo>
                    <a:pt x="0" y="1"/>
                  </a:lnTo>
                  <a:lnTo>
                    <a:pt x="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731" name="Rectangle 759"/>
            <p:cNvSpPr>
              <a:spLocks noChangeArrowheads="1"/>
            </p:cNvSpPr>
            <p:nvPr/>
          </p:nvSpPr>
          <p:spPr bwMode="auto">
            <a:xfrm>
              <a:off x="2950368" y="4583274"/>
              <a:ext cx="73025" cy="73025"/>
            </a:xfrm>
            <a:prstGeom prst="rect">
              <a:avLst/>
            </a:prstGeom>
            <a:solidFill>
              <a:srgbClr val="EE2D3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732" name="Freeform 760"/>
            <p:cNvSpPr>
              <a:spLocks noEditPoints="1"/>
            </p:cNvSpPr>
            <p:nvPr/>
          </p:nvSpPr>
          <p:spPr bwMode="auto">
            <a:xfrm>
              <a:off x="2950368" y="4583274"/>
              <a:ext cx="74613" cy="74613"/>
            </a:xfrm>
            <a:custGeom>
              <a:avLst/>
              <a:gdLst>
                <a:gd name="T0" fmla="*/ 24 w 47"/>
                <a:gd name="T1" fmla="*/ 46 h 47"/>
                <a:gd name="T2" fmla="*/ 46 w 47"/>
                <a:gd name="T3" fmla="*/ 46 h 47"/>
                <a:gd name="T4" fmla="*/ 46 w 47"/>
                <a:gd name="T5" fmla="*/ 0 h 47"/>
                <a:gd name="T6" fmla="*/ 24 w 47"/>
                <a:gd name="T7" fmla="*/ 0 h 47"/>
                <a:gd name="T8" fmla="*/ 24 w 47"/>
                <a:gd name="T9" fmla="*/ 0 h 47"/>
                <a:gd name="T10" fmla="*/ 46 w 47"/>
                <a:gd name="T11" fmla="*/ 0 h 47"/>
                <a:gd name="T12" fmla="*/ 47 w 47"/>
                <a:gd name="T13" fmla="*/ 0 h 47"/>
                <a:gd name="T14" fmla="*/ 47 w 47"/>
                <a:gd name="T15" fmla="*/ 0 h 47"/>
                <a:gd name="T16" fmla="*/ 47 w 47"/>
                <a:gd name="T17" fmla="*/ 46 h 47"/>
                <a:gd name="T18" fmla="*/ 47 w 47"/>
                <a:gd name="T19" fmla="*/ 47 h 47"/>
                <a:gd name="T20" fmla="*/ 46 w 47"/>
                <a:gd name="T21" fmla="*/ 47 h 47"/>
                <a:gd name="T22" fmla="*/ 24 w 47"/>
                <a:gd name="T23" fmla="*/ 47 h 47"/>
                <a:gd name="T24" fmla="*/ 24 w 47"/>
                <a:gd name="T25" fmla="*/ 46 h 47"/>
                <a:gd name="T26" fmla="*/ 0 w 47"/>
                <a:gd name="T27" fmla="*/ 46 h 47"/>
                <a:gd name="T28" fmla="*/ 24 w 47"/>
                <a:gd name="T29" fmla="*/ 46 h 47"/>
                <a:gd name="T30" fmla="*/ 24 w 47"/>
                <a:gd name="T31" fmla="*/ 47 h 47"/>
                <a:gd name="T32" fmla="*/ 0 w 47"/>
                <a:gd name="T33" fmla="*/ 47 h 47"/>
                <a:gd name="T34" fmla="*/ 0 w 47"/>
                <a:gd name="T35" fmla="*/ 47 h 47"/>
                <a:gd name="T36" fmla="*/ 0 w 47"/>
                <a:gd name="T37" fmla="*/ 46 h 47"/>
                <a:gd name="T38" fmla="*/ 0 w 47"/>
                <a:gd name="T39" fmla="*/ 0 h 47"/>
                <a:gd name="T40" fmla="*/ 0 w 47"/>
                <a:gd name="T41" fmla="*/ 0 h 47"/>
                <a:gd name="T42" fmla="*/ 0 w 47"/>
                <a:gd name="T43" fmla="*/ 0 h 47"/>
                <a:gd name="T44" fmla="*/ 24 w 47"/>
                <a:gd name="T45" fmla="*/ 0 h 47"/>
                <a:gd name="T46" fmla="*/ 24 w 47"/>
                <a:gd name="T47" fmla="*/ 0 h 47"/>
                <a:gd name="T48" fmla="*/ 0 w 47"/>
                <a:gd name="T49" fmla="*/ 0 h 47"/>
                <a:gd name="T50" fmla="*/ 0 w 47"/>
                <a:gd name="T51" fmla="*/ 4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7">
                  <a:moveTo>
                    <a:pt x="24" y="46"/>
                  </a:moveTo>
                  <a:lnTo>
                    <a:pt x="46" y="46"/>
                  </a:lnTo>
                  <a:lnTo>
                    <a:pt x="46" y="0"/>
                  </a:lnTo>
                  <a:lnTo>
                    <a:pt x="24" y="0"/>
                  </a:lnTo>
                  <a:lnTo>
                    <a:pt x="24" y="0"/>
                  </a:lnTo>
                  <a:lnTo>
                    <a:pt x="46" y="0"/>
                  </a:lnTo>
                  <a:lnTo>
                    <a:pt x="47" y="0"/>
                  </a:lnTo>
                  <a:lnTo>
                    <a:pt x="47" y="0"/>
                  </a:lnTo>
                  <a:lnTo>
                    <a:pt x="47" y="46"/>
                  </a:lnTo>
                  <a:lnTo>
                    <a:pt x="47" y="47"/>
                  </a:lnTo>
                  <a:lnTo>
                    <a:pt x="46" y="47"/>
                  </a:lnTo>
                  <a:lnTo>
                    <a:pt x="24" y="47"/>
                  </a:lnTo>
                  <a:lnTo>
                    <a:pt x="24" y="46"/>
                  </a:lnTo>
                  <a:close/>
                  <a:moveTo>
                    <a:pt x="0" y="46"/>
                  </a:moveTo>
                  <a:lnTo>
                    <a:pt x="24" y="46"/>
                  </a:lnTo>
                  <a:lnTo>
                    <a:pt x="24" y="47"/>
                  </a:lnTo>
                  <a:lnTo>
                    <a:pt x="0" y="47"/>
                  </a:lnTo>
                  <a:lnTo>
                    <a:pt x="0" y="47"/>
                  </a:lnTo>
                  <a:lnTo>
                    <a:pt x="0" y="46"/>
                  </a:lnTo>
                  <a:lnTo>
                    <a:pt x="0" y="0"/>
                  </a:lnTo>
                  <a:lnTo>
                    <a:pt x="0" y="0"/>
                  </a:lnTo>
                  <a:lnTo>
                    <a:pt x="0" y="0"/>
                  </a:lnTo>
                  <a:lnTo>
                    <a:pt x="24" y="0"/>
                  </a:lnTo>
                  <a:lnTo>
                    <a:pt x="24" y="0"/>
                  </a:lnTo>
                  <a:lnTo>
                    <a:pt x="0" y="0"/>
                  </a:lnTo>
                  <a:lnTo>
                    <a:pt x="0" y="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733" name="Rectangle 761"/>
            <p:cNvSpPr>
              <a:spLocks noChangeArrowheads="1"/>
            </p:cNvSpPr>
            <p:nvPr/>
          </p:nvSpPr>
          <p:spPr bwMode="auto">
            <a:xfrm>
              <a:off x="3098005" y="4583274"/>
              <a:ext cx="73025" cy="73025"/>
            </a:xfrm>
            <a:prstGeom prst="rect">
              <a:avLst/>
            </a:prstGeom>
            <a:solidFill>
              <a:srgbClr val="6C3E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734" name="Freeform 762"/>
            <p:cNvSpPr>
              <a:spLocks noEditPoints="1"/>
            </p:cNvSpPr>
            <p:nvPr/>
          </p:nvSpPr>
          <p:spPr bwMode="auto">
            <a:xfrm>
              <a:off x="3096418" y="4583274"/>
              <a:ext cx="74613" cy="74613"/>
            </a:xfrm>
            <a:custGeom>
              <a:avLst/>
              <a:gdLst>
                <a:gd name="T0" fmla="*/ 23 w 47"/>
                <a:gd name="T1" fmla="*/ 46 h 47"/>
                <a:gd name="T2" fmla="*/ 47 w 47"/>
                <a:gd name="T3" fmla="*/ 46 h 47"/>
                <a:gd name="T4" fmla="*/ 47 w 47"/>
                <a:gd name="T5" fmla="*/ 0 h 47"/>
                <a:gd name="T6" fmla="*/ 23 w 47"/>
                <a:gd name="T7" fmla="*/ 0 h 47"/>
                <a:gd name="T8" fmla="*/ 23 w 47"/>
                <a:gd name="T9" fmla="*/ 0 h 47"/>
                <a:gd name="T10" fmla="*/ 47 w 47"/>
                <a:gd name="T11" fmla="*/ 0 h 47"/>
                <a:gd name="T12" fmla="*/ 47 w 47"/>
                <a:gd name="T13" fmla="*/ 0 h 47"/>
                <a:gd name="T14" fmla="*/ 47 w 47"/>
                <a:gd name="T15" fmla="*/ 0 h 47"/>
                <a:gd name="T16" fmla="*/ 47 w 47"/>
                <a:gd name="T17" fmla="*/ 46 h 47"/>
                <a:gd name="T18" fmla="*/ 47 w 47"/>
                <a:gd name="T19" fmla="*/ 47 h 47"/>
                <a:gd name="T20" fmla="*/ 47 w 47"/>
                <a:gd name="T21" fmla="*/ 47 h 47"/>
                <a:gd name="T22" fmla="*/ 23 w 47"/>
                <a:gd name="T23" fmla="*/ 47 h 47"/>
                <a:gd name="T24" fmla="*/ 23 w 47"/>
                <a:gd name="T25" fmla="*/ 46 h 47"/>
                <a:gd name="T26" fmla="*/ 1 w 47"/>
                <a:gd name="T27" fmla="*/ 46 h 47"/>
                <a:gd name="T28" fmla="*/ 23 w 47"/>
                <a:gd name="T29" fmla="*/ 46 h 47"/>
                <a:gd name="T30" fmla="*/ 23 w 47"/>
                <a:gd name="T31" fmla="*/ 47 h 47"/>
                <a:gd name="T32" fmla="*/ 1 w 47"/>
                <a:gd name="T33" fmla="*/ 47 h 47"/>
                <a:gd name="T34" fmla="*/ 0 w 47"/>
                <a:gd name="T35" fmla="*/ 47 h 47"/>
                <a:gd name="T36" fmla="*/ 0 w 47"/>
                <a:gd name="T37" fmla="*/ 46 h 47"/>
                <a:gd name="T38" fmla="*/ 0 w 47"/>
                <a:gd name="T39" fmla="*/ 0 h 47"/>
                <a:gd name="T40" fmla="*/ 0 w 47"/>
                <a:gd name="T41" fmla="*/ 0 h 47"/>
                <a:gd name="T42" fmla="*/ 1 w 47"/>
                <a:gd name="T43" fmla="*/ 0 h 47"/>
                <a:gd name="T44" fmla="*/ 23 w 47"/>
                <a:gd name="T45" fmla="*/ 0 h 47"/>
                <a:gd name="T46" fmla="*/ 23 w 47"/>
                <a:gd name="T47" fmla="*/ 0 h 47"/>
                <a:gd name="T48" fmla="*/ 1 w 47"/>
                <a:gd name="T49" fmla="*/ 0 h 47"/>
                <a:gd name="T50" fmla="*/ 1 w 47"/>
                <a:gd name="T51" fmla="*/ 4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7">
                  <a:moveTo>
                    <a:pt x="23" y="46"/>
                  </a:moveTo>
                  <a:lnTo>
                    <a:pt x="47" y="46"/>
                  </a:lnTo>
                  <a:lnTo>
                    <a:pt x="47" y="0"/>
                  </a:lnTo>
                  <a:lnTo>
                    <a:pt x="23" y="0"/>
                  </a:lnTo>
                  <a:lnTo>
                    <a:pt x="23" y="0"/>
                  </a:lnTo>
                  <a:lnTo>
                    <a:pt x="47" y="0"/>
                  </a:lnTo>
                  <a:lnTo>
                    <a:pt x="47" y="0"/>
                  </a:lnTo>
                  <a:lnTo>
                    <a:pt x="47" y="0"/>
                  </a:lnTo>
                  <a:lnTo>
                    <a:pt x="47" y="46"/>
                  </a:lnTo>
                  <a:lnTo>
                    <a:pt x="47" y="47"/>
                  </a:lnTo>
                  <a:lnTo>
                    <a:pt x="47" y="47"/>
                  </a:lnTo>
                  <a:lnTo>
                    <a:pt x="23" y="47"/>
                  </a:lnTo>
                  <a:lnTo>
                    <a:pt x="23" y="46"/>
                  </a:lnTo>
                  <a:close/>
                  <a:moveTo>
                    <a:pt x="1" y="46"/>
                  </a:moveTo>
                  <a:lnTo>
                    <a:pt x="23" y="46"/>
                  </a:lnTo>
                  <a:lnTo>
                    <a:pt x="23" y="47"/>
                  </a:lnTo>
                  <a:lnTo>
                    <a:pt x="1" y="47"/>
                  </a:lnTo>
                  <a:lnTo>
                    <a:pt x="0" y="47"/>
                  </a:lnTo>
                  <a:lnTo>
                    <a:pt x="0" y="46"/>
                  </a:lnTo>
                  <a:lnTo>
                    <a:pt x="0" y="0"/>
                  </a:lnTo>
                  <a:lnTo>
                    <a:pt x="0" y="0"/>
                  </a:lnTo>
                  <a:lnTo>
                    <a:pt x="1" y="0"/>
                  </a:lnTo>
                  <a:lnTo>
                    <a:pt x="23" y="0"/>
                  </a:lnTo>
                  <a:lnTo>
                    <a:pt x="23" y="0"/>
                  </a:lnTo>
                  <a:lnTo>
                    <a:pt x="1" y="0"/>
                  </a:lnTo>
                  <a:lnTo>
                    <a:pt x="1" y="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735" name="Rectangle 763"/>
            <p:cNvSpPr>
              <a:spLocks noChangeArrowheads="1"/>
            </p:cNvSpPr>
            <p:nvPr/>
          </p:nvSpPr>
          <p:spPr bwMode="auto">
            <a:xfrm>
              <a:off x="3171030" y="4583274"/>
              <a:ext cx="71438" cy="73025"/>
            </a:xfrm>
            <a:prstGeom prst="rect">
              <a:avLst/>
            </a:prstGeom>
            <a:solidFill>
              <a:srgbClr val="EE2D3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736" name="Freeform 764"/>
            <p:cNvSpPr>
              <a:spLocks noEditPoints="1"/>
            </p:cNvSpPr>
            <p:nvPr/>
          </p:nvSpPr>
          <p:spPr bwMode="auto">
            <a:xfrm>
              <a:off x="3171030" y="4583274"/>
              <a:ext cx="74613" cy="74613"/>
            </a:xfrm>
            <a:custGeom>
              <a:avLst/>
              <a:gdLst>
                <a:gd name="T0" fmla="*/ 45 w 47"/>
                <a:gd name="T1" fmla="*/ 47 h 47"/>
                <a:gd name="T2" fmla="*/ 23 w 47"/>
                <a:gd name="T3" fmla="*/ 47 h 47"/>
                <a:gd name="T4" fmla="*/ 23 w 47"/>
                <a:gd name="T5" fmla="*/ 46 h 47"/>
                <a:gd name="T6" fmla="*/ 45 w 47"/>
                <a:gd name="T7" fmla="*/ 46 h 47"/>
                <a:gd name="T8" fmla="*/ 45 w 47"/>
                <a:gd name="T9" fmla="*/ 0 h 47"/>
                <a:gd name="T10" fmla="*/ 23 w 47"/>
                <a:gd name="T11" fmla="*/ 0 h 47"/>
                <a:gd name="T12" fmla="*/ 23 w 47"/>
                <a:gd name="T13" fmla="*/ 0 h 47"/>
                <a:gd name="T14" fmla="*/ 45 w 47"/>
                <a:gd name="T15" fmla="*/ 0 h 47"/>
                <a:gd name="T16" fmla="*/ 47 w 47"/>
                <a:gd name="T17" fmla="*/ 0 h 47"/>
                <a:gd name="T18" fmla="*/ 47 w 47"/>
                <a:gd name="T19" fmla="*/ 0 h 47"/>
                <a:gd name="T20" fmla="*/ 47 w 47"/>
                <a:gd name="T21" fmla="*/ 46 h 47"/>
                <a:gd name="T22" fmla="*/ 47 w 47"/>
                <a:gd name="T23" fmla="*/ 47 h 47"/>
                <a:gd name="T24" fmla="*/ 45 w 47"/>
                <a:gd name="T25" fmla="*/ 47 h 47"/>
                <a:gd name="T26" fmla="*/ 23 w 47"/>
                <a:gd name="T27" fmla="*/ 47 h 47"/>
                <a:gd name="T28" fmla="*/ 0 w 47"/>
                <a:gd name="T29" fmla="*/ 47 h 47"/>
                <a:gd name="T30" fmla="*/ 0 w 47"/>
                <a:gd name="T31" fmla="*/ 47 h 47"/>
                <a:gd name="T32" fmla="*/ 0 w 47"/>
                <a:gd name="T33" fmla="*/ 46 h 47"/>
                <a:gd name="T34" fmla="*/ 0 w 47"/>
                <a:gd name="T35" fmla="*/ 0 h 47"/>
                <a:gd name="T36" fmla="*/ 0 w 47"/>
                <a:gd name="T37" fmla="*/ 0 h 47"/>
                <a:gd name="T38" fmla="*/ 0 w 47"/>
                <a:gd name="T39" fmla="*/ 0 h 47"/>
                <a:gd name="T40" fmla="*/ 23 w 47"/>
                <a:gd name="T41" fmla="*/ 0 h 47"/>
                <a:gd name="T42" fmla="*/ 23 w 47"/>
                <a:gd name="T43" fmla="*/ 0 h 47"/>
                <a:gd name="T44" fmla="*/ 0 w 47"/>
                <a:gd name="T45" fmla="*/ 0 h 47"/>
                <a:gd name="T46" fmla="*/ 0 w 47"/>
                <a:gd name="T47" fmla="*/ 46 h 47"/>
                <a:gd name="T48" fmla="*/ 23 w 47"/>
                <a:gd name="T49" fmla="*/ 46 h 47"/>
                <a:gd name="T50" fmla="*/ 23 w 47"/>
                <a:gd name="T51" fmla="*/ 4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7">
                  <a:moveTo>
                    <a:pt x="45" y="47"/>
                  </a:moveTo>
                  <a:lnTo>
                    <a:pt x="23" y="47"/>
                  </a:lnTo>
                  <a:lnTo>
                    <a:pt x="23" y="46"/>
                  </a:lnTo>
                  <a:lnTo>
                    <a:pt x="45" y="46"/>
                  </a:lnTo>
                  <a:lnTo>
                    <a:pt x="45" y="0"/>
                  </a:lnTo>
                  <a:lnTo>
                    <a:pt x="23" y="0"/>
                  </a:lnTo>
                  <a:lnTo>
                    <a:pt x="23" y="0"/>
                  </a:lnTo>
                  <a:lnTo>
                    <a:pt x="45" y="0"/>
                  </a:lnTo>
                  <a:lnTo>
                    <a:pt x="47" y="0"/>
                  </a:lnTo>
                  <a:lnTo>
                    <a:pt x="47" y="0"/>
                  </a:lnTo>
                  <a:lnTo>
                    <a:pt x="47" y="46"/>
                  </a:lnTo>
                  <a:lnTo>
                    <a:pt x="47" y="47"/>
                  </a:lnTo>
                  <a:lnTo>
                    <a:pt x="45" y="47"/>
                  </a:lnTo>
                  <a:close/>
                  <a:moveTo>
                    <a:pt x="23" y="47"/>
                  </a:moveTo>
                  <a:lnTo>
                    <a:pt x="0" y="47"/>
                  </a:lnTo>
                  <a:lnTo>
                    <a:pt x="0" y="47"/>
                  </a:lnTo>
                  <a:lnTo>
                    <a:pt x="0" y="46"/>
                  </a:lnTo>
                  <a:lnTo>
                    <a:pt x="0" y="0"/>
                  </a:lnTo>
                  <a:lnTo>
                    <a:pt x="0" y="0"/>
                  </a:lnTo>
                  <a:lnTo>
                    <a:pt x="0" y="0"/>
                  </a:lnTo>
                  <a:lnTo>
                    <a:pt x="23" y="0"/>
                  </a:lnTo>
                  <a:lnTo>
                    <a:pt x="23" y="0"/>
                  </a:lnTo>
                  <a:lnTo>
                    <a:pt x="0" y="0"/>
                  </a:lnTo>
                  <a:lnTo>
                    <a:pt x="0" y="46"/>
                  </a:lnTo>
                  <a:lnTo>
                    <a:pt x="23" y="46"/>
                  </a:lnTo>
                  <a:lnTo>
                    <a:pt x="23" y="4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737" name="Rectangle 765"/>
            <p:cNvSpPr>
              <a:spLocks noChangeArrowheads="1"/>
            </p:cNvSpPr>
            <p:nvPr/>
          </p:nvSpPr>
          <p:spPr bwMode="auto">
            <a:xfrm>
              <a:off x="3242468" y="4583274"/>
              <a:ext cx="74613" cy="73025"/>
            </a:xfrm>
            <a:prstGeom prst="rect">
              <a:avLst/>
            </a:prstGeom>
            <a:solidFill>
              <a:srgbClr val="6C3E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738" name="Freeform 766"/>
            <p:cNvSpPr>
              <a:spLocks noEditPoints="1"/>
            </p:cNvSpPr>
            <p:nvPr/>
          </p:nvSpPr>
          <p:spPr bwMode="auto">
            <a:xfrm>
              <a:off x="3242468" y="4583274"/>
              <a:ext cx="74613" cy="74613"/>
            </a:xfrm>
            <a:custGeom>
              <a:avLst/>
              <a:gdLst>
                <a:gd name="T0" fmla="*/ 24 w 47"/>
                <a:gd name="T1" fmla="*/ 46 h 47"/>
                <a:gd name="T2" fmla="*/ 46 w 47"/>
                <a:gd name="T3" fmla="*/ 46 h 47"/>
                <a:gd name="T4" fmla="*/ 46 w 47"/>
                <a:gd name="T5" fmla="*/ 0 h 47"/>
                <a:gd name="T6" fmla="*/ 24 w 47"/>
                <a:gd name="T7" fmla="*/ 0 h 47"/>
                <a:gd name="T8" fmla="*/ 24 w 47"/>
                <a:gd name="T9" fmla="*/ 0 h 47"/>
                <a:gd name="T10" fmla="*/ 47 w 47"/>
                <a:gd name="T11" fmla="*/ 0 h 47"/>
                <a:gd name="T12" fmla="*/ 47 w 47"/>
                <a:gd name="T13" fmla="*/ 0 h 47"/>
                <a:gd name="T14" fmla="*/ 47 w 47"/>
                <a:gd name="T15" fmla="*/ 0 h 47"/>
                <a:gd name="T16" fmla="*/ 47 w 47"/>
                <a:gd name="T17" fmla="*/ 46 h 47"/>
                <a:gd name="T18" fmla="*/ 47 w 47"/>
                <a:gd name="T19" fmla="*/ 47 h 47"/>
                <a:gd name="T20" fmla="*/ 47 w 47"/>
                <a:gd name="T21" fmla="*/ 47 h 47"/>
                <a:gd name="T22" fmla="*/ 24 w 47"/>
                <a:gd name="T23" fmla="*/ 47 h 47"/>
                <a:gd name="T24" fmla="*/ 24 w 47"/>
                <a:gd name="T25" fmla="*/ 46 h 47"/>
                <a:gd name="T26" fmla="*/ 2 w 47"/>
                <a:gd name="T27" fmla="*/ 46 h 47"/>
                <a:gd name="T28" fmla="*/ 24 w 47"/>
                <a:gd name="T29" fmla="*/ 46 h 47"/>
                <a:gd name="T30" fmla="*/ 24 w 47"/>
                <a:gd name="T31" fmla="*/ 47 h 47"/>
                <a:gd name="T32" fmla="*/ 0 w 47"/>
                <a:gd name="T33" fmla="*/ 47 h 47"/>
                <a:gd name="T34" fmla="*/ 0 w 47"/>
                <a:gd name="T35" fmla="*/ 47 h 47"/>
                <a:gd name="T36" fmla="*/ 0 w 47"/>
                <a:gd name="T37" fmla="*/ 46 h 47"/>
                <a:gd name="T38" fmla="*/ 0 w 47"/>
                <a:gd name="T39" fmla="*/ 0 h 47"/>
                <a:gd name="T40" fmla="*/ 0 w 47"/>
                <a:gd name="T41" fmla="*/ 0 h 47"/>
                <a:gd name="T42" fmla="*/ 0 w 47"/>
                <a:gd name="T43" fmla="*/ 0 h 47"/>
                <a:gd name="T44" fmla="*/ 24 w 47"/>
                <a:gd name="T45" fmla="*/ 0 h 47"/>
                <a:gd name="T46" fmla="*/ 24 w 47"/>
                <a:gd name="T47" fmla="*/ 0 h 47"/>
                <a:gd name="T48" fmla="*/ 2 w 47"/>
                <a:gd name="T49" fmla="*/ 0 h 47"/>
                <a:gd name="T50" fmla="*/ 2 w 47"/>
                <a:gd name="T51" fmla="*/ 4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7">
                  <a:moveTo>
                    <a:pt x="24" y="46"/>
                  </a:moveTo>
                  <a:lnTo>
                    <a:pt x="46" y="46"/>
                  </a:lnTo>
                  <a:lnTo>
                    <a:pt x="46" y="0"/>
                  </a:lnTo>
                  <a:lnTo>
                    <a:pt x="24" y="0"/>
                  </a:lnTo>
                  <a:lnTo>
                    <a:pt x="24" y="0"/>
                  </a:lnTo>
                  <a:lnTo>
                    <a:pt x="47" y="0"/>
                  </a:lnTo>
                  <a:lnTo>
                    <a:pt x="47" y="0"/>
                  </a:lnTo>
                  <a:lnTo>
                    <a:pt x="47" y="0"/>
                  </a:lnTo>
                  <a:lnTo>
                    <a:pt x="47" y="46"/>
                  </a:lnTo>
                  <a:lnTo>
                    <a:pt x="47" y="47"/>
                  </a:lnTo>
                  <a:lnTo>
                    <a:pt x="47" y="47"/>
                  </a:lnTo>
                  <a:lnTo>
                    <a:pt x="24" y="47"/>
                  </a:lnTo>
                  <a:lnTo>
                    <a:pt x="24" y="46"/>
                  </a:lnTo>
                  <a:close/>
                  <a:moveTo>
                    <a:pt x="2" y="46"/>
                  </a:moveTo>
                  <a:lnTo>
                    <a:pt x="24" y="46"/>
                  </a:lnTo>
                  <a:lnTo>
                    <a:pt x="24" y="47"/>
                  </a:lnTo>
                  <a:lnTo>
                    <a:pt x="0" y="47"/>
                  </a:lnTo>
                  <a:lnTo>
                    <a:pt x="0" y="47"/>
                  </a:lnTo>
                  <a:lnTo>
                    <a:pt x="0" y="46"/>
                  </a:lnTo>
                  <a:lnTo>
                    <a:pt x="0" y="0"/>
                  </a:lnTo>
                  <a:lnTo>
                    <a:pt x="0" y="0"/>
                  </a:lnTo>
                  <a:lnTo>
                    <a:pt x="0" y="0"/>
                  </a:lnTo>
                  <a:lnTo>
                    <a:pt x="24" y="0"/>
                  </a:lnTo>
                  <a:lnTo>
                    <a:pt x="24" y="0"/>
                  </a:lnTo>
                  <a:lnTo>
                    <a:pt x="2" y="0"/>
                  </a:lnTo>
                  <a:lnTo>
                    <a:pt x="2" y="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739" name="Rectangle 767"/>
            <p:cNvSpPr>
              <a:spLocks noChangeArrowheads="1"/>
            </p:cNvSpPr>
            <p:nvPr/>
          </p:nvSpPr>
          <p:spPr bwMode="auto">
            <a:xfrm>
              <a:off x="3390105" y="4583274"/>
              <a:ext cx="73025" cy="73025"/>
            </a:xfrm>
            <a:prstGeom prst="rect">
              <a:avLst/>
            </a:prstGeom>
            <a:solidFill>
              <a:srgbClr val="EE2D3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740" name="Freeform 768"/>
            <p:cNvSpPr>
              <a:spLocks noEditPoints="1"/>
            </p:cNvSpPr>
            <p:nvPr/>
          </p:nvSpPr>
          <p:spPr bwMode="auto">
            <a:xfrm>
              <a:off x="3390105" y="4583274"/>
              <a:ext cx="73025" cy="74613"/>
            </a:xfrm>
            <a:custGeom>
              <a:avLst/>
              <a:gdLst>
                <a:gd name="T0" fmla="*/ 24 w 46"/>
                <a:gd name="T1" fmla="*/ 46 h 47"/>
                <a:gd name="T2" fmla="*/ 46 w 46"/>
                <a:gd name="T3" fmla="*/ 46 h 47"/>
                <a:gd name="T4" fmla="*/ 46 w 46"/>
                <a:gd name="T5" fmla="*/ 0 h 47"/>
                <a:gd name="T6" fmla="*/ 24 w 46"/>
                <a:gd name="T7" fmla="*/ 0 h 47"/>
                <a:gd name="T8" fmla="*/ 24 w 46"/>
                <a:gd name="T9" fmla="*/ 0 h 47"/>
                <a:gd name="T10" fmla="*/ 46 w 46"/>
                <a:gd name="T11" fmla="*/ 0 h 47"/>
                <a:gd name="T12" fmla="*/ 46 w 46"/>
                <a:gd name="T13" fmla="*/ 0 h 47"/>
                <a:gd name="T14" fmla="*/ 46 w 46"/>
                <a:gd name="T15" fmla="*/ 0 h 47"/>
                <a:gd name="T16" fmla="*/ 46 w 46"/>
                <a:gd name="T17" fmla="*/ 46 h 47"/>
                <a:gd name="T18" fmla="*/ 46 w 46"/>
                <a:gd name="T19" fmla="*/ 47 h 47"/>
                <a:gd name="T20" fmla="*/ 46 w 46"/>
                <a:gd name="T21" fmla="*/ 47 h 47"/>
                <a:gd name="T22" fmla="*/ 24 w 46"/>
                <a:gd name="T23" fmla="*/ 47 h 47"/>
                <a:gd name="T24" fmla="*/ 24 w 46"/>
                <a:gd name="T25" fmla="*/ 46 h 47"/>
                <a:gd name="T26" fmla="*/ 0 w 46"/>
                <a:gd name="T27" fmla="*/ 46 h 47"/>
                <a:gd name="T28" fmla="*/ 24 w 46"/>
                <a:gd name="T29" fmla="*/ 46 h 47"/>
                <a:gd name="T30" fmla="*/ 24 w 46"/>
                <a:gd name="T31" fmla="*/ 47 h 47"/>
                <a:gd name="T32" fmla="*/ 0 w 46"/>
                <a:gd name="T33" fmla="*/ 47 h 47"/>
                <a:gd name="T34" fmla="*/ 0 w 46"/>
                <a:gd name="T35" fmla="*/ 47 h 47"/>
                <a:gd name="T36" fmla="*/ 0 w 46"/>
                <a:gd name="T37" fmla="*/ 46 h 47"/>
                <a:gd name="T38" fmla="*/ 0 w 46"/>
                <a:gd name="T39" fmla="*/ 0 h 47"/>
                <a:gd name="T40" fmla="*/ 0 w 46"/>
                <a:gd name="T41" fmla="*/ 0 h 47"/>
                <a:gd name="T42" fmla="*/ 0 w 46"/>
                <a:gd name="T43" fmla="*/ 0 h 47"/>
                <a:gd name="T44" fmla="*/ 24 w 46"/>
                <a:gd name="T45" fmla="*/ 0 h 47"/>
                <a:gd name="T46" fmla="*/ 24 w 46"/>
                <a:gd name="T47" fmla="*/ 0 h 47"/>
                <a:gd name="T48" fmla="*/ 0 w 46"/>
                <a:gd name="T49" fmla="*/ 0 h 47"/>
                <a:gd name="T50" fmla="*/ 0 w 46"/>
                <a:gd name="T51" fmla="*/ 4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6" h="47">
                  <a:moveTo>
                    <a:pt x="24" y="46"/>
                  </a:moveTo>
                  <a:lnTo>
                    <a:pt x="46" y="46"/>
                  </a:lnTo>
                  <a:lnTo>
                    <a:pt x="46" y="0"/>
                  </a:lnTo>
                  <a:lnTo>
                    <a:pt x="24" y="0"/>
                  </a:lnTo>
                  <a:lnTo>
                    <a:pt x="24" y="0"/>
                  </a:lnTo>
                  <a:lnTo>
                    <a:pt x="46" y="0"/>
                  </a:lnTo>
                  <a:lnTo>
                    <a:pt x="46" y="0"/>
                  </a:lnTo>
                  <a:lnTo>
                    <a:pt x="46" y="0"/>
                  </a:lnTo>
                  <a:lnTo>
                    <a:pt x="46" y="46"/>
                  </a:lnTo>
                  <a:lnTo>
                    <a:pt x="46" y="47"/>
                  </a:lnTo>
                  <a:lnTo>
                    <a:pt x="46" y="47"/>
                  </a:lnTo>
                  <a:lnTo>
                    <a:pt x="24" y="47"/>
                  </a:lnTo>
                  <a:lnTo>
                    <a:pt x="24" y="46"/>
                  </a:lnTo>
                  <a:close/>
                  <a:moveTo>
                    <a:pt x="0" y="46"/>
                  </a:moveTo>
                  <a:lnTo>
                    <a:pt x="24" y="46"/>
                  </a:lnTo>
                  <a:lnTo>
                    <a:pt x="24" y="47"/>
                  </a:lnTo>
                  <a:lnTo>
                    <a:pt x="0" y="47"/>
                  </a:lnTo>
                  <a:lnTo>
                    <a:pt x="0" y="47"/>
                  </a:lnTo>
                  <a:lnTo>
                    <a:pt x="0" y="46"/>
                  </a:lnTo>
                  <a:lnTo>
                    <a:pt x="0" y="0"/>
                  </a:lnTo>
                  <a:lnTo>
                    <a:pt x="0" y="0"/>
                  </a:lnTo>
                  <a:lnTo>
                    <a:pt x="0" y="0"/>
                  </a:lnTo>
                  <a:lnTo>
                    <a:pt x="24" y="0"/>
                  </a:lnTo>
                  <a:lnTo>
                    <a:pt x="24" y="0"/>
                  </a:lnTo>
                  <a:lnTo>
                    <a:pt x="0" y="0"/>
                  </a:lnTo>
                  <a:lnTo>
                    <a:pt x="0" y="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741" name="Rectangle 769"/>
            <p:cNvSpPr>
              <a:spLocks noChangeArrowheads="1"/>
            </p:cNvSpPr>
            <p:nvPr/>
          </p:nvSpPr>
          <p:spPr bwMode="auto">
            <a:xfrm>
              <a:off x="3098005" y="4730911"/>
              <a:ext cx="73025" cy="71438"/>
            </a:xfrm>
            <a:prstGeom prst="rect">
              <a:avLst/>
            </a:prstGeom>
            <a:solidFill>
              <a:srgbClr val="249AB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742" name="Freeform 770"/>
            <p:cNvSpPr>
              <a:spLocks noEditPoints="1"/>
            </p:cNvSpPr>
            <p:nvPr/>
          </p:nvSpPr>
          <p:spPr bwMode="auto">
            <a:xfrm>
              <a:off x="3096418" y="4727736"/>
              <a:ext cx="74613" cy="74613"/>
            </a:xfrm>
            <a:custGeom>
              <a:avLst/>
              <a:gdLst>
                <a:gd name="T0" fmla="*/ 23 w 47"/>
                <a:gd name="T1" fmla="*/ 47 h 47"/>
                <a:gd name="T2" fmla="*/ 47 w 47"/>
                <a:gd name="T3" fmla="*/ 47 h 47"/>
                <a:gd name="T4" fmla="*/ 47 w 47"/>
                <a:gd name="T5" fmla="*/ 2 h 47"/>
                <a:gd name="T6" fmla="*/ 23 w 47"/>
                <a:gd name="T7" fmla="*/ 2 h 47"/>
                <a:gd name="T8" fmla="*/ 23 w 47"/>
                <a:gd name="T9" fmla="*/ 0 h 47"/>
                <a:gd name="T10" fmla="*/ 47 w 47"/>
                <a:gd name="T11" fmla="*/ 0 h 47"/>
                <a:gd name="T12" fmla="*/ 47 w 47"/>
                <a:gd name="T13" fmla="*/ 0 h 47"/>
                <a:gd name="T14" fmla="*/ 47 w 47"/>
                <a:gd name="T15" fmla="*/ 2 h 47"/>
                <a:gd name="T16" fmla="*/ 47 w 47"/>
                <a:gd name="T17" fmla="*/ 47 h 47"/>
                <a:gd name="T18" fmla="*/ 47 w 47"/>
                <a:gd name="T19" fmla="*/ 47 h 47"/>
                <a:gd name="T20" fmla="*/ 47 w 47"/>
                <a:gd name="T21" fmla="*/ 47 h 47"/>
                <a:gd name="T22" fmla="*/ 23 w 47"/>
                <a:gd name="T23" fmla="*/ 47 h 47"/>
                <a:gd name="T24" fmla="*/ 23 w 47"/>
                <a:gd name="T25" fmla="*/ 47 h 47"/>
                <a:gd name="T26" fmla="*/ 1 w 47"/>
                <a:gd name="T27" fmla="*/ 47 h 47"/>
                <a:gd name="T28" fmla="*/ 23 w 47"/>
                <a:gd name="T29" fmla="*/ 47 h 47"/>
                <a:gd name="T30" fmla="*/ 23 w 47"/>
                <a:gd name="T31" fmla="*/ 47 h 47"/>
                <a:gd name="T32" fmla="*/ 1 w 47"/>
                <a:gd name="T33" fmla="*/ 47 h 47"/>
                <a:gd name="T34" fmla="*/ 0 w 47"/>
                <a:gd name="T35" fmla="*/ 47 h 47"/>
                <a:gd name="T36" fmla="*/ 0 w 47"/>
                <a:gd name="T37" fmla="*/ 47 h 47"/>
                <a:gd name="T38" fmla="*/ 0 w 47"/>
                <a:gd name="T39" fmla="*/ 2 h 47"/>
                <a:gd name="T40" fmla="*/ 0 w 47"/>
                <a:gd name="T41" fmla="*/ 0 h 47"/>
                <a:gd name="T42" fmla="*/ 1 w 47"/>
                <a:gd name="T43" fmla="*/ 0 h 47"/>
                <a:gd name="T44" fmla="*/ 23 w 47"/>
                <a:gd name="T45" fmla="*/ 0 h 47"/>
                <a:gd name="T46" fmla="*/ 23 w 47"/>
                <a:gd name="T47" fmla="*/ 2 h 47"/>
                <a:gd name="T48" fmla="*/ 1 w 47"/>
                <a:gd name="T49" fmla="*/ 2 h 47"/>
                <a:gd name="T50" fmla="*/ 1 w 47"/>
                <a:gd name="T51" fmla="*/ 4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7">
                  <a:moveTo>
                    <a:pt x="23" y="47"/>
                  </a:moveTo>
                  <a:lnTo>
                    <a:pt x="47" y="47"/>
                  </a:lnTo>
                  <a:lnTo>
                    <a:pt x="47" y="2"/>
                  </a:lnTo>
                  <a:lnTo>
                    <a:pt x="23" y="2"/>
                  </a:lnTo>
                  <a:lnTo>
                    <a:pt x="23" y="0"/>
                  </a:lnTo>
                  <a:lnTo>
                    <a:pt x="47" y="0"/>
                  </a:lnTo>
                  <a:lnTo>
                    <a:pt x="47" y="0"/>
                  </a:lnTo>
                  <a:lnTo>
                    <a:pt x="47" y="2"/>
                  </a:lnTo>
                  <a:lnTo>
                    <a:pt x="47" y="47"/>
                  </a:lnTo>
                  <a:lnTo>
                    <a:pt x="47" y="47"/>
                  </a:lnTo>
                  <a:lnTo>
                    <a:pt x="47" y="47"/>
                  </a:lnTo>
                  <a:lnTo>
                    <a:pt x="23" y="47"/>
                  </a:lnTo>
                  <a:lnTo>
                    <a:pt x="23" y="47"/>
                  </a:lnTo>
                  <a:close/>
                  <a:moveTo>
                    <a:pt x="1" y="47"/>
                  </a:moveTo>
                  <a:lnTo>
                    <a:pt x="23" y="47"/>
                  </a:lnTo>
                  <a:lnTo>
                    <a:pt x="23" y="47"/>
                  </a:lnTo>
                  <a:lnTo>
                    <a:pt x="1" y="47"/>
                  </a:lnTo>
                  <a:lnTo>
                    <a:pt x="0" y="47"/>
                  </a:lnTo>
                  <a:lnTo>
                    <a:pt x="0" y="47"/>
                  </a:lnTo>
                  <a:lnTo>
                    <a:pt x="0" y="2"/>
                  </a:lnTo>
                  <a:lnTo>
                    <a:pt x="0" y="0"/>
                  </a:lnTo>
                  <a:lnTo>
                    <a:pt x="1" y="0"/>
                  </a:lnTo>
                  <a:lnTo>
                    <a:pt x="23" y="0"/>
                  </a:lnTo>
                  <a:lnTo>
                    <a:pt x="23" y="2"/>
                  </a:lnTo>
                  <a:lnTo>
                    <a:pt x="1" y="2"/>
                  </a:lnTo>
                  <a:lnTo>
                    <a:pt x="1" y="4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743" name="Rectangle 771"/>
            <p:cNvSpPr>
              <a:spLocks noChangeArrowheads="1"/>
            </p:cNvSpPr>
            <p:nvPr/>
          </p:nvSpPr>
          <p:spPr bwMode="auto">
            <a:xfrm>
              <a:off x="3171030" y="4730911"/>
              <a:ext cx="71438" cy="71438"/>
            </a:xfrm>
            <a:prstGeom prst="rect">
              <a:avLst/>
            </a:prstGeom>
            <a:solidFill>
              <a:srgbClr val="249AB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744" name="Freeform 772"/>
            <p:cNvSpPr>
              <a:spLocks noEditPoints="1"/>
            </p:cNvSpPr>
            <p:nvPr/>
          </p:nvSpPr>
          <p:spPr bwMode="auto">
            <a:xfrm>
              <a:off x="3171030" y="4727736"/>
              <a:ext cx="74613" cy="74613"/>
            </a:xfrm>
            <a:custGeom>
              <a:avLst/>
              <a:gdLst>
                <a:gd name="T0" fmla="*/ 45 w 47"/>
                <a:gd name="T1" fmla="*/ 47 h 47"/>
                <a:gd name="T2" fmla="*/ 23 w 47"/>
                <a:gd name="T3" fmla="*/ 47 h 47"/>
                <a:gd name="T4" fmla="*/ 23 w 47"/>
                <a:gd name="T5" fmla="*/ 47 h 47"/>
                <a:gd name="T6" fmla="*/ 45 w 47"/>
                <a:gd name="T7" fmla="*/ 47 h 47"/>
                <a:gd name="T8" fmla="*/ 45 w 47"/>
                <a:gd name="T9" fmla="*/ 2 h 47"/>
                <a:gd name="T10" fmla="*/ 23 w 47"/>
                <a:gd name="T11" fmla="*/ 2 h 47"/>
                <a:gd name="T12" fmla="*/ 23 w 47"/>
                <a:gd name="T13" fmla="*/ 0 h 47"/>
                <a:gd name="T14" fmla="*/ 45 w 47"/>
                <a:gd name="T15" fmla="*/ 0 h 47"/>
                <a:gd name="T16" fmla="*/ 47 w 47"/>
                <a:gd name="T17" fmla="*/ 0 h 47"/>
                <a:gd name="T18" fmla="*/ 47 w 47"/>
                <a:gd name="T19" fmla="*/ 2 h 47"/>
                <a:gd name="T20" fmla="*/ 47 w 47"/>
                <a:gd name="T21" fmla="*/ 47 h 47"/>
                <a:gd name="T22" fmla="*/ 47 w 47"/>
                <a:gd name="T23" fmla="*/ 47 h 47"/>
                <a:gd name="T24" fmla="*/ 45 w 47"/>
                <a:gd name="T25" fmla="*/ 47 h 47"/>
                <a:gd name="T26" fmla="*/ 23 w 47"/>
                <a:gd name="T27" fmla="*/ 47 h 47"/>
                <a:gd name="T28" fmla="*/ 0 w 47"/>
                <a:gd name="T29" fmla="*/ 47 h 47"/>
                <a:gd name="T30" fmla="*/ 0 w 47"/>
                <a:gd name="T31" fmla="*/ 47 h 47"/>
                <a:gd name="T32" fmla="*/ 0 w 47"/>
                <a:gd name="T33" fmla="*/ 47 h 47"/>
                <a:gd name="T34" fmla="*/ 0 w 47"/>
                <a:gd name="T35" fmla="*/ 2 h 47"/>
                <a:gd name="T36" fmla="*/ 0 w 47"/>
                <a:gd name="T37" fmla="*/ 0 h 47"/>
                <a:gd name="T38" fmla="*/ 0 w 47"/>
                <a:gd name="T39" fmla="*/ 0 h 47"/>
                <a:gd name="T40" fmla="*/ 23 w 47"/>
                <a:gd name="T41" fmla="*/ 0 h 47"/>
                <a:gd name="T42" fmla="*/ 23 w 47"/>
                <a:gd name="T43" fmla="*/ 2 h 47"/>
                <a:gd name="T44" fmla="*/ 0 w 47"/>
                <a:gd name="T45" fmla="*/ 2 h 47"/>
                <a:gd name="T46" fmla="*/ 0 w 47"/>
                <a:gd name="T47" fmla="*/ 47 h 47"/>
                <a:gd name="T48" fmla="*/ 23 w 47"/>
                <a:gd name="T49" fmla="*/ 47 h 47"/>
                <a:gd name="T50" fmla="*/ 23 w 47"/>
                <a:gd name="T51" fmla="*/ 4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7">
                  <a:moveTo>
                    <a:pt x="45" y="47"/>
                  </a:moveTo>
                  <a:lnTo>
                    <a:pt x="23" y="47"/>
                  </a:lnTo>
                  <a:lnTo>
                    <a:pt x="23" y="47"/>
                  </a:lnTo>
                  <a:lnTo>
                    <a:pt x="45" y="47"/>
                  </a:lnTo>
                  <a:lnTo>
                    <a:pt x="45" y="2"/>
                  </a:lnTo>
                  <a:lnTo>
                    <a:pt x="23" y="2"/>
                  </a:lnTo>
                  <a:lnTo>
                    <a:pt x="23" y="0"/>
                  </a:lnTo>
                  <a:lnTo>
                    <a:pt x="45" y="0"/>
                  </a:lnTo>
                  <a:lnTo>
                    <a:pt x="47" y="0"/>
                  </a:lnTo>
                  <a:lnTo>
                    <a:pt x="47" y="2"/>
                  </a:lnTo>
                  <a:lnTo>
                    <a:pt x="47" y="47"/>
                  </a:lnTo>
                  <a:lnTo>
                    <a:pt x="47" y="47"/>
                  </a:lnTo>
                  <a:lnTo>
                    <a:pt x="45" y="47"/>
                  </a:lnTo>
                  <a:close/>
                  <a:moveTo>
                    <a:pt x="23" y="47"/>
                  </a:moveTo>
                  <a:lnTo>
                    <a:pt x="0" y="47"/>
                  </a:lnTo>
                  <a:lnTo>
                    <a:pt x="0" y="47"/>
                  </a:lnTo>
                  <a:lnTo>
                    <a:pt x="0" y="47"/>
                  </a:lnTo>
                  <a:lnTo>
                    <a:pt x="0" y="2"/>
                  </a:lnTo>
                  <a:lnTo>
                    <a:pt x="0" y="0"/>
                  </a:lnTo>
                  <a:lnTo>
                    <a:pt x="0" y="0"/>
                  </a:lnTo>
                  <a:lnTo>
                    <a:pt x="23" y="0"/>
                  </a:lnTo>
                  <a:lnTo>
                    <a:pt x="23" y="2"/>
                  </a:lnTo>
                  <a:lnTo>
                    <a:pt x="0" y="2"/>
                  </a:lnTo>
                  <a:lnTo>
                    <a:pt x="0" y="47"/>
                  </a:lnTo>
                  <a:lnTo>
                    <a:pt x="23" y="47"/>
                  </a:lnTo>
                  <a:lnTo>
                    <a:pt x="23" y="4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745" name="Rectangle 773"/>
            <p:cNvSpPr>
              <a:spLocks noChangeArrowheads="1"/>
            </p:cNvSpPr>
            <p:nvPr/>
          </p:nvSpPr>
          <p:spPr bwMode="auto">
            <a:xfrm>
              <a:off x="3242468" y="4730911"/>
              <a:ext cx="74613" cy="71438"/>
            </a:xfrm>
            <a:prstGeom prst="rect">
              <a:avLst/>
            </a:prstGeom>
            <a:solidFill>
              <a:srgbClr val="249AB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746" name="Freeform 774"/>
            <p:cNvSpPr>
              <a:spLocks noEditPoints="1"/>
            </p:cNvSpPr>
            <p:nvPr/>
          </p:nvSpPr>
          <p:spPr bwMode="auto">
            <a:xfrm>
              <a:off x="3242468" y="4727736"/>
              <a:ext cx="74613" cy="74613"/>
            </a:xfrm>
            <a:custGeom>
              <a:avLst/>
              <a:gdLst>
                <a:gd name="T0" fmla="*/ 24 w 47"/>
                <a:gd name="T1" fmla="*/ 47 h 47"/>
                <a:gd name="T2" fmla="*/ 46 w 47"/>
                <a:gd name="T3" fmla="*/ 47 h 47"/>
                <a:gd name="T4" fmla="*/ 46 w 47"/>
                <a:gd name="T5" fmla="*/ 2 h 47"/>
                <a:gd name="T6" fmla="*/ 24 w 47"/>
                <a:gd name="T7" fmla="*/ 2 h 47"/>
                <a:gd name="T8" fmla="*/ 24 w 47"/>
                <a:gd name="T9" fmla="*/ 0 h 47"/>
                <a:gd name="T10" fmla="*/ 47 w 47"/>
                <a:gd name="T11" fmla="*/ 0 h 47"/>
                <a:gd name="T12" fmla="*/ 47 w 47"/>
                <a:gd name="T13" fmla="*/ 0 h 47"/>
                <a:gd name="T14" fmla="*/ 47 w 47"/>
                <a:gd name="T15" fmla="*/ 2 h 47"/>
                <a:gd name="T16" fmla="*/ 47 w 47"/>
                <a:gd name="T17" fmla="*/ 47 h 47"/>
                <a:gd name="T18" fmla="*/ 47 w 47"/>
                <a:gd name="T19" fmla="*/ 47 h 47"/>
                <a:gd name="T20" fmla="*/ 47 w 47"/>
                <a:gd name="T21" fmla="*/ 47 h 47"/>
                <a:gd name="T22" fmla="*/ 24 w 47"/>
                <a:gd name="T23" fmla="*/ 47 h 47"/>
                <a:gd name="T24" fmla="*/ 24 w 47"/>
                <a:gd name="T25" fmla="*/ 47 h 47"/>
                <a:gd name="T26" fmla="*/ 2 w 47"/>
                <a:gd name="T27" fmla="*/ 47 h 47"/>
                <a:gd name="T28" fmla="*/ 24 w 47"/>
                <a:gd name="T29" fmla="*/ 47 h 47"/>
                <a:gd name="T30" fmla="*/ 24 w 47"/>
                <a:gd name="T31" fmla="*/ 47 h 47"/>
                <a:gd name="T32" fmla="*/ 0 w 47"/>
                <a:gd name="T33" fmla="*/ 47 h 47"/>
                <a:gd name="T34" fmla="*/ 0 w 47"/>
                <a:gd name="T35" fmla="*/ 47 h 47"/>
                <a:gd name="T36" fmla="*/ 0 w 47"/>
                <a:gd name="T37" fmla="*/ 47 h 47"/>
                <a:gd name="T38" fmla="*/ 0 w 47"/>
                <a:gd name="T39" fmla="*/ 2 h 47"/>
                <a:gd name="T40" fmla="*/ 0 w 47"/>
                <a:gd name="T41" fmla="*/ 0 h 47"/>
                <a:gd name="T42" fmla="*/ 0 w 47"/>
                <a:gd name="T43" fmla="*/ 0 h 47"/>
                <a:gd name="T44" fmla="*/ 24 w 47"/>
                <a:gd name="T45" fmla="*/ 0 h 47"/>
                <a:gd name="T46" fmla="*/ 24 w 47"/>
                <a:gd name="T47" fmla="*/ 2 h 47"/>
                <a:gd name="T48" fmla="*/ 2 w 47"/>
                <a:gd name="T49" fmla="*/ 2 h 47"/>
                <a:gd name="T50" fmla="*/ 2 w 47"/>
                <a:gd name="T51" fmla="*/ 4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7">
                  <a:moveTo>
                    <a:pt x="24" y="47"/>
                  </a:moveTo>
                  <a:lnTo>
                    <a:pt x="46" y="47"/>
                  </a:lnTo>
                  <a:lnTo>
                    <a:pt x="46" y="2"/>
                  </a:lnTo>
                  <a:lnTo>
                    <a:pt x="24" y="2"/>
                  </a:lnTo>
                  <a:lnTo>
                    <a:pt x="24" y="0"/>
                  </a:lnTo>
                  <a:lnTo>
                    <a:pt x="47" y="0"/>
                  </a:lnTo>
                  <a:lnTo>
                    <a:pt x="47" y="0"/>
                  </a:lnTo>
                  <a:lnTo>
                    <a:pt x="47" y="2"/>
                  </a:lnTo>
                  <a:lnTo>
                    <a:pt x="47" y="47"/>
                  </a:lnTo>
                  <a:lnTo>
                    <a:pt x="47" y="47"/>
                  </a:lnTo>
                  <a:lnTo>
                    <a:pt x="47" y="47"/>
                  </a:lnTo>
                  <a:lnTo>
                    <a:pt x="24" y="47"/>
                  </a:lnTo>
                  <a:lnTo>
                    <a:pt x="24" y="47"/>
                  </a:lnTo>
                  <a:close/>
                  <a:moveTo>
                    <a:pt x="2" y="47"/>
                  </a:moveTo>
                  <a:lnTo>
                    <a:pt x="24" y="47"/>
                  </a:lnTo>
                  <a:lnTo>
                    <a:pt x="24" y="47"/>
                  </a:lnTo>
                  <a:lnTo>
                    <a:pt x="0" y="47"/>
                  </a:lnTo>
                  <a:lnTo>
                    <a:pt x="0" y="47"/>
                  </a:lnTo>
                  <a:lnTo>
                    <a:pt x="0" y="47"/>
                  </a:lnTo>
                  <a:lnTo>
                    <a:pt x="0" y="2"/>
                  </a:lnTo>
                  <a:lnTo>
                    <a:pt x="0" y="0"/>
                  </a:lnTo>
                  <a:lnTo>
                    <a:pt x="0" y="0"/>
                  </a:lnTo>
                  <a:lnTo>
                    <a:pt x="24" y="0"/>
                  </a:lnTo>
                  <a:lnTo>
                    <a:pt x="24" y="2"/>
                  </a:lnTo>
                  <a:lnTo>
                    <a:pt x="2" y="2"/>
                  </a:lnTo>
                  <a:lnTo>
                    <a:pt x="2" y="4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747" name="Rectangle 775"/>
            <p:cNvSpPr>
              <a:spLocks noChangeArrowheads="1"/>
            </p:cNvSpPr>
            <p:nvPr/>
          </p:nvSpPr>
          <p:spPr bwMode="auto">
            <a:xfrm>
              <a:off x="2950368" y="4656299"/>
              <a:ext cx="73025" cy="74613"/>
            </a:xfrm>
            <a:prstGeom prst="rect">
              <a:avLst/>
            </a:prstGeom>
            <a:solidFill>
              <a:srgbClr val="ECC4B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748" name="Freeform 776"/>
            <p:cNvSpPr>
              <a:spLocks noEditPoints="1"/>
            </p:cNvSpPr>
            <p:nvPr/>
          </p:nvSpPr>
          <p:spPr bwMode="auto">
            <a:xfrm>
              <a:off x="2950368" y="4656299"/>
              <a:ext cx="74613" cy="74613"/>
            </a:xfrm>
            <a:custGeom>
              <a:avLst/>
              <a:gdLst>
                <a:gd name="T0" fmla="*/ 24 w 47"/>
                <a:gd name="T1" fmla="*/ 0 h 47"/>
                <a:gd name="T2" fmla="*/ 46 w 47"/>
                <a:gd name="T3" fmla="*/ 0 h 47"/>
                <a:gd name="T4" fmla="*/ 47 w 47"/>
                <a:gd name="T5" fmla="*/ 0 h 47"/>
                <a:gd name="T6" fmla="*/ 47 w 47"/>
                <a:gd name="T7" fmla="*/ 0 h 47"/>
                <a:gd name="T8" fmla="*/ 47 w 47"/>
                <a:gd name="T9" fmla="*/ 47 h 47"/>
                <a:gd name="T10" fmla="*/ 47 w 47"/>
                <a:gd name="T11" fmla="*/ 47 h 47"/>
                <a:gd name="T12" fmla="*/ 46 w 47"/>
                <a:gd name="T13" fmla="*/ 47 h 47"/>
                <a:gd name="T14" fmla="*/ 24 w 47"/>
                <a:gd name="T15" fmla="*/ 47 h 47"/>
                <a:gd name="T16" fmla="*/ 24 w 47"/>
                <a:gd name="T17" fmla="*/ 45 h 47"/>
                <a:gd name="T18" fmla="*/ 46 w 47"/>
                <a:gd name="T19" fmla="*/ 45 h 47"/>
                <a:gd name="T20" fmla="*/ 46 w 47"/>
                <a:gd name="T21" fmla="*/ 1 h 47"/>
                <a:gd name="T22" fmla="*/ 24 w 47"/>
                <a:gd name="T23" fmla="*/ 1 h 47"/>
                <a:gd name="T24" fmla="*/ 24 w 47"/>
                <a:gd name="T25" fmla="*/ 0 h 47"/>
                <a:gd name="T26" fmla="*/ 0 w 47"/>
                <a:gd name="T27" fmla="*/ 0 h 47"/>
                <a:gd name="T28" fmla="*/ 24 w 47"/>
                <a:gd name="T29" fmla="*/ 0 h 47"/>
                <a:gd name="T30" fmla="*/ 24 w 47"/>
                <a:gd name="T31" fmla="*/ 1 h 47"/>
                <a:gd name="T32" fmla="*/ 0 w 47"/>
                <a:gd name="T33" fmla="*/ 1 h 47"/>
                <a:gd name="T34" fmla="*/ 0 w 47"/>
                <a:gd name="T35" fmla="*/ 45 h 47"/>
                <a:gd name="T36" fmla="*/ 24 w 47"/>
                <a:gd name="T37" fmla="*/ 45 h 47"/>
                <a:gd name="T38" fmla="*/ 24 w 47"/>
                <a:gd name="T39" fmla="*/ 47 h 47"/>
                <a:gd name="T40" fmla="*/ 0 w 47"/>
                <a:gd name="T41" fmla="*/ 47 h 47"/>
                <a:gd name="T42" fmla="*/ 0 w 47"/>
                <a:gd name="T43" fmla="*/ 47 h 47"/>
                <a:gd name="T44" fmla="*/ 0 w 47"/>
                <a:gd name="T45" fmla="*/ 47 h 47"/>
                <a:gd name="T46" fmla="*/ 0 w 47"/>
                <a:gd name="T47" fmla="*/ 0 h 47"/>
                <a:gd name="T48" fmla="*/ 0 w 47"/>
                <a:gd name="T49" fmla="*/ 0 h 47"/>
                <a:gd name="T50" fmla="*/ 0 w 47"/>
                <a:gd name="T51"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7">
                  <a:moveTo>
                    <a:pt x="24" y="0"/>
                  </a:moveTo>
                  <a:lnTo>
                    <a:pt x="46" y="0"/>
                  </a:lnTo>
                  <a:lnTo>
                    <a:pt x="47" y="0"/>
                  </a:lnTo>
                  <a:lnTo>
                    <a:pt x="47" y="0"/>
                  </a:lnTo>
                  <a:lnTo>
                    <a:pt x="47" y="47"/>
                  </a:lnTo>
                  <a:lnTo>
                    <a:pt x="47" y="47"/>
                  </a:lnTo>
                  <a:lnTo>
                    <a:pt x="46" y="47"/>
                  </a:lnTo>
                  <a:lnTo>
                    <a:pt x="24" y="47"/>
                  </a:lnTo>
                  <a:lnTo>
                    <a:pt x="24" y="45"/>
                  </a:lnTo>
                  <a:lnTo>
                    <a:pt x="46" y="45"/>
                  </a:lnTo>
                  <a:lnTo>
                    <a:pt x="46" y="1"/>
                  </a:lnTo>
                  <a:lnTo>
                    <a:pt x="24" y="1"/>
                  </a:lnTo>
                  <a:lnTo>
                    <a:pt x="24" y="0"/>
                  </a:lnTo>
                  <a:close/>
                  <a:moveTo>
                    <a:pt x="0" y="0"/>
                  </a:moveTo>
                  <a:lnTo>
                    <a:pt x="24" y="0"/>
                  </a:lnTo>
                  <a:lnTo>
                    <a:pt x="24" y="1"/>
                  </a:lnTo>
                  <a:lnTo>
                    <a:pt x="0" y="1"/>
                  </a:lnTo>
                  <a:lnTo>
                    <a:pt x="0" y="45"/>
                  </a:lnTo>
                  <a:lnTo>
                    <a:pt x="24" y="45"/>
                  </a:lnTo>
                  <a:lnTo>
                    <a:pt x="24" y="47"/>
                  </a:lnTo>
                  <a:lnTo>
                    <a:pt x="0" y="47"/>
                  </a:lnTo>
                  <a:lnTo>
                    <a:pt x="0" y="47"/>
                  </a:lnTo>
                  <a:lnTo>
                    <a:pt x="0" y="47"/>
                  </a:lnTo>
                  <a:lnTo>
                    <a:pt x="0" y="0"/>
                  </a:lnTo>
                  <a:lnTo>
                    <a:pt x="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749" name="Rectangle 777"/>
            <p:cNvSpPr>
              <a:spLocks noChangeArrowheads="1"/>
            </p:cNvSpPr>
            <p:nvPr/>
          </p:nvSpPr>
          <p:spPr bwMode="auto">
            <a:xfrm>
              <a:off x="3098005" y="4656299"/>
              <a:ext cx="73025" cy="74613"/>
            </a:xfrm>
            <a:prstGeom prst="rect">
              <a:avLst/>
            </a:prstGeom>
            <a:solidFill>
              <a:srgbClr val="6C3E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750" name="Freeform 778"/>
            <p:cNvSpPr>
              <a:spLocks noEditPoints="1"/>
            </p:cNvSpPr>
            <p:nvPr/>
          </p:nvSpPr>
          <p:spPr bwMode="auto">
            <a:xfrm>
              <a:off x="3096418" y="4656299"/>
              <a:ext cx="74613" cy="74613"/>
            </a:xfrm>
            <a:custGeom>
              <a:avLst/>
              <a:gdLst>
                <a:gd name="T0" fmla="*/ 23 w 47"/>
                <a:gd name="T1" fmla="*/ 0 h 47"/>
                <a:gd name="T2" fmla="*/ 47 w 47"/>
                <a:gd name="T3" fmla="*/ 0 h 47"/>
                <a:gd name="T4" fmla="*/ 47 w 47"/>
                <a:gd name="T5" fmla="*/ 0 h 47"/>
                <a:gd name="T6" fmla="*/ 47 w 47"/>
                <a:gd name="T7" fmla="*/ 0 h 47"/>
                <a:gd name="T8" fmla="*/ 47 w 47"/>
                <a:gd name="T9" fmla="*/ 47 h 47"/>
                <a:gd name="T10" fmla="*/ 47 w 47"/>
                <a:gd name="T11" fmla="*/ 47 h 47"/>
                <a:gd name="T12" fmla="*/ 47 w 47"/>
                <a:gd name="T13" fmla="*/ 47 h 47"/>
                <a:gd name="T14" fmla="*/ 23 w 47"/>
                <a:gd name="T15" fmla="*/ 47 h 47"/>
                <a:gd name="T16" fmla="*/ 23 w 47"/>
                <a:gd name="T17" fmla="*/ 45 h 47"/>
                <a:gd name="T18" fmla="*/ 47 w 47"/>
                <a:gd name="T19" fmla="*/ 45 h 47"/>
                <a:gd name="T20" fmla="*/ 47 w 47"/>
                <a:gd name="T21" fmla="*/ 1 h 47"/>
                <a:gd name="T22" fmla="*/ 23 w 47"/>
                <a:gd name="T23" fmla="*/ 1 h 47"/>
                <a:gd name="T24" fmla="*/ 23 w 47"/>
                <a:gd name="T25" fmla="*/ 0 h 47"/>
                <a:gd name="T26" fmla="*/ 1 w 47"/>
                <a:gd name="T27" fmla="*/ 0 h 47"/>
                <a:gd name="T28" fmla="*/ 23 w 47"/>
                <a:gd name="T29" fmla="*/ 0 h 47"/>
                <a:gd name="T30" fmla="*/ 23 w 47"/>
                <a:gd name="T31" fmla="*/ 1 h 47"/>
                <a:gd name="T32" fmla="*/ 1 w 47"/>
                <a:gd name="T33" fmla="*/ 1 h 47"/>
                <a:gd name="T34" fmla="*/ 1 w 47"/>
                <a:gd name="T35" fmla="*/ 45 h 47"/>
                <a:gd name="T36" fmla="*/ 23 w 47"/>
                <a:gd name="T37" fmla="*/ 45 h 47"/>
                <a:gd name="T38" fmla="*/ 23 w 47"/>
                <a:gd name="T39" fmla="*/ 47 h 47"/>
                <a:gd name="T40" fmla="*/ 1 w 47"/>
                <a:gd name="T41" fmla="*/ 47 h 47"/>
                <a:gd name="T42" fmla="*/ 0 w 47"/>
                <a:gd name="T43" fmla="*/ 47 h 47"/>
                <a:gd name="T44" fmla="*/ 0 w 47"/>
                <a:gd name="T45" fmla="*/ 47 h 47"/>
                <a:gd name="T46" fmla="*/ 0 w 47"/>
                <a:gd name="T47" fmla="*/ 0 h 47"/>
                <a:gd name="T48" fmla="*/ 0 w 47"/>
                <a:gd name="T49" fmla="*/ 0 h 47"/>
                <a:gd name="T50" fmla="*/ 1 w 47"/>
                <a:gd name="T51"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7">
                  <a:moveTo>
                    <a:pt x="23" y="0"/>
                  </a:moveTo>
                  <a:lnTo>
                    <a:pt x="47" y="0"/>
                  </a:lnTo>
                  <a:lnTo>
                    <a:pt x="47" y="0"/>
                  </a:lnTo>
                  <a:lnTo>
                    <a:pt x="47" y="0"/>
                  </a:lnTo>
                  <a:lnTo>
                    <a:pt x="47" y="47"/>
                  </a:lnTo>
                  <a:lnTo>
                    <a:pt x="47" y="47"/>
                  </a:lnTo>
                  <a:lnTo>
                    <a:pt x="47" y="47"/>
                  </a:lnTo>
                  <a:lnTo>
                    <a:pt x="23" y="47"/>
                  </a:lnTo>
                  <a:lnTo>
                    <a:pt x="23" y="45"/>
                  </a:lnTo>
                  <a:lnTo>
                    <a:pt x="47" y="45"/>
                  </a:lnTo>
                  <a:lnTo>
                    <a:pt x="47" y="1"/>
                  </a:lnTo>
                  <a:lnTo>
                    <a:pt x="23" y="1"/>
                  </a:lnTo>
                  <a:lnTo>
                    <a:pt x="23" y="0"/>
                  </a:lnTo>
                  <a:close/>
                  <a:moveTo>
                    <a:pt x="1" y="0"/>
                  </a:moveTo>
                  <a:lnTo>
                    <a:pt x="23" y="0"/>
                  </a:lnTo>
                  <a:lnTo>
                    <a:pt x="23" y="1"/>
                  </a:lnTo>
                  <a:lnTo>
                    <a:pt x="1" y="1"/>
                  </a:lnTo>
                  <a:lnTo>
                    <a:pt x="1" y="45"/>
                  </a:lnTo>
                  <a:lnTo>
                    <a:pt x="23" y="45"/>
                  </a:lnTo>
                  <a:lnTo>
                    <a:pt x="23" y="47"/>
                  </a:lnTo>
                  <a:lnTo>
                    <a:pt x="1" y="47"/>
                  </a:lnTo>
                  <a:lnTo>
                    <a:pt x="0" y="47"/>
                  </a:lnTo>
                  <a:lnTo>
                    <a:pt x="0" y="47"/>
                  </a:lnTo>
                  <a:lnTo>
                    <a:pt x="0" y="0"/>
                  </a:lnTo>
                  <a:lnTo>
                    <a:pt x="0" y="0"/>
                  </a:ln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751" name="Rectangle 779"/>
            <p:cNvSpPr>
              <a:spLocks noChangeArrowheads="1"/>
            </p:cNvSpPr>
            <p:nvPr/>
          </p:nvSpPr>
          <p:spPr bwMode="auto">
            <a:xfrm>
              <a:off x="3171030" y="4656299"/>
              <a:ext cx="71438" cy="74613"/>
            </a:xfrm>
            <a:prstGeom prst="rect">
              <a:avLst/>
            </a:prstGeom>
            <a:solidFill>
              <a:srgbClr val="EE2D3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752" name="Freeform 780"/>
            <p:cNvSpPr>
              <a:spLocks noEditPoints="1"/>
            </p:cNvSpPr>
            <p:nvPr/>
          </p:nvSpPr>
          <p:spPr bwMode="auto">
            <a:xfrm>
              <a:off x="3171030" y="4656299"/>
              <a:ext cx="74613" cy="74613"/>
            </a:xfrm>
            <a:custGeom>
              <a:avLst/>
              <a:gdLst>
                <a:gd name="T0" fmla="*/ 45 w 47"/>
                <a:gd name="T1" fmla="*/ 1 h 47"/>
                <a:gd name="T2" fmla="*/ 23 w 47"/>
                <a:gd name="T3" fmla="*/ 1 h 47"/>
                <a:gd name="T4" fmla="*/ 23 w 47"/>
                <a:gd name="T5" fmla="*/ 0 h 47"/>
                <a:gd name="T6" fmla="*/ 45 w 47"/>
                <a:gd name="T7" fmla="*/ 0 h 47"/>
                <a:gd name="T8" fmla="*/ 47 w 47"/>
                <a:gd name="T9" fmla="*/ 0 h 47"/>
                <a:gd name="T10" fmla="*/ 47 w 47"/>
                <a:gd name="T11" fmla="*/ 0 h 47"/>
                <a:gd name="T12" fmla="*/ 47 w 47"/>
                <a:gd name="T13" fmla="*/ 47 h 47"/>
                <a:gd name="T14" fmla="*/ 47 w 47"/>
                <a:gd name="T15" fmla="*/ 47 h 47"/>
                <a:gd name="T16" fmla="*/ 45 w 47"/>
                <a:gd name="T17" fmla="*/ 47 h 47"/>
                <a:gd name="T18" fmla="*/ 23 w 47"/>
                <a:gd name="T19" fmla="*/ 47 h 47"/>
                <a:gd name="T20" fmla="*/ 23 w 47"/>
                <a:gd name="T21" fmla="*/ 45 h 47"/>
                <a:gd name="T22" fmla="*/ 45 w 47"/>
                <a:gd name="T23" fmla="*/ 45 h 47"/>
                <a:gd name="T24" fmla="*/ 45 w 47"/>
                <a:gd name="T25" fmla="*/ 1 h 47"/>
                <a:gd name="T26" fmla="*/ 23 w 47"/>
                <a:gd name="T27" fmla="*/ 1 h 47"/>
                <a:gd name="T28" fmla="*/ 0 w 47"/>
                <a:gd name="T29" fmla="*/ 1 h 47"/>
                <a:gd name="T30" fmla="*/ 0 w 47"/>
                <a:gd name="T31" fmla="*/ 45 h 47"/>
                <a:gd name="T32" fmla="*/ 23 w 47"/>
                <a:gd name="T33" fmla="*/ 45 h 47"/>
                <a:gd name="T34" fmla="*/ 23 w 47"/>
                <a:gd name="T35" fmla="*/ 47 h 47"/>
                <a:gd name="T36" fmla="*/ 0 w 47"/>
                <a:gd name="T37" fmla="*/ 47 h 47"/>
                <a:gd name="T38" fmla="*/ 0 w 47"/>
                <a:gd name="T39" fmla="*/ 47 h 47"/>
                <a:gd name="T40" fmla="*/ 0 w 47"/>
                <a:gd name="T41" fmla="*/ 47 h 47"/>
                <a:gd name="T42" fmla="*/ 0 w 47"/>
                <a:gd name="T43" fmla="*/ 0 h 47"/>
                <a:gd name="T44" fmla="*/ 0 w 47"/>
                <a:gd name="T45" fmla="*/ 0 h 47"/>
                <a:gd name="T46" fmla="*/ 0 w 47"/>
                <a:gd name="T47" fmla="*/ 0 h 47"/>
                <a:gd name="T48" fmla="*/ 23 w 47"/>
                <a:gd name="T49" fmla="*/ 0 h 47"/>
                <a:gd name="T50" fmla="*/ 23 w 47"/>
                <a:gd name="T51" fmla="*/ 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7">
                  <a:moveTo>
                    <a:pt x="45" y="1"/>
                  </a:moveTo>
                  <a:lnTo>
                    <a:pt x="23" y="1"/>
                  </a:lnTo>
                  <a:lnTo>
                    <a:pt x="23" y="0"/>
                  </a:lnTo>
                  <a:lnTo>
                    <a:pt x="45" y="0"/>
                  </a:lnTo>
                  <a:lnTo>
                    <a:pt x="47" y="0"/>
                  </a:lnTo>
                  <a:lnTo>
                    <a:pt x="47" y="0"/>
                  </a:lnTo>
                  <a:lnTo>
                    <a:pt x="47" y="47"/>
                  </a:lnTo>
                  <a:lnTo>
                    <a:pt x="47" y="47"/>
                  </a:lnTo>
                  <a:lnTo>
                    <a:pt x="45" y="47"/>
                  </a:lnTo>
                  <a:lnTo>
                    <a:pt x="23" y="47"/>
                  </a:lnTo>
                  <a:lnTo>
                    <a:pt x="23" y="45"/>
                  </a:lnTo>
                  <a:lnTo>
                    <a:pt x="45" y="45"/>
                  </a:lnTo>
                  <a:lnTo>
                    <a:pt x="45" y="1"/>
                  </a:lnTo>
                  <a:close/>
                  <a:moveTo>
                    <a:pt x="23" y="1"/>
                  </a:moveTo>
                  <a:lnTo>
                    <a:pt x="0" y="1"/>
                  </a:lnTo>
                  <a:lnTo>
                    <a:pt x="0" y="45"/>
                  </a:lnTo>
                  <a:lnTo>
                    <a:pt x="23" y="45"/>
                  </a:lnTo>
                  <a:lnTo>
                    <a:pt x="23" y="47"/>
                  </a:lnTo>
                  <a:lnTo>
                    <a:pt x="0" y="47"/>
                  </a:lnTo>
                  <a:lnTo>
                    <a:pt x="0" y="47"/>
                  </a:lnTo>
                  <a:lnTo>
                    <a:pt x="0" y="47"/>
                  </a:lnTo>
                  <a:lnTo>
                    <a:pt x="0" y="0"/>
                  </a:lnTo>
                  <a:lnTo>
                    <a:pt x="0" y="0"/>
                  </a:lnTo>
                  <a:lnTo>
                    <a:pt x="0" y="0"/>
                  </a:lnTo>
                  <a:lnTo>
                    <a:pt x="23" y="0"/>
                  </a:lnTo>
                  <a:lnTo>
                    <a:pt x="23"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753" name="Rectangle 781"/>
            <p:cNvSpPr>
              <a:spLocks noChangeArrowheads="1"/>
            </p:cNvSpPr>
            <p:nvPr/>
          </p:nvSpPr>
          <p:spPr bwMode="auto">
            <a:xfrm>
              <a:off x="3242468" y="4656299"/>
              <a:ext cx="74613" cy="74613"/>
            </a:xfrm>
            <a:prstGeom prst="rect">
              <a:avLst/>
            </a:prstGeom>
            <a:solidFill>
              <a:srgbClr val="6C3E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754" name="Freeform 782"/>
            <p:cNvSpPr>
              <a:spLocks noEditPoints="1"/>
            </p:cNvSpPr>
            <p:nvPr/>
          </p:nvSpPr>
          <p:spPr bwMode="auto">
            <a:xfrm>
              <a:off x="3242468" y="4656299"/>
              <a:ext cx="74613" cy="74613"/>
            </a:xfrm>
            <a:custGeom>
              <a:avLst/>
              <a:gdLst>
                <a:gd name="T0" fmla="*/ 24 w 47"/>
                <a:gd name="T1" fmla="*/ 0 h 47"/>
                <a:gd name="T2" fmla="*/ 47 w 47"/>
                <a:gd name="T3" fmla="*/ 0 h 47"/>
                <a:gd name="T4" fmla="*/ 47 w 47"/>
                <a:gd name="T5" fmla="*/ 0 h 47"/>
                <a:gd name="T6" fmla="*/ 47 w 47"/>
                <a:gd name="T7" fmla="*/ 0 h 47"/>
                <a:gd name="T8" fmla="*/ 47 w 47"/>
                <a:gd name="T9" fmla="*/ 47 h 47"/>
                <a:gd name="T10" fmla="*/ 47 w 47"/>
                <a:gd name="T11" fmla="*/ 47 h 47"/>
                <a:gd name="T12" fmla="*/ 47 w 47"/>
                <a:gd name="T13" fmla="*/ 47 h 47"/>
                <a:gd name="T14" fmla="*/ 24 w 47"/>
                <a:gd name="T15" fmla="*/ 47 h 47"/>
                <a:gd name="T16" fmla="*/ 24 w 47"/>
                <a:gd name="T17" fmla="*/ 45 h 47"/>
                <a:gd name="T18" fmla="*/ 46 w 47"/>
                <a:gd name="T19" fmla="*/ 45 h 47"/>
                <a:gd name="T20" fmla="*/ 46 w 47"/>
                <a:gd name="T21" fmla="*/ 1 h 47"/>
                <a:gd name="T22" fmla="*/ 24 w 47"/>
                <a:gd name="T23" fmla="*/ 1 h 47"/>
                <a:gd name="T24" fmla="*/ 24 w 47"/>
                <a:gd name="T25" fmla="*/ 0 h 47"/>
                <a:gd name="T26" fmla="*/ 0 w 47"/>
                <a:gd name="T27" fmla="*/ 0 h 47"/>
                <a:gd name="T28" fmla="*/ 24 w 47"/>
                <a:gd name="T29" fmla="*/ 0 h 47"/>
                <a:gd name="T30" fmla="*/ 24 w 47"/>
                <a:gd name="T31" fmla="*/ 1 h 47"/>
                <a:gd name="T32" fmla="*/ 2 w 47"/>
                <a:gd name="T33" fmla="*/ 1 h 47"/>
                <a:gd name="T34" fmla="*/ 2 w 47"/>
                <a:gd name="T35" fmla="*/ 45 h 47"/>
                <a:gd name="T36" fmla="*/ 24 w 47"/>
                <a:gd name="T37" fmla="*/ 45 h 47"/>
                <a:gd name="T38" fmla="*/ 24 w 47"/>
                <a:gd name="T39" fmla="*/ 47 h 47"/>
                <a:gd name="T40" fmla="*/ 0 w 47"/>
                <a:gd name="T41" fmla="*/ 47 h 47"/>
                <a:gd name="T42" fmla="*/ 0 w 47"/>
                <a:gd name="T43" fmla="*/ 47 h 47"/>
                <a:gd name="T44" fmla="*/ 0 w 47"/>
                <a:gd name="T45" fmla="*/ 47 h 47"/>
                <a:gd name="T46" fmla="*/ 0 w 47"/>
                <a:gd name="T47" fmla="*/ 0 h 47"/>
                <a:gd name="T48" fmla="*/ 0 w 47"/>
                <a:gd name="T49" fmla="*/ 0 h 47"/>
                <a:gd name="T50" fmla="*/ 0 w 47"/>
                <a:gd name="T51"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7">
                  <a:moveTo>
                    <a:pt x="24" y="0"/>
                  </a:moveTo>
                  <a:lnTo>
                    <a:pt x="47" y="0"/>
                  </a:lnTo>
                  <a:lnTo>
                    <a:pt x="47" y="0"/>
                  </a:lnTo>
                  <a:lnTo>
                    <a:pt x="47" y="0"/>
                  </a:lnTo>
                  <a:lnTo>
                    <a:pt x="47" y="47"/>
                  </a:lnTo>
                  <a:lnTo>
                    <a:pt x="47" y="47"/>
                  </a:lnTo>
                  <a:lnTo>
                    <a:pt x="47" y="47"/>
                  </a:lnTo>
                  <a:lnTo>
                    <a:pt x="24" y="47"/>
                  </a:lnTo>
                  <a:lnTo>
                    <a:pt x="24" y="45"/>
                  </a:lnTo>
                  <a:lnTo>
                    <a:pt x="46" y="45"/>
                  </a:lnTo>
                  <a:lnTo>
                    <a:pt x="46" y="1"/>
                  </a:lnTo>
                  <a:lnTo>
                    <a:pt x="24" y="1"/>
                  </a:lnTo>
                  <a:lnTo>
                    <a:pt x="24" y="0"/>
                  </a:lnTo>
                  <a:close/>
                  <a:moveTo>
                    <a:pt x="0" y="0"/>
                  </a:moveTo>
                  <a:lnTo>
                    <a:pt x="24" y="0"/>
                  </a:lnTo>
                  <a:lnTo>
                    <a:pt x="24" y="1"/>
                  </a:lnTo>
                  <a:lnTo>
                    <a:pt x="2" y="1"/>
                  </a:lnTo>
                  <a:lnTo>
                    <a:pt x="2" y="45"/>
                  </a:lnTo>
                  <a:lnTo>
                    <a:pt x="24" y="45"/>
                  </a:lnTo>
                  <a:lnTo>
                    <a:pt x="24" y="47"/>
                  </a:lnTo>
                  <a:lnTo>
                    <a:pt x="0" y="47"/>
                  </a:lnTo>
                  <a:lnTo>
                    <a:pt x="0" y="47"/>
                  </a:lnTo>
                  <a:lnTo>
                    <a:pt x="0" y="47"/>
                  </a:lnTo>
                  <a:lnTo>
                    <a:pt x="0" y="0"/>
                  </a:lnTo>
                  <a:lnTo>
                    <a:pt x="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755" name="Rectangle 783"/>
            <p:cNvSpPr>
              <a:spLocks noChangeArrowheads="1"/>
            </p:cNvSpPr>
            <p:nvPr/>
          </p:nvSpPr>
          <p:spPr bwMode="auto">
            <a:xfrm>
              <a:off x="3390105" y="4656299"/>
              <a:ext cx="73025" cy="74613"/>
            </a:xfrm>
            <a:prstGeom prst="rect">
              <a:avLst/>
            </a:prstGeom>
            <a:solidFill>
              <a:srgbClr val="ECC4B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756" name="Freeform 784"/>
            <p:cNvSpPr>
              <a:spLocks noEditPoints="1"/>
            </p:cNvSpPr>
            <p:nvPr/>
          </p:nvSpPr>
          <p:spPr bwMode="auto">
            <a:xfrm>
              <a:off x="3390105" y="4656299"/>
              <a:ext cx="73025" cy="74613"/>
            </a:xfrm>
            <a:custGeom>
              <a:avLst/>
              <a:gdLst>
                <a:gd name="T0" fmla="*/ 24 w 46"/>
                <a:gd name="T1" fmla="*/ 0 h 47"/>
                <a:gd name="T2" fmla="*/ 46 w 46"/>
                <a:gd name="T3" fmla="*/ 0 h 47"/>
                <a:gd name="T4" fmla="*/ 46 w 46"/>
                <a:gd name="T5" fmla="*/ 0 h 47"/>
                <a:gd name="T6" fmla="*/ 46 w 46"/>
                <a:gd name="T7" fmla="*/ 0 h 47"/>
                <a:gd name="T8" fmla="*/ 46 w 46"/>
                <a:gd name="T9" fmla="*/ 47 h 47"/>
                <a:gd name="T10" fmla="*/ 46 w 46"/>
                <a:gd name="T11" fmla="*/ 47 h 47"/>
                <a:gd name="T12" fmla="*/ 46 w 46"/>
                <a:gd name="T13" fmla="*/ 47 h 47"/>
                <a:gd name="T14" fmla="*/ 24 w 46"/>
                <a:gd name="T15" fmla="*/ 47 h 47"/>
                <a:gd name="T16" fmla="*/ 24 w 46"/>
                <a:gd name="T17" fmla="*/ 45 h 47"/>
                <a:gd name="T18" fmla="*/ 46 w 46"/>
                <a:gd name="T19" fmla="*/ 45 h 47"/>
                <a:gd name="T20" fmla="*/ 46 w 46"/>
                <a:gd name="T21" fmla="*/ 1 h 47"/>
                <a:gd name="T22" fmla="*/ 24 w 46"/>
                <a:gd name="T23" fmla="*/ 1 h 47"/>
                <a:gd name="T24" fmla="*/ 24 w 46"/>
                <a:gd name="T25" fmla="*/ 0 h 47"/>
                <a:gd name="T26" fmla="*/ 0 w 46"/>
                <a:gd name="T27" fmla="*/ 0 h 47"/>
                <a:gd name="T28" fmla="*/ 24 w 46"/>
                <a:gd name="T29" fmla="*/ 0 h 47"/>
                <a:gd name="T30" fmla="*/ 24 w 46"/>
                <a:gd name="T31" fmla="*/ 1 h 47"/>
                <a:gd name="T32" fmla="*/ 0 w 46"/>
                <a:gd name="T33" fmla="*/ 1 h 47"/>
                <a:gd name="T34" fmla="*/ 0 w 46"/>
                <a:gd name="T35" fmla="*/ 45 h 47"/>
                <a:gd name="T36" fmla="*/ 24 w 46"/>
                <a:gd name="T37" fmla="*/ 45 h 47"/>
                <a:gd name="T38" fmla="*/ 24 w 46"/>
                <a:gd name="T39" fmla="*/ 47 h 47"/>
                <a:gd name="T40" fmla="*/ 0 w 46"/>
                <a:gd name="T41" fmla="*/ 47 h 47"/>
                <a:gd name="T42" fmla="*/ 0 w 46"/>
                <a:gd name="T43" fmla="*/ 47 h 47"/>
                <a:gd name="T44" fmla="*/ 0 w 46"/>
                <a:gd name="T45" fmla="*/ 47 h 47"/>
                <a:gd name="T46" fmla="*/ 0 w 46"/>
                <a:gd name="T47" fmla="*/ 0 h 47"/>
                <a:gd name="T48" fmla="*/ 0 w 46"/>
                <a:gd name="T49" fmla="*/ 0 h 47"/>
                <a:gd name="T50" fmla="*/ 0 w 46"/>
                <a:gd name="T51"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6" h="47">
                  <a:moveTo>
                    <a:pt x="24" y="0"/>
                  </a:moveTo>
                  <a:lnTo>
                    <a:pt x="46" y="0"/>
                  </a:lnTo>
                  <a:lnTo>
                    <a:pt x="46" y="0"/>
                  </a:lnTo>
                  <a:lnTo>
                    <a:pt x="46" y="0"/>
                  </a:lnTo>
                  <a:lnTo>
                    <a:pt x="46" y="47"/>
                  </a:lnTo>
                  <a:lnTo>
                    <a:pt x="46" y="47"/>
                  </a:lnTo>
                  <a:lnTo>
                    <a:pt x="46" y="47"/>
                  </a:lnTo>
                  <a:lnTo>
                    <a:pt x="24" y="47"/>
                  </a:lnTo>
                  <a:lnTo>
                    <a:pt x="24" y="45"/>
                  </a:lnTo>
                  <a:lnTo>
                    <a:pt x="46" y="45"/>
                  </a:lnTo>
                  <a:lnTo>
                    <a:pt x="46" y="1"/>
                  </a:lnTo>
                  <a:lnTo>
                    <a:pt x="24" y="1"/>
                  </a:lnTo>
                  <a:lnTo>
                    <a:pt x="24" y="0"/>
                  </a:lnTo>
                  <a:close/>
                  <a:moveTo>
                    <a:pt x="0" y="0"/>
                  </a:moveTo>
                  <a:lnTo>
                    <a:pt x="24" y="0"/>
                  </a:lnTo>
                  <a:lnTo>
                    <a:pt x="24" y="1"/>
                  </a:lnTo>
                  <a:lnTo>
                    <a:pt x="0" y="1"/>
                  </a:lnTo>
                  <a:lnTo>
                    <a:pt x="0" y="45"/>
                  </a:lnTo>
                  <a:lnTo>
                    <a:pt x="24" y="45"/>
                  </a:lnTo>
                  <a:lnTo>
                    <a:pt x="24" y="47"/>
                  </a:lnTo>
                  <a:lnTo>
                    <a:pt x="0" y="47"/>
                  </a:lnTo>
                  <a:lnTo>
                    <a:pt x="0" y="47"/>
                  </a:lnTo>
                  <a:lnTo>
                    <a:pt x="0" y="47"/>
                  </a:lnTo>
                  <a:lnTo>
                    <a:pt x="0" y="0"/>
                  </a:lnTo>
                  <a:lnTo>
                    <a:pt x="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757" name="Rectangle 785"/>
            <p:cNvSpPr>
              <a:spLocks noChangeArrowheads="1"/>
            </p:cNvSpPr>
            <p:nvPr/>
          </p:nvSpPr>
          <p:spPr bwMode="auto">
            <a:xfrm>
              <a:off x="3098005" y="4802349"/>
              <a:ext cx="73025" cy="73025"/>
            </a:xfrm>
            <a:prstGeom prst="rect">
              <a:avLst/>
            </a:prstGeom>
            <a:solidFill>
              <a:srgbClr val="249AB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758" name="Freeform 786"/>
            <p:cNvSpPr>
              <a:spLocks noEditPoints="1"/>
            </p:cNvSpPr>
            <p:nvPr/>
          </p:nvSpPr>
          <p:spPr bwMode="auto">
            <a:xfrm>
              <a:off x="3096418" y="4802349"/>
              <a:ext cx="74613" cy="74613"/>
            </a:xfrm>
            <a:custGeom>
              <a:avLst/>
              <a:gdLst>
                <a:gd name="T0" fmla="*/ 23 w 47"/>
                <a:gd name="T1" fmla="*/ 0 h 47"/>
                <a:gd name="T2" fmla="*/ 47 w 47"/>
                <a:gd name="T3" fmla="*/ 0 h 47"/>
                <a:gd name="T4" fmla="*/ 47 w 47"/>
                <a:gd name="T5" fmla="*/ 0 h 47"/>
                <a:gd name="T6" fmla="*/ 47 w 47"/>
                <a:gd name="T7" fmla="*/ 0 h 47"/>
                <a:gd name="T8" fmla="*/ 47 w 47"/>
                <a:gd name="T9" fmla="*/ 46 h 47"/>
                <a:gd name="T10" fmla="*/ 47 w 47"/>
                <a:gd name="T11" fmla="*/ 47 h 47"/>
                <a:gd name="T12" fmla="*/ 47 w 47"/>
                <a:gd name="T13" fmla="*/ 47 h 47"/>
                <a:gd name="T14" fmla="*/ 23 w 47"/>
                <a:gd name="T15" fmla="*/ 47 h 47"/>
                <a:gd name="T16" fmla="*/ 23 w 47"/>
                <a:gd name="T17" fmla="*/ 46 h 47"/>
                <a:gd name="T18" fmla="*/ 47 w 47"/>
                <a:gd name="T19" fmla="*/ 46 h 47"/>
                <a:gd name="T20" fmla="*/ 47 w 47"/>
                <a:gd name="T21" fmla="*/ 0 h 47"/>
                <a:gd name="T22" fmla="*/ 23 w 47"/>
                <a:gd name="T23" fmla="*/ 0 h 47"/>
                <a:gd name="T24" fmla="*/ 23 w 47"/>
                <a:gd name="T25" fmla="*/ 0 h 47"/>
                <a:gd name="T26" fmla="*/ 1 w 47"/>
                <a:gd name="T27" fmla="*/ 0 h 47"/>
                <a:gd name="T28" fmla="*/ 23 w 47"/>
                <a:gd name="T29" fmla="*/ 0 h 47"/>
                <a:gd name="T30" fmla="*/ 23 w 47"/>
                <a:gd name="T31" fmla="*/ 0 h 47"/>
                <a:gd name="T32" fmla="*/ 1 w 47"/>
                <a:gd name="T33" fmla="*/ 0 h 47"/>
                <a:gd name="T34" fmla="*/ 1 w 47"/>
                <a:gd name="T35" fmla="*/ 46 h 47"/>
                <a:gd name="T36" fmla="*/ 23 w 47"/>
                <a:gd name="T37" fmla="*/ 46 h 47"/>
                <a:gd name="T38" fmla="*/ 23 w 47"/>
                <a:gd name="T39" fmla="*/ 47 h 47"/>
                <a:gd name="T40" fmla="*/ 1 w 47"/>
                <a:gd name="T41" fmla="*/ 47 h 47"/>
                <a:gd name="T42" fmla="*/ 0 w 47"/>
                <a:gd name="T43" fmla="*/ 47 h 47"/>
                <a:gd name="T44" fmla="*/ 0 w 47"/>
                <a:gd name="T45" fmla="*/ 46 h 47"/>
                <a:gd name="T46" fmla="*/ 0 w 47"/>
                <a:gd name="T47" fmla="*/ 0 h 47"/>
                <a:gd name="T48" fmla="*/ 0 w 47"/>
                <a:gd name="T49" fmla="*/ 0 h 47"/>
                <a:gd name="T50" fmla="*/ 1 w 47"/>
                <a:gd name="T51"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7">
                  <a:moveTo>
                    <a:pt x="23" y="0"/>
                  </a:moveTo>
                  <a:lnTo>
                    <a:pt x="47" y="0"/>
                  </a:lnTo>
                  <a:lnTo>
                    <a:pt x="47" y="0"/>
                  </a:lnTo>
                  <a:lnTo>
                    <a:pt x="47" y="0"/>
                  </a:lnTo>
                  <a:lnTo>
                    <a:pt x="47" y="46"/>
                  </a:lnTo>
                  <a:lnTo>
                    <a:pt x="47" y="47"/>
                  </a:lnTo>
                  <a:lnTo>
                    <a:pt x="47" y="47"/>
                  </a:lnTo>
                  <a:lnTo>
                    <a:pt x="23" y="47"/>
                  </a:lnTo>
                  <a:lnTo>
                    <a:pt x="23" y="46"/>
                  </a:lnTo>
                  <a:lnTo>
                    <a:pt x="47" y="46"/>
                  </a:lnTo>
                  <a:lnTo>
                    <a:pt x="47" y="0"/>
                  </a:lnTo>
                  <a:lnTo>
                    <a:pt x="23" y="0"/>
                  </a:lnTo>
                  <a:lnTo>
                    <a:pt x="23" y="0"/>
                  </a:lnTo>
                  <a:close/>
                  <a:moveTo>
                    <a:pt x="1" y="0"/>
                  </a:moveTo>
                  <a:lnTo>
                    <a:pt x="23" y="0"/>
                  </a:lnTo>
                  <a:lnTo>
                    <a:pt x="23" y="0"/>
                  </a:lnTo>
                  <a:lnTo>
                    <a:pt x="1" y="0"/>
                  </a:lnTo>
                  <a:lnTo>
                    <a:pt x="1" y="46"/>
                  </a:lnTo>
                  <a:lnTo>
                    <a:pt x="23" y="46"/>
                  </a:lnTo>
                  <a:lnTo>
                    <a:pt x="23" y="47"/>
                  </a:lnTo>
                  <a:lnTo>
                    <a:pt x="1" y="47"/>
                  </a:lnTo>
                  <a:lnTo>
                    <a:pt x="0" y="47"/>
                  </a:lnTo>
                  <a:lnTo>
                    <a:pt x="0" y="46"/>
                  </a:lnTo>
                  <a:lnTo>
                    <a:pt x="0" y="0"/>
                  </a:lnTo>
                  <a:lnTo>
                    <a:pt x="0" y="0"/>
                  </a:ln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759" name="Rectangle 787"/>
            <p:cNvSpPr>
              <a:spLocks noChangeArrowheads="1"/>
            </p:cNvSpPr>
            <p:nvPr/>
          </p:nvSpPr>
          <p:spPr bwMode="auto">
            <a:xfrm>
              <a:off x="3242468" y="4802349"/>
              <a:ext cx="74613" cy="73025"/>
            </a:xfrm>
            <a:prstGeom prst="rect">
              <a:avLst/>
            </a:prstGeom>
            <a:solidFill>
              <a:srgbClr val="249AB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760" name="Freeform 788"/>
            <p:cNvSpPr>
              <a:spLocks noEditPoints="1"/>
            </p:cNvSpPr>
            <p:nvPr/>
          </p:nvSpPr>
          <p:spPr bwMode="auto">
            <a:xfrm>
              <a:off x="3242468" y="4802349"/>
              <a:ext cx="74613" cy="74613"/>
            </a:xfrm>
            <a:custGeom>
              <a:avLst/>
              <a:gdLst>
                <a:gd name="T0" fmla="*/ 24 w 47"/>
                <a:gd name="T1" fmla="*/ 0 h 47"/>
                <a:gd name="T2" fmla="*/ 47 w 47"/>
                <a:gd name="T3" fmla="*/ 0 h 47"/>
                <a:gd name="T4" fmla="*/ 47 w 47"/>
                <a:gd name="T5" fmla="*/ 0 h 47"/>
                <a:gd name="T6" fmla="*/ 47 w 47"/>
                <a:gd name="T7" fmla="*/ 0 h 47"/>
                <a:gd name="T8" fmla="*/ 47 w 47"/>
                <a:gd name="T9" fmla="*/ 46 h 47"/>
                <a:gd name="T10" fmla="*/ 47 w 47"/>
                <a:gd name="T11" fmla="*/ 47 h 47"/>
                <a:gd name="T12" fmla="*/ 47 w 47"/>
                <a:gd name="T13" fmla="*/ 47 h 47"/>
                <a:gd name="T14" fmla="*/ 24 w 47"/>
                <a:gd name="T15" fmla="*/ 47 h 47"/>
                <a:gd name="T16" fmla="*/ 24 w 47"/>
                <a:gd name="T17" fmla="*/ 46 h 47"/>
                <a:gd name="T18" fmla="*/ 46 w 47"/>
                <a:gd name="T19" fmla="*/ 46 h 47"/>
                <a:gd name="T20" fmla="*/ 46 w 47"/>
                <a:gd name="T21" fmla="*/ 0 h 47"/>
                <a:gd name="T22" fmla="*/ 24 w 47"/>
                <a:gd name="T23" fmla="*/ 0 h 47"/>
                <a:gd name="T24" fmla="*/ 24 w 47"/>
                <a:gd name="T25" fmla="*/ 0 h 47"/>
                <a:gd name="T26" fmla="*/ 0 w 47"/>
                <a:gd name="T27" fmla="*/ 0 h 47"/>
                <a:gd name="T28" fmla="*/ 24 w 47"/>
                <a:gd name="T29" fmla="*/ 0 h 47"/>
                <a:gd name="T30" fmla="*/ 24 w 47"/>
                <a:gd name="T31" fmla="*/ 0 h 47"/>
                <a:gd name="T32" fmla="*/ 2 w 47"/>
                <a:gd name="T33" fmla="*/ 0 h 47"/>
                <a:gd name="T34" fmla="*/ 2 w 47"/>
                <a:gd name="T35" fmla="*/ 46 h 47"/>
                <a:gd name="T36" fmla="*/ 24 w 47"/>
                <a:gd name="T37" fmla="*/ 46 h 47"/>
                <a:gd name="T38" fmla="*/ 24 w 47"/>
                <a:gd name="T39" fmla="*/ 47 h 47"/>
                <a:gd name="T40" fmla="*/ 0 w 47"/>
                <a:gd name="T41" fmla="*/ 47 h 47"/>
                <a:gd name="T42" fmla="*/ 0 w 47"/>
                <a:gd name="T43" fmla="*/ 47 h 47"/>
                <a:gd name="T44" fmla="*/ 0 w 47"/>
                <a:gd name="T45" fmla="*/ 46 h 47"/>
                <a:gd name="T46" fmla="*/ 0 w 47"/>
                <a:gd name="T47" fmla="*/ 0 h 47"/>
                <a:gd name="T48" fmla="*/ 0 w 47"/>
                <a:gd name="T49" fmla="*/ 0 h 47"/>
                <a:gd name="T50" fmla="*/ 0 w 47"/>
                <a:gd name="T51"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7">
                  <a:moveTo>
                    <a:pt x="24" y="0"/>
                  </a:moveTo>
                  <a:lnTo>
                    <a:pt x="47" y="0"/>
                  </a:lnTo>
                  <a:lnTo>
                    <a:pt x="47" y="0"/>
                  </a:lnTo>
                  <a:lnTo>
                    <a:pt x="47" y="0"/>
                  </a:lnTo>
                  <a:lnTo>
                    <a:pt x="47" y="46"/>
                  </a:lnTo>
                  <a:lnTo>
                    <a:pt x="47" y="47"/>
                  </a:lnTo>
                  <a:lnTo>
                    <a:pt x="47" y="47"/>
                  </a:lnTo>
                  <a:lnTo>
                    <a:pt x="24" y="47"/>
                  </a:lnTo>
                  <a:lnTo>
                    <a:pt x="24" y="46"/>
                  </a:lnTo>
                  <a:lnTo>
                    <a:pt x="46" y="46"/>
                  </a:lnTo>
                  <a:lnTo>
                    <a:pt x="46" y="0"/>
                  </a:lnTo>
                  <a:lnTo>
                    <a:pt x="24" y="0"/>
                  </a:lnTo>
                  <a:lnTo>
                    <a:pt x="24" y="0"/>
                  </a:lnTo>
                  <a:close/>
                  <a:moveTo>
                    <a:pt x="0" y="0"/>
                  </a:moveTo>
                  <a:lnTo>
                    <a:pt x="24" y="0"/>
                  </a:lnTo>
                  <a:lnTo>
                    <a:pt x="24" y="0"/>
                  </a:lnTo>
                  <a:lnTo>
                    <a:pt x="2" y="0"/>
                  </a:lnTo>
                  <a:lnTo>
                    <a:pt x="2" y="46"/>
                  </a:lnTo>
                  <a:lnTo>
                    <a:pt x="24" y="46"/>
                  </a:lnTo>
                  <a:lnTo>
                    <a:pt x="24" y="47"/>
                  </a:lnTo>
                  <a:lnTo>
                    <a:pt x="0" y="47"/>
                  </a:lnTo>
                  <a:lnTo>
                    <a:pt x="0" y="47"/>
                  </a:lnTo>
                  <a:lnTo>
                    <a:pt x="0" y="46"/>
                  </a:lnTo>
                  <a:lnTo>
                    <a:pt x="0" y="0"/>
                  </a:lnTo>
                  <a:lnTo>
                    <a:pt x="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761" name="Rectangle 789"/>
            <p:cNvSpPr>
              <a:spLocks noChangeArrowheads="1"/>
            </p:cNvSpPr>
            <p:nvPr/>
          </p:nvSpPr>
          <p:spPr bwMode="auto">
            <a:xfrm>
              <a:off x="3098005" y="4875374"/>
              <a:ext cx="73025" cy="74613"/>
            </a:xfrm>
            <a:prstGeom prst="rect">
              <a:avLst/>
            </a:prstGeom>
            <a:solidFill>
              <a:srgbClr val="249AB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762" name="Freeform 790"/>
            <p:cNvSpPr>
              <a:spLocks noEditPoints="1"/>
            </p:cNvSpPr>
            <p:nvPr/>
          </p:nvSpPr>
          <p:spPr bwMode="auto">
            <a:xfrm>
              <a:off x="3096418" y="4875374"/>
              <a:ext cx="74613" cy="74613"/>
            </a:xfrm>
            <a:custGeom>
              <a:avLst/>
              <a:gdLst>
                <a:gd name="T0" fmla="*/ 23 w 47"/>
                <a:gd name="T1" fmla="*/ 46 h 47"/>
                <a:gd name="T2" fmla="*/ 47 w 47"/>
                <a:gd name="T3" fmla="*/ 46 h 47"/>
                <a:gd name="T4" fmla="*/ 47 w 47"/>
                <a:gd name="T5" fmla="*/ 1 h 47"/>
                <a:gd name="T6" fmla="*/ 23 w 47"/>
                <a:gd name="T7" fmla="*/ 1 h 47"/>
                <a:gd name="T8" fmla="*/ 23 w 47"/>
                <a:gd name="T9" fmla="*/ 0 h 47"/>
                <a:gd name="T10" fmla="*/ 47 w 47"/>
                <a:gd name="T11" fmla="*/ 0 h 47"/>
                <a:gd name="T12" fmla="*/ 47 w 47"/>
                <a:gd name="T13" fmla="*/ 0 h 47"/>
                <a:gd name="T14" fmla="*/ 47 w 47"/>
                <a:gd name="T15" fmla="*/ 0 h 47"/>
                <a:gd name="T16" fmla="*/ 47 w 47"/>
                <a:gd name="T17" fmla="*/ 47 h 47"/>
                <a:gd name="T18" fmla="*/ 47 w 47"/>
                <a:gd name="T19" fmla="*/ 47 h 47"/>
                <a:gd name="T20" fmla="*/ 47 w 47"/>
                <a:gd name="T21" fmla="*/ 47 h 47"/>
                <a:gd name="T22" fmla="*/ 23 w 47"/>
                <a:gd name="T23" fmla="*/ 47 h 47"/>
                <a:gd name="T24" fmla="*/ 23 w 47"/>
                <a:gd name="T25" fmla="*/ 46 h 47"/>
                <a:gd name="T26" fmla="*/ 1 w 47"/>
                <a:gd name="T27" fmla="*/ 46 h 47"/>
                <a:gd name="T28" fmla="*/ 23 w 47"/>
                <a:gd name="T29" fmla="*/ 46 h 47"/>
                <a:gd name="T30" fmla="*/ 23 w 47"/>
                <a:gd name="T31" fmla="*/ 47 h 47"/>
                <a:gd name="T32" fmla="*/ 1 w 47"/>
                <a:gd name="T33" fmla="*/ 47 h 47"/>
                <a:gd name="T34" fmla="*/ 0 w 47"/>
                <a:gd name="T35" fmla="*/ 47 h 47"/>
                <a:gd name="T36" fmla="*/ 0 w 47"/>
                <a:gd name="T37" fmla="*/ 47 h 47"/>
                <a:gd name="T38" fmla="*/ 0 w 47"/>
                <a:gd name="T39" fmla="*/ 0 h 47"/>
                <a:gd name="T40" fmla="*/ 0 w 47"/>
                <a:gd name="T41" fmla="*/ 0 h 47"/>
                <a:gd name="T42" fmla="*/ 1 w 47"/>
                <a:gd name="T43" fmla="*/ 0 h 47"/>
                <a:gd name="T44" fmla="*/ 23 w 47"/>
                <a:gd name="T45" fmla="*/ 0 h 47"/>
                <a:gd name="T46" fmla="*/ 23 w 47"/>
                <a:gd name="T47" fmla="*/ 1 h 47"/>
                <a:gd name="T48" fmla="*/ 1 w 47"/>
                <a:gd name="T49" fmla="*/ 1 h 47"/>
                <a:gd name="T50" fmla="*/ 1 w 47"/>
                <a:gd name="T51" fmla="*/ 4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7">
                  <a:moveTo>
                    <a:pt x="23" y="46"/>
                  </a:moveTo>
                  <a:lnTo>
                    <a:pt x="47" y="46"/>
                  </a:lnTo>
                  <a:lnTo>
                    <a:pt x="47" y="1"/>
                  </a:lnTo>
                  <a:lnTo>
                    <a:pt x="23" y="1"/>
                  </a:lnTo>
                  <a:lnTo>
                    <a:pt x="23" y="0"/>
                  </a:lnTo>
                  <a:lnTo>
                    <a:pt x="47" y="0"/>
                  </a:lnTo>
                  <a:lnTo>
                    <a:pt x="47" y="0"/>
                  </a:lnTo>
                  <a:lnTo>
                    <a:pt x="47" y="0"/>
                  </a:lnTo>
                  <a:lnTo>
                    <a:pt x="47" y="47"/>
                  </a:lnTo>
                  <a:lnTo>
                    <a:pt x="47" y="47"/>
                  </a:lnTo>
                  <a:lnTo>
                    <a:pt x="47" y="47"/>
                  </a:lnTo>
                  <a:lnTo>
                    <a:pt x="23" y="47"/>
                  </a:lnTo>
                  <a:lnTo>
                    <a:pt x="23" y="46"/>
                  </a:lnTo>
                  <a:close/>
                  <a:moveTo>
                    <a:pt x="1" y="46"/>
                  </a:moveTo>
                  <a:lnTo>
                    <a:pt x="23" y="46"/>
                  </a:lnTo>
                  <a:lnTo>
                    <a:pt x="23" y="47"/>
                  </a:lnTo>
                  <a:lnTo>
                    <a:pt x="1" y="47"/>
                  </a:lnTo>
                  <a:lnTo>
                    <a:pt x="0" y="47"/>
                  </a:lnTo>
                  <a:lnTo>
                    <a:pt x="0" y="47"/>
                  </a:lnTo>
                  <a:lnTo>
                    <a:pt x="0" y="0"/>
                  </a:lnTo>
                  <a:lnTo>
                    <a:pt x="0" y="0"/>
                  </a:lnTo>
                  <a:lnTo>
                    <a:pt x="1" y="0"/>
                  </a:lnTo>
                  <a:lnTo>
                    <a:pt x="23" y="0"/>
                  </a:lnTo>
                  <a:lnTo>
                    <a:pt x="23" y="1"/>
                  </a:lnTo>
                  <a:lnTo>
                    <a:pt x="1" y="1"/>
                  </a:lnTo>
                  <a:lnTo>
                    <a:pt x="1" y="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763" name="Rectangle 791"/>
            <p:cNvSpPr>
              <a:spLocks noChangeArrowheads="1"/>
            </p:cNvSpPr>
            <p:nvPr/>
          </p:nvSpPr>
          <p:spPr bwMode="auto">
            <a:xfrm>
              <a:off x="3242468" y="4875374"/>
              <a:ext cx="74613" cy="74613"/>
            </a:xfrm>
            <a:prstGeom prst="rect">
              <a:avLst/>
            </a:prstGeom>
            <a:solidFill>
              <a:srgbClr val="249AB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764" name="Freeform 792"/>
            <p:cNvSpPr>
              <a:spLocks noEditPoints="1"/>
            </p:cNvSpPr>
            <p:nvPr/>
          </p:nvSpPr>
          <p:spPr bwMode="auto">
            <a:xfrm>
              <a:off x="3242468" y="4875374"/>
              <a:ext cx="74613" cy="74613"/>
            </a:xfrm>
            <a:custGeom>
              <a:avLst/>
              <a:gdLst>
                <a:gd name="T0" fmla="*/ 24 w 47"/>
                <a:gd name="T1" fmla="*/ 46 h 47"/>
                <a:gd name="T2" fmla="*/ 46 w 47"/>
                <a:gd name="T3" fmla="*/ 46 h 47"/>
                <a:gd name="T4" fmla="*/ 46 w 47"/>
                <a:gd name="T5" fmla="*/ 1 h 47"/>
                <a:gd name="T6" fmla="*/ 24 w 47"/>
                <a:gd name="T7" fmla="*/ 1 h 47"/>
                <a:gd name="T8" fmla="*/ 24 w 47"/>
                <a:gd name="T9" fmla="*/ 0 h 47"/>
                <a:gd name="T10" fmla="*/ 47 w 47"/>
                <a:gd name="T11" fmla="*/ 0 h 47"/>
                <a:gd name="T12" fmla="*/ 47 w 47"/>
                <a:gd name="T13" fmla="*/ 0 h 47"/>
                <a:gd name="T14" fmla="*/ 47 w 47"/>
                <a:gd name="T15" fmla="*/ 0 h 47"/>
                <a:gd name="T16" fmla="*/ 47 w 47"/>
                <a:gd name="T17" fmla="*/ 47 h 47"/>
                <a:gd name="T18" fmla="*/ 47 w 47"/>
                <a:gd name="T19" fmla="*/ 47 h 47"/>
                <a:gd name="T20" fmla="*/ 47 w 47"/>
                <a:gd name="T21" fmla="*/ 47 h 47"/>
                <a:gd name="T22" fmla="*/ 24 w 47"/>
                <a:gd name="T23" fmla="*/ 47 h 47"/>
                <a:gd name="T24" fmla="*/ 24 w 47"/>
                <a:gd name="T25" fmla="*/ 46 h 47"/>
                <a:gd name="T26" fmla="*/ 2 w 47"/>
                <a:gd name="T27" fmla="*/ 46 h 47"/>
                <a:gd name="T28" fmla="*/ 24 w 47"/>
                <a:gd name="T29" fmla="*/ 46 h 47"/>
                <a:gd name="T30" fmla="*/ 24 w 47"/>
                <a:gd name="T31" fmla="*/ 47 h 47"/>
                <a:gd name="T32" fmla="*/ 0 w 47"/>
                <a:gd name="T33" fmla="*/ 47 h 47"/>
                <a:gd name="T34" fmla="*/ 0 w 47"/>
                <a:gd name="T35" fmla="*/ 47 h 47"/>
                <a:gd name="T36" fmla="*/ 0 w 47"/>
                <a:gd name="T37" fmla="*/ 47 h 47"/>
                <a:gd name="T38" fmla="*/ 0 w 47"/>
                <a:gd name="T39" fmla="*/ 0 h 47"/>
                <a:gd name="T40" fmla="*/ 0 w 47"/>
                <a:gd name="T41" fmla="*/ 0 h 47"/>
                <a:gd name="T42" fmla="*/ 0 w 47"/>
                <a:gd name="T43" fmla="*/ 0 h 47"/>
                <a:gd name="T44" fmla="*/ 24 w 47"/>
                <a:gd name="T45" fmla="*/ 0 h 47"/>
                <a:gd name="T46" fmla="*/ 24 w 47"/>
                <a:gd name="T47" fmla="*/ 1 h 47"/>
                <a:gd name="T48" fmla="*/ 2 w 47"/>
                <a:gd name="T49" fmla="*/ 1 h 47"/>
                <a:gd name="T50" fmla="*/ 2 w 47"/>
                <a:gd name="T51" fmla="*/ 4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7">
                  <a:moveTo>
                    <a:pt x="24" y="46"/>
                  </a:moveTo>
                  <a:lnTo>
                    <a:pt x="46" y="46"/>
                  </a:lnTo>
                  <a:lnTo>
                    <a:pt x="46" y="1"/>
                  </a:lnTo>
                  <a:lnTo>
                    <a:pt x="24" y="1"/>
                  </a:lnTo>
                  <a:lnTo>
                    <a:pt x="24" y="0"/>
                  </a:lnTo>
                  <a:lnTo>
                    <a:pt x="47" y="0"/>
                  </a:lnTo>
                  <a:lnTo>
                    <a:pt x="47" y="0"/>
                  </a:lnTo>
                  <a:lnTo>
                    <a:pt x="47" y="0"/>
                  </a:lnTo>
                  <a:lnTo>
                    <a:pt x="47" y="47"/>
                  </a:lnTo>
                  <a:lnTo>
                    <a:pt x="47" y="47"/>
                  </a:lnTo>
                  <a:lnTo>
                    <a:pt x="47" y="47"/>
                  </a:lnTo>
                  <a:lnTo>
                    <a:pt x="24" y="47"/>
                  </a:lnTo>
                  <a:lnTo>
                    <a:pt x="24" y="46"/>
                  </a:lnTo>
                  <a:close/>
                  <a:moveTo>
                    <a:pt x="2" y="46"/>
                  </a:moveTo>
                  <a:lnTo>
                    <a:pt x="24" y="46"/>
                  </a:lnTo>
                  <a:lnTo>
                    <a:pt x="24" y="47"/>
                  </a:lnTo>
                  <a:lnTo>
                    <a:pt x="0" y="47"/>
                  </a:lnTo>
                  <a:lnTo>
                    <a:pt x="0" y="47"/>
                  </a:lnTo>
                  <a:lnTo>
                    <a:pt x="0" y="47"/>
                  </a:lnTo>
                  <a:lnTo>
                    <a:pt x="0" y="0"/>
                  </a:lnTo>
                  <a:lnTo>
                    <a:pt x="0" y="0"/>
                  </a:lnTo>
                  <a:lnTo>
                    <a:pt x="0" y="0"/>
                  </a:lnTo>
                  <a:lnTo>
                    <a:pt x="24" y="0"/>
                  </a:lnTo>
                  <a:lnTo>
                    <a:pt x="24" y="1"/>
                  </a:lnTo>
                  <a:lnTo>
                    <a:pt x="2" y="1"/>
                  </a:lnTo>
                  <a:lnTo>
                    <a:pt x="2" y="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765" name="Rectangle 793"/>
            <p:cNvSpPr>
              <a:spLocks noChangeArrowheads="1"/>
            </p:cNvSpPr>
            <p:nvPr/>
          </p:nvSpPr>
          <p:spPr bwMode="auto">
            <a:xfrm>
              <a:off x="3098005" y="5023011"/>
              <a:ext cx="73025" cy="73025"/>
            </a:xfrm>
            <a:prstGeom prst="rect">
              <a:avLst/>
            </a:prstGeom>
            <a:solidFill>
              <a:srgbClr val="249AB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766" name="Freeform 794"/>
            <p:cNvSpPr>
              <a:spLocks noEditPoints="1"/>
            </p:cNvSpPr>
            <p:nvPr/>
          </p:nvSpPr>
          <p:spPr bwMode="auto">
            <a:xfrm>
              <a:off x="3096418" y="5023011"/>
              <a:ext cx="74613" cy="73025"/>
            </a:xfrm>
            <a:custGeom>
              <a:avLst/>
              <a:gdLst>
                <a:gd name="T0" fmla="*/ 23 w 47"/>
                <a:gd name="T1" fmla="*/ 46 h 46"/>
                <a:gd name="T2" fmla="*/ 47 w 47"/>
                <a:gd name="T3" fmla="*/ 46 h 46"/>
                <a:gd name="T4" fmla="*/ 47 w 47"/>
                <a:gd name="T5" fmla="*/ 0 h 46"/>
                <a:gd name="T6" fmla="*/ 23 w 47"/>
                <a:gd name="T7" fmla="*/ 0 h 46"/>
                <a:gd name="T8" fmla="*/ 23 w 47"/>
                <a:gd name="T9" fmla="*/ 0 h 46"/>
                <a:gd name="T10" fmla="*/ 47 w 47"/>
                <a:gd name="T11" fmla="*/ 0 h 46"/>
                <a:gd name="T12" fmla="*/ 47 w 47"/>
                <a:gd name="T13" fmla="*/ 0 h 46"/>
                <a:gd name="T14" fmla="*/ 47 w 47"/>
                <a:gd name="T15" fmla="*/ 0 h 46"/>
                <a:gd name="T16" fmla="*/ 47 w 47"/>
                <a:gd name="T17" fmla="*/ 46 h 46"/>
                <a:gd name="T18" fmla="*/ 47 w 47"/>
                <a:gd name="T19" fmla="*/ 46 h 46"/>
                <a:gd name="T20" fmla="*/ 47 w 47"/>
                <a:gd name="T21" fmla="*/ 46 h 46"/>
                <a:gd name="T22" fmla="*/ 23 w 47"/>
                <a:gd name="T23" fmla="*/ 46 h 46"/>
                <a:gd name="T24" fmla="*/ 23 w 47"/>
                <a:gd name="T25" fmla="*/ 46 h 46"/>
                <a:gd name="T26" fmla="*/ 1 w 47"/>
                <a:gd name="T27" fmla="*/ 46 h 46"/>
                <a:gd name="T28" fmla="*/ 23 w 47"/>
                <a:gd name="T29" fmla="*/ 46 h 46"/>
                <a:gd name="T30" fmla="*/ 23 w 47"/>
                <a:gd name="T31" fmla="*/ 46 h 46"/>
                <a:gd name="T32" fmla="*/ 1 w 47"/>
                <a:gd name="T33" fmla="*/ 46 h 46"/>
                <a:gd name="T34" fmla="*/ 0 w 47"/>
                <a:gd name="T35" fmla="*/ 46 h 46"/>
                <a:gd name="T36" fmla="*/ 0 w 47"/>
                <a:gd name="T37" fmla="*/ 46 h 46"/>
                <a:gd name="T38" fmla="*/ 0 w 47"/>
                <a:gd name="T39" fmla="*/ 0 h 46"/>
                <a:gd name="T40" fmla="*/ 0 w 47"/>
                <a:gd name="T41" fmla="*/ 0 h 46"/>
                <a:gd name="T42" fmla="*/ 1 w 47"/>
                <a:gd name="T43" fmla="*/ 0 h 46"/>
                <a:gd name="T44" fmla="*/ 23 w 47"/>
                <a:gd name="T45" fmla="*/ 0 h 46"/>
                <a:gd name="T46" fmla="*/ 23 w 47"/>
                <a:gd name="T47" fmla="*/ 0 h 46"/>
                <a:gd name="T48" fmla="*/ 1 w 47"/>
                <a:gd name="T49" fmla="*/ 0 h 46"/>
                <a:gd name="T50" fmla="*/ 1 w 47"/>
                <a:gd name="T51" fmla="*/ 4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6">
                  <a:moveTo>
                    <a:pt x="23" y="46"/>
                  </a:moveTo>
                  <a:lnTo>
                    <a:pt x="47" y="46"/>
                  </a:lnTo>
                  <a:lnTo>
                    <a:pt x="47" y="0"/>
                  </a:lnTo>
                  <a:lnTo>
                    <a:pt x="23" y="0"/>
                  </a:lnTo>
                  <a:lnTo>
                    <a:pt x="23" y="0"/>
                  </a:lnTo>
                  <a:lnTo>
                    <a:pt x="47" y="0"/>
                  </a:lnTo>
                  <a:lnTo>
                    <a:pt x="47" y="0"/>
                  </a:lnTo>
                  <a:lnTo>
                    <a:pt x="47" y="0"/>
                  </a:lnTo>
                  <a:lnTo>
                    <a:pt x="47" y="46"/>
                  </a:lnTo>
                  <a:lnTo>
                    <a:pt x="47" y="46"/>
                  </a:lnTo>
                  <a:lnTo>
                    <a:pt x="47" y="46"/>
                  </a:lnTo>
                  <a:lnTo>
                    <a:pt x="23" y="46"/>
                  </a:lnTo>
                  <a:lnTo>
                    <a:pt x="23" y="46"/>
                  </a:lnTo>
                  <a:close/>
                  <a:moveTo>
                    <a:pt x="1" y="46"/>
                  </a:moveTo>
                  <a:lnTo>
                    <a:pt x="23" y="46"/>
                  </a:lnTo>
                  <a:lnTo>
                    <a:pt x="23" y="46"/>
                  </a:lnTo>
                  <a:lnTo>
                    <a:pt x="1" y="46"/>
                  </a:lnTo>
                  <a:lnTo>
                    <a:pt x="0" y="46"/>
                  </a:lnTo>
                  <a:lnTo>
                    <a:pt x="0" y="46"/>
                  </a:lnTo>
                  <a:lnTo>
                    <a:pt x="0" y="0"/>
                  </a:lnTo>
                  <a:lnTo>
                    <a:pt x="0" y="0"/>
                  </a:lnTo>
                  <a:lnTo>
                    <a:pt x="1" y="0"/>
                  </a:lnTo>
                  <a:lnTo>
                    <a:pt x="23" y="0"/>
                  </a:lnTo>
                  <a:lnTo>
                    <a:pt x="23" y="0"/>
                  </a:lnTo>
                  <a:lnTo>
                    <a:pt x="1" y="0"/>
                  </a:lnTo>
                  <a:lnTo>
                    <a:pt x="1" y="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767" name="Rectangle 795"/>
            <p:cNvSpPr>
              <a:spLocks noChangeArrowheads="1"/>
            </p:cNvSpPr>
            <p:nvPr/>
          </p:nvSpPr>
          <p:spPr bwMode="auto">
            <a:xfrm>
              <a:off x="3242468" y="5023011"/>
              <a:ext cx="74613" cy="73025"/>
            </a:xfrm>
            <a:prstGeom prst="rect">
              <a:avLst/>
            </a:prstGeom>
            <a:solidFill>
              <a:srgbClr val="249AB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768" name="Freeform 796"/>
            <p:cNvSpPr>
              <a:spLocks noEditPoints="1"/>
            </p:cNvSpPr>
            <p:nvPr/>
          </p:nvSpPr>
          <p:spPr bwMode="auto">
            <a:xfrm>
              <a:off x="3242468" y="5023011"/>
              <a:ext cx="74613" cy="73025"/>
            </a:xfrm>
            <a:custGeom>
              <a:avLst/>
              <a:gdLst>
                <a:gd name="T0" fmla="*/ 24 w 47"/>
                <a:gd name="T1" fmla="*/ 46 h 46"/>
                <a:gd name="T2" fmla="*/ 46 w 47"/>
                <a:gd name="T3" fmla="*/ 46 h 46"/>
                <a:gd name="T4" fmla="*/ 46 w 47"/>
                <a:gd name="T5" fmla="*/ 0 h 46"/>
                <a:gd name="T6" fmla="*/ 24 w 47"/>
                <a:gd name="T7" fmla="*/ 0 h 46"/>
                <a:gd name="T8" fmla="*/ 24 w 47"/>
                <a:gd name="T9" fmla="*/ 0 h 46"/>
                <a:gd name="T10" fmla="*/ 47 w 47"/>
                <a:gd name="T11" fmla="*/ 0 h 46"/>
                <a:gd name="T12" fmla="*/ 47 w 47"/>
                <a:gd name="T13" fmla="*/ 0 h 46"/>
                <a:gd name="T14" fmla="*/ 47 w 47"/>
                <a:gd name="T15" fmla="*/ 0 h 46"/>
                <a:gd name="T16" fmla="*/ 47 w 47"/>
                <a:gd name="T17" fmla="*/ 46 h 46"/>
                <a:gd name="T18" fmla="*/ 47 w 47"/>
                <a:gd name="T19" fmla="*/ 46 h 46"/>
                <a:gd name="T20" fmla="*/ 47 w 47"/>
                <a:gd name="T21" fmla="*/ 46 h 46"/>
                <a:gd name="T22" fmla="*/ 24 w 47"/>
                <a:gd name="T23" fmla="*/ 46 h 46"/>
                <a:gd name="T24" fmla="*/ 24 w 47"/>
                <a:gd name="T25" fmla="*/ 46 h 46"/>
                <a:gd name="T26" fmla="*/ 2 w 47"/>
                <a:gd name="T27" fmla="*/ 46 h 46"/>
                <a:gd name="T28" fmla="*/ 24 w 47"/>
                <a:gd name="T29" fmla="*/ 46 h 46"/>
                <a:gd name="T30" fmla="*/ 24 w 47"/>
                <a:gd name="T31" fmla="*/ 46 h 46"/>
                <a:gd name="T32" fmla="*/ 0 w 47"/>
                <a:gd name="T33" fmla="*/ 46 h 46"/>
                <a:gd name="T34" fmla="*/ 0 w 47"/>
                <a:gd name="T35" fmla="*/ 46 h 46"/>
                <a:gd name="T36" fmla="*/ 0 w 47"/>
                <a:gd name="T37" fmla="*/ 46 h 46"/>
                <a:gd name="T38" fmla="*/ 0 w 47"/>
                <a:gd name="T39" fmla="*/ 0 h 46"/>
                <a:gd name="T40" fmla="*/ 0 w 47"/>
                <a:gd name="T41" fmla="*/ 0 h 46"/>
                <a:gd name="T42" fmla="*/ 0 w 47"/>
                <a:gd name="T43" fmla="*/ 0 h 46"/>
                <a:gd name="T44" fmla="*/ 24 w 47"/>
                <a:gd name="T45" fmla="*/ 0 h 46"/>
                <a:gd name="T46" fmla="*/ 24 w 47"/>
                <a:gd name="T47" fmla="*/ 0 h 46"/>
                <a:gd name="T48" fmla="*/ 2 w 47"/>
                <a:gd name="T49" fmla="*/ 0 h 46"/>
                <a:gd name="T50" fmla="*/ 2 w 47"/>
                <a:gd name="T51" fmla="*/ 4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6">
                  <a:moveTo>
                    <a:pt x="24" y="46"/>
                  </a:moveTo>
                  <a:lnTo>
                    <a:pt x="46" y="46"/>
                  </a:lnTo>
                  <a:lnTo>
                    <a:pt x="46" y="0"/>
                  </a:lnTo>
                  <a:lnTo>
                    <a:pt x="24" y="0"/>
                  </a:lnTo>
                  <a:lnTo>
                    <a:pt x="24" y="0"/>
                  </a:lnTo>
                  <a:lnTo>
                    <a:pt x="47" y="0"/>
                  </a:lnTo>
                  <a:lnTo>
                    <a:pt x="47" y="0"/>
                  </a:lnTo>
                  <a:lnTo>
                    <a:pt x="47" y="0"/>
                  </a:lnTo>
                  <a:lnTo>
                    <a:pt x="47" y="46"/>
                  </a:lnTo>
                  <a:lnTo>
                    <a:pt x="47" y="46"/>
                  </a:lnTo>
                  <a:lnTo>
                    <a:pt x="47" y="46"/>
                  </a:lnTo>
                  <a:lnTo>
                    <a:pt x="24" y="46"/>
                  </a:lnTo>
                  <a:lnTo>
                    <a:pt x="24" y="46"/>
                  </a:lnTo>
                  <a:close/>
                  <a:moveTo>
                    <a:pt x="2" y="46"/>
                  </a:moveTo>
                  <a:lnTo>
                    <a:pt x="24" y="46"/>
                  </a:lnTo>
                  <a:lnTo>
                    <a:pt x="24" y="46"/>
                  </a:lnTo>
                  <a:lnTo>
                    <a:pt x="0" y="46"/>
                  </a:lnTo>
                  <a:lnTo>
                    <a:pt x="0" y="46"/>
                  </a:lnTo>
                  <a:lnTo>
                    <a:pt x="0" y="46"/>
                  </a:lnTo>
                  <a:lnTo>
                    <a:pt x="0" y="0"/>
                  </a:lnTo>
                  <a:lnTo>
                    <a:pt x="0" y="0"/>
                  </a:lnTo>
                  <a:lnTo>
                    <a:pt x="0" y="0"/>
                  </a:lnTo>
                  <a:lnTo>
                    <a:pt x="24" y="0"/>
                  </a:lnTo>
                  <a:lnTo>
                    <a:pt x="24" y="0"/>
                  </a:lnTo>
                  <a:lnTo>
                    <a:pt x="2" y="0"/>
                  </a:lnTo>
                  <a:lnTo>
                    <a:pt x="2" y="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769" name="Rectangle 797"/>
            <p:cNvSpPr>
              <a:spLocks noChangeArrowheads="1"/>
            </p:cNvSpPr>
            <p:nvPr/>
          </p:nvSpPr>
          <p:spPr bwMode="auto">
            <a:xfrm>
              <a:off x="3098005" y="4949986"/>
              <a:ext cx="73025" cy="73025"/>
            </a:xfrm>
            <a:prstGeom prst="rect">
              <a:avLst/>
            </a:prstGeom>
            <a:solidFill>
              <a:srgbClr val="249AB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770" name="Freeform 798"/>
            <p:cNvSpPr>
              <a:spLocks noEditPoints="1"/>
            </p:cNvSpPr>
            <p:nvPr/>
          </p:nvSpPr>
          <p:spPr bwMode="auto">
            <a:xfrm>
              <a:off x="3096418" y="4948399"/>
              <a:ext cx="74613" cy="74613"/>
            </a:xfrm>
            <a:custGeom>
              <a:avLst/>
              <a:gdLst>
                <a:gd name="T0" fmla="*/ 23 w 47"/>
                <a:gd name="T1" fmla="*/ 0 h 47"/>
                <a:gd name="T2" fmla="*/ 47 w 47"/>
                <a:gd name="T3" fmla="*/ 0 h 47"/>
                <a:gd name="T4" fmla="*/ 47 w 47"/>
                <a:gd name="T5" fmla="*/ 0 h 47"/>
                <a:gd name="T6" fmla="*/ 47 w 47"/>
                <a:gd name="T7" fmla="*/ 1 h 47"/>
                <a:gd name="T8" fmla="*/ 47 w 47"/>
                <a:gd name="T9" fmla="*/ 47 h 47"/>
                <a:gd name="T10" fmla="*/ 47 w 47"/>
                <a:gd name="T11" fmla="*/ 47 h 47"/>
                <a:gd name="T12" fmla="*/ 47 w 47"/>
                <a:gd name="T13" fmla="*/ 47 h 47"/>
                <a:gd name="T14" fmla="*/ 23 w 47"/>
                <a:gd name="T15" fmla="*/ 47 h 47"/>
                <a:gd name="T16" fmla="*/ 23 w 47"/>
                <a:gd name="T17" fmla="*/ 47 h 47"/>
                <a:gd name="T18" fmla="*/ 47 w 47"/>
                <a:gd name="T19" fmla="*/ 47 h 47"/>
                <a:gd name="T20" fmla="*/ 47 w 47"/>
                <a:gd name="T21" fmla="*/ 1 h 47"/>
                <a:gd name="T22" fmla="*/ 23 w 47"/>
                <a:gd name="T23" fmla="*/ 1 h 47"/>
                <a:gd name="T24" fmla="*/ 23 w 47"/>
                <a:gd name="T25" fmla="*/ 0 h 47"/>
                <a:gd name="T26" fmla="*/ 1 w 47"/>
                <a:gd name="T27" fmla="*/ 0 h 47"/>
                <a:gd name="T28" fmla="*/ 23 w 47"/>
                <a:gd name="T29" fmla="*/ 0 h 47"/>
                <a:gd name="T30" fmla="*/ 23 w 47"/>
                <a:gd name="T31" fmla="*/ 1 h 47"/>
                <a:gd name="T32" fmla="*/ 1 w 47"/>
                <a:gd name="T33" fmla="*/ 1 h 47"/>
                <a:gd name="T34" fmla="*/ 1 w 47"/>
                <a:gd name="T35" fmla="*/ 47 h 47"/>
                <a:gd name="T36" fmla="*/ 23 w 47"/>
                <a:gd name="T37" fmla="*/ 47 h 47"/>
                <a:gd name="T38" fmla="*/ 23 w 47"/>
                <a:gd name="T39" fmla="*/ 47 h 47"/>
                <a:gd name="T40" fmla="*/ 1 w 47"/>
                <a:gd name="T41" fmla="*/ 47 h 47"/>
                <a:gd name="T42" fmla="*/ 0 w 47"/>
                <a:gd name="T43" fmla="*/ 47 h 47"/>
                <a:gd name="T44" fmla="*/ 0 w 47"/>
                <a:gd name="T45" fmla="*/ 47 h 47"/>
                <a:gd name="T46" fmla="*/ 0 w 47"/>
                <a:gd name="T47" fmla="*/ 1 h 47"/>
                <a:gd name="T48" fmla="*/ 0 w 47"/>
                <a:gd name="T49" fmla="*/ 0 h 47"/>
                <a:gd name="T50" fmla="*/ 1 w 47"/>
                <a:gd name="T51"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7">
                  <a:moveTo>
                    <a:pt x="23" y="0"/>
                  </a:moveTo>
                  <a:lnTo>
                    <a:pt x="47" y="0"/>
                  </a:lnTo>
                  <a:lnTo>
                    <a:pt x="47" y="0"/>
                  </a:lnTo>
                  <a:lnTo>
                    <a:pt x="47" y="1"/>
                  </a:lnTo>
                  <a:lnTo>
                    <a:pt x="47" y="47"/>
                  </a:lnTo>
                  <a:lnTo>
                    <a:pt x="47" y="47"/>
                  </a:lnTo>
                  <a:lnTo>
                    <a:pt x="47" y="47"/>
                  </a:lnTo>
                  <a:lnTo>
                    <a:pt x="23" y="47"/>
                  </a:lnTo>
                  <a:lnTo>
                    <a:pt x="23" y="47"/>
                  </a:lnTo>
                  <a:lnTo>
                    <a:pt x="47" y="47"/>
                  </a:lnTo>
                  <a:lnTo>
                    <a:pt x="47" y="1"/>
                  </a:lnTo>
                  <a:lnTo>
                    <a:pt x="23" y="1"/>
                  </a:lnTo>
                  <a:lnTo>
                    <a:pt x="23" y="0"/>
                  </a:lnTo>
                  <a:close/>
                  <a:moveTo>
                    <a:pt x="1" y="0"/>
                  </a:moveTo>
                  <a:lnTo>
                    <a:pt x="23" y="0"/>
                  </a:lnTo>
                  <a:lnTo>
                    <a:pt x="23" y="1"/>
                  </a:lnTo>
                  <a:lnTo>
                    <a:pt x="1" y="1"/>
                  </a:lnTo>
                  <a:lnTo>
                    <a:pt x="1" y="47"/>
                  </a:lnTo>
                  <a:lnTo>
                    <a:pt x="23" y="47"/>
                  </a:lnTo>
                  <a:lnTo>
                    <a:pt x="23" y="47"/>
                  </a:lnTo>
                  <a:lnTo>
                    <a:pt x="1" y="47"/>
                  </a:lnTo>
                  <a:lnTo>
                    <a:pt x="0" y="47"/>
                  </a:lnTo>
                  <a:lnTo>
                    <a:pt x="0" y="47"/>
                  </a:lnTo>
                  <a:lnTo>
                    <a:pt x="0" y="1"/>
                  </a:lnTo>
                  <a:lnTo>
                    <a:pt x="0" y="0"/>
                  </a:ln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771" name="Rectangle 799"/>
            <p:cNvSpPr>
              <a:spLocks noChangeArrowheads="1"/>
            </p:cNvSpPr>
            <p:nvPr/>
          </p:nvSpPr>
          <p:spPr bwMode="auto">
            <a:xfrm>
              <a:off x="3242468" y="4949986"/>
              <a:ext cx="74613" cy="73025"/>
            </a:xfrm>
            <a:prstGeom prst="rect">
              <a:avLst/>
            </a:prstGeom>
            <a:solidFill>
              <a:srgbClr val="249AB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772" name="Freeform 800"/>
            <p:cNvSpPr>
              <a:spLocks noEditPoints="1"/>
            </p:cNvSpPr>
            <p:nvPr/>
          </p:nvSpPr>
          <p:spPr bwMode="auto">
            <a:xfrm>
              <a:off x="3242468" y="4948399"/>
              <a:ext cx="74613" cy="74613"/>
            </a:xfrm>
            <a:custGeom>
              <a:avLst/>
              <a:gdLst>
                <a:gd name="T0" fmla="*/ 24 w 47"/>
                <a:gd name="T1" fmla="*/ 0 h 47"/>
                <a:gd name="T2" fmla="*/ 47 w 47"/>
                <a:gd name="T3" fmla="*/ 0 h 47"/>
                <a:gd name="T4" fmla="*/ 47 w 47"/>
                <a:gd name="T5" fmla="*/ 0 h 47"/>
                <a:gd name="T6" fmla="*/ 47 w 47"/>
                <a:gd name="T7" fmla="*/ 1 h 47"/>
                <a:gd name="T8" fmla="*/ 47 w 47"/>
                <a:gd name="T9" fmla="*/ 47 h 47"/>
                <a:gd name="T10" fmla="*/ 47 w 47"/>
                <a:gd name="T11" fmla="*/ 47 h 47"/>
                <a:gd name="T12" fmla="*/ 47 w 47"/>
                <a:gd name="T13" fmla="*/ 47 h 47"/>
                <a:gd name="T14" fmla="*/ 24 w 47"/>
                <a:gd name="T15" fmla="*/ 47 h 47"/>
                <a:gd name="T16" fmla="*/ 24 w 47"/>
                <a:gd name="T17" fmla="*/ 47 h 47"/>
                <a:gd name="T18" fmla="*/ 46 w 47"/>
                <a:gd name="T19" fmla="*/ 47 h 47"/>
                <a:gd name="T20" fmla="*/ 46 w 47"/>
                <a:gd name="T21" fmla="*/ 1 h 47"/>
                <a:gd name="T22" fmla="*/ 24 w 47"/>
                <a:gd name="T23" fmla="*/ 1 h 47"/>
                <a:gd name="T24" fmla="*/ 24 w 47"/>
                <a:gd name="T25" fmla="*/ 0 h 47"/>
                <a:gd name="T26" fmla="*/ 0 w 47"/>
                <a:gd name="T27" fmla="*/ 0 h 47"/>
                <a:gd name="T28" fmla="*/ 24 w 47"/>
                <a:gd name="T29" fmla="*/ 0 h 47"/>
                <a:gd name="T30" fmla="*/ 24 w 47"/>
                <a:gd name="T31" fmla="*/ 1 h 47"/>
                <a:gd name="T32" fmla="*/ 2 w 47"/>
                <a:gd name="T33" fmla="*/ 1 h 47"/>
                <a:gd name="T34" fmla="*/ 2 w 47"/>
                <a:gd name="T35" fmla="*/ 47 h 47"/>
                <a:gd name="T36" fmla="*/ 24 w 47"/>
                <a:gd name="T37" fmla="*/ 47 h 47"/>
                <a:gd name="T38" fmla="*/ 24 w 47"/>
                <a:gd name="T39" fmla="*/ 47 h 47"/>
                <a:gd name="T40" fmla="*/ 0 w 47"/>
                <a:gd name="T41" fmla="*/ 47 h 47"/>
                <a:gd name="T42" fmla="*/ 0 w 47"/>
                <a:gd name="T43" fmla="*/ 47 h 47"/>
                <a:gd name="T44" fmla="*/ 0 w 47"/>
                <a:gd name="T45" fmla="*/ 47 h 47"/>
                <a:gd name="T46" fmla="*/ 0 w 47"/>
                <a:gd name="T47" fmla="*/ 1 h 47"/>
                <a:gd name="T48" fmla="*/ 0 w 47"/>
                <a:gd name="T49" fmla="*/ 0 h 47"/>
                <a:gd name="T50" fmla="*/ 0 w 47"/>
                <a:gd name="T51"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7">
                  <a:moveTo>
                    <a:pt x="24" y="0"/>
                  </a:moveTo>
                  <a:lnTo>
                    <a:pt x="47" y="0"/>
                  </a:lnTo>
                  <a:lnTo>
                    <a:pt x="47" y="0"/>
                  </a:lnTo>
                  <a:lnTo>
                    <a:pt x="47" y="1"/>
                  </a:lnTo>
                  <a:lnTo>
                    <a:pt x="47" y="47"/>
                  </a:lnTo>
                  <a:lnTo>
                    <a:pt x="47" y="47"/>
                  </a:lnTo>
                  <a:lnTo>
                    <a:pt x="47" y="47"/>
                  </a:lnTo>
                  <a:lnTo>
                    <a:pt x="24" y="47"/>
                  </a:lnTo>
                  <a:lnTo>
                    <a:pt x="24" y="47"/>
                  </a:lnTo>
                  <a:lnTo>
                    <a:pt x="46" y="47"/>
                  </a:lnTo>
                  <a:lnTo>
                    <a:pt x="46" y="1"/>
                  </a:lnTo>
                  <a:lnTo>
                    <a:pt x="24" y="1"/>
                  </a:lnTo>
                  <a:lnTo>
                    <a:pt x="24" y="0"/>
                  </a:lnTo>
                  <a:close/>
                  <a:moveTo>
                    <a:pt x="0" y="0"/>
                  </a:moveTo>
                  <a:lnTo>
                    <a:pt x="24" y="0"/>
                  </a:lnTo>
                  <a:lnTo>
                    <a:pt x="24" y="1"/>
                  </a:lnTo>
                  <a:lnTo>
                    <a:pt x="2" y="1"/>
                  </a:lnTo>
                  <a:lnTo>
                    <a:pt x="2" y="47"/>
                  </a:lnTo>
                  <a:lnTo>
                    <a:pt x="24" y="47"/>
                  </a:lnTo>
                  <a:lnTo>
                    <a:pt x="24" y="47"/>
                  </a:lnTo>
                  <a:lnTo>
                    <a:pt x="0" y="47"/>
                  </a:lnTo>
                  <a:lnTo>
                    <a:pt x="0" y="47"/>
                  </a:lnTo>
                  <a:lnTo>
                    <a:pt x="0" y="47"/>
                  </a:lnTo>
                  <a:lnTo>
                    <a:pt x="0" y="1"/>
                  </a:lnTo>
                  <a:lnTo>
                    <a:pt x="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773" name="Rectangle 801"/>
            <p:cNvSpPr>
              <a:spLocks noChangeArrowheads="1"/>
            </p:cNvSpPr>
            <p:nvPr/>
          </p:nvSpPr>
          <p:spPr bwMode="auto">
            <a:xfrm>
              <a:off x="3023393" y="5096036"/>
              <a:ext cx="74613" cy="74613"/>
            </a:xfrm>
            <a:prstGeom prst="rect">
              <a:avLst/>
            </a:prstGeom>
            <a:solidFill>
              <a:srgbClr val="6C3E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774" name="Freeform 802"/>
            <p:cNvSpPr>
              <a:spLocks noEditPoints="1"/>
            </p:cNvSpPr>
            <p:nvPr/>
          </p:nvSpPr>
          <p:spPr bwMode="auto">
            <a:xfrm>
              <a:off x="3023393" y="5096036"/>
              <a:ext cx="74613" cy="74613"/>
            </a:xfrm>
            <a:custGeom>
              <a:avLst/>
              <a:gdLst>
                <a:gd name="T0" fmla="*/ 46 w 47"/>
                <a:gd name="T1" fmla="*/ 0 h 47"/>
                <a:gd name="T2" fmla="*/ 23 w 47"/>
                <a:gd name="T3" fmla="*/ 0 h 47"/>
                <a:gd name="T4" fmla="*/ 23 w 47"/>
                <a:gd name="T5" fmla="*/ 0 h 47"/>
                <a:gd name="T6" fmla="*/ 47 w 47"/>
                <a:gd name="T7" fmla="*/ 0 h 47"/>
                <a:gd name="T8" fmla="*/ 47 w 47"/>
                <a:gd name="T9" fmla="*/ 0 h 47"/>
                <a:gd name="T10" fmla="*/ 47 w 47"/>
                <a:gd name="T11" fmla="*/ 0 h 47"/>
                <a:gd name="T12" fmla="*/ 47 w 47"/>
                <a:gd name="T13" fmla="*/ 47 h 47"/>
                <a:gd name="T14" fmla="*/ 47 w 47"/>
                <a:gd name="T15" fmla="*/ 47 h 47"/>
                <a:gd name="T16" fmla="*/ 47 w 47"/>
                <a:gd name="T17" fmla="*/ 47 h 47"/>
                <a:gd name="T18" fmla="*/ 23 w 47"/>
                <a:gd name="T19" fmla="*/ 47 h 47"/>
                <a:gd name="T20" fmla="*/ 23 w 47"/>
                <a:gd name="T21" fmla="*/ 46 h 47"/>
                <a:gd name="T22" fmla="*/ 46 w 47"/>
                <a:gd name="T23" fmla="*/ 46 h 47"/>
                <a:gd name="T24" fmla="*/ 46 w 47"/>
                <a:gd name="T25" fmla="*/ 0 h 47"/>
                <a:gd name="T26" fmla="*/ 23 w 47"/>
                <a:gd name="T27" fmla="*/ 0 h 47"/>
                <a:gd name="T28" fmla="*/ 1 w 47"/>
                <a:gd name="T29" fmla="*/ 0 h 47"/>
                <a:gd name="T30" fmla="*/ 1 w 47"/>
                <a:gd name="T31" fmla="*/ 46 h 47"/>
                <a:gd name="T32" fmla="*/ 23 w 47"/>
                <a:gd name="T33" fmla="*/ 46 h 47"/>
                <a:gd name="T34" fmla="*/ 23 w 47"/>
                <a:gd name="T35" fmla="*/ 47 h 47"/>
                <a:gd name="T36" fmla="*/ 0 w 47"/>
                <a:gd name="T37" fmla="*/ 47 h 47"/>
                <a:gd name="T38" fmla="*/ 0 w 47"/>
                <a:gd name="T39" fmla="*/ 47 h 47"/>
                <a:gd name="T40" fmla="*/ 0 w 47"/>
                <a:gd name="T41" fmla="*/ 47 h 47"/>
                <a:gd name="T42" fmla="*/ 0 w 47"/>
                <a:gd name="T43" fmla="*/ 0 h 47"/>
                <a:gd name="T44" fmla="*/ 0 w 47"/>
                <a:gd name="T45" fmla="*/ 0 h 47"/>
                <a:gd name="T46" fmla="*/ 0 w 47"/>
                <a:gd name="T47" fmla="*/ 0 h 47"/>
                <a:gd name="T48" fmla="*/ 23 w 47"/>
                <a:gd name="T49" fmla="*/ 0 h 47"/>
                <a:gd name="T50" fmla="*/ 23 w 47"/>
                <a:gd name="T51"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7">
                  <a:moveTo>
                    <a:pt x="46" y="0"/>
                  </a:moveTo>
                  <a:lnTo>
                    <a:pt x="23" y="0"/>
                  </a:lnTo>
                  <a:lnTo>
                    <a:pt x="23" y="0"/>
                  </a:lnTo>
                  <a:lnTo>
                    <a:pt x="47" y="0"/>
                  </a:lnTo>
                  <a:lnTo>
                    <a:pt x="47" y="0"/>
                  </a:lnTo>
                  <a:lnTo>
                    <a:pt x="47" y="0"/>
                  </a:lnTo>
                  <a:lnTo>
                    <a:pt x="47" y="47"/>
                  </a:lnTo>
                  <a:lnTo>
                    <a:pt x="47" y="47"/>
                  </a:lnTo>
                  <a:lnTo>
                    <a:pt x="47" y="47"/>
                  </a:lnTo>
                  <a:lnTo>
                    <a:pt x="23" y="47"/>
                  </a:lnTo>
                  <a:lnTo>
                    <a:pt x="23" y="46"/>
                  </a:lnTo>
                  <a:lnTo>
                    <a:pt x="46" y="46"/>
                  </a:lnTo>
                  <a:lnTo>
                    <a:pt x="46" y="0"/>
                  </a:lnTo>
                  <a:close/>
                  <a:moveTo>
                    <a:pt x="23" y="0"/>
                  </a:moveTo>
                  <a:lnTo>
                    <a:pt x="1" y="0"/>
                  </a:lnTo>
                  <a:lnTo>
                    <a:pt x="1" y="46"/>
                  </a:lnTo>
                  <a:lnTo>
                    <a:pt x="23" y="46"/>
                  </a:lnTo>
                  <a:lnTo>
                    <a:pt x="23" y="47"/>
                  </a:lnTo>
                  <a:lnTo>
                    <a:pt x="0" y="47"/>
                  </a:lnTo>
                  <a:lnTo>
                    <a:pt x="0" y="47"/>
                  </a:lnTo>
                  <a:lnTo>
                    <a:pt x="0" y="47"/>
                  </a:lnTo>
                  <a:lnTo>
                    <a:pt x="0" y="0"/>
                  </a:lnTo>
                  <a:lnTo>
                    <a:pt x="0" y="0"/>
                  </a:lnTo>
                  <a:lnTo>
                    <a:pt x="0" y="0"/>
                  </a:lnTo>
                  <a:lnTo>
                    <a:pt x="23" y="0"/>
                  </a:lnTo>
                  <a:lnTo>
                    <a:pt x="2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775" name="Rectangle 803"/>
            <p:cNvSpPr>
              <a:spLocks noChangeArrowheads="1"/>
            </p:cNvSpPr>
            <p:nvPr/>
          </p:nvSpPr>
          <p:spPr bwMode="auto">
            <a:xfrm>
              <a:off x="3098005" y="5096036"/>
              <a:ext cx="73025" cy="74613"/>
            </a:xfrm>
            <a:prstGeom prst="rect">
              <a:avLst/>
            </a:prstGeom>
            <a:solidFill>
              <a:srgbClr val="6C3E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776" name="Freeform 804"/>
            <p:cNvSpPr>
              <a:spLocks noEditPoints="1"/>
            </p:cNvSpPr>
            <p:nvPr/>
          </p:nvSpPr>
          <p:spPr bwMode="auto">
            <a:xfrm>
              <a:off x="3096418" y="5096036"/>
              <a:ext cx="74613" cy="74613"/>
            </a:xfrm>
            <a:custGeom>
              <a:avLst/>
              <a:gdLst>
                <a:gd name="T0" fmla="*/ 23 w 47"/>
                <a:gd name="T1" fmla="*/ 0 h 47"/>
                <a:gd name="T2" fmla="*/ 47 w 47"/>
                <a:gd name="T3" fmla="*/ 0 h 47"/>
                <a:gd name="T4" fmla="*/ 47 w 47"/>
                <a:gd name="T5" fmla="*/ 0 h 47"/>
                <a:gd name="T6" fmla="*/ 47 w 47"/>
                <a:gd name="T7" fmla="*/ 0 h 47"/>
                <a:gd name="T8" fmla="*/ 47 w 47"/>
                <a:gd name="T9" fmla="*/ 47 h 47"/>
                <a:gd name="T10" fmla="*/ 47 w 47"/>
                <a:gd name="T11" fmla="*/ 47 h 47"/>
                <a:gd name="T12" fmla="*/ 47 w 47"/>
                <a:gd name="T13" fmla="*/ 47 h 47"/>
                <a:gd name="T14" fmla="*/ 23 w 47"/>
                <a:gd name="T15" fmla="*/ 47 h 47"/>
                <a:gd name="T16" fmla="*/ 23 w 47"/>
                <a:gd name="T17" fmla="*/ 46 h 47"/>
                <a:gd name="T18" fmla="*/ 47 w 47"/>
                <a:gd name="T19" fmla="*/ 46 h 47"/>
                <a:gd name="T20" fmla="*/ 47 w 47"/>
                <a:gd name="T21" fmla="*/ 0 h 47"/>
                <a:gd name="T22" fmla="*/ 23 w 47"/>
                <a:gd name="T23" fmla="*/ 0 h 47"/>
                <a:gd name="T24" fmla="*/ 23 w 47"/>
                <a:gd name="T25" fmla="*/ 0 h 47"/>
                <a:gd name="T26" fmla="*/ 1 w 47"/>
                <a:gd name="T27" fmla="*/ 0 h 47"/>
                <a:gd name="T28" fmla="*/ 23 w 47"/>
                <a:gd name="T29" fmla="*/ 0 h 47"/>
                <a:gd name="T30" fmla="*/ 23 w 47"/>
                <a:gd name="T31" fmla="*/ 0 h 47"/>
                <a:gd name="T32" fmla="*/ 1 w 47"/>
                <a:gd name="T33" fmla="*/ 0 h 47"/>
                <a:gd name="T34" fmla="*/ 1 w 47"/>
                <a:gd name="T35" fmla="*/ 46 h 47"/>
                <a:gd name="T36" fmla="*/ 23 w 47"/>
                <a:gd name="T37" fmla="*/ 46 h 47"/>
                <a:gd name="T38" fmla="*/ 23 w 47"/>
                <a:gd name="T39" fmla="*/ 47 h 47"/>
                <a:gd name="T40" fmla="*/ 1 w 47"/>
                <a:gd name="T41" fmla="*/ 47 h 47"/>
                <a:gd name="T42" fmla="*/ 0 w 47"/>
                <a:gd name="T43" fmla="*/ 47 h 47"/>
                <a:gd name="T44" fmla="*/ 0 w 47"/>
                <a:gd name="T45" fmla="*/ 47 h 47"/>
                <a:gd name="T46" fmla="*/ 0 w 47"/>
                <a:gd name="T47" fmla="*/ 0 h 47"/>
                <a:gd name="T48" fmla="*/ 0 w 47"/>
                <a:gd name="T49" fmla="*/ 0 h 47"/>
                <a:gd name="T50" fmla="*/ 1 w 47"/>
                <a:gd name="T51"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7">
                  <a:moveTo>
                    <a:pt x="23" y="0"/>
                  </a:moveTo>
                  <a:lnTo>
                    <a:pt x="47" y="0"/>
                  </a:lnTo>
                  <a:lnTo>
                    <a:pt x="47" y="0"/>
                  </a:lnTo>
                  <a:lnTo>
                    <a:pt x="47" y="0"/>
                  </a:lnTo>
                  <a:lnTo>
                    <a:pt x="47" y="47"/>
                  </a:lnTo>
                  <a:lnTo>
                    <a:pt x="47" y="47"/>
                  </a:lnTo>
                  <a:lnTo>
                    <a:pt x="47" y="47"/>
                  </a:lnTo>
                  <a:lnTo>
                    <a:pt x="23" y="47"/>
                  </a:lnTo>
                  <a:lnTo>
                    <a:pt x="23" y="46"/>
                  </a:lnTo>
                  <a:lnTo>
                    <a:pt x="47" y="46"/>
                  </a:lnTo>
                  <a:lnTo>
                    <a:pt x="47" y="0"/>
                  </a:lnTo>
                  <a:lnTo>
                    <a:pt x="23" y="0"/>
                  </a:lnTo>
                  <a:lnTo>
                    <a:pt x="23" y="0"/>
                  </a:lnTo>
                  <a:close/>
                  <a:moveTo>
                    <a:pt x="1" y="0"/>
                  </a:moveTo>
                  <a:lnTo>
                    <a:pt x="23" y="0"/>
                  </a:lnTo>
                  <a:lnTo>
                    <a:pt x="23" y="0"/>
                  </a:lnTo>
                  <a:lnTo>
                    <a:pt x="1" y="0"/>
                  </a:lnTo>
                  <a:lnTo>
                    <a:pt x="1" y="46"/>
                  </a:lnTo>
                  <a:lnTo>
                    <a:pt x="23" y="46"/>
                  </a:lnTo>
                  <a:lnTo>
                    <a:pt x="23" y="47"/>
                  </a:lnTo>
                  <a:lnTo>
                    <a:pt x="1" y="47"/>
                  </a:lnTo>
                  <a:lnTo>
                    <a:pt x="0" y="47"/>
                  </a:lnTo>
                  <a:lnTo>
                    <a:pt x="0" y="47"/>
                  </a:lnTo>
                  <a:lnTo>
                    <a:pt x="0" y="0"/>
                  </a:lnTo>
                  <a:lnTo>
                    <a:pt x="0" y="0"/>
                  </a:ln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777" name="Rectangle 805"/>
            <p:cNvSpPr>
              <a:spLocks noChangeArrowheads="1"/>
            </p:cNvSpPr>
            <p:nvPr/>
          </p:nvSpPr>
          <p:spPr bwMode="auto">
            <a:xfrm>
              <a:off x="3242468" y="5096036"/>
              <a:ext cx="74613" cy="74613"/>
            </a:xfrm>
            <a:prstGeom prst="rect">
              <a:avLst/>
            </a:prstGeom>
            <a:solidFill>
              <a:srgbClr val="6C3E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778" name="Freeform 806"/>
            <p:cNvSpPr>
              <a:spLocks noEditPoints="1"/>
            </p:cNvSpPr>
            <p:nvPr/>
          </p:nvSpPr>
          <p:spPr bwMode="auto">
            <a:xfrm>
              <a:off x="3242468" y="5096036"/>
              <a:ext cx="74613" cy="74613"/>
            </a:xfrm>
            <a:custGeom>
              <a:avLst/>
              <a:gdLst>
                <a:gd name="T0" fmla="*/ 24 w 47"/>
                <a:gd name="T1" fmla="*/ 0 h 47"/>
                <a:gd name="T2" fmla="*/ 47 w 47"/>
                <a:gd name="T3" fmla="*/ 0 h 47"/>
                <a:gd name="T4" fmla="*/ 47 w 47"/>
                <a:gd name="T5" fmla="*/ 0 h 47"/>
                <a:gd name="T6" fmla="*/ 47 w 47"/>
                <a:gd name="T7" fmla="*/ 0 h 47"/>
                <a:gd name="T8" fmla="*/ 47 w 47"/>
                <a:gd name="T9" fmla="*/ 47 h 47"/>
                <a:gd name="T10" fmla="*/ 47 w 47"/>
                <a:gd name="T11" fmla="*/ 47 h 47"/>
                <a:gd name="T12" fmla="*/ 47 w 47"/>
                <a:gd name="T13" fmla="*/ 47 h 47"/>
                <a:gd name="T14" fmla="*/ 24 w 47"/>
                <a:gd name="T15" fmla="*/ 47 h 47"/>
                <a:gd name="T16" fmla="*/ 24 w 47"/>
                <a:gd name="T17" fmla="*/ 46 h 47"/>
                <a:gd name="T18" fmla="*/ 46 w 47"/>
                <a:gd name="T19" fmla="*/ 46 h 47"/>
                <a:gd name="T20" fmla="*/ 46 w 47"/>
                <a:gd name="T21" fmla="*/ 0 h 47"/>
                <a:gd name="T22" fmla="*/ 24 w 47"/>
                <a:gd name="T23" fmla="*/ 0 h 47"/>
                <a:gd name="T24" fmla="*/ 24 w 47"/>
                <a:gd name="T25" fmla="*/ 0 h 47"/>
                <a:gd name="T26" fmla="*/ 0 w 47"/>
                <a:gd name="T27" fmla="*/ 0 h 47"/>
                <a:gd name="T28" fmla="*/ 24 w 47"/>
                <a:gd name="T29" fmla="*/ 0 h 47"/>
                <a:gd name="T30" fmla="*/ 24 w 47"/>
                <a:gd name="T31" fmla="*/ 0 h 47"/>
                <a:gd name="T32" fmla="*/ 2 w 47"/>
                <a:gd name="T33" fmla="*/ 0 h 47"/>
                <a:gd name="T34" fmla="*/ 2 w 47"/>
                <a:gd name="T35" fmla="*/ 46 h 47"/>
                <a:gd name="T36" fmla="*/ 24 w 47"/>
                <a:gd name="T37" fmla="*/ 46 h 47"/>
                <a:gd name="T38" fmla="*/ 24 w 47"/>
                <a:gd name="T39" fmla="*/ 47 h 47"/>
                <a:gd name="T40" fmla="*/ 0 w 47"/>
                <a:gd name="T41" fmla="*/ 47 h 47"/>
                <a:gd name="T42" fmla="*/ 0 w 47"/>
                <a:gd name="T43" fmla="*/ 47 h 47"/>
                <a:gd name="T44" fmla="*/ 0 w 47"/>
                <a:gd name="T45" fmla="*/ 47 h 47"/>
                <a:gd name="T46" fmla="*/ 0 w 47"/>
                <a:gd name="T47" fmla="*/ 0 h 47"/>
                <a:gd name="T48" fmla="*/ 0 w 47"/>
                <a:gd name="T49" fmla="*/ 0 h 47"/>
                <a:gd name="T50" fmla="*/ 0 w 47"/>
                <a:gd name="T51"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7">
                  <a:moveTo>
                    <a:pt x="24" y="0"/>
                  </a:moveTo>
                  <a:lnTo>
                    <a:pt x="47" y="0"/>
                  </a:lnTo>
                  <a:lnTo>
                    <a:pt x="47" y="0"/>
                  </a:lnTo>
                  <a:lnTo>
                    <a:pt x="47" y="0"/>
                  </a:lnTo>
                  <a:lnTo>
                    <a:pt x="47" y="47"/>
                  </a:lnTo>
                  <a:lnTo>
                    <a:pt x="47" y="47"/>
                  </a:lnTo>
                  <a:lnTo>
                    <a:pt x="47" y="47"/>
                  </a:lnTo>
                  <a:lnTo>
                    <a:pt x="24" y="47"/>
                  </a:lnTo>
                  <a:lnTo>
                    <a:pt x="24" y="46"/>
                  </a:lnTo>
                  <a:lnTo>
                    <a:pt x="46" y="46"/>
                  </a:lnTo>
                  <a:lnTo>
                    <a:pt x="46" y="0"/>
                  </a:lnTo>
                  <a:lnTo>
                    <a:pt x="24" y="0"/>
                  </a:lnTo>
                  <a:lnTo>
                    <a:pt x="24" y="0"/>
                  </a:lnTo>
                  <a:close/>
                  <a:moveTo>
                    <a:pt x="0" y="0"/>
                  </a:moveTo>
                  <a:lnTo>
                    <a:pt x="24" y="0"/>
                  </a:lnTo>
                  <a:lnTo>
                    <a:pt x="24" y="0"/>
                  </a:lnTo>
                  <a:lnTo>
                    <a:pt x="2" y="0"/>
                  </a:lnTo>
                  <a:lnTo>
                    <a:pt x="2" y="46"/>
                  </a:lnTo>
                  <a:lnTo>
                    <a:pt x="24" y="46"/>
                  </a:lnTo>
                  <a:lnTo>
                    <a:pt x="24" y="47"/>
                  </a:lnTo>
                  <a:lnTo>
                    <a:pt x="0" y="47"/>
                  </a:lnTo>
                  <a:lnTo>
                    <a:pt x="0" y="47"/>
                  </a:lnTo>
                  <a:lnTo>
                    <a:pt x="0" y="47"/>
                  </a:lnTo>
                  <a:lnTo>
                    <a:pt x="0" y="0"/>
                  </a:lnTo>
                  <a:lnTo>
                    <a:pt x="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779" name="Rectangle 807"/>
            <p:cNvSpPr>
              <a:spLocks noChangeArrowheads="1"/>
            </p:cNvSpPr>
            <p:nvPr/>
          </p:nvSpPr>
          <p:spPr bwMode="auto">
            <a:xfrm>
              <a:off x="3317080" y="5096036"/>
              <a:ext cx="73025" cy="74613"/>
            </a:xfrm>
            <a:prstGeom prst="rect">
              <a:avLst/>
            </a:prstGeom>
            <a:solidFill>
              <a:srgbClr val="6C3E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grpSp>
          <p:nvGrpSpPr>
            <p:cNvPr id="17" name="Group 1009"/>
            <p:cNvGrpSpPr>
              <a:grpSpLocks/>
            </p:cNvGrpSpPr>
            <p:nvPr/>
          </p:nvGrpSpPr>
          <p:grpSpPr bwMode="auto">
            <a:xfrm>
              <a:off x="1986755" y="4575336"/>
              <a:ext cx="1403350" cy="1606550"/>
              <a:chOff x="2088" y="1998"/>
              <a:chExt cx="884" cy="1012"/>
            </a:xfrm>
          </p:grpSpPr>
          <p:sp>
            <p:nvSpPr>
              <p:cNvPr id="380" name="Freeform 809"/>
              <p:cNvSpPr>
                <a:spLocks noEditPoints="1"/>
              </p:cNvSpPr>
              <p:nvPr/>
            </p:nvSpPr>
            <p:spPr bwMode="auto">
              <a:xfrm>
                <a:off x="2925" y="2326"/>
                <a:ext cx="47" cy="47"/>
              </a:xfrm>
              <a:custGeom>
                <a:avLst/>
                <a:gdLst>
                  <a:gd name="T0" fmla="*/ 47 w 47"/>
                  <a:gd name="T1" fmla="*/ 0 h 47"/>
                  <a:gd name="T2" fmla="*/ 24 w 47"/>
                  <a:gd name="T3" fmla="*/ 0 h 47"/>
                  <a:gd name="T4" fmla="*/ 24 w 47"/>
                  <a:gd name="T5" fmla="*/ 0 h 47"/>
                  <a:gd name="T6" fmla="*/ 47 w 47"/>
                  <a:gd name="T7" fmla="*/ 0 h 47"/>
                  <a:gd name="T8" fmla="*/ 47 w 47"/>
                  <a:gd name="T9" fmla="*/ 0 h 47"/>
                  <a:gd name="T10" fmla="*/ 47 w 47"/>
                  <a:gd name="T11" fmla="*/ 0 h 47"/>
                  <a:gd name="T12" fmla="*/ 47 w 47"/>
                  <a:gd name="T13" fmla="*/ 47 h 47"/>
                  <a:gd name="T14" fmla="*/ 47 w 47"/>
                  <a:gd name="T15" fmla="*/ 47 h 47"/>
                  <a:gd name="T16" fmla="*/ 47 w 47"/>
                  <a:gd name="T17" fmla="*/ 47 h 47"/>
                  <a:gd name="T18" fmla="*/ 24 w 47"/>
                  <a:gd name="T19" fmla="*/ 47 h 47"/>
                  <a:gd name="T20" fmla="*/ 24 w 47"/>
                  <a:gd name="T21" fmla="*/ 46 h 47"/>
                  <a:gd name="T22" fmla="*/ 47 w 47"/>
                  <a:gd name="T23" fmla="*/ 46 h 47"/>
                  <a:gd name="T24" fmla="*/ 47 w 47"/>
                  <a:gd name="T25" fmla="*/ 0 h 47"/>
                  <a:gd name="T26" fmla="*/ 24 w 47"/>
                  <a:gd name="T27" fmla="*/ 0 h 47"/>
                  <a:gd name="T28" fmla="*/ 1 w 47"/>
                  <a:gd name="T29" fmla="*/ 0 h 47"/>
                  <a:gd name="T30" fmla="*/ 1 w 47"/>
                  <a:gd name="T31" fmla="*/ 46 h 47"/>
                  <a:gd name="T32" fmla="*/ 24 w 47"/>
                  <a:gd name="T33" fmla="*/ 46 h 47"/>
                  <a:gd name="T34" fmla="*/ 24 w 47"/>
                  <a:gd name="T35" fmla="*/ 47 h 47"/>
                  <a:gd name="T36" fmla="*/ 1 w 47"/>
                  <a:gd name="T37" fmla="*/ 47 h 47"/>
                  <a:gd name="T38" fmla="*/ 0 w 47"/>
                  <a:gd name="T39" fmla="*/ 47 h 47"/>
                  <a:gd name="T40" fmla="*/ 0 w 47"/>
                  <a:gd name="T41" fmla="*/ 47 h 47"/>
                  <a:gd name="T42" fmla="*/ 0 w 47"/>
                  <a:gd name="T43" fmla="*/ 0 h 47"/>
                  <a:gd name="T44" fmla="*/ 0 w 47"/>
                  <a:gd name="T45" fmla="*/ 0 h 47"/>
                  <a:gd name="T46" fmla="*/ 1 w 47"/>
                  <a:gd name="T47" fmla="*/ 0 h 47"/>
                  <a:gd name="T48" fmla="*/ 24 w 47"/>
                  <a:gd name="T49" fmla="*/ 0 h 47"/>
                  <a:gd name="T50" fmla="*/ 24 w 47"/>
                  <a:gd name="T51"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7">
                    <a:moveTo>
                      <a:pt x="47" y="0"/>
                    </a:moveTo>
                    <a:lnTo>
                      <a:pt x="24" y="0"/>
                    </a:lnTo>
                    <a:lnTo>
                      <a:pt x="24" y="0"/>
                    </a:lnTo>
                    <a:lnTo>
                      <a:pt x="47" y="0"/>
                    </a:lnTo>
                    <a:lnTo>
                      <a:pt x="47" y="0"/>
                    </a:lnTo>
                    <a:lnTo>
                      <a:pt x="47" y="0"/>
                    </a:lnTo>
                    <a:lnTo>
                      <a:pt x="47" y="47"/>
                    </a:lnTo>
                    <a:lnTo>
                      <a:pt x="47" y="47"/>
                    </a:lnTo>
                    <a:lnTo>
                      <a:pt x="47" y="47"/>
                    </a:lnTo>
                    <a:lnTo>
                      <a:pt x="24" y="47"/>
                    </a:lnTo>
                    <a:lnTo>
                      <a:pt x="24" y="46"/>
                    </a:lnTo>
                    <a:lnTo>
                      <a:pt x="47" y="46"/>
                    </a:lnTo>
                    <a:lnTo>
                      <a:pt x="47" y="0"/>
                    </a:lnTo>
                    <a:close/>
                    <a:moveTo>
                      <a:pt x="24" y="0"/>
                    </a:moveTo>
                    <a:lnTo>
                      <a:pt x="1" y="0"/>
                    </a:lnTo>
                    <a:lnTo>
                      <a:pt x="1" y="46"/>
                    </a:lnTo>
                    <a:lnTo>
                      <a:pt x="24" y="46"/>
                    </a:lnTo>
                    <a:lnTo>
                      <a:pt x="24" y="47"/>
                    </a:lnTo>
                    <a:lnTo>
                      <a:pt x="1" y="47"/>
                    </a:lnTo>
                    <a:lnTo>
                      <a:pt x="0" y="47"/>
                    </a:lnTo>
                    <a:lnTo>
                      <a:pt x="0" y="47"/>
                    </a:lnTo>
                    <a:lnTo>
                      <a:pt x="0" y="0"/>
                    </a:lnTo>
                    <a:lnTo>
                      <a:pt x="0" y="0"/>
                    </a:lnTo>
                    <a:lnTo>
                      <a:pt x="1" y="0"/>
                    </a:lnTo>
                    <a:lnTo>
                      <a:pt x="24" y="0"/>
                    </a:lnTo>
                    <a:lnTo>
                      <a:pt x="2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381" name="Rectangle 810"/>
              <p:cNvSpPr>
                <a:spLocks noChangeArrowheads="1"/>
              </p:cNvSpPr>
              <p:nvPr/>
            </p:nvSpPr>
            <p:spPr bwMode="auto">
              <a:xfrm>
                <a:off x="2636" y="2275"/>
                <a:ext cx="45" cy="47"/>
              </a:xfrm>
              <a:prstGeom prst="rect">
                <a:avLst/>
              </a:prstGeom>
              <a:solidFill>
                <a:srgbClr val="EE2D3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382" name="Freeform 811"/>
              <p:cNvSpPr>
                <a:spLocks noEditPoints="1"/>
              </p:cNvSpPr>
              <p:nvPr/>
            </p:nvSpPr>
            <p:spPr bwMode="auto">
              <a:xfrm>
                <a:off x="2636" y="2275"/>
                <a:ext cx="47" cy="47"/>
              </a:xfrm>
              <a:custGeom>
                <a:avLst/>
                <a:gdLst>
                  <a:gd name="T0" fmla="*/ 23 w 47"/>
                  <a:gd name="T1" fmla="*/ 46 h 47"/>
                  <a:gd name="T2" fmla="*/ 45 w 47"/>
                  <a:gd name="T3" fmla="*/ 46 h 47"/>
                  <a:gd name="T4" fmla="*/ 45 w 47"/>
                  <a:gd name="T5" fmla="*/ 1 h 47"/>
                  <a:gd name="T6" fmla="*/ 23 w 47"/>
                  <a:gd name="T7" fmla="*/ 1 h 47"/>
                  <a:gd name="T8" fmla="*/ 23 w 47"/>
                  <a:gd name="T9" fmla="*/ 0 h 47"/>
                  <a:gd name="T10" fmla="*/ 45 w 47"/>
                  <a:gd name="T11" fmla="*/ 0 h 47"/>
                  <a:gd name="T12" fmla="*/ 47 w 47"/>
                  <a:gd name="T13" fmla="*/ 0 h 47"/>
                  <a:gd name="T14" fmla="*/ 47 w 47"/>
                  <a:gd name="T15" fmla="*/ 0 h 47"/>
                  <a:gd name="T16" fmla="*/ 47 w 47"/>
                  <a:gd name="T17" fmla="*/ 47 h 47"/>
                  <a:gd name="T18" fmla="*/ 47 w 47"/>
                  <a:gd name="T19" fmla="*/ 47 h 47"/>
                  <a:gd name="T20" fmla="*/ 45 w 47"/>
                  <a:gd name="T21" fmla="*/ 47 h 47"/>
                  <a:gd name="T22" fmla="*/ 23 w 47"/>
                  <a:gd name="T23" fmla="*/ 47 h 47"/>
                  <a:gd name="T24" fmla="*/ 23 w 47"/>
                  <a:gd name="T25" fmla="*/ 46 h 47"/>
                  <a:gd name="T26" fmla="*/ 0 w 47"/>
                  <a:gd name="T27" fmla="*/ 46 h 47"/>
                  <a:gd name="T28" fmla="*/ 23 w 47"/>
                  <a:gd name="T29" fmla="*/ 46 h 47"/>
                  <a:gd name="T30" fmla="*/ 23 w 47"/>
                  <a:gd name="T31" fmla="*/ 47 h 47"/>
                  <a:gd name="T32" fmla="*/ 0 w 47"/>
                  <a:gd name="T33" fmla="*/ 47 h 47"/>
                  <a:gd name="T34" fmla="*/ 0 w 47"/>
                  <a:gd name="T35" fmla="*/ 47 h 47"/>
                  <a:gd name="T36" fmla="*/ 0 w 47"/>
                  <a:gd name="T37" fmla="*/ 47 h 47"/>
                  <a:gd name="T38" fmla="*/ 0 w 47"/>
                  <a:gd name="T39" fmla="*/ 0 h 47"/>
                  <a:gd name="T40" fmla="*/ 0 w 47"/>
                  <a:gd name="T41" fmla="*/ 0 h 47"/>
                  <a:gd name="T42" fmla="*/ 0 w 47"/>
                  <a:gd name="T43" fmla="*/ 0 h 47"/>
                  <a:gd name="T44" fmla="*/ 23 w 47"/>
                  <a:gd name="T45" fmla="*/ 0 h 47"/>
                  <a:gd name="T46" fmla="*/ 23 w 47"/>
                  <a:gd name="T47" fmla="*/ 1 h 47"/>
                  <a:gd name="T48" fmla="*/ 0 w 47"/>
                  <a:gd name="T49" fmla="*/ 1 h 47"/>
                  <a:gd name="T50" fmla="*/ 0 w 47"/>
                  <a:gd name="T51" fmla="*/ 4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7">
                    <a:moveTo>
                      <a:pt x="23" y="46"/>
                    </a:moveTo>
                    <a:lnTo>
                      <a:pt x="45" y="46"/>
                    </a:lnTo>
                    <a:lnTo>
                      <a:pt x="45" y="1"/>
                    </a:lnTo>
                    <a:lnTo>
                      <a:pt x="23" y="1"/>
                    </a:lnTo>
                    <a:lnTo>
                      <a:pt x="23" y="0"/>
                    </a:lnTo>
                    <a:lnTo>
                      <a:pt x="45" y="0"/>
                    </a:lnTo>
                    <a:lnTo>
                      <a:pt x="47" y="0"/>
                    </a:lnTo>
                    <a:lnTo>
                      <a:pt x="47" y="0"/>
                    </a:lnTo>
                    <a:lnTo>
                      <a:pt x="47" y="47"/>
                    </a:lnTo>
                    <a:lnTo>
                      <a:pt x="47" y="47"/>
                    </a:lnTo>
                    <a:lnTo>
                      <a:pt x="45" y="47"/>
                    </a:lnTo>
                    <a:lnTo>
                      <a:pt x="23" y="47"/>
                    </a:lnTo>
                    <a:lnTo>
                      <a:pt x="23" y="46"/>
                    </a:lnTo>
                    <a:close/>
                    <a:moveTo>
                      <a:pt x="0" y="46"/>
                    </a:moveTo>
                    <a:lnTo>
                      <a:pt x="23" y="46"/>
                    </a:lnTo>
                    <a:lnTo>
                      <a:pt x="23" y="47"/>
                    </a:lnTo>
                    <a:lnTo>
                      <a:pt x="0" y="47"/>
                    </a:lnTo>
                    <a:lnTo>
                      <a:pt x="0" y="47"/>
                    </a:lnTo>
                    <a:lnTo>
                      <a:pt x="0" y="47"/>
                    </a:lnTo>
                    <a:lnTo>
                      <a:pt x="0" y="0"/>
                    </a:lnTo>
                    <a:lnTo>
                      <a:pt x="0" y="0"/>
                    </a:lnTo>
                    <a:lnTo>
                      <a:pt x="0" y="0"/>
                    </a:lnTo>
                    <a:lnTo>
                      <a:pt x="23" y="0"/>
                    </a:lnTo>
                    <a:lnTo>
                      <a:pt x="23" y="1"/>
                    </a:lnTo>
                    <a:lnTo>
                      <a:pt x="0" y="1"/>
                    </a:lnTo>
                    <a:lnTo>
                      <a:pt x="0" y="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383" name="Rectangle 812"/>
              <p:cNvSpPr>
                <a:spLocks noChangeArrowheads="1"/>
              </p:cNvSpPr>
              <p:nvPr/>
            </p:nvSpPr>
            <p:spPr bwMode="auto">
              <a:xfrm>
                <a:off x="2636" y="2322"/>
                <a:ext cx="45" cy="46"/>
              </a:xfrm>
              <a:prstGeom prst="rect">
                <a:avLst/>
              </a:prstGeom>
              <a:solidFill>
                <a:srgbClr val="F69A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384" name="Freeform 813"/>
              <p:cNvSpPr>
                <a:spLocks noEditPoints="1"/>
              </p:cNvSpPr>
              <p:nvPr/>
            </p:nvSpPr>
            <p:spPr bwMode="auto">
              <a:xfrm>
                <a:off x="2636" y="2321"/>
                <a:ext cx="47" cy="47"/>
              </a:xfrm>
              <a:custGeom>
                <a:avLst/>
                <a:gdLst>
                  <a:gd name="T0" fmla="*/ 23 w 47"/>
                  <a:gd name="T1" fmla="*/ 0 h 47"/>
                  <a:gd name="T2" fmla="*/ 45 w 47"/>
                  <a:gd name="T3" fmla="*/ 0 h 47"/>
                  <a:gd name="T4" fmla="*/ 47 w 47"/>
                  <a:gd name="T5" fmla="*/ 0 h 47"/>
                  <a:gd name="T6" fmla="*/ 47 w 47"/>
                  <a:gd name="T7" fmla="*/ 1 h 47"/>
                  <a:gd name="T8" fmla="*/ 47 w 47"/>
                  <a:gd name="T9" fmla="*/ 47 h 47"/>
                  <a:gd name="T10" fmla="*/ 47 w 47"/>
                  <a:gd name="T11" fmla="*/ 47 h 47"/>
                  <a:gd name="T12" fmla="*/ 45 w 47"/>
                  <a:gd name="T13" fmla="*/ 47 h 47"/>
                  <a:gd name="T14" fmla="*/ 23 w 47"/>
                  <a:gd name="T15" fmla="*/ 47 h 47"/>
                  <a:gd name="T16" fmla="*/ 23 w 47"/>
                  <a:gd name="T17" fmla="*/ 47 h 47"/>
                  <a:gd name="T18" fmla="*/ 45 w 47"/>
                  <a:gd name="T19" fmla="*/ 47 h 47"/>
                  <a:gd name="T20" fmla="*/ 45 w 47"/>
                  <a:gd name="T21" fmla="*/ 1 h 47"/>
                  <a:gd name="T22" fmla="*/ 23 w 47"/>
                  <a:gd name="T23" fmla="*/ 1 h 47"/>
                  <a:gd name="T24" fmla="*/ 23 w 47"/>
                  <a:gd name="T25" fmla="*/ 0 h 47"/>
                  <a:gd name="T26" fmla="*/ 0 w 47"/>
                  <a:gd name="T27" fmla="*/ 0 h 47"/>
                  <a:gd name="T28" fmla="*/ 23 w 47"/>
                  <a:gd name="T29" fmla="*/ 0 h 47"/>
                  <a:gd name="T30" fmla="*/ 23 w 47"/>
                  <a:gd name="T31" fmla="*/ 1 h 47"/>
                  <a:gd name="T32" fmla="*/ 0 w 47"/>
                  <a:gd name="T33" fmla="*/ 1 h 47"/>
                  <a:gd name="T34" fmla="*/ 0 w 47"/>
                  <a:gd name="T35" fmla="*/ 47 h 47"/>
                  <a:gd name="T36" fmla="*/ 23 w 47"/>
                  <a:gd name="T37" fmla="*/ 47 h 47"/>
                  <a:gd name="T38" fmla="*/ 23 w 47"/>
                  <a:gd name="T39" fmla="*/ 47 h 47"/>
                  <a:gd name="T40" fmla="*/ 0 w 47"/>
                  <a:gd name="T41" fmla="*/ 47 h 47"/>
                  <a:gd name="T42" fmla="*/ 0 w 47"/>
                  <a:gd name="T43" fmla="*/ 47 h 47"/>
                  <a:gd name="T44" fmla="*/ 0 w 47"/>
                  <a:gd name="T45" fmla="*/ 47 h 47"/>
                  <a:gd name="T46" fmla="*/ 0 w 47"/>
                  <a:gd name="T47" fmla="*/ 1 h 47"/>
                  <a:gd name="T48" fmla="*/ 0 w 47"/>
                  <a:gd name="T49" fmla="*/ 0 h 47"/>
                  <a:gd name="T50" fmla="*/ 0 w 47"/>
                  <a:gd name="T51"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7">
                    <a:moveTo>
                      <a:pt x="23" y="0"/>
                    </a:moveTo>
                    <a:lnTo>
                      <a:pt x="45" y="0"/>
                    </a:lnTo>
                    <a:lnTo>
                      <a:pt x="47" y="0"/>
                    </a:lnTo>
                    <a:lnTo>
                      <a:pt x="47" y="1"/>
                    </a:lnTo>
                    <a:lnTo>
                      <a:pt x="47" y="47"/>
                    </a:lnTo>
                    <a:lnTo>
                      <a:pt x="47" y="47"/>
                    </a:lnTo>
                    <a:lnTo>
                      <a:pt x="45" y="47"/>
                    </a:lnTo>
                    <a:lnTo>
                      <a:pt x="23" y="47"/>
                    </a:lnTo>
                    <a:lnTo>
                      <a:pt x="23" y="47"/>
                    </a:lnTo>
                    <a:lnTo>
                      <a:pt x="45" y="47"/>
                    </a:lnTo>
                    <a:lnTo>
                      <a:pt x="45" y="1"/>
                    </a:lnTo>
                    <a:lnTo>
                      <a:pt x="23" y="1"/>
                    </a:lnTo>
                    <a:lnTo>
                      <a:pt x="23" y="0"/>
                    </a:lnTo>
                    <a:close/>
                    <a:moveTo>
                      <a:pt x="0" y="0"/>
                    </a:moveTo>
                    <a:lnTo>
                      <a:pt x="23" y="0"/>
                    </a:lnTo>
                    <a:lnTo>
                      <a:pt x="23" y="1"/>
                    </a:lnTo>
                    <a:lnTo>
                      <a:pt x="0" y="1"/>
                    </a:lnTo>
                    <a:lnTo>
                      <a:pt x="0" y="47"/>
                    </a:lnTo>
                    <a:lnTo>
                      <a:pt x="23" y="47"/>
                    </a:lnTo>
                    <a:lnTo>
                      <a:pt x="23" y="47"/>
                    </a:lnTo>
                    <a:lnTo>
                      <a:pt x="0" y="47"/>
                    </a:lnTo>
                    <a:lnTo>
                      <a:pt x="0" y="47"/>
                    </a:lnTo>
                    <a:lnTo>
                      <a:pt x="0" y="47"/>
                    </a:lnTo>
                    <a:lnTo>
                      <a:pt x="0" y="1"/>
                    </a:lnTo>
                    <a:lnTo>
                      <a:pt x="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385" name="Rectangle 814"/>
              <p:cNvSpPr>
                <a:spLocks noChangeArrowheads="1"/>
              </p:cNvSpPr>
              <p:nvPr/>
            </p:nvSpPr>
            <p:spPr bwMode="auto">
              <a:xfrm>
                <a:off x="2636" y="2368"/>
                <a:ext cx="45" cy="46"/>
              </a:xfrm>
              <a:prstGeom prst="rect">
                <a:avLst/>
              </a:prstGeom>
              <a:solidFill>
                <a:srgbClr val="EE2D3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386" name="Freeform 815"/>
              <p:cNvSpPr>
                <a:spLocks noEditPoints="1"/>
              </p:cNvSpPr>
              <p:nvPr/>
            </p:nvSpPr>
            <p:spPr bwMode="auto">
              <a:xfrm>
                <a:off x="2636" y="2368"/>
                <a:ext cx="47" cy="47"/>
              </a:xfrm>
              <a:custGeom>
                <a:avLst/>
                <a:gdLst>
                  <a:gd name="T0" fmla="*/ 23 w 47"/>
                  <a:gd name="T1" fmla="*/ 46 h 47"/>
                  <a:gd name="T2" fmla="*/ 45 w 47"/>
                  <a:gd name="T3" fmla="*/ 46 h 47"/>
                  <a:gd name="T4" fmla="*/ 45 w 47"/>
                  <a:gd name="T5" fmla="*/ 0 h 47"/>
                  <a:gd name="T6" fmla="*/ 23 w 47"/>
                  <a:gd name="T7" fmla="*/ 0 h 47"/>
                  <a:gd name="T8" fmla="*/ 23 w 47"/>
                  <a:gd name="T9" fmla="*/ 0 h 47"/>
                  <a:gd name="T10" fmla="*/ 45 w 47"/>
                  <a:gd name="T11" fmla="*/ 0 h 47"/>
                  <a:gd name="T12" fmla="*/ 47 w 47"/>
                  <a:gd name="T13" fmla="*/ 0 h 47"/>
                  <a:gd name="T14" fmla="*/ 47 w 47"/>
                  <a:gd name="T15" fmla="*/ 0 h 47"/>
                  <a:gd name="T16" fmla="*/ 47 w 47"/>
                  <a:gd name="T17" fmla="*/ 46 h 47"/>
                  <a:gd name="T18" fmla="*/ 47 w 47"/>
                  <a:gd name="T19" fmla="*/ 47 h 47"/>
                  <a:gd name="T20" fmla="*/ 45 w 47"/>
                  <a:gd name="T21" fmla="*/ 47 h 47"/>
                  <a:gd name="T22" fmla="*/ 23 w 47"/>
                  <a:gd name="T23" fmla="*/ 47 h 47"/>
                  <a:gd name="T24" fmla="*/ 23 w 47"/>
                  <a:gd name="T25" fmla="*/ 46 h 47"/>
                  <a:gd name="T26" fmla="*/ 0 w 47"/>
                  <a:gd name="T27" fmla="*/ 46 h 47"/>
                  <a:gd name="T28" fmla="*/ 23 w 47"/>
                  <a:gd name="T29" fmla="*/ 46 h 47"/>
                  <a:gd name="T30" fmla="*/ 23 w 47"/>
                  <a:gd name="T31" fmla="*/ 47 h 47"/>
                  <a:gd name="T32" fmla="*/ 0 w 47"/>
                  <a:gd name="T33" fmla="*/ 47 h 47"/>
                  <a:gd name="T34" fmla="*/ 0 w 47"/>
                  <a:gd name="T35" fmla="*/ 47 h 47"/>
                  <a:gd name="T36" fmla="*/ 0 w 47"/>
                  <a:gd name="T37" fmla="*/ 46 h 47"/>
                  <a:gd name="T38" fmla="*/ 0 w 47"/>
                  <a:gd name="T39" fmla="*/ 0 h 47"/>
                  <a:gd name="T40" fmla="*/ 0 w 47"/>
                  <a:gd name="T41" fmla="*/ 0 h 47"/>
                  <a:gd name="T42" fmla="*/ 0 w 47"/>
                  <a:gd name="T43" fmla="*/ 0 h 47"/>
                  <a:gd name="T44" fmla="*/ 23 w 47"/>
                  <a:gd name="T45" fmla="*/ 0 h 47"/>
                  <a:gd name="T46" fmla="*/ 23 w 47"/>
                  <a:gd name="T47" fmla="*/ 0 h 47"/>
                  <a:gd name="T48" fmla="*/ 0 w 47"/>
                  <a:gd name="T49" fmla="*/ 0 h 47"/>
                  <a:gd name="T50" fmla="*/ 0 w 47"/>
                  <a:gd name="T51" fmla="*/ 4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7">
                    <a:moveTo>
                      <a:pt x="23" y="46"/>
                    </a:moveTo>
                    <a:lnTo>
                      <a:pt x="45" y="46"/>
                    </a:lnTo>
                    <a:lnTo>
                      <a:pt x="45" y="0"/>
                    </a:lnTo>
                    <a:lnTo>
                      <a:pt x="23" y="0"/>
                    </a:lnTo>
                    <a:lnTo>
                      <a:pt x="23" y="0"/>
                    </a:lnTo>
                    <a:lnTo>
                      <a:pt x="45" y="0"/>
                    </a:lnTo>
                    <a:lnTo>
                      <a:pt x="47" y="0"/>
                    </a:lnTo>
                    <a:lnTo>
                      <a:pt x="47" y="0"/>
                    </a:lnTo>
                    <a:lnTo>
                      <a:pt x="47" y="46"/>
                    </a:lnTo>
                    <a:lnTo>
                      <a:pt x="47" y="47"/>
                    </a:lnTo>
                    <a:lnTo>
                      <a:pt x="45" y="47"/>
                    </a:lnTo>
                    <a:lnTo>
                      <a:pt x="23" y="47"/>
                    </a:lnTo>
                    <a:lnTo>
                      <a:pt x="23" y="46"/>
                    </a:lnTo>
                    <a:close/>
                    <a:moveTo>
                      <a:pt x="0" y="46"/>
                    </a:moveTo>
                    <a:lnTo>
                      <a:pt x="23" y="46"/>
                    </a:lnTo>
                    <a:lnTo>
                      <a:pt x="23" y="47"/>
                    </a:lnTo>
                    <a:lnTo>
                      <a:pt x="0" y="47"/>
                    </a:lnTo>
                    <a:lnTo>
                      <a:pt x="0" y="47"/>
                    </a:lnTo>
                    <a:lnTo>
                      <a:pt x="0" y="46"/>
                    </a:lnTo>
                    <a:lnTo>
                      <a:pt x="0" y="0"/>
                    </a:lnTo>
                    <a:lnTo>
                      <a:pt x="0" y="0"/>
                    </a:lnTo>
                    <a:lnTo>
                      <a:pt x="0" y="0"/>
                    </a:lnTo>
                    <a:lnTo>
                      <a:pt x="23" y="0"/>
                    </a:lnTo>
                    <a:lnTo>
                      <a:pt x="23" y="0"/>
                    </a:lnTo>
                    <a:lnTo>
                      <a:pt x="0" y="0"/>
                    </a:lnTo>
                    <a:lnTo>
                      <a:pt x="0" y="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387" name="Rectangle 816"/>
              <p:cNvSpPr>
                <a:spLocks noChangeArrowheads="1"/>
              </p:cNvSpPr>
              <p:nvPr/>
            </p:nvSpPr>
            <p:spPr bwMode="auto">
              <a:xfrm>
                <a:off x="2636" y="2414"/>
                <a:ext cx="45" cy="47"/>
              </a:xfrm>
              <a:prstGeom prst="rect">
                <a:avLst/>
              </a:prstGeom>
              <a:solidFill>
                <a:srgbClr val="FAE0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388" name="Freeform 817"/>
              <p:cNvSpPr>
                <a:spLocks noEditPoints="1"/>
              </p:cNvSpPr>
              <p:nvPr/>
            </p:nvSpPr>
            <p:spPr bwMode="auto">
              <a:xfrm>
                <a:off x="2636" y="2414"/>
                <a:ext cx="47" cy="47"/>
              </a:xfrm>
              <a:custGeom>
                <a:avLst/>
                <a:gdLst>
                  <a:gd name="T0" fmla="*/ 23 w 47"/>
                  <a:gd name="T1" fmla="*/ 0 h 47"/>
                  <a:gd name="T2" fmla="*/ 45 w 47"/>
                  <a:gd name="T3" fmla="*/ 0 h 47"/>
                  <a:gd name="T4" fmla="*/ 47 w 47"/>
                  <a:gd name="T5" fmla="*/ 0 h 47"/>
                  <a:gd name="T6" fmla="*/ 47 w 47"/>
                  <a:gd name="T7" fmla="*/ 0 h 47"/>
                  <a:gd name="T8" fmla="*/ 47 w 47"/>
                  <a:gd name="T9" fmla="*/ 47 h 47"/>
                  <a:gd name="T10" fmla="*/ 47 w 47"/>
                  <a:gd name="T11" fmla="*/ 47 h 47"/>
                  <a:gd name="T12" fmla="*/ 45 w 47"/>
                  <a:gd name="T13" fmla="*/ 47 h 47"/>
                  <a:gd name="T14" fmla="*/ 23 w 47"/>
                  <a:gd name="T15" fmla="*/ 47 h 47"/>
                  <a:gd name="T16" fmla="*/ 23 w 47"/>
                  <a:gd name="T17" fmla="*/ 45 h 47"/>
                  <a:gd name="T18" fmla="*/ 45 w 47"/>
                  <a:gd name="T19" fmla="*/ 45 h 47"/>
                  <a:gd name="T20" fmla="*/ 45 w 47"/>
                  <a:gd name="T21" fmla="*/ 1 h 47"/>
                  <a:gd name="T22" fmla="*/ 23 w 47"/>
                  <a:gd name="T23" fmla="*/ 1 h 47"/>
                  <a:gd name="T24" fmla="*/ 23 w 47"/>
                  <a:gd name="T25" fmla="*/ 0 h 47"/>
                  <a:gd name="T26" fmla="*/ 0 w 47"/>
                  <a:gd name="T27" fmla="*/ 0 h 47"/>
                  <a:gd name="T28" fmla="*/ 23 w 47"/>
                  <a:gd name="T29" fmla="*/ 0 h 47"/>
                  <a:gd name="T30" fmla="*/ 23 w 47"/>
                  <a:gd name="T31" fmla="*/ 1 h 47"/>
                  <a:gd name="T32" fmla="*/ 0 w 47"/>
                  <a:gd name="T33" fmla="*/ 1 h 47"/>
                  <a:gd name="T34" fmla="*/ 0 w 47"/>
                  <a:gd name="T35" fmla="*/ 45 h 47"/>
                  <a:gd name="T36" fmla="*/ 23 w 47"/>
                  <a:gd name="T37" fmla="*/ 45 h 47"/>
                  <a:gd name="T38" fmla="*/ 23 w 47"/>
                  <a:gd name="T39" fmla="*/ 47 h 47"/>
                  <a:gd name="T40" fmla="*/ 0 w 47"/>
                  <a:gd name="T41" fmla="*/ 47 h 47"/>
                  <a:gd name="T42" fmla="*/ 0 w 47"/>
                  <a:gd name="T43" fmla="*/ 47 h 47"/>
                  <a:gd name="T44" fmla="*/ 0 w 47"/>
                  <a:gd name="T45" fmla="*/ 47 h 47"/>
                  <a:gd name="T46" fmla="*/ 0 w 47"/>
                  <a:gd name="T47" fmla="*/ 0 h 47"/>
                  <a:gd name="T48" fmla="*/ 0 w 47"/>
                  <a:gd name="T49" fmla="*/ 0 h 47"/>
                  <a:gd name="T50" fmla="*/ 0 w 47"/>
                  <a:gd name="T51"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7">
                    <a:moveTo>
                      <a:pt x="23" y="0"/>
                    </a:moveTo>
                    <a:lnTo>
                      <a:pt x="45" y="0"/>
                    </a:lnTo>
                    <a:lnTo>
                      <a:pt x="47" y="0"/>
                    </a:lnTo>
                    <a:lnTo>
                      <a:pt x="47" y="0"/>
                    </a:lnTo>
                    <a:lnTo>
                      <a:pt x="47" y="47"/>
                    </a:lnTo>
                    <a:lnTo>
                      <a:pt x="47" y="47"/>
                    </a:lnTo>
                    <a:lnTo>
                      <a:pt x="45" y="47"/>
                    </a:lnTo>
                    <a:lnTo>
                      <a:pt x="23" y="47"/>
                    </a:lnTo>
                    <a:lnTo>
                      <a:pt x="23" y="45"/>
                    </a:lnTo>
                    <a:lnTo>
                      <a:pt x="45" y="45"/>
                    </a:lnTo>
                    <a:lnTo>
                      <a:pt x="45" y="1"/>
                    </a:lnTo>
                    <a:lnTo>
                      <a:pt x="23" y="1"/>
                    </a:lnTo>
                    <a:lnTo>
                      <a:pt x="23" y="0"/>
                    </a:lnTo>
                    <a:close/>
                    <a:moveTo>
                      <a:pt x="0" y="0"/>
                    </a:moveTo>
                    <a:lnTo>
                      <a:pt x="23" y="0"/>
                    </a:lnTo>
                    <a:lnTo>
                      <a:pt x="23" y="1"/>
                    </a:lnTo>
                    <a:lnTo>
                      <a:pt x="0" y="1"/>
                    </a:lnTo>
                    <a:lnTo>
                      <a:pt x="0" y="45"/>
                    </a:lnTo>
                    <a:lnTo>
                      <a:pt x="23" y="45"/>
                    </a:lnTo>
                    <a:lnTo>
                      <a:pt x="23" y="47"/>
                    </a:lnTo>
                    <a:lnTo>
                      <a:pt x="0" y="47"/>
                    </a:lnTo>
                    <a:lnTo>
                      <a:pt x="0" y="47"/>
                    </a:lnTo>
                    <a:lnTo>
                      <a:pt x="0" y="47"/>
                    </a:lnTo>
                    <a:lnTo>
                      <a:pt x="0" y="0"/>
                    </a:lnTo>
                    <a:lnTo>
                      <a:pt x="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389" name="Rectangle 818"/>
              <p:cNvSpPr>
                <a:spLocks noChangeArrowheads="1"/>
              </p:cNvSpPr>
              <p:nvPr/>
            </p:nvSpPr>
            <p:spPr bwMode="auto">
              <a:xfrm>
                <a:off x="2451" y="1998"/>
                <a:ext cx="46" cy="47"/>
              </a:xfrm>
              <a:prstGeom prst="rect">
                <a:avLst/>
              </a:prstGeom>
              <a:solidFill>
                <a:srgbClr val="6C3E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390" name="Freeform 819"/>
              <p:cNvSpPr>
                <a:spLocks noEditPoints="1"/>
              </p:cNvSpPr>
              <p:nvPr/>
            </p:nvSpPr>
            <p:spPr bwMode="auto">
              <a:xfrm>
                <a:off x="2451" y="1998"/>
                <a:ext cx="46" cy="47"/>
              </a:xfrm>
              <a:custGeom>
                <a:avLst/>
                <a:gdLst>
                  <a:gd name="T0" fmla="*/ 24 w 46"/>
                  <a:gd name="T1" fmla="*/ 47 h 47"/>
                  <a:gd name="T2" fmla="*/ 46 w 46"/>
                  <a:gd name="T3" fmla="*/ 47 h 47"/>
                  <a:gd name="T4" fmla="*/ 46 w 46"/>
                  <a:gd name="T5" fmla="*/ 1 h 47"/>
                  <a:gd name="T6" fmla="*/ 24 w 46"/>
                  <a:gd name="T7" fmla="*/ 1 h 47"/>
                  <a:gd name="T8" fmla="*/ 24 w 46"/>
                  <a:gd name="T9" fmla="*/ 0 h 47"/>
                  <a:gd name="T10" fmla="*/ 46 w 46"/>
                  <a:gd name="T11" fmla="*/ 0 h 47"/>
                  <a:gd name="T12" fmla="*/ 46 w 46"/>
                  <a:gd name="T13" fmla="*/ 0 h 47"/>
                  <a:gd name="T14" fmla="*/ 46 w 46"/>
                  <a:gd name="T15" fmla="*/ 0 h 47"/>
                  <a:gd name="T16" fmla="*/ 46 w 46"/>
                  <a:gd name="T17" fmla="*/ 47 h 47"/>
                  <a:gd name="T18" fmla="*/ 46 w 46"/>
                  <a:gd name="T19" fmla="*/ 47 h 47"/>
                  <a:gd name="T20" fmla="*/ 46 w 46"/>
                  <a:gd name="T21" fmla="*/ 47 h 47"/>
                  <a:gd name="T22" fmla="*/ 24 w 46"/>
                  <a:gd name="T23" fmla="*/ 47 h 47"/>
                  <a:gd name="T24" fmla="*/ 24 w 46"/>
                  <a:gd name="T25" fmla="*/ 47 h 47"/>
                  <a:gd name="T26" fmla="*/ 0 w 46"/>
                  <a:gd name="T27" fmla="*/ 47 h 47"/>
                  <a:gd name="T28" fmla="*/ 24 w 46"/>
                  <a:gd name="T29" fmla="*/ 47 h 47"/>
                  <a:gd name="T30" fmla="*/ 24 w 46"/>
                  <a:gd name="T31" fmla="*/ 47 h 47"/>
                  <a:gd name="T32" fmla="*/ 0 w 46"/>
                  <a:gd name="T33" fmla="*/ 47 h 47"/>
                  <a:gd name="T34" fmla="*/ 0 w 46"/>
                  <a:gd name="T35" fmla="*/ 47 h 47"/>
                  <a:gd name="T36" fmla="*/ 0 w 46"/>
                  <a:gd name="T37" fmla="*/ 47 h 47"/>
                  <a:gd name="T38" fmla="*/ 0 w 46"/>
                  <a:gd name="T39" fmla="*/ 0 h 47"/>
                  <a:gd name="T40" fmla="*/ 0 w 46"/>
                  <a:gd name="T41" fmla="*/ 0 h 47"/>
                  <a:gd name="T42" fmla="*/ 0 w 46"/>
                  <a:gd name="T43" fmla="*/ 0 h 47"/>
                  <a:gd name="T44" fmla="*/ 24 w 46"/>
                  <a:gd name="T45" fmla="*/ 0 h 47"/>
                  <a:gd name="T46" fmla="*/ 24 w 46"/>
                  <a:gd name="T47" fmla="*/ 1 h 47"/>
                  <a:gd name="T48" fmla="*/ 0 w 46"/>
                  <a:gd name="T49" fmla="*/ 1 h 47"/>
                  <a:gd name="T50" fmla="*/ 0 w 46"/>
                  <a:gd name="T51" fmla="*/ 4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6" h="47">
                    <a:moveTo>
                      <a:pt x="24" y="47"/>
                    </a:moveTo>
                    <a:lnTo>
                      <a:pt x="46" y="47"/>
                    </a:lnTo>
                    <a:lnTo>
                      <a:pt x="46" y="1"/>
                    </a:lnTo>
                    <a:lnTo>
                      <a:pt x="24" y="1"/>
                    </a:lnTo>
                    <a:lnTo>
                      <a:pt x="24" y="0"/>
                    </a:lnTo>
                    <a:lnTo>
                      <a:pt x="46" y="0"/>
                    </a:lnTo>
                    <a:lnTo>
                      <a:pt x="46" y="0"/>
                    </a:lnTo>
                    <a:lnTo>
                      <a:pt x="46" y="0"/>
                    </a:lnTo>
                    <a:lnTo>
                      <a:pt x="46" y="47"/>
                    </a:lnTo>
                    <a:lnTo>
                      <a:pt x="46" y="47"/>
                    </a:lnTo>
                    <a:lnTo>
                      <a:pt x="46" y="47"/>
                    </a:lnTo>
                    <a:lnTo>
                      <a:pt x="24" y="47"/>
                    </a:lnTo>
                    <a:lnTo>
                      <a:pt x="24" y="47"/>
                    </a:lnTo>
                    <a:close/>
                    <a:moveTo>
                      <a:pt x="0" y="47"/>
                    </a:moveTo>
                    <a:lnTo>
                      <a:pt x="24" y="47"/>
                    </a:lnTo>
                    <a:lnTo>
                      <a:pt x="24" y="47"/>
                    </a:lnTo>
                    <a:lnTo>
                      <a:pt x="0" y="47"/>
                    </a:lnTo>
                    <a:lnTo>
                      <a:pt x="0" y="47"/>
                    </a:lnTo>
                    <a:lnTo>
                      <a:pt x="0" y="47"/>
                    </a:lnTo>
                    <a:lnTo>
                      <a:pt x="0" y="0"/>
                    </a:lnTo>
                    <a:lnTo>
                      <a:pt x="0" y="0"/>
                    </a:lnTo>
                    <a:lnTo>
                      <a:pt x="0" y="0"/>
                    </a:lnTo>
                    <a:lnTo>
                      <a:pt x="24" y="0"/>
                    </a:lnTo>
                    <a:lnTo>
                      <a:pt x="24" y="1"/>
                    </a:lnTo>
                    <a:lnTo>
                      <a:pt x="0" y="1"/>
                    </a:lnTo>
                    <a:lnTo>
                      <a:pt x="0" y="4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391" name="Rectangle 820"/>
              <p:cNvSpPr>
                <a:spLocks noChangeArrowheads="1"/>
              </p:cNvSpPr>
              <p:nvPr/>
            </p:nvSpPr>
            <p:spPr bwMode="auto">
              <a:xfrm>
                <a:off x="2497" y="1998"/>
                <a:ext cx="47" cy="47"/>
              </a:xfrm>
              <a:prstGeom prst="rect">
                <a:avLst/>
              </a:prstGeom>
              <a:solidFill>
                <a:srgbClr val="6C3E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392" name="Freeform 821"/>
              <p:cNvSpPr>
                <a:spLocks noEditPoints="1"/>
              </p:cNvSpPr>
              <p:nvPr/>
            </p:nvSpPr>
            <p:spPr bwMode="auto">
              <a:xfrm>
                <a:off x="2497" y="1998"/>
                <a:ext cx="47" cy="47"/>
              </a:xfrm>
              <a:custGeom>
                <a:avLst/>
                <a:gdLst>
                  <a:gd name="T0" fmla="*/ 47 w 47"/>
                  <a:gd name="T1" fmla="*/ 47 h 47"/>
                  <a:gd name="T2" fmla="*/ 24 w 47"/>
                  <a:gd name="T3" fmla="*/ 47 h 47"/>
                  <a:gd name="T4" fmla="*/ 24 w 47"/>
                  <a:gd name="T5" fmla="*/ 47 h 47"/>
                  <a:gd name="T6" fmla="*/ 46 w 47"/>
                  <a:gd name="T7" fmla="*/ 47 h 47"/>
                  <a:gd name="T8" fmla="*/ 46 w 47"/>
                  <a:gd name="T9" fmla="*/ 1 h 47"/>
                  <a:gd name="T10" fmla="*/ 24 w 47"/>
                  <a:gd name="T11" fmla="*/ 1 h 47"/>
                  <a:gd name="T12" fmla="*/ 24 w 47"/>
                  <a:gd name="T13" fmla="*/ 0 h 47"/>
                  <a:gd name="T14" fmla="*/ 47 w 47"/>
                  <a:gd name="T15" fmla="*/ 0 h 47"/>
                  <a:gd name="T16" fmla="*/ 47 w 47"/>
                  <a:gd name="T17" fmla="*/ 0 h 47"/>
                  <a:gd name="T18" fmla="*/ 47 w 47"/>
                  <a:gd name="T19" fmla="*/ 0 h 47"/>
                  <a:gd name="T20" fmla="*/ 47 w 47"/>
                  <a:gd name="T21" fmla="*/ 47 h 47"/>
                  <a:gd name="T22" fmla="*/ 47 w 47"/>
                  <a:gd name="T23" fmla="*/ 47 h 47"/>
                  <a:gd name="T24" fmla="*/ 47 w 47"/>
                  <a:gd name="T25" fmla="*/ 47 h 47"/>
                  <a:gd name="T26" fmla="*/ 24 w 47"/>
                  <a:gd name="T27" fmla="*/ 47 h 47"/>
                  <a:gd name="T28" fmla="*/ 0 w 47"/>
                  <a:gd name="T29" fmla="*/ 47 h 47"/>
                  <a:gd name="T30" fmla="*/ 0 w 47"/>
                  <a:gd name="T31" fmla="*/ 47 h 47"/>
                  <a:gd name="T32" fmla="*/ 0 w 47"/>
                  <a:gd name="T33" fmla="*/ 47 h 47"/>
                  <a:gd name="T34" fmla="*/ 0 w 47"/>
                  <a:gd name="T35" fmla="*/ 0 h 47"/>
                  <a:gd name="T36" fmla="*/ 0 w 47"/>
                  <a:gd name="T37" fmla="*/ 0 h 47"/>
                  <a:gd name="T38" fmla="*/ 0 w 47"/>
                  <a:gd name="T39" fmla="*/ 0 h 47"/>
                  <a:gd name="T40" fmla="*/ 24 w 47"/>
                  <a:gd name="T41" fmla="*/ 0 h 47"/>
                  <a:gd name="T42" fmla="*/ 24 w 47"/>
                  <a:gd name="T43" fmla="*/ 1 h 47"/>
                  <a:gd name="T44" fmla="*/ 0 w 47"/>
                  <a:gd name="T45" fmla="*/ 1 h 47"/>
                  <a:gd name="T46" fmla="*/ 0 w 47"/>
                  <a:gd name="T47" fmla="*/ 47 h 47"/>
                  <a:gd name="T48" fmla="*/ 24 w 47"/>
                  <a:gd name="T49" fmla="*/ 47 h 47"/>
                  <a:gd name="T50" fmla="*/ 24 w 47"/>
                  <a:gd name="T51" fmla="*/ 4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7">
                    <a:moveTo>
                      <a:pt x="47" y="47"/>
                    </a:moveTo>
                    <a:lnTo>
                      <a:pt x="24" y="47"/>
                    </a:lnTo>
                    <a:lnTo>
                      <a:pt x="24" y="47"/>
                    </a:lnTo>
                    <a:lnTo>
                      <a:pt x="46" y="47"/>
                    </a:lnTo>
                    <a:lnTo>
                      <a:pt x="46" y="1"/>
                    </a:lnTo>
                    <a:lnTo>
                      <a:pt x="24" y="1"/>
                    </a:lnTo>
                    <a:lnTo>
                      <a:pt x="24" y="0"/>
                    </a:lnTo>
                    <a:lnTo>
                      <a:pt x="47" y="0"/>
                    </a:lnTo>
                    <a:lnTo>
                      <a:pt x="47" y="0"/>
                    </a:lnTo>
                    <a:lnTo>
                      <a:pt x="47" y="0"/>
                    </a:lnTo>
                    <a:lnTo>
                      <a:pt x="47" y="47"/>
                    </a:lnTo>
                    <a:lnTo>
                      <a:pt x="47" y="47"/>
                    </a:lnTo>
                    <a:lnTo>
                      <a:pt x="47" y="47"/>
                    </a:lnTo>
                    <a:close/>
                    <a:moveTo>
                      <a:pt x="24" y="47"/>
                    </a:moveTo>
                    <a:lnTo>
                      <a:pt x="0" y="47"/>
                    </a:lnTo>
                    <a:lnTo>
                      <a:pt x="0" y="47"/>
                    </a:lnTo>
                    <a:lnTo>
                      <a:pt x="0" y="47"/>
                    </a:lnTo>
                    <a:lnTo>
                      <a:pt x="0" y="0"/>
                    </a:lnTo>
                    <a:lnTo>
                      <a:pt x="0" y="0"/>
                    </a:lnTo>
                    <a:lnTo>
                      <a:pt x="0" y="0"/>
                    </a:lnTo>
                    <a:lnTo>
                      <a:pt x="24" y="0"/>
                    </a:lnTo>
                    <a:lnTo>
                      <a:pt x="24" y="1"/>
                    </a:lnTo>
                    <a:lnTo>
                      <a:pt x="0" y="1"/>
                    </a:lnTo>
                    <a:lnTo>
                      <a:pt x="0" y="47"/>
                    </a:lnTo>
                    <a:lnTo>
                      <a:pt x="24" y="47"/>
                    </a:lnTo>
                    <a:lnTo>
                      <a:pt x="24" y="4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393" name="Rectangle 822"/>
              <p:cNvSpPr>
                <a:spLocks noChangeArrowheads="1"/>
              </p:cNvSpPr>
              <p:nvPr/>
            </p:nvSpPr>
            <p:spPr bwMode="auto">
              <a:xfrm>
                <a:off x="2544" y="1998"/>
                <a:ext cx="46" cy="47"/>
              </a:xfrm>
              <a:prstGeom prst="rect">
                <a:avLst/>
              </a:prstGeom>
              <a:solidFill>
                <a:srgbClr val="6C3E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394" name="Freeform 823"/>
              <p:cNvSpPr>
                <a:spLocks noEditPoints="1"/>
              </p:cNvSpPr>
              <p:nvPr/>
            </p:nvSpPr>
            <p:spPr bwMode="auto">
              <a:xfrm>
                <a:off x="2543" y="1998"/>
                <a:ext cx="47" cy="47"/>
              </a:xfrm>
              <a:custGeom>
                <a:avLst/>
                <a:gdLst>
                  <a:gd name="T0" fmla="*/ 23 w 47"/>
                  <a:gd name="T1" fmla="*/ 47 h 47"/>
                  <a:gd name="T2" fmla="*/ 47 w 47"/>
                  <a:gd name="T3" fmla="*/ 47 h 47"/>
                  <a:gd name="T4" fmla="*/ 47 w 47"/>
                  <a:gd name="T5" fmla="*/ 1 h 47"/>
                  <a:gd name="T6" fmla="*/ 23 w 47"/>
                  <a:gd name="T7" fmla="*/ 1 h 47"/>
                  <a:gd name="T8" fmla="*/ 23 w 47"/>
                  <a:gd name="T9" fmla="*/ 0 h 47"/>
                  <a:gd name="T10" fmla="*/ 47 w 47"/>
                  <a:gd name="T11" fmla="*/ 0 h 47"/>
                  <a:gd name="T12" fmla="*/ 47 w 47"/>
                  <a:gd name="T13" fmla="*/ 0 h 47"/>
                  <a:gd name="T14" fmla="*/ 47 w 47"/>
                  <a:gd name="T15" fmla="*/ 0 h 47"/>
                  <a:gd name="T16" fmla="*/ 47 w 47"/>
                  <a:gd name="T17" fmla="*/ 47 h 47"/>
                  <a:gd name="T18" fmla="*/ 47 w 47"/>
                  <a:gd name="T19" fmla="*/ 47 h 47"/>
                  <a:gd name="T20" fmla="*/ 47 w 47"/>
                  <a:gd name="T21" fmla="*/ 47 h 47"/>
                  <a:gd name="T22" fmla="*/ 23 w 47"/>
                  <a:gd name="T23" fmla="*/ 47 h 47"/>
                  <a:gd name="T24" fmla="*/ 23 w 47"/>
                  <a:gd name="T25" fmla="*/ 47 h 47"/>
                  <a:gd name="T26" fmla="*/ 1 w 47"/>
                  <a:gd name="T27" fmla="*/ 47 h 47"/>
                  <a:gd name="T28" fmla="*/ 23 w 47"/>
                  <a:gd name="T29" fmla="*/ 47 h 47"/>
                  <a:gd name="T30" fmla="*/ 23 w 47"/>
                  <a:gd name="T31" fmla="*/ 47 h 47"/>
                  <a:gd name="T32" fmla="*/ 1 w 47"/>
                  <a:gd name="T33" fmla="*/ 47 h 47"/>
                  <a:gd name="T34" fmla="*/ 0 w 47"/>
                  <a:gd name="T35" fmla="*/ 47 h 47"/>
                  <a:gd name="T36" fmla="*/ 0 w 47"/>
                  <a:gd name="T37" fmla="*/ 47 h 47"/>
                  <a:gd name="T38" fmla="*/ 0 w 47"/>
                  <a:gd name="T39" fmla="*/ 0 h 47"/>
                  <a:gd name="T40" fmla="*/ 0 w 47"/>
                  <a:gd name="T41" fmla="*/ 0 h 47"/>
                  <a:gd name="T42" fmla="*/ 1 w 47"/>
                  <a:gd name="T43" fmla="*/ 0 h 47"/>
                  <a:gd name="T44" fmla="*/ 23 w 47"/>
                  <a:gd name="T45" fmla="*/ 0 h 47"/>
                  <a:gd name="T46" fmla="*/ 23 w 47"/>
                  <a:gd name="T47" fmla="*/ 1 h 47"/>
                  <a:gd name="T48" fmla="*/ 1 w 47"/>
                  <a:gd name="T49" fmla="*/ 1 h 47"/>
                  <a:gd name="T50" fmla="*/ 1 w 47"/>
                  <a:gd name="T51" fmla="*/ 4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7">
                    <a:moveTo>
                      <a:pt x="23" y="47"/>
                    </a:moveTo>
                    <a:lnTo>
                      <a:pt x="47" y="47"/>
                    </a:lnTo>
                    <a:lnTo>
                      <a:pt x="47" y="1"/>
                    </a:lnTo>
                    <a:lnTo>
                      <a:pt x="23" y="1"/>
                    </a:lnTo>
                    <a:lnTo>
                      <a:pt x="23" y="0"/>
                    </a:lnTo>
                    <a:lnTo>
                      <a:pt x="47" y="0"/>
                    </a:lnTo>
                    <a:lnTo>
                      <a:pt x="47" y="0"/>
                    </a:lnTo>
                    <a:lnTo>
                      <a:pt x="47" y="0"/>
                    </a:lnTo>
                    <a:lnTo>
                      <a:pt x="47" y="47"/>
                    </a:lnTo>
                    <a:lnTo>
                      <a:pt x="47" y="47"/>
                    </a:lnTo>
                    <a:lnTo>
                      <a:pt x="47" y="47"/>
                    </a:lnTo>
                    <a:lnTo>
                      <a:pt x="23" y="47"/>
                    </a:lnTo>
                    <a:lnTo>
                      <a:pt x="23" y="47"/>
                    </a:lnTo>
                    <a:close/>
                    <a:moveTo>
                      <a:pt x="1" y="47"/>
                    </a:moveTo>
                    <a:lnTo>
                      <a:pt x="23" y="47"/>
                    </a:lnTo>
                    <a:lnTo>
                      <a:pt x="23" y="47"/>
                    </a:lnTo>
                    <a:lnTo>
                      <a:pt x="1" y="47"/>
                    </a:lnTo>
                    <a:lnTo>
                      <a:pt x="0" y="47"/>
                    </a:lnTo>
                    <a:lnTo>
                      <a:pt x="0" y="47"/>
                    </a:lnTo>
                    <a:lnTo>
                      <a:pt x="0" y="0"/>
                    </a:lnTo>
                    <a:lnTo>
                      <a:pt x="0" y="0"/>
                    </a:lnTo>
                    <a:lnTo>
                      <a:pt x="1" y="0"/>
                    </a:lnTo>
                    <a:lnTo>
                      <a:pt x="23" y="0"/>
                    </a:lnTo>
                    <a:lnTo>
                      <a:pt x="23" y="1"/>
                    </a:lnTo>
                    <a:lnTo>
                      <a:pt x="1" y="1"/>
                    </a:lnTo>
                    <a:lnTo>
                      <a:pt x="1" y="4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395" name="Rectangle 824"/>
              <p:cNvSpPr>
                <a:spLocks noChangeArrowheads="1"/>
              </p:cNvSpPr>
              <p:nvPr/>
            </p:nvSpPr>
            <p:spPr bwMode="auto">
              <a:xfrm>
                <a:off x="2406" y="2091"/>
                <a:ext cx="45" cy="46"/>
              </a:xfrm>
              <a:prstGeom prst="rect">
                <a:avLst/>
              </a:prstGeom>
              <a:solidFill>
                <a:srgbClr val="ECC4B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396" name="Freeform 825"/>
              <p:cNvSpPr>
                <a:spLocks noEditPoints="1"/>
              </p:cNvSpPr>
              <p:nvPr/>
            </p:nvSpPr>
            <p:spPr bwMode="auto">
              <a:xfrm>
                <a:off x="2404" y="2091"/>
                <a:ext cx="47" cy="47"/>
              </a:xfrm>
              <a:custGeom>
                <a:avLst/>
                <a:gdLst>
                  <a:gd name="T0" fmla="*/ 47 w 47"/>
                  <a:gd name="T1" fmla="*/ 47 h 47"/>
                  <a:gd name="T2" fmla="*/ 24 w 47"/>
                  <a:gd name="T3" fmla="*/ 47 h 47"/>
                  <a:gd name="T4" fmla="*/ 24 w 47"/>
                  <a:gd name="T5" fmla="*/ 46 h 47"/>
                  <a:gd name="T6" fmla="*/ 47 w 47"/>
                  <a:gd name="T7" fmla="*/ 46 h 47"/>
                  <a:gd name="T8" fmla="*/ 47 w 47"/>
                  <a:gd name="T9" fmla="*/ 0 h 47"/>
                  <a:gd name="T10" fmla="*/ 24 w 47"/>
                  <a:gd name="T11" fmla="*/ 0 h 47"/>
                  <a:gd name="T12" fmla="*/ 24 w 47"/>
                  <a:gd name="T13" fmla="*/ 0 h 47"/>
                  <a:gd name="T14" fmla="*/ 47 w 47"/>
                  <a:gd name="T15" fmla="*/ 0 h 47"/>
                  <a:gd name="T16" fmla="*/ 47 w 47"/>
                  <a:gd name="T17" fmla="*/ 0 h 47"/>
                  <a:gd name="T18" fmla="*/ 47 w 47"/>
                  <a:gd name="T19" fmla="*/ 0 h 47"/>
                  <a:gd name="T20" fmla="*/ 47 w 47"/>
                  <a:gd name="T21" fmla="*/ 46 h 47"/>
                  <a:gd name="T22" fmla="*/ 47 w 47"/>
                  <a:gd name="T23" fmla="*/ 47 h 47"/>
                  <a:gd name="T24" fmla="*/ 47 w 47"/>
                  <a:gd name="T25" fmla="*/ 47 h 47"/>
                  <a:gd name="T26" fmla="*/ 24 w 47"/>
                  <a:gd name="T27" fmla="*/ 47 h 47"/>
                  <a:gd name="T28" fmla="*/ 2 w 47"/>
                  <a:gd name="T29" fmla="*/ 47 h 47"/>
                  <a:gd name="T30" fmla="*/ 0 w 47"/>
                  <a:gd name="T31" fmla="*/ 47 h 47"/>
                  <a:gd name="T32" fmla="*/ 0 w 47"/>
                  <a:gd name="T33" fmla="*/ 46 h 47"/>
                  <a:gd name="T34" fmla="*/ 0 w 47"/>
                  <a:gd name="T35" fmla="*/ 0 h 47"/>
                  <a:gd name="T36" fmla="*/ 0 w 47"/>
                  <a:gd name="T37" fmla="*/ 0 h 47"/>
                  <a:gd name="T38" fmla="*/ 2 w 47"/>
                  <a:gd name="T39" fmla="*/ 0 h 47"/>
                  <a:gd name="T40" fmla="*/ 24 w 47"/>
                  <a:gd name="T41" fmla="*/ 0 h 47"/>
                  <a:gd name="T42" fmla="*/ 24 w 47"/>
                  <a:gd name="T43" fmla="*/ 0 h 47"/>
                  <a:gd name="T44" fmla="*/ 2 w 47"/>
                  <a:gd name="T45" fmla="*/ 0 h 47"/>
                  <a:gd name="T46" fmla="*/ 2 w 47"/>
                  <a:gd name="T47" fmla="*/ 46 h 47"/>
                  <a:gd name="T48" fmla="*/ 24 w 47"/>
                  <a:gd name="T49" fmla="*/ 46 h 47"/>
                  <a:gd name="T50" fmla="*/ 24 w 47"/>
                  <a:gd name="T51" fmla="*/ 4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7">
                    <a:moveTo>
                      <a:pt x="47" y="47"/>
                    </a:moveTo>
                    <a:lnTo>
                      <a:pt x="24" y="47"/>
                    </a:lnTo>
                    <a:lnTo>
                      <a:pt x="24" y="46"/>
                    </a:lnTo>
                    <a:lnTo>
                      <a:pt x="47" y="46"/>
                    </a:lnTo>
                    <a:lnTo>
                      <a:pt x="47" y="0"/>
                    </a:lnTo>
                    <a:lnTo>
                      <a:pt x="24" y="0"/>
                    </a:lnTo>
                    <a:lnTo>
                      <a:pt x="24" y="0"/>
                    </a:lnTo>
                    <a:lnTo>
                      <a:pt x="47" y="0"/>
                    </a:lnTo>
                    <a:lnTo>
                      <a:pt x="47" y="0"/>
                    </a:lnTo>
                    <a:lnTo>
                      <a:pt x="47" y="0"/>
                    </a:lnTo>
                    <a:lnTo>
                      <a:pt x="47" y="46"/>
                    </a:lnTo>
                    <a:lnTo>
                      <a:pt x="47" y="47"/>
                    </a:lnTo>
                    <a:lnTo>
                      <a:pt x="47" y="47"/>
                    </a:lnTo>
                    <a:close/>
                    <a:moveTo>
                      <a:pt x="24" y="47"/>
                    </a:moveTo>
                    <a:lnTo>
                      <a:pt x="2" y="47"/>
                    </a:lnTo>
                    <a:lnTo>
                      <a:pt x="0" y="47"/>
                    </a:lnTo>
                    <a:lnTo>
                      <a:pt x="0" y="46"/>
                    </a:lnTo>
                    <a:lnTo>
                      <a:pt x="0" y="0"/>
                    </a:lnTo>
                    <a:lnTo>
                      <a:pt x="0" y="0"/>
                    </a:lnTo>
                    <a:lnTo>
                      <a:pt x="2" y="0"/>
                    </a:lnTo>
                    <a:lnTo>
                      <a:pt x="24" y="0"/>
                    </a:lnTo>
                    <a:lnTo>
                      <a:pt x="24" y="0"/>
                    </a:lnTo>
                    <a:lnTo>
                      <a:pt x="2" y="0"/>
                    </a:lnTo>
                    <a:lnTo>
                      <a:pt x="2" y="46"/>
                    </a:lnTo>
                    <a:lnTo>
                      <a:pt x="24" y="46"/>
                    </a:lnTo>
                    <a:lnTo>
                      <a:pt x="24" y="4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397" name="Rectangle 826"/>
              <p:cNvSpPr>
                <a:spLocks noChangeArrowheads="1"/>
              </p:cNvSpPr>
              <p:nvPr/>
            </p:nvSpPr>
            <p:spPr bwMode="auto">
              <a:xfrm>
                <a:off x="2451" y="2091"/>
                <a:ext cx="46" cy="46"/>
              </a:xfrm>
              <a:prstGeom prst="rect">
                <a:avLst/>
              </a:prstGeom>
              <a:solidFill>
                <a:srgbClr val="ECC4B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398" name="Freeform 827"/>
              <p:cNvSpPr>
                <a:spLocks noEditPoints="1"/>
              </p:cNvSpPr>
              <p:nvPr/>
            </p:nvSpPr>
            <p:spPr bwMode="auto">
              <a:xfrm>
                <a:off x="2451" y="2091"/>
                <a:ext cx="46" cy="47"/>
              </a:xfrm>
              <a:custGeom>
                <a:avLst/>
                <a:gdLst>
                  <a:gd name="T0" fmla="*/ 24 w 46"/>
                  <a:gd name="T1" fmla="*/ 46 h 47"/>
                  <a:gd name="T2" fmla="*/ 46 w 46"/>
                  <a:gd name="T3" fmla="*/ 46 h 47"/>
                  <a:gd name="T4" fmla="*/ 46 w 46"/>
                  <a:gd name="T5" fmla="*/ 0 h 47"/>
                  <a:gd name="T6" fmla="*/ 24 w 46"/>
                  <a:gd name="T7" fmla="*/ 0 h 47"/>
                  <a:gd name="T8" fmla="*/ 24 w 46"/>
                  <a:gd name="T9" fmla="*/ 0 h 47"/>
                  <a:gd name="T10" fmla="*/ 46 w 46"/>
                  <a:gd name="T11" fmla="*/ 0 h 47"/>
                  <a:gd name="T12" fmla="*/ 46 w 46"/>
                  <a:gd name="T13" fmla="*/ 0 h 47"/>
                  <a:gd name="T14" fmla="*/ 46 w 46"/>
                  <a:gd name="T15" fmla="*/ 0 h 47"/>
                  <a:gd name="T16" fmla="*/ 46 w 46"/>
                  <a:gd name="T17" fmla="*/ 46 h 47"/>
                  <a:gd name="T18" fmla="*/ 46 w 46"/>
                  <a:gd name="T19" fmla="*/ 47 h 47"/>
                  <a:gd name="T20" fmla="*/ 46 w 46"/>
                  <a:gd name="T21" fmla="*/ 47 h 47"/>
                  <a:gd name="T22" fmla="*/ 24 w 46"/>
                  <a:gd name="T23" fmla="*/ 47 h 47"/>
                  <a:gd name="T24" fmla="*/ 24 w 46"/>
                  <a:gd name="T25" fmla="*/ 46 h 47"/>
                  <a:gd name="T26" fmla="*/ 0 w 46"/>
                  <a:gd name="T27" fmla="*/ 46 h 47"/>
                  <a:gd name="T28" fmla="*/ 24 w 46"/>
                  <a:gd name="T29" fmla="*/ 46 h 47"/>
                  <a:gd name="T30" fmla="*/ 24 w 46"/>
                  <a:gd name="T31" fmla="*/ 47 h 47"/>
                  <a:gd name="T32" fmla="*/ 0 w 46"/>
                  <a:gd name="T33" fmla="*/ 47 h 47"/>
                  <a:gd name="T34" fmla="*/ 0 w 46"/>
                  <a:gd name="T35" fmla="*/ 47 h 47"/>
                  <a:gd name="T36" fmla="*/ 0 w 46"/>
                  <a:gd name="T37" fmla="*/ 46 h 47"/>
                  <a:gd name="T38" fmla="*/ 0 w 46"/>
                  <a:gd name="T39" fmla="*/ 0 h 47"/>
                  <a:gd name="T40" fmla="*/ 0 w 46"/>
                  <a:gd name="T41" fmla="*/ 0 h 47"/>
                  <a:gd name="T42" fmla="*/ 0 w 46"/>
                  <a:gd name="T43" fmla="*/ 0 h 47"/>
                  <a:gd name="T44" fmla="*/ 24 w 46"/>
                  <a:gd name="T45" fmla="*/ 0 h 47"/>
                  <a:gd name="T46" fmla="*/ 24 w 46"/>
                  <a:gd name="T47" fmla="*/ 0 h 47"/>
                  <a:gd name="T48" fmla="*/ 0 w 46"/>
                  <a:gd name="T49" fmla="*/ 0 h 47"/>
                  <a:gd name="T50" fmla="*/ 0 w 46"/>
                  <a:gd name="T51" fmla="*/ 4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6" h="47">
                    <a:moveTo>
                      <a:pt x="24" y="46"/>
                    </a:moveTo>
                    <a:lnTo>
                      <a:pt x="46" y="46"/>
                    </a:lnTo>
                    <a:lnTo>
                      <a:pt x="46" y="0"/>
                    </a:lnTo>
                    <a:lnTo>
                      <a:pt x="24" y="0"/>
                    </a:lnTo>
                    <a:lnTo>
                      <a:pt x="24" y="0"/>
                    </a:lnTo>
                    <a:lnTo>
                      <a:pt x="46" y="0"/>
                    </a:lnTo>
                    <a:lnTo>
                      <a:pt x="46" y="0"/>
                    </a:lnTo>
                    <a:lnTo>
                      <a:pt x="46" y="0"/>
                    </a:lnTo>
                    <a:lnTo>
                      <a:pt x="46" y="46"/>
                    </a:lnTo>
                    <a:lnTo>
                      <a:pt x="46" y="47"/>
                    </a:lnTo>
                    <a:lnTo>
                      <a:pt x="46" y="47"/>
                    </a:lnTo>
                    <a:lnTo>
                      <a:pt x="24" y="47"/>
                    </a:lnTo>
                    <a:lnTo>
                      <a:pt x="24" y="46"/>
                    </a:lnTo>
                    <a:close/>
                    <a:moveTo>
                      <a:pt x="0" y="46"/>
                    </a:moveTo>
                    <a:lnTo>
                      <a:pt x="24" y="46"/>
                    </a:lnTo>
                    <a:lnTo>
                      <a:pt x="24" y="47"/>
                    </a:lnTo>
                    <a:lnTo>
                      <a:pt x="0" y="47"/>
                    </a:lnTo>
                    <a:lnTo>
                      <a:pt x="0" y="47"/>
                    </a:lnTo>
                    <a:lnTo>
                      <a:pt x="0" y="46"/>
                    </a:lnTo>
                    <a:lnTo>
                      <a:pt x="0" y="0"/>
                    </a:lnTo>
                    <a:lnTo>
                      <a:pt x="0" y="0"/>
                    </a:lnTo>
                    <a:lnTo>
                      <a:pt x="0" y="0"/>
                    </a:lnTo>
                    <a:lnTo>
                      <a:pt x="24" y="0"/>
                    </a:lnTo>
                    <a:lnTo>
                      <a:pt x="24" y="0"/>
                    </a:lnTo>
                    <a:lnTo>
                      <a:pt x="0" y="0"/>
                    </a:lnTo>
                    <a:lnTo>
                      <a:pt x="0" y="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399" name="Rectangle 828"/>
              <p:cNvSpPr>
                <a:spLocks noChangeArrowheads="1"/>
              </p:cNvSpPr>
              <p:nvPr/>
            </p:nvSpPr>
            <p:spPr bwMode="auto">
              <a:xfrm>
                <a:off x="2497" y="2091"/>
                <a:ext cx="47" cy="46"/>
              </a:xfrm>
              <a:prstGeom prst="rect">
                <a:avLst/>
              </a:prstGeom>
              <a:solidFill>
                <a:srgbClr val="ECC4B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400" name="Freeform 829"/>
              <p:cNvSpPr>
                <a:spLocks noEditPoints="1"/>
              </p:cNvSpPr>
              <p:nvPr/>
            </p:nvSpPr>
            <p:spPr bwMode="auto">
              <a:xfrm>
                <a:off x="2497" y="2091"/>
                <a:ext cx="47" cy="47"/>
              </a:xfrm>
              <a:custGeom>
                <a:avLst/>
                <a:gdLst>
                  <a:gd name="T0" fmla="*/ 47 w 47"/>
                  <a:gd name="T1" fmla="*/ 47 h 47"/>
                  <a:gd name="T2" fmla="*/ 24 w 47"/>
                  <a:gd name="T3" fmla="*/ 47 h 47"/>
                  <a:gd name="T4" fmla="*/ 24 w 47"/>
                  <a:gd name="T5" fmla="*/ 46 h 47"/>
                  <a:gd name="T6" fmla="*/ 46 w 47"/>
                  <a:gd name="T7" fmla="*/ 46 h 47"/>
                  <a:gd name="T8" fmla="*/ 46 w 47"/>
                  <a:gd name="T9" fmla="*/ 0 h 47"/>
                  <a:gd name="T10" fmla="*/ 24 w 47"/>
                  <a:gd name="T11" fmla="*/ 0 h 47"/>
                  <a:gd name="T12" fmla="*/ 24 w 47"/>
                  <a:gd name="T13" fmla="*/ 0 h 47"/>
                  <a:gd name="T14" fmla="*/ 47 w 47"/>
                  <a:gd name="T15" fmla="*/ 0 h 47"/>
                  <a:gd name="T16" fmla="*/ 47 w 47"/>
                  <a:gd name="T17" fmla="*/ 0 h 47"/>
                  <a:gd name="T18" fmla="*/ 47 w 47"/>
                  <a:gd name="T19" fmla="*/ 0 h 47"/>
                  <a:gd name="T20" fmla="*/ 47 w 47"/>
                  <a:gd name="T21" fmla="*/ 46 h 47"/>
                  <a:gd name="T22" fmla="*/ 47 w 47"/>
                  <a:gd name="T23" fmla="*/ 47 h 47"/>
                  <a:gd name="T24" fmla="*/ 47 w 47"/>
                  <a:gd name="T25" fmla="*/ 47 h 47"/>
                  <a:gd name="T26" fmla="*/ 24 w 47"/>
                  <a:gd name="T27" fmla="*/ 47 h 47"/>
                  <a:gd name="T28" fmla="*/ 0 w 47"/>
                  <a:gd name="T29" fmla="*/ 47 h 47"/>
                  <a:gd name="T30" fmla="*/ 0 w 47"/>
                  <a:gd name="T31" fmla="*/ 47 h 47"/>
                  <a:gd name="T32" fmla="*/ 0 w 47"/>
                  <a:gd name="T33" fmla="*/ 46 h 47"/>
                  <a:gd name="T34" fmla="*/ 0 w 47"/>
                  <a:gd name="T35" fmla="*/ 0 h 47"/>
                  <a:gd name="T36" fmla="*/ 0 w 47"/>
                  <a:gd name="T37" fmla="*/ 0 h 47"/>
                  <a:gd name="T38" fmla="*/ 0 w 47"/>
                  <a:gd name="T39" fmla="*/ 0 h 47"/>
                  <a:gd name="T40" fmla="*/ 24 w 47"/>
                  <a:gd name="T41" fmla="*/ 0 h 47"/>
                  <a:gd name="T42" fmla="*/ 24 w 47"/>
                  <a:gd name="T43" fmla="*/ 0 h 47"/>
                  <a:gd name="T44" fmla="*/ 0 w 47"/>
                  <a:gd name="T45" fmla="*/ 0 h 47"/>
                  <a:gd name="T46" fmla="*/ 0 w 47"/>
                  <a:gd name="T47" fmla="*/ 46 h 47"/>
                  <a:gd name="T48" fmla="*/ 24 w 47"/>
                  <a:gd name="T49" fmla="*/ 46 h 47"/>
                  <a:gd name="T50" fmla="*/ 24 w 47"/>
                  <a:gd name="T51" fmla="*/ 4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7">
                    <a:moveTo>
                      <a:pt x="47" y="47"/>
                    </a:moveTo>
                    <a:lnTo>
                      <a:pt x="24" y="47"/>
                    </a:lnTo>
                    <a:lnTo>
                      <a:pt x="24" y="46"/>
                    </a:lnTo>
                    <a:lnTo>
                      <a:pt x="46" y="46"/>
                    </a:lnTo>
                    <a:lnTo>
                      <a:pt x="46" y="0"/>
                    </a:lnTo>
                    <a:lnTo>
                      <a:pt x="24" y="0"/>
                    </a:lnTo>
                    <a:lnTo>
                      <a:pt x="24" y="0"/>
                    </a:lnTo>
                    <a:lnTo>
                      <a:pt x="47" y="0"/>
                    </a:lnTo>
                    <a:lnTo>
                      <a:pt x="47" y="0"/>
                    </a:lnTo>
                    <a:lnTo>
                      <a:pt x="47" y="0"/>
                    </a:lnTo>
                    <a:lnTo>
                      <a:pt x="47" y="46"/>
                    </a:lnTo>
                    <a:lnTo>
                      <a:pt x="47" y="47"/>
                    </a:lnTo>
                    <a:lnTo>
                      <a:pt x="47" y="47"/>
                    </a:lnTo>
                    <a:close/>
                    <a:moveTo>
                      <a:pt x="24" y="47"/>
                    </a:moveTo>
                    <a:lnTo>
                      <a:pt x="0" y="47"/>
                    </a:lnTo>
                    <a:lnTo>
                      <a:pt x="0" y="47"/>
                    </a:lnTo>
                    <a:lnTo>
                      <a:pt x="0" y="46"/>
                    </a:lnTo>
                    <a:lnTo>
                      <a:pt x="0" y="0"/>
                    </a:lnTo>
                    <a:lnTo>
                      <a:pt x="0" y="0"/>
                    </a:lnTo>
                    <a:lnTo>
                      <a:pt x="0" y="0"/>
                    </a:lnTo>
                    <a:lnTo>
                      <a:pt x="24" y="0"/>
                    </a:lnTo>
                    <a:lnTo>
                      <a:pt x="24" y="0"/>
                    </a:lnTo>
                    <a:lnTo>
                      <a:pt x="0" y="0"/>
                    </a:lnTo>
                    <a:lnTo>
                      <a:pt x="0" y="46"/>
                    </a:lnTo>
                    <a:lnTo>
                      <a:pt x="24" y="46"/>
                    </a:lnTo>
                    <a:lnTo>
                      <a:pt x="24" y="4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401" name="Rectangle 830"/>
              <p:cNvSpPr>
                <a:spLocks noChangeArrowheads="1"/>
              </p:cNvSpPr>
              <p:nvPr/>
            </p:nvSpPr>
            <p:spPr bwMode="auto">
              <a:xfrm>
                <a:off x="2544" y="2091"/>
                <a:ext cx="46" cy="46"/>
              </a:xfrm>
              <a:prstGeom prst="rect">
                <a:avLst/>
              </a:prstGeom>
              <a:solidFill>
                <a:srgbClr val="ECC4B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402" name="Freeform 831"/>
              <p:cNvSpPr>
                <a:spLocks noEditPoints="1"/>
              </p:cNvSpPr>
              <p:nvPr/>
            </p:nvSpPr>
            <p:spPr bwMode="auto">
              <a:xfrm>
                <a:off x="2543" y="2091"/>
                <a:ext cx="47" cy="47"/>
              </a:xfrm>
              <a:custGeom>
                <a:avLst/>
                <a:gdLst>
                  <a:gd name="T0" fmla="*/ 23 w 47"/>
                  <a:gd name="T1" fmla="*/ 46 h 47"/>
                  <a:gd name="T2" fmla="*/ 47 w 47"/>
                  <a:gd name="T3" fmla="*/ 46 h 47"/>
                  <a:gd name="T4" fmla="*/ 47 w 47"/>
                  <a:gd name="T5" fmla="*/ 0 h 47"/>
                  <a:gd name="T6" fmla="*/ 23 w 47"/>
                  <a:gd name="T7" fmla="*/ 0 h 47"/>
                  <a:gd name="T8" fmla="*/ 23 w 47"/>
                  <a:gd name="T9" fmla="*/ 0 h 47"/>
                  <a:gd name="T10" fmla="*/ 47 w 47"/>
                  <a:gd name="T11" fmla="*/ 0 h 47"/>
                  <a:gd name="T12" fmla="*/ 47 w 47"/>
                  <a:gd name="T13" fmla="*/ 0 h 47"/>
                  <a:gd name="T14" fmla="*/ 47 w 47"/>
                  <a:gd name="T15" fmla="*/ 0 h 47"/>
                  <a:gd name="T16" fmla="*/ 47 w 47"/>
                  <a:gd name="T17" fmla="*/ 46 h 47"/>
                  <a:gd name="T18" fmla="*/ 47 w 47"/>
                  <a:gd name="T19" fmla="*/ 47 h 47"/>
                  <a:gd name="T20" fmla="*/ 47 w 47"/>
                  <a:gd name="T21" fmla="*/ 47 h 47"/>
                  <a:gd name="T22" fmla="*/ 23 w 47"/>
                  <a:gd name="T23" fmla="*/ 47 h 47"/>
                  <a:gd name="T24" fmla="*/ 23 w 47"/>
                  <a:gd name="T25" fmla="*/ 46 h 47"/>
                  <a:gd name="T26" fmla="*/ 1 w 47"/>
                  <a:gd name="T27" fmla="*/ 46 h 47"/>
                  <a:gd name="T28" fmla="*/ 23 w 47"/>
                  <a:gd name="T29" fmla="*/ 46 h 47"/>
                  <a:gd name="T30" fmla="*/ 23 w 47"/>
                  <a:gd name="T31" fmla="*/ 47 h 47"/>
                  <a:gd name="T32" fmla="*/ 1 w 47"/>
                  <a:gd name="T33" fmla="*/ 47 h 47"/>
                  <a:gd name="T34" fmla="*/ 0 w 47"/>
                  <a:gd name="T35" fmla="*/ 47 h 47"/>
                  <a:gd name="T36" fmla="*/ 0 w 47"/>
                  <a:gd name="T37" fmla="*/ 46 h 47"/>
                  <a:gd name="T38" fmla="*/ 0 w 47"/>
                  <a:gd name="T39" fmla="*/ 0 h 47"/>
                  <a:gd name="T40" fmla="*/ 0 w 47"/>
                  <a:gd name="T41" fmla="*/ 0 h 47"/>
                  <a:gd name="T42" fmla="*/ 1 w 47"/>
                  <a:gd name="T43" fmla="*/ 0 h 47"/>
                  <a:gd name="T44" fmla="*/ 23 w 47"/>
                  <a:gd name="T45" fmla="*/ 0 h 47"/>
                  <a:gd name="T46" fmla="*/ 23 w 47"/>
                  <a:gd name="T47" fmla="*/ 0 h 47"/>
                  <a:gd name="T48" fmla="*/ 1 w 47"/>
                  <a:gd name="T49" fmla="*/ 0 h 47"/>
                  <a:gd name="T50" fmla="*/ 1 w 47"/>
                  <a:gd name="T51" fmla="*/ 4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7">
                    <a:moveTo>
                      <a:pt x="23" y="46"/>
                    </a:moveTo>
                    <a:lnTo>
                      <a:pt x="47" y="46"/>
                    </a:lnTo>
                    <a:lnTo>
                      <a:pt x="47" y="0"/>
                    </a:lnTo>
                    <a:lnTo>
                      <a:pt x="23" y="0"/>
                    </a:lnTo>
                    <a:lnTo>
                      <a:pt x="23" y="0"/>
                    </a:lnTo>
                    <a:lnTo>
                      <a:pt x="47" y="0"/>
                    </a:lnTo>
                    <a:lnTo>
                      <a:pt x="47" y="0"/>
                    </a:lnTo>
                    <a:lnTo>
                      <a:pt x="47" y="0"/>
                    </a:lnTo>
                    <a:lnTo>
                      <a:pt x="47" y="46"/>
                    </a:lnTo>
                    <a:lnTo>
                      <a:pt x="47" y="47"/>
                    </a:lnTo>
                    <a:lnTo>
                      <a:pt x="47" y="47"/>
                    </a:lnTo>
                    <a:lnTo>
                      <a:pt x="23" y="47"/>
                    </a:lnTo>
                    <a:lnTo>
                      <a:pt x="23" y="46"/>
                    </a:lnTo>
                    <a:close/>
                    <a:moveTo>
                      <a:pt x="1" y="46"/>
                    </a:moveTo>
                    <a:lnTo>
                      <a:pt x="23" y="46"/>
                    </a:lnTo>
                    <a:lnTo>
                      <a:pt x="23" y="47"/>
                    </a:lnTo>
                    <a:lnTo>
                      <a:pt x="1" y="47"/>
                    </a:lnTo>
                    <a:lnTo>
                      <a:pt x="0" y="47"/>
                    </a:lnTo>
                    <a:lnTo>
                      <a:pt x="0" y="46"/>
                    </a:lnTo>
                    <a:lnTo>
                      <a:pt x="0" y="0"/>
                    </a:lnTo>
                    <a:lnTo>
                      <a:pt x="0" y="0"/>
                    </a:lnTo>
                    <a:lnTo>
                      <a:pt x="1" y="0"/>
                    </a:lnTo>
                    <a:lnTo>
                      <a:pt x="23" y="0"/>
                    </a:lnTo>
                    <a:lnTo>
                      <a:pt x="23" y="0"/>
                    </a:lnTo>
                    <a:lnTo>
                      <a:pt x="1" y="0"/>
                    </a:lnTo>
                    <a:lnTo>
                      <a:pt x="1" y="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403" name="Rectangle 832"/>
              <p:cNvSpPr>
                <a:spLocks noChangeArrowheads="1"/>
              </p:cNvSpPr>
              <p:nvPr/>
            </p:nvSpPr>
            <p:spPr bwMode="auto">
              <a:xfrm>
                <a:off x="2590" y="2091"/>
                <a:ext cx="46" cy="46"/>
              </a:xfrm>
              <a:prstGeom prst="rect">
                <a:avLst/>
              </a:prstGeom>
              <a:solidFill>
                <a:srgbClr val="ECC4B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404" name="Freeform 833"/>
              <p:cNvSpPr>
                <a:spLocks noEditPoints="1"/>
              </p:cNvSpPr>
              <p:nvPr/>
            </p:nvSpPr>
            <p:spPr bwMode="auto">
              <a:xfrm>
                <a:off x="2590" y="2091"/>
                <a:ext cx="46" cy="47"/>
              </a:xfrm>
              <a:custGeom>
                <a:avLst/>
                <a:gdLst>
                  <a:gd name="T0" fmla="*/ 46 w 46"/>
                  <a:gd name="T1" fmla="*/ 47 h 47"/>
                  <a:gd name="T2" fmla="*/ 22 w 46"/>
                  <a:gd name="T3" fmla="*/ 47 h 47"/>
                  <a:gd name="T4" fmla="*/ 22 w 46"/>
                  <a:gd name="T5" fmla="*/ 46 h 47"/>
                  <a:gd name="T6" fmla="*/ 46 w 46"/>
                  <a:gd name="T7" fmla="*/ 46 h 47"/>
                  <a:gd name="T8" fmla="*/ 46 w 46"/>
                  <a:gd name="T9" fmla="*/ 0 h 47"/>
                  <a:gd name="T10" fmla="*/ 22 w 46"/>
                  <a:gd name="T11" fmla="*/ 0 h 47"/>
                  <a:gd name="T12" fmla="*/ 22 w 46"/>
                  <a:gd name="T13" fmla="*/ 0 h 47"/>
                  <a:gd name="T14" fmla="*/ 46 w 46"/>
                  <a:gd name="T15" fmla="*/ 0 h 47"/>
                  <a:gd name="T16" fmla="*/ 46 w 46"/>
                  <a:gd name="T17" fmla="*/ 0 h 47"/>
                  <a:gd name="T18" fmla="*/ 46 w 46"/>
                  <a:gd name="T19" fmla="*/ 0 h 47"/>
                  <a:gd name="T20" fmla="*/ 46 w 46"/>
                  <a:gd name="T21" fmla="*/ 46 h 47"/>
                  <a:gd name="T22" fmla="*/ 46 w 46"/>
                  <a:gd name="T23" fmla="*/ 47 h 47"/>
                  <a:gd name="T24" fmla="*/ 46 w 46"/>
                  <a:gd name="T25" fmla="*/ 47 h 47"/>
                  <a:gd name="T26" fmla="*/ 22 w 46"/>
                  <a:gd name="T27" fmla="*/ 47 h 47"/>
                  <a:gd name="T28" fmla="*/ 0 w 46"/>
                  <a:gd name="T29" fmla="*/ 47 h 47"/>
                  <a:gd name="T30" fmla="*/ 0 w 46"/>
                  <a:gd name="T31" fmla="*/ 47 h 47"/>
                  <a:gd name="T32" fmla="*/ 0 w 46"/>
                  <a:gd name="T33" fmla="*/ 46 h 47"/>
                  <a:gd name="T34" fmla="*/ 0 w 46"/>
                  <a:gd name="T35" fmla="*/ 0 h 47"/>
                  <a:gd name="T36" fmla="*/ 0 w 46"/>
                  <a:gd name="T37" fmla="*/ 0 h 47"/>
                  <a:gd name="T38" fmla="*/ 0 w 46"/>
                  <a:gd name="T39" fmla="*/ 0 h 47"/>
                  <a:gd name="T40" fmla="*/ 22 w 46"/>
                  <a:gd name="T41" fmla="*/ 0 h 47"/>
                  <a:gd name="T42" fmla="*/ 22 w 46"/>
                  <a:gd name="T43" fmla="*/ 0 h 47"/>
                  <a:gd name="T44" fmla="*/ 0 w 46"/>
                  <a:gd name="T45" fmla="*/ 0 h 47"/>
                  <a:gd name="T46" fmla="*/ 0 w 46"/>
                  <a:gd name="T47" fmla="*/ 46 h 47"/>
                  <a:gd name="T48" fmla="*/ 22 w 46"/>
                  <a:gd name="T49" fmla="*/ 46 h 47"/>
                  <a:gd name="T50" fmla="*/ 22 w 46"/>
                  <a:gd name="T51" fmla="*/ 4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6" h="47">
                    <a:moveTo>
                      <a:pt x="46" y="47"/>
                    </a:moveTo>
                    <a:lnTo>
                      <a:pt x="22" y="47"/>
                    </a:lnTo>
                    <a:lnTo>
                      <a:pt x="22" y="46"/>
                    </a:lnTo>
                    <a:lnTo>
                      <a:pt x="46" y="46"/>
                    </a:lnTo>
                    <a:lnTo>
                      <a:pt x="46" y="0"/>
                    </a:lnTo>
                    <a:lnTo>
                      <a:pt x="22" y="0"/>
                    </a:lnTo>
                    <a:lnTo>
                      <a:pt x="22" y="0"/>
                    </a:lnTo>
                    <a:lnTo>
                      <a:pt x="46" y="0"/>
                    </a:lnTo>
                    <a:lnTo>
                      <a:pt x="46" y="0"/>
                    </a:lnTo>
                    <a:lnTo>
                      <a:pt x="46" y="0"/>
                    </a:lnTo>
                    <a:lnTo>
                      <a:pt x="46" y="46"/>
                    </a:lnTo>
                    <a:lnTo>
                      <a:pt x="46" y="47"/>
                    </a:lnTo>
                    <a:lnTo>
                      <a:pt x="46" y="47"/>
                    </a:lnTo>
                    <a:close/>
                    <a:moveTo>
                      <a:pt x="22" y="47"/>
                    </a:moveTo>
                    <a:lnTo>
                      <a:pt x="0" y="47"/>
                    </a:lnTo>
                    <a:lnTo>
                      <a:pt x="0" y="47"/>
                    </a:lnTo>
                    <a:lnTo>
                      <a:pt x="0" y="46"/>
                    </a:lnTo>
                    <a:lnTo>
                      <a:pt x="0" y="0"/>
                    </a:lnTo>
                    <a:lnTo>
                      <a:pt x="0" y="0"/>
                    </a:lnTo>
                    <a:lnTo>
                      <a:pt x="0" y="0"/>
                    </a:lnTo>
                    <a:lnTo>
                      <a:pt x="22" y="0"/>
                    </a:lnTo>
                    <a:lnTo>
                      <a:pt x="22" y="0"/>
                    </a:lnTo>
                    <a:lnTo>
                      <a:pt x="0" y="0"/>
                    </a:lnTo>
                    <a:lnTo>
                      <a:pt x="0" y="46"/>
                    </a:lnTo>
                    <a:lnTo>
                      <a:pt x="22" y="46"/>
                    </a:lnTo>
                    <a:lnTo>
                      <a:pt x="22" y="4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405" name="Rectangle 834"/>
              <p:cNvSpPr>
                <a:spLocks noChangeArrowheads="1"/>
              </p:cNvSpPr>
              <p:nvPr/>
            </p:nvSpPr>
            <p:spPr bwMode="auto">
              <a:xfrm>
                <a:off x="2406" y="2045"/>
                <a:ext cx="45" cy="46"/>
              </a:xfrm>
              <a:prstGeom prst="rect">
                <a:avLst/>
              </a:prstGeom>
              <a:solidFill>
                <a:srgbClr val="6C3E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406" name="Freeform 835"/>
              <p:cNvSpPr>
                <a:spLocks noEditPoints="1"/>
              </p:cNvSpPr>
              <p:nvPr/>
            </p:nvSpPr>
            <p:spPr bwMode="auto">
              <a:xfrm>
                <a:off x="2404" y="2045"/>
                <a:ext cx="47" cy="46"/>
              </a:xfrm>
              <a:custGeom>
                <a:avLst/>
                <a:gdLst>
                  <a:gd name="T0" fmla="*/ 47 w 47"/>
                  <a:gd name="T1" fmla="*/ 0 h 46"/>
                  <a:gd name="T2" fmla="*/ 24 w 47"/>
                  <a:gd name="T3" fmla="*/ 0 h 46"/>
                  <a:gd name="T4" fmla="*/ 24 w 47"/>
                  <a:gd name="T5" fmla="*/ 0 h 46"/>
                  <a:gd name="T6" fmla="*/ 47 w 47"/>
                  <a:gd name="T7" fmla="*/ 0 h 46"/>
                  <a:gd name="T8" fmla="*/ 47 w 47"/>
                  <a:gd name="T9" fmla="*/ 0 h 46"/>
                  <a:gd name="T10" fmla="*/ 47 w 47"/>
                  <a:gd name="T11" fmla="*/ 0 h 46"/>
                  <a:gd name="T12" fmla="*/ 47 w 47"/>
                  <a:gd name="T13" fmla="*/ 46 h 46"/>
                  <a:gd name="T14" fmla="*/ 47 w 47"/>
                  <a:gd name="T15" fmla="*/ 46 h 46"/>
                  <a:gd name="T16" fmla="*/ 47 w 47"/>
                  <a:gd name="T17" fmla="*/ 46 h 46"/>
                  <a:gd name="T18" fmla="*/ 24 w 47"/>
                  <a:gd name="T19" fmla="*/ 46 h 46"/>
                  <a:gd name="T20" fmla="*/ 24 w 47"/>
                  <a:gd name="T21" fmla="*/ 46 h 46"/>
                  <a:gd name="T22" fmla="*/ 47 w 47"/>
                  <a:gd name="T23" fmla="*/ 46 h 46"/>
                  <a:gd name="T24" fmla="*/ 47 w 47"/>
                  <a:gd name="T25" fmla="*/ 0 h 46"/>
                  <a:gd name="T26" fmla="*/ 24 w 47"/>
                  <a:gd name="T27" fmla="*/ 0 h 46"/>
                  <a:gd name="T28" fmla="*/ 2 w 47"/>
                  <a:gd name="T29" fmla="*/ 0 h 46"/>
                  <a:gd name="T30" fmla="*/ 2 w 47"/>
                  <a:gd name="T31" fmla="*/ 46 h 46"/>
                  <a:gd name="T32" fmla="*/ 24 w 47"/>
                  <a:gd name="T33" fmla="*/ 46 h 46"/>
                  <a:gd name="T34" fmla="*/ 24 w 47"/>
                  <a:gd name="T35" fmla="*/ 46 h 46"/>
                  <a:gd name="T36" fmla="*/ 2 w 47"/>
                  <a:gd name="T37" fmla="*/ 46 h 46"/>
                  <a:gd name="T38" fmla="*/ 0 w 47"/>
                  <a:gd name="T39" fmla="*/ 46 h 46"/>
                  <a:gd name="T40" fmla="*/ 0 w 47"/>
                  <a:gd name="T41" fmla="*/ 46 h 46"/>
                  <a:gd name="T42" fmla="*/ 0 w 47"/>
                  <a:gd name="T43" fmla="*/ 0 h 46"/>
                  <a:gd name="T44" fmla="*/ 0 w 47"/>
                  <a:gd name="T45" fmla="*/ 0 h 46"/>
                  <a:gd name="T46" fmla="*/ 2 w 47"/>
                  <a:gd name="T47" fmla="*/ 0 h 46"/>
                  <a:gd name="T48" fmla="*/ 24 w 47"/>
                  <a:gd name="T49" fmla="*/ 0 h 46"/>
                  <a:gd name="T50" fmla="*/ 24 w 47"/>
                  <a:gd name="T51"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6">
                    <a:moveTo>
                      <a:pt x="47" y="0"/>
                    </a:moveTo>
                    <a:lnTo>
                      <a:pt x="24" y="0"/>
                    </a:lnTo>
                    <a:lnTo>
                      <a:pt x="24" y="0"/>
                    </a:lnTo>
                    <a:lnTo>
                      <a:pt x="47" y="0"/>
                    </a:lnTo>
                    <a:lnTo>
                      <a:pt x="47" y="0"/>
                    </a:lnTo>
                    <a:lnTo>
                      <a:pt x="47" y="0"/>
                    </a:lnTo>
                    <a:lnTo>
                      <a:pt x="47" y="46"/>
                    </a:lnTo>
                    <a:lnTo>
                      <a:pt x="47" y="46"/>
                    </a:lnTo>
                    <a:lnTo>
                      <a:pt x="47" y="46"/>
                    </a:lnTo>
                    <a:lnTo>
                      <a:pt x="24" y="46"/>
                    </a:lnTo>
                    <a:lnTo>
                      <a:pt x="24" y="46"/>
                    </a:lnTo>
                    <a:lnTo>
                      <a:pt x="47" y="46"/>
                    </a:lnTo>
                    <a:lnTo>
                      <a:pt x="47" y="0"/>
                    </a:lnTo>
                    <a:close/>
                    <a:moveTo>
                      <a:pt x="24" y="0"/>
                    </a:moveTo>
                    <a:lnTo>
                      <a:pt x="2" y="0"/>
                    </a:lnTo>
                    <a:lnTo>
                      <a:pt x="2" y="46"/>
                    </a:lnTo>
                    <a:lnTo>
                      <a:pt x="24" y="46"/>
                    </a:lnTo>
                    <a:lnTo>
                      <a:pt x="24" y="46"/>
                    </a:lnTo>
                    <a:lnTo>
                      <a:pt x="2" y="46"/>
                    </a:lnTo>
                    <a:lnTo>
                      <a:pt x="0" y="46"/>
                    </a:lnTo>
                    <a:lnTo>
                      <a:pt x="0" y="46"/>
                    </a:lnTo>
                    <a:lnTo>
                      <a:pt x="0" y="0"/>
                    </a:lnTo>
                    <a:lnTo>
                      <a:pt x="0" y="0"/>
                    </a:lnTo>
                    <a:lnTo>
                      <a:pt x="2" y="0"/>
                    </a:lnTo>
                    <a:lnTo>
                      <a:pt x="24" y="0"/>
                    </a:lnTo>
                    <a:lnTo>
                      <a:pt x="2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407" name="Rectangle 836"/>
              <p:cNvSpPr>
                <a:spLocks noChangeArrowheads="1"/>
              </p:cNvSpPr>
              <p:nvPr/>
            </p:nvSpPr>
            <p:spPr bwMode="auto">
              <a:xfrm>
                <a:off x="2451" y="2045"/>
                <a:ext cx="46" cy="46"/>
              </a:xfrm>
              <a:prstGeom prst="rect">
                <a:avLst/>
              </a:prstGeom>
              <a:solidFill>
                <a:srgbClr val="ECC4B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408" name="Freeform 837"/>
              <p:cNvSpPr>
                <a:spLocks noEditPoints="1"/>
              </p:cNvSpPr>
              <p:nvPr/>
            </p:nvSpPr>
            <p:spPr bwMode="auto">
              <a:xfrm>
                <a:off x="2451" y="2045"/>
                <a:ext cx="46" cy="46"/>
              </a:xfrm>
              <a:custGeom>
                <a:avLst/>
                <a:gdLst>
                  <a:gd name="T0" fmla="*/ 24 w 46"/>
                  <a:gd name="T1" fmla="*/ 0 h 46"/>
                  <a:gd name="T2" fmla="*/ 46 w 46"/>
                  <a:gd name="T3" fmla="*/ 0 h 46"/>
                  <a:gd name="T4" fmla="*/ 46 w 46"/>
                  <a:gd name="T5" fmla="*/ 0 h 46"/>
                  <a:gd name="T6" fmla="*/ 46 w 46"/>
                  <a:gd name="T7" fmla="*/ 0 h 46"/>
                  <a:gd name="T8" fmla="*/ 46 w 46"/>
                  <a:gd name="T9" fmla="*/ 46 h 46"/>
                  <a:gd name="T10" fmla="*/ 46 w 46"/>
                  <a:gd name="T11" fmla="*/ 46 h 46"/>
                  <a:gd name="T12" fmla="*/ 46 w 46"/>
                  <a:gd name="T13" fmla="*/ 46 h 46"/>
                  <a:gd name="T14" fmla="*/ 24 w 46"/>
                  <a:gd name="T15" fmla="*/ 46 h 46"/>
                  <a:gd name="T16" fmla="*/ 24 w 46"/>
                  <a:gd name="T17" fmla="*/ 46 h 46"/>
                  <a:gd name="T18" fmla="*/ 46 w 46"/>
                  <a:gd name="T19" fmla="*/ 46 h 46"/>
                  <a:gd name="T20" fmla="*/ 46 w 46"/>
                  <a:gd name="T21" fmla="*/ 0 h 46"/>
                  <a:gd name="T22" fmla="*/ 24 w 46"/>
                  <a:gd name="T23" fmla="*/ 0 h 46"/>
                  <a:gd name="T24" fmla="*/ 24 w 46"/>
                  <a:gd name="T25" fmla="*/ 0 h 46"/>
                  <a:gd name="T26" fmla="*/ 0 w 46"/>
                  <a:gd name="T27" fmla="*/ 0 h 46"/>
                  <a:gd name="T28" fmla="*/ 24 w 46"/>
                  <a:gd name="T29" fmla="*/ 0 h 46"/>
                  <a:gd name="T30" fmla="*/ 24 w 46"/>
                  <a:gd name="T31" fmla="*/ 0 h 46"/>
                  <a:gd name="T32" fmla="*/ 0 w 46"/>
                  <a:gd name="T33" fmla="*/ 0 h 46"/>
                  <a:gd name="T34" fmla="*/ 0 w 46"/>
                  <a:gd name="T35" fmla="*/ 46 h 46"/>
                  <a:gd name="T36" fmla="*/ 24 w 46"/>
                  <a:gd name="T37" fmla="*/ 46 h 46"/>
                  <a:gd name="T38" fmla="*/ 24 w 46"/>
                  <a:gd name="T39" fmla="*/ 46 h 46"/>
                  <a:gd name="T40" fmla="*/ 0 w 46"/>
                  <a:gd name="T41" fmla="*/ 46 h 46"/>
                  <a:gd name="T42" fmla="*/ 0 w 46"/>
                  <a:gd name="T43" fmla="*/ 46 h 46"/>
                  <a:gd name="T44" fmla="*/ 0 w 46"/>
                  <a:gd name="T45" fmla="*/ 46 h 46"/>
                  <a:gd name="T46" fmla="*/ 0 w 46"/>
                  <a:gd name="T47" fmla="*/ 0 h 46"/>
                  <a:gd name="T48" fmla="*/ 0 w 46"/>
                  <a:gd name="T49" fmla="*/ 0 h 46"/>
                  <a:gd name="T50" fmla="*/ 0 w 46"/>
                  <a:gd name="T51"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6" h="46">
                    <a:moveTo>
                      <a:pt x="24" y="0"/>
                    </a:moveTo>
                    <a:lnTo>
                      <a:pt x="46" y="0"/>
                    </a:lnTo>
                    <a:lnTo>
                      <a:pt x="46" y="0"/>
                    </a:lnTo>
                    <a:lnTo>
                      <a:pt x="46" y="0"/>
                    </a:lnTo>
                    <a:lnTo>
                      <a:pt x="46" y="46"/>
                    </a:lnTo>
                    <a:lnTo>
                      <a:pt x="46" y="46"/>
                    </a:lnTo>
                    <a:lnTo>
                      <a:pt x="46" y="46"/>
                    </a:lnTo>
                    <a:lnTo>
                      <a:pt x="24" y="46"/>
                    </a:lnTo>
                    <a:lnTo>
                      <a:pt x="24" y="46"/>
                    </a:lnTo>
                    <a:lnTo>
                      <a:pt x="46" y="46"/>
                    </a:lnTo>
                    <a:lnTo>
                      <a:pt x="46" y="0"/>
                    </a:lnTo>
                    <a:lnTo>
                      <a:pt x="24" y="0"/>
                    </a:lnTo>
                    <a:lnTo>
                      <a:pt x="24" y="0"/>
                    </a:lnTo>
                    <a:close/>
                    <a:moveTo>
                      <a:pt x="0" y="0"/>
                    </a:moveTo>
                    <a:lnTo>
                      <a:pt x="24" y="0"/>
                    </a:lnTo>
                    <a:lnTo>
                      <a:pt x="24" y="0"/>
                    </a:lnTo>
                    <a:lnTo>
                      <a:pt x="0" y="0"/>
                    </a:lnTo>
                    <a:lnTo>
                      <a:pt x="0" y="46"/>
                    </a:lnTo>
                    <a:lnTo>
                      <a:pt x="24" y="46"/>
                    </a:lnTo>
                    <a:lnTo>
                      <a:pt x="24" y="46"/>
                    </a:lnTo>
                    <a:lnTo>
                      <a:pt x="0" y="46"/>
                    </a:lnTo>
                    <a:lnTo>
                      <a:pt x="0" y="46"/>
                    </a:lnTo>
                    <a:lnTo>
                      <a:pt x="0" y="46"/>
                    </a:lnTo>
                    <a:lnTo>
                      <a:pt x="0" y="0"/>
                    </a:lnTo>
                    <a:lnTo>
                      <a:pt x="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409" name="Rectangle 838"/>
              <p:cNvSpPr>
                <a:spLocks noChangeArrowheads="1"/>
              </p:cNvSpPr>
              <p:nvPr/>
            </p:nvSpPr>
            <p:spPr bwMode="auto">
              <a:xfrm>
                <a:off x="2497" y="2045"/>
                <a:ext cx="47" cy="46"/>
              </a:xfrm>
              <a:prstGeom prst="rect">
                <a:avLst/>
              </a:prstGeom>
              <a:solidFill>
                <a:srgbClr val="6C3E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410" name="Freeform 839"/>
              <p:cNvSpPr>
                <a:spLocks noEditPoints="1"/>
              </p:cNvSpPr>
              <p:nvPr/>
            </p:nvSpPr>
            <p:spPr bwMode="auto">
              <a:xfrm>
                <a:off x="2497" y="2045"/>
                <a:ext cx="47" cy="46"/>
              </a:xfrm>
              <a:custGeom>
                <a:avLst/>
                <a:gdLst>
                  <a:gd name="T0" fmla="*/ 46 w 47"/>
                  <a:gd name="T1" fmla="*/ 0 h 46"/>
                  <a:gd name="T2" fmla="*/ 24 w 47"/>
                  <a:gd name="T3" fmla="*/ 0 h 46"/>
                  <a:gd name="T4" fmla="*/ 24 w 47"/>
                  <a:gd name="T5" fmla="*/ 0 h 46"/>
                  <a:gd name="T6" fmla="*/ 47 w 47"/>
                  <a:gd name="T7" fmla="*/ 0 h 46"/>
                  <a:gd name="T8" fmla="*/ 47 w 47"/>
                  <a:gd name="T9" fmla="*/ 0 h 46"/>
                  <a:gd name="T10" fmla="*/ 47 w 47"/>
                  <a:gd name="T11" fmla="*/ 0 h 46"/>
                  <a:gd name="T12" fmla="*/ 47 w 47"/>
                  <a:gd name="T13" fmla="*/ 46 h 46"/>
                  <a:gd name="T14" fmla="*/ 47 w 47"/>
                  <a:gd name="T15" fmla="*/ 46 h 46"/>
                  <a:gd name="T16" fmla="*/ 47 w 47"/>
                  <a:gd name="T17" fmla="*/ 46 h 46"/>
                  <a:gd name="T18" fmla="*/ 24 w 47"/>
                  <a:gd name="T19" fmla="*/ 46 h 46"/>
                  <a:gd name="T20" fmla="*/ 24 w 47"/>
                  <a:gd name="T21" fmla="*/ 46 h 46"/>
                  <a:gd name="T22" fmla="*/ 46 w 47"/>
                  <a:gd name="T23" fmla="*/ 46 h 46"/>
                  <a:gd name="T24" fmla="*/ 46 w 47"/>
                  <a:gd name="T25" fmla="*/ 0 h 46"/>
                  <a:gd name="T26" fmla="*/ 24 w 47"/>
                  <a:gd name="T27" fmla="*/ 0 h 46"/>
                  <a:gd name="T28" fmla="*/ 0 w 47"/>
                  <a:gd name="T29" fmla="*/ 0 h 46"/>
                  <a:gd name="T30" fmla="*/ 0 w 47"/>
                  <a:gd name="T31" fmla="*/ 46 h 46"/>
                  <a:gd name="T32" fmla="*/ 24 w 47"/>
                  <a:gd name="T33" fmla="*/ 46 h 46"/>
                  <a:gd name="T34" fmla="*/ 24 w 47"/>
                  <a:gd name="T35" fmla="*/ 46 h 46"/>
                  <a:gd name="T36" fmla="*/ 0 w 47"/>
                  <a:gd name="T37" fmla="*/ 46 h 46"/>
                  <a:gd name="T38" fmla="*/ 0 w 47"/>
                  <a:gd name="T39" fmla="*/ 46 h 46"/>
                  <a:gd name="T40" fmla="*/ 0 w 47"/>
                  <a:gd name="T41" fmla="*/ 46 h 46"/>
                  <a:gd name="T42" fmla="*/ 0 w 47"/>
                  <a:gd name="T43" fmla="*/ 0 h 46"/>
                  <a:gd name="T44" fmla="*/ 0 w 47"/>
                  <a:gd name="T45" fmla="*/ 0 h 46"/>
                  <a:gd name="T46" fmla="*/ 0 w 47"/>
                  <a:gd name="T47" fmla="*/ 0 h 46"/>
                  <a:gd name="T48" fmla="*/ 24 w 47"/>
                  <a:gd name="T49" fmla="*/ 0 h 46"/>
                  <a:gd name="T50" fmla="*/ 24 w 47"/>
                  <a:gd name="T51"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6">
                    <a:moveTo>
                      <a:pt x="46" y="0"/>
                    </a:moveTo>
                    <a:lnTo>
                      <a:pt x="24" y="0"/>
                    </a:lnTo>
                    <a:lnTo>
                      <a:pt x="24" y="0"/>
                    </a:lnTo>
                    <a:lnTo>
                      <a:pt x="47" y="0"/>
                    </a:lnTo>
                    <a:lnTo>
                      <a:pt x="47" y="0"/>
                    </a:lnTo>
                    <a:lnTo>
                      <a:pt x="47" y="0"/>
                    </a:lnTo>
                    <a:lnTo>
                      <a:pt x="47" y="46"/>
                    </a:lnTo>
                    <a:lnTo>
                      <a:pt x="47" y="46"/>
                    </a:lnTo>
                    <a:lnTo>
                      <a:pt x="47" y="46"/>
                    </a:lnTo>
                    <a:lnTo>
                      <a:pt x="24" y="46"/>
                    </a:lnTo>
                    <a:lnTo>
                      <a:pt x="24" y="46"/>
                    </a:lnTo>
                    <a:lnTo>
                      <a:pt x="46" y="46"/>
                    </a:lnTo>
                    <a:lnTo>
                      <a:pt x="46" y="0"/>
                    </a:lnTo>
                    <a:close/>
                    <a:moveTo>
                      <a:pt x="24" y="0"/>
                    </a:moveTo>
                    <a:lnTo>
                      <a:pt x="0" y="0"/>
                    </a:lnTo>
                    <a:lnTo>
                      <a:pt x="0" y="46"/>
                    </a:lnTo>
                    <a:lnTo>
                      <a:pt x="24" y="46"/>
                    </a:lnTo>
                    <a:lnTo>
                      <a:pt x="24" y="46"/>
                    </a:lnTo>
                    <a:lnTo>
                      <a:pt x="0" y="46"/>
                    </a:lnTo>
                    <a:lnTo>
                      <a:pt x="0" y="46"/>
                    </a:lnTo>
                    <a:lnTo>
                      <a:pt x="0" y="46"/>
                    </a:lnTo>
                    <a:lnTo>
                      <a:pt x="0" y="0"/>
                    </a:lnTo>
                    <a:lnTo>
                      <a:pt x="0" y="0"/>
                    </a:lnTo>
                    <a:lnTo>
                      <a:pt x="0" y="0"/>
                    </a:lnTo>
                    <a:lnTo>
                      <a:pt x="24" y="0"/>
                    </a:lnTo>
                    <a:lnTo>
                      <a:pt x="2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411" name="Rectangle 840"/>
              <p:cNvSpPr>
                <a:spLocks noChangeArrowheads="1"/>
              </p:cNvSpPr>
              <p:nvPr/>
            </p:nvSpPr>
            <p:spPr bwMode="auto">
              <a:xfrm>
                <a:off x="2544" y="2045"/>
                <a:ext cx="46" cy="46"/>
              </a:xfrm>
              <a:prstGeom prst="rect">
                <a:avLst/>
              </a:prstGeom>
              <a:solidFill>
                <a:srgbClr val="ECC4B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412" name="Freeform 841"/>
              <p:cNvSpPr>
                <a:spLocks noEditPoints="1"/>
              </p:cNvSpPr>
              <p:nvPr/>
            </p:nvSpPr>
            <p:spPr bwMode="auto">
              <a:xfrm>
                <a:off x="2543" y="2045"/>
                <a:ext cx="47" cy="46"/>
              </a:xfrm>
              <a:custGeom>
                <a:avLst/>
                <a:gdLst>
                  <a:gd name="T0" fmla="*/ 23 w 47"/>
                  <a:gd name="T1" fmla="*/ 0 h 46"/>
                  <a:gd name="T2" fmla="*/ 47 w 47"/>
                  <a:gd name="T3" fmla="*/ 0 h 46"/>
                  <a:gd name="T4" fmla="*/ 47 w 47"/>
                  <a:gd name="T5" fmla="*/ 0 h 46"/>
                  <a:gd name="T6" fmla="*/ 47 w 47"/>
                  <a:gd name="T7" fmla="*/ 0 h 46"/>
                  <a:gd name="T8" fmla="*/ 47 w 47"/>
                  <a:gd name="T9" fmla="*/ 46 h 46"/>
                  <a:gd name="T10" fmla="*/ 47 w 47"/>
                  <a:gd name="T11" fmla="*/ 46 h 46"/>
                  <a:gd name="T12" fmla="*/ 47 w 47"/>
                  <a:gd name="T13" fmla="*/ 46 h 46"/>
                  <a:gd name="T14" fmla="*/ 23 w 47"/>
                  <a:gd name="T15" fmla="*/ 46 h 46"/>
                  <a:gd name="T16" fmla="*/ 23 w 47"/>
                  <a:gd name="T17" fmla="*/ 46 h 46"/>
                  <a:gd name="T18" fmla="*/ 47 w 47"/>
                  <a:gd name="T19" fmla="*/ 46 h 46"/>
                  <a:gd name="T20" fmla="*/ 47 w 47"/>
                  <a:gd name="T21" fmla="*/ 0 h 46"/>
                  <a:gd name="T22" fmla="*/ 23 w 47"/>
                  <a:gd name="T23" fmla="*/ 0 h 46"/>
                  <a:gd name="T24" fmla="*/ 23 w 47"/>
                  <a:gd name="T25" fmla="*/ 0 h 46"/>
                  <a:gd name="T26" fmla="*/ 1 w 47"/>
                  <a:gd name="T27" fmla="*/ 0 h 46"/>
                  <a:gd name="T28" fmla="*/ 23 w 47"/>
                  <a:gd name="T29" fmla="*/ 0 h 46"/>
                  <a:gd name="T30" fmla="*/ 23 w 47"/>
                  <a:gd name="T31" fmla="*/ 0 h 46"/>
                  <a:gd name="T32" fmla="*/ 1 w 47"/>
                  <a:gd name="T33" fmla="*/ 0 h 46"/>
                  <a:gd name="T34" fmla="*/ 1 w 47"/>
                  <a:gd name="T35" fmla="*/ 46 h 46"/>
                  <a:gd name="T36" fmla="*/ 23 w 47"/>
                  <a:gd name="T37" fmla="*/ 46 h 46"/>
                  <a:gd name="T38" fmla="*/ 23 w 47"/>
                  <a:gd name="T39" fmla="*/ 46 h 46"/>
                  <a:gd name="T40" fmla="*/ 1 w 47"/>
                  <a:gd name="T41" fmla="*/ 46 h 46"/>
                  <a:gd name="T42" fmla="*/ 0 w 47"/>
                  <a:gd name="T43" fmla="*/ 46 h 46"/>
                  <a:gd name="T44" fmla="*/ 0 w 47"/>
                  <a:gd name="T45" fmla="*/ 46 h 46"/>
                  <a:gd name="T46" fmla="*/ 0 w 47"/>
                  <a:gd name="T47" fmla="*/ 0 h 46"/>
                  <a:gd name="T48" fmla="*/ 0 w 47"/>
                  <a:gd name="T49" fmla="*/ 0 h 46"/>
                  <a:gd name="T50" fmla="*/ 1 w 47"/>
                  <a:gd name="T51"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6">
                    <a:moveTo>
                      <a:pt x="23" y="0"/>
                    </a:moveTo>
                    <a:lnTo>
                      <a:pt x="47" y="0"/>
                    </a:lnTo>
                    <a:lnTo>
                      <a:pt x="47" y="0"/>
                    </a:lnTo>
                    <a:lnTo>
                      <a:pt x="47" y="0"/>
                    </a:lnTo>
                    <a:lnTo>
                      <a:pt x="47" y="46"/>
                    </a:lnTo>
                    <a:lnTo>
                      <a:pt x="47" y="46"/>
                    </a:lnTo>
                    <a:lnTo>
                      <a:pt x="47" y="46"/>
                    </a:lnTo>
                    <a:lnTo>
                      <a:pt x="23" y="46"/>
                    </a:lnTo>
                    <a:lnTo>
                      <a:pt x="23" y="46"/>
                    </a:lnTo>
                    <a:lnTo>
                      <a:pt x="47" y="46"/>
                    </a:lnTo>
                    <a:lnTo>
                      <a:pt x="47" y="0"/>
                    </a:lnTo>
                    <a:lnTo>
                      <a:pt x="23" y="0"/>
                    </a:lnTo>
                    <a:lnTo>
                      <a:pt x="23" y="0"/>
                    </a:lnTo>
                    <a:close/>
                    <a:moveTo>
                      <a:pt x="1" y="0"/>
                    </a:moveTo>
                    <a:lnTo>
                      <a:pt x="23" y="0"/>
                    </a:lnTo>
                    <a:lnTo>
                      <a:pt x="23" y="0"/>
                    </a:lnTo>
                    <a:lnTo>
                      <a:pt x="1" y="0"/>
                    </a:lnTo>
                    <a:lnTo>
                      <a:pt x="1" y="46"/>
                    </a:lnTo>
                    <a:lnTo>
                      <a:pt x="23" y="46"/>
                    </a:lnTo>
                    <a:lnTo>
                      <a:pt x="23" y="46"/>
                    </a:lnTo>
                    <a:lnTo>
                      <a:pt x="1" y="46"/>
                    </a:lnTo>
                    <a:lnTo>
                      <a:pt x="0" y="46"/>
                    </a:lnTo>
                    <a:lnTo>
                      <a:pt x="0" y="46"/>
                    </a:lnTo>
                    <a:lnTo>
                      <a:pt x="0" y="0"/>
                    </a:lnTo>
                    <a:lnTo>
                      <a:pt x="0" y="0"/>
                    </a:ln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413" name="Rectangle 842"/>
              <p:cNvSpPr>
                <a:spLocks noChangeArrowheads="1"/>
              </p:cNvSpPr>
              <p:nvPr/>
            </p:nvSpPr>
            <p:spPr bwMode="auto">
              <a:xfrm>
                <a:off x="2590" y="2045"/>
                <a:ext cx="46" cy="46"/>
              </a:xfrm>
              <a:prstGeom prst="rect">
                <a:avLst/>
              </a:prstGeom>
              <a:solidFill>
                <a:srgbClr val="6C3E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414" name="Freeform 843"/>
              <p:cNvSpPr>
                <a:spLocks noEditPoints="1"/>
              </p:cNvSpPr>
              <p:nvPr/>
            </p:nvSpPr>
            <p:spPr bwMode="auto">
              <a:xfrm>
                <a:off x="2590" y="2045"/>
                <a:ext cx="46" cy="46"/>
              </a:xfrm>
              <a:custGeom>
                <a:avLst/>
                <a:gdLst>
                  <a:gd name="T0" fmla="*/ 46 w 46"/>
                  <a:gd name="T1" fmla="*/ 0 h 46"/>
                  <a:gd name="T2" fmla="*/ 22 w 46"/>
                  <a:gd name="T3" fmla="*/ 0 h 46"/>
                  <a:gd name="T4" fmla="*/ 22 w 46"/>
                  <a:gd name="T5" fmla="*/ 0 h 46"/>
                  <a:gd name="T6" fmla="*/ 46 w 46"/>
                  <a:gd name="T7" fmla="*/ 0 h 46"/>
                  <a:gd name="T8" fmla="*/ 46 w 46"/>
                  <a:gd name="T9" fmla="*/ 0 h 46"/>
                  <a:gd name="T10" fmla="*/ 46 w 46"/>
                  <a:gd name="T11" fmla="*/ 0 h 46"/>
                  <a:gd name="T12" fmla="*/ 46 w 46"/>
                  <a:gd name="T13" fmla="*/ 46 h 46"/>
                  <a:gd name="T14" fmla="*/ 46 w 46"/>
                  <a:gd name="T15" fmla="*/ 46 h 46"/>
                  <a:gd name="T16" fmla="*/ 46 w 46"/>
                  <a:gd name="T17" fmla="*/ 46 h 46"/>
                  <a:gd name="T18" fmla="*/ 22 w 46"/>
                  <a:gd name="T19" fmla="*/ 46 h 46"/>
                  <a:gd name="T20" fmla="*/ 22 w 46"/>
                  <a:gd name="T21" fmla="*/ 46 h 46"/>
                  <a:gd name="T22" fmla="*/ 46 w 46"/>
                  <a:gd name="T23" fmla="*/ 46 h 46"/>
                  <a:gd name="T24" fmla="*/ 46 w 46"/>
                  <a:gd name="T25" fmla="*/ 0 h 46"/>
                  <a:gd name="T26" fmla="*/ 22 w 46"/>
                  <a:gd name="T27" fmla="*/ 0 h 46"/>
                  <a:gd name="T28" fmla="*/ 0 w 46"/>
                  <a:gd name="T29" fmla="*/ 0 h 46"/>
                  <a:gd name="T30" fmla="*/ 0 w 46"/>
                  <a:gd name="T31" fmla="*/ 46 h 46"/>
                  <a:gd name="T32" fmla="*/ 22 w 46"/>
                  <a:gd name="T33" fmla="*/ 46 h 46"/>
                  <a:gd name="T34" fmla="*/ 22 w 46"/>
                  <a:gd name="T35" fmla="*/ 46 h 46"/>
                  <a:gd name="T36" fmla="*/ 0 w 46"/>
                  <a:gd name="T37" fmla="*/ 46 h 46"/>
                  <a:gd name="T38" fmla="*/ 0 w 46"/>
                  <a:gd name="T39" fmla="*/ 46 h 46"/>
                  <a:gd name="T40" fmla="*/ 0 w 46"/>
                  <a:gd name="T41" fmla="*/ 46 h 46"/>
                  <a:gd name="T42" fmla="*/ 0 w 46"/>
                  <a:gd name="T43" fmla="*/ 0 h 46"/>
                  <a:gd name="T44" fmla="*/ 0 w 46"/>
                  <a:gd name="T45" fmla="*/ 0 h 46"/>
                  <a:gd name="T46" fmla="*/ 0 w 46"/>
                  <a:gd name="T47" fmla="*/ 0 h 46"/>
                  <a:gd name="T48" fmla="*/ 22 w 46"/>
                  <a:gd name="T49" fmla="*/ 0 h 46"/>
                  <a:gd name="T50" fmla="*/ 22 w 46"/>
                  <a:gd name="T51"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6" h="46">
                    <a:moveTo>
                      <a:pt x="46" y="0"/>
                    </a:moveTo>
                    <a:lnTo>
                      <a:pt x="22" y="0"/>
                    </a:lnTo>
                    <a:lnTo>
                      <a:pt x="22" y="0"/>
                    </a:lnTo>
                    <a:lnTo>
                      <a:pt x="46" y="0"/>
                    </a:lnTo>
                    <a:lnTo>
                      <a:pt x="46" y="0"/>
                    </a:lnTo>
                    <a:lnTo>
                      <a:pt x="46" y="0"/>
                    </a:lnTo>
                    <a:lnTo>
                      <a:pt x="46" y="46"/>
                    </a:lnTo>
                    <a:lnTo>
                      <a:pt x="46" y="46"/>
                    </a:lnTo>
                    <a:lnTo>
                      <a:pt x="46" y="46"/>
                    </a:lnTo>
                    <a:lnTo>
                      <a:pt x="22" y="46"/>
                    </a:lnTo>
                    <a:lnTo>
                      <a:pt x="22" y="46"/>
                    </a:lnTo>
                    <a:lnTo>
                      <a:pt x="46" y="46"/>
                    </a:lnTo>
                    <a:lnTo>
                      <a:pt x="46" y="0"/>
                    </a:lnTo>
                    <a:close/>
                    <a:moveTo>
                      <a:pt x="22" y="0"/>
                    </a:moveTo>
                    <a:lnTo>
                      <a:pt x="0" y="0"/>
                    </a:lnTo>
                    <a:lnTo>
                      <a:pt x="0" y="46"/>
                    </a:lnTo>
                    <a:lnTo>
                      <a:pt x="22" y="46"/>
                    </a:lnTo>
                    <a:lnTo>
                      <a:pt x="22" y="46"/>
                    </a:lnTo>
                    <a:lnTo>
                      <a:pt x="0" y="46"/>
                    </a:lnTo>
                    <a:lnTo>
                      <a:pt x="0" y="46"/>
                    </a:lnTo>
                    <a:lnTo>
                      <a:pt x="0" y="46"/>
                    </a:lnTo>
                    <a:lnTo>
                      <a:pt x="0" y="0"/>
                    </a:lnTo>
                    <a:lnTo>
                      <a:pt x="0" y="0"/>
                    </a:lnTo>
                    <a:lnTo>
                      <a:pt x="0" y="0"/>
                    </a:lnTo>
                    <a:lnTo>
                      <a:pt x="22" y="0"/>
                    </a:lnTo>
                    <a:lnTo>
                      <a:pt x="2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415" name="Rectangle 844"/>
              <p:cNvSpPr>
                <a:spLocks noChangeArrowheads="1"/>
              </p:cNvSpPr>
              <p:nvPr/>
            </p:nvSpPr>
            <p:spPr bwMode="auto">
              <a:xfrm>
                <a:off x="2451" y="2137"/>
                <a:ext cx="46" cy="47"/>
              </a:xfrm>
              <a:prstGeom prst="rect">
                <a:avLst/>
              </a:prstGeom>
              <a:solidFill>
                <a:srgbClr val="ECC4B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416" name="Freeform 845"/>
              <p:cNvSpPr>
                <a:spLocks noEditPoints="1"/>
              </p:cNvSpPr>
              <p:nvPr/>
            </p:nvSpPr>
            <p:spPr bwMode="auto">
              <a:xfrm>
                <a:off x="2451" y="2137"/>
                <a:ext cx="46" cy="47"/>
              </a:xfrm>
              <a:custGeom>
                <a:avLst/>
                <a:gdLst>
                  <a:gd name="T0" fmla="*/ 24 w 46"/>
                  <a:gd name="T1" fmla="*/ 0 h 47"/>
                  <a:gd name="T2" fmla="*/ 46 w 46"/>
                  <a:gd name="T3" fmla="*/ 0 h 47"/>
                  <a:gd name="T4" fmla="*/ 46 w 46"/>
                  <a:gd name="T5" fmla="*/ 0 h 47"/>
                  <a:gd name="T6" fmla="*/ 46 w 46"/>
                  <a:gd name="T7" fmla="*/ 0 h 47"/>
                  <a:gd name="T8" fmla="*/ 46 w 46"/>
                  <a:gd name="T9" fmla="*/ 47 h 47"/>
                  <a:gd name="T10" fmla="*/ 46 w 46"/>
                  <a:gd name="T11" fmla="*/ 47 h 47"/>
                  <a:gd name="T12" fmla="*/ 46 w 46"/>
                  <a:gd name="T13" fmla="*/ 47 h 47"/>
                  <a:gd name="T14" fmla="*/ 24 w 46"/>
                  <a:gd name="T15" fmla="*/ 47 h 47"/>
                  <a:gd name="T16" fmla="*/ 24 w 46"/>
                  <a:gd name="T17" fmla="*/ 45 h 47"/>
                  <a:gd name="T18" fmla="*/ 46 w 46"/>
                  <a:gd name="T19" fmla="*/ 45 h 47"/>
                  <a:gd name="T20" fmla="*/ 46 w 46"/>
                  <a:gd name="T21" fmla="*/ 1 h 47"/>
                  <a:gd name="T22" fmla="*/ 24 w 46"/>
                  <a:gd name="T23" fmla="*/ 1 h 47"/>
                  <a:gd name="T24" fmla="*/ 24 w 46"/>
                  <a:gd name="T25" fmla="*/ 0 h 47"/>
                  <a:gd name="T26" fmla="*/ 0 w 46"/>
                  <a:gd name="T27" fmla="*/ 0 h 47"/>
                  <a:gd name="T28" fmla="*/ 24 w 46"/>
                  <a:gd name="T29" fmla="*/ 0 h 47"/>
                  <a:gd name="T30" fmla="*/ 24 w 46"/>
                  <a:gd name="T31" fmla="*/ 1 h 47"/>
                  <a:gd name="T32" fmla="*/ 0 w 46"/>
                  <a:gd name="T33" fmla="*/ 1 h 47"/>
                  <a:gd name="T34" fmla="*/ 0 w 46"/>
                  <a:gd name="T35" fmla="*/ 45 h 47"/>
                  <a:gd name="T36" fmla="*/ 24 w 46"/>
                  <a:gd name="T37" fmla="*/ 45 h 47"/>
                  <a:gd name="T38" fmla="*/ 24 w 46"/>
                  <a:gd name="T39" fmla="*/ 47 h 47"/>
                  <a:gd name="T40" fmla="*/ 0 w 46"/>
                  <a:gd name="T41" fmla="*/ 47 h 47"/>
                  <a:gd name="T42" fmla="*/ 0 w 46"/>
                  <a:gd name="T43" fmla="*/ 47 h 47"/>
                  <a:gd name="T44" fmla="*/ 0 w 46"/>
                  <a:gd name="T45" fmla="*/ 47 h 47"/>
                  <a:gd name="T46" fmla="*/ 0 w 46"/>
                  <a:gd name="T47" fmla="*/ 0 h 47"/>
                  <a:gd name="T48" fmla="*/ 0 w 46"/>
                  <a:gd name="T49" fmla="*/ 0 h 47"/>
                  <a:gd name="T50" fmla="*/ 0 w 46"/>
                  <a:gd name="T51"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6" h="47">
                    <a:moveTo>
                      <a:pt x="24" y="0"/>
                    </a:moveTo>
                    <a:lnTo>
                      <a:pt x="46" y="0"/>
                    </a:lnTo>
                    <a:lnTo>
                      <a:pt x="46" y="0"/>
                    </a:lnTo>
                    <a:lnTo>
                      <a:pt x="46" y="0"/>
                    </a:lnTo>
                    <a:lnTo>
                      <a:pt x="46" y="47"/>
                    </a:lnTo>
                    <a:lnTo>
                      <a:pt x="46" y="47"/>
                    </a:lnTo>
                    <a:lnTo>
                      <a:pt x="46" y="47"/>
                    </a:lnTo>
                    <a:lnTo>
                      <a:pt x="24" y="47"/>
                    </a:lnTo>
                    <a:lnTo>
                      <a:pt x="24" y="45"/>
                    </a:lnTo>
                    <a:lnTo>
                      <a:pt x="46" y="45"/>
                    </a:lnTo>
                    <a:lnTo>
                      <a:pt x="46" y="1"/>
                    </a:lnTo>
                    <a:lnTo>
                      <a:pt x="24" y="1"/>
                    </a:lnTo>
                    <a:lnTo>
                      <a:pt x="24" y="0"/>
                    </a:lnTo>
                    <a:close/>
                    <a:moveTo>
                      <a:pt x="0" y="0"/>
                    </a:moveTo>
                    <a:lnTo>
                      <a:pt x="24" y="0"/>
                    </a:lnTo>
                    <a:lnTo>
                      <a:pt x="24" y="1"/>
                    </a:lnTo>
                    <a:lnTo>
                      <a:pt x="0" y="1"/>
                    </a:lnTo>
                    <a:lnTo>
                      <a:pt x="0" y="45"/>
                    </a:lnTo>
                    <a:lnTo>
                      <a:pt x="24" y="45"/>
                    </a:lnTo>
                    <a:lnTo>
                      <a:pt x="24" y="47"/>
                    </a:lnTo>
                    <a:lnTo>
                      <a:pt x="0" y="47"/>
                    </a:lnTo>
                    <a:lnTo>
                      <a:pt x="0" y="47"/>
                    </a:lnTo>
                    <a:lnTo>
                      <a:pt x="0" y="47"/>
                    </a:lnTo>
                    <a:lnTo>
                      <a:pt x="0" y="0"/>
                    </a:lnTo>
                    <a:lnTo>
                      <a:pt x="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417" name="Rectangle 846"/>
              <p:cNvSpPr>
                <a:spLocks noChangeArrowheads="1"/>
              </p:cNvSpPr>
              <p:nvPr/>
            </p:nvSpPr>
            <p:spPr bwMode="auto">
              <a:xfrm>
                <a:off x="2497" y="2137"/>
                <a:ext cx="47" cy="47"/>
              </a:xfrm>
              <a:prstGeom prst="rect">
                <a:avLst/>
              </a:prstGeom>
              <a:solidFill>
                <a:srgbClr val="ECC4B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418" name="Freeform 847"/>
              <p:cNvSpPr>
                <a:spLocks noEditPoints="1"/>
              </p:cNvSpPr>
              <p:nvPr/>
            </p:nvSpPr>
            <p:spPr bwMode="auto">
              <a:xfrm>
                <a:off x="2497" y="2137"/>
                <a:ext cx="47" cy="47"/>
              </a:xfrm>
              <a:custGeom>
                <a:avLst/>
                <a:gdLst>
                  <a:gd name="T0" fmla="*/ 46 w 47"/>
                  <a:gd name="T1" fmla="*/ 1 h 47"/>
                  <a:gd name="T2" fmla="*/ 24 w 47"/>
                  <a:gd name="T3" fmla="*/ 1 h 47"/>
                  <a:gd name="T4" fmla="*/ 24 w 47"/>
                  <a:gd name="T5" fmla="*/ 0 h 47"/>
                  <a:gd name="T6" fmla="*/ 47 w 47"/>
                  <a:gd name="T7" fmla="*/ 0 h 47"/>
                  <a:gd name="T8" fmla="*/ 47 w 47"/>
                  <a:gd name="T9" fmla="*/ 0 h 47"/>
                  <a:gd name="T10" fmla="*/ 47 w 47"/>
                  <a:gd name="T11" fmla="*/ 0 h 47"/>
                  <a:gd name="T12" fmla="*/ 47 w 47"/>
                  <a:gd name="T13" fmla="*/ 47 h 47"/>
                  <a:gd name="T14" fmla="*/ 47 w 47"/>
                  <a:gd name="T15" fmla="*/ 47 h 47"/>
                  <a:gd name="T16" fmla="*/ 47 w 47"/>
                  <a:gd name="T17" fmla="*/ 47 h 47"/>
                  <a:gd name="T18" fmla="*/ 24 w 47"/>
                  <a:gd name="T19" fmla="*/ 47 h 47"/>
                  <a:gd name="T20" fmla="*/ 24 w 47"/>
                  <a:gd name="T21" fmla="*/ 45 h 47"/>
                  <a:gd name="T22" fmla="*/ 46 w 47"/>
                  <a:gd name="T23" fmla="*/ 45 h 47"/>
                  <a:gd name="T24" fmla="*/ 46 w 47"/>
                  <a:gd name="T25" fmla="*/ 1 h 47"/>
                  <a:gd name="T26" fmla="*/ 24 w 47"/>
                  <a:gd name="T27" fmla="*/ 1 h 47"/>
                  <a:gd name="T28" fmla="*/ 0 w 47"/>
                  <a:gd name="T29" fmla="*/ 1 h 47"/>
                  <a:gd name="T30" fmla="*/ 0 w 47"/>
                  <a:gd name="T31" fmla="*/ 45 h 47"/>
                  <a:gd name="T32" fmla="*/ 24 w 47"/>
                  <a:gd name="T33" fmla="*/ 45 h 47"/>
                  <a:gd name="T34" fmla="*/ 24 w 47"/>
                  <a:gd name="T35" fmla="*/ 47 h 47"/>
                  <a:gd name="T36" fmla="*/ 0 w 47"/>
                  <a:gd name="T37" fmla="*/ 47 h 47"/>
                  <a:gd name="T38" fmla="*/ 0 w 47"/>
                  <a:gd name="T39" fmla="*/ 47 h 47"/>
                  <a:gd name="T40" fmla="*/ 0 w 47"/>
                  <a:gd name="T41" fmla="*/ 47 h 47"/>
                  <a:gd name="T42" fmla="*/ 0 w 47"/>
                  <a:gd name="T43" fmla="*/ 0 h 47"/>
                  <a:gd name="T44" fmla="*/ 0 w 47"/>
                  <a:gd name="T45" fmla="*/ 0 h 47"/>
                  <a:gd name="T46" fmla="*/ 0 w 47"/>
                  <a:gd name="T47" fmla="*/ 0 h 47"/>
                  <a:gd name="T48" fmla="*/ 24 w 47"/>
                  <a:gd name="T49" fmla="*/ 0 h 47"/>
                  <a:gd name="T50" fmla="*/ 24 w 47"/>
                  <a:gd name="T51" fmla="*/ 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7">
                    <a:moveTo>
                      <a:pt x="46" y="1"/>
                    </a:moveTo>
                    <a:lnTo>
                      <a:pt x="24" y="1"/>
                    </a:lnTo>
                    <a:lnTo>
                      <a:pt x="24" y="0"/>
                    </a:lnTo>
                    <a:lnTo>
                      <a:pt x="47" y="0"/>
                    </a:lnTo>
                    <a:lnTo>
                      <a:pt x="47" y="0"/>
                    </a:lnTo>
                    <a:lnTo>
                      <a:pt x="47" y="0"/>
                    </a:lnTo>
                    <a:lnTo>
                      <a:pt x="47" y="47"/>
                    </a:lnTo>
                    <a:lnTo>
                      <a:pt x="47" y="47"/>
                    </a:lnTo>
                    <a:lnTo>
                      <a:pt x="47" y="47"/>
                    </a:lnTo>
                    <a:lnTo>
                      <a:pt x="24" y="47"/>
                    </a:lnTo>
                    <a:lnTo>
                      <a:pt x="24" y="45"/>
                    </a:lnTo>
                    <a:lnTo>
                      <a:pt x="46" y="45"/>
                    </a:lnTo>
                    <a:lnTo>
                      <a:pt x="46" y="1"/>
                    </a:lnTo>
                    <a:close/>
                    <a:moveTo>
                      <a:pt x="24" y="1"/>
                    </a:moveTo>
                    <a:lnTo>
                      <a:pt x="0" y="1"/>
                    </a:lnTo>
                    <a:lnTo>
                      <a:pt x="0" y="45"/>
                    </a:lnTo>
                    <a:lnTo>
                      <a:pt x="24" y="45"/>
                    </a:lnTo>
                    <a:lnTo>
                      <a:pt x="24" y="47"/>
                    </a:lnTo>
                    <a:lnTo>
                      <a:pt x="0" y="47"/>
                    </a:lnTo>
                    <a:lnTo>
                      <a:pt x="0" y="47"/>
                    </a:lnTo>
                    <a:lnTo>
                      <a:pt x="0" y="47"/>
                    </a:lnTo>
                    <a:lnTo>
                      <a:pt x="0" y="0"/>
                    </a:lnTo>
                    <a:lnTo>
                      <a:pt x="0" y="0"/>
                    </a:lnTo>
                    <a:lnTo>
                      <a:pt x="0" y="0"/>
                    </a:lnTo>
                    <a:lnTo>
                      <a:pt x="24" y="0"/>
                    </a:lnTo>
                    <a:lnTo>
                      <a:pt x="2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419" name="Rectangle 848"/>
              <p:cNvSpPr>
                <a:spLocks noChangeArrowheads="1"/>
              </p:cNvSpPr>
              <p:nvPr/>
            </p:nvSpPr>
            <p:spPr bwMode="auto">
              <a:xfrm>
                <a:off x="2544" y="2137"/>
                <a:ext cx="46" cy="47"/>
              </a:xfrm>
              <a:prstGeom prst="rect">
                <a:avLst/>
              </a:prstGeom>
              <a:solidFill>
                <a:srgbClr val="ECC4B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420" name="Freeform 849"/>
              <p:cNvSpPr>
                <a:spLocks noEditPoints="1"/>
              </p:cNvSpPr>
              <p:nvPr/>
            </p:nvSpPr>
            <p:spPr bwMode="auto">
              <a:xfrm>
                <a:off x="2543" y="2137"/>
                <a:ext cx="47" cy="47"/>
              </a:xfrm>
              <a:custGeom>
                <a:avLst/>
                <a:gdLst>
                  <a:gd name="T0" fmla="*/ 23 w 47"/>
                  <a:gd name="T1" fmla="*/ 0 h 47"/>
                  <a:gd name="T2" fmla="*/ 47 w 47"/>
                  <a:gd name="T3" fmla="*/ 0 h 47"/>
                  <a:gd name="T4" fmla="*/ 47 w 47"/>
                  <a:gd name="T5" fmla="*/ 0 h 47"/>
                  <a:gd name="T6" fmla="*/ 47 w 47"/>
                  <a:gd name="T7" fmla="*/ 0 h 47"/>
                  <a:gd name="T8" fmla="*/ 47 w 47"/>
                  <a:gd name="T9" fmla="*/ 47 h 47"/>
                  <a:gd name="T10" fmla="*/ 47 w 47"/>
                  <a:gd name="T11" fmla="*/ 47 h 47"/>
                  <a:gd name="T12" fmla="*/ 47 w 47"/>
                  <a:gd name="T13" fmla="*/ 47 h 47"/>
                  <a:gd name="T14" fmla="*/ 23 w 47"/>
                  <a:gd name="T15" fmla="*/ 47 h 47"/>
                  <a:gd name="T16" fmla="*/ 23 w 47"/>
                  <a:gd name="T17" fmla="*/ 45 h 47"/>
                  <a:gd name="T18" fmla="*/ 47 w 47"/>
                  <a:gd name="T19" fmla="*/ 45 h 47"/>
                  <a:gd name="T20" fmla="*/ 47 w 47"/>
                  <a:gd name="T21" fmla="*/ 1 h 47"/>
                  <a:gd name="T22" fmla="*/ 23 w 47"/>
                  <a:gd name="T23" fmla="*/ 1 h 47"/>
                  <a:gd name="T24" fmla="*/ 23 w 47"/>
                  <a:gd name="T25" fmla="*/ 0 h 47"/>
                  <a:gd name="T26" fmla="*/ 1 w 47"/>
                  <a:gd name="T27" fmla="*/ 0 h 47"/>
                  <a:gd name="T28" fmla="*/ 23 w 47"/>
                  <a:gd name="T29" fmla="*/ 0 h 47"/>
                  <a:gd name="T30" fmla="*/ 23 w 47"/>
                  <a:gd name="T31" fmla="*/ 1 h 47"/>
                  <a:gd name="T32" fmla="*/ 1 w 47"/>
                  <a:gd name="T33" fmla="*/ 1 h 47"/>
                  <a:gd name="T34" fmla="*/ 1 w 47"/>
                  <a:gd name="T35" fmla="*/ 45 h 47"/>
                  <a:gd name="T36" fmla="*/ 23 w 47"/>
                  <a:gd name="T37" fmla="*/ 45 h 47"/>
                  <a:gd name="T38" fmla="*/ 23 w 47"/>
                  <a:gd name="T39" fmla="*/ 47 h 47"/>
                  <a:gd name="T40" fmla="*/ 1 w 47"/>
                  <a:gd name="T41" fmla="*/ 47 h 47"/>
                  <a:gd name="T42" fmla="*/ 0 w 47"/>
                  <a:gd name="T43" fmla="*/ 47 h 47"/>
                  <a:gd name="T44" fmla="*/ 0 w 47"/>
                  <a:gd name="T45" fmla="*/ 47 h 47"/>
                  <a:gd name="T46" fmla="*/ 0 w 47"/>
                  <a:gd name="T47" fmla="*/ 0 h 47"/>
                  <a:gd name="T48" fmla="*/ 0 w 47"/>
                  <a:gd name="T49" fmla="*/ 0 h 47"/>
                  <a:gd name="T50" fmla="*/ 1 w 47"/>
                  <a:gd name="T51"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7">
                    <a:moveTo>
                      <a:pt x="23" y="0"/>
                    </a:moveTo>
                    <a:lnTo>
                      <a:pt x="47" y="0"/>
                    </a:lnTo>
                    <a:lnTo>
                      <a:pt x="47" y="0"/>
                    </a:lnTo>
                    <a:lnTo>
                      <a:pt x="47" y="0"/>
                    </a:lnTo>
                    <a:lnTo>
                      <a:pt x="47" y="47"/>
                    </a:lnTo>
                    <a:lnTo>
                      <a:pt x="47" y="47"/>
                    </a:lnTo>
                    <a:lnTo>
                      <a:pt x="47" y="47"/>
                    </a:lnTo>
                    <a:lnTo>
                      <a:pt x="23" y="47"/>
                    </a:lnTo>
                    <a:lnTo>
                      <a:pt x="23" y="45"/>
                    </a:lnTo>
                    <a:lnTo>
                      <a:pt x="47" y="45"/>
                    </a:lnTo>
                    <a:lnTo>
                      <a:pt x="47" y="1"/>
                    </a:lnTo>
                    <a:lnTo>
                      <a:pt x="23" y="1"/>
                    </a:lnTo>
                    <a:lnTo>
                      <a:pt x="23" y="0"/>
                    </a:lnTo>
                    <a:close/>
                    <a:moveTo>
                      <a:pt x="1" y="0"/>
                    </a:moveTo>
                    <a:lnTo>
                      <a:pt x="23" y="0"/>
                    </a:lnTo>
                    <a:lnTo>
                      <a:pt x="23" y="1"/>
                    </a:lnTo>
                    <a:lnTo>
                      <a:pt x="1" y="1"/>
                    </a:lnTo>
                    <a:lnTo>
                      <a:pt x="1" y="45"/>
                    </a:lnTo>
                    <a:lnTo>
                      <a:pt x="23" y="45"/>
                    </a:lnTo>
                    <a:lnTo>
                      <a:pt x="23" y="47"/>
                    </a:lnTo>
                    <a:lnTo>
                      <a:pt x="1" y="47"/>
                    </a:lnTo>
                    <a:lnTo>
                      <a:pt x="0" y="47"/>
                    </a:lnTo>
                    <a:lnTo>
                      <a:pt x="0" y="47"/>
                    </a:lnTo>
                    <a:lnTo>
                      <a:pt x="0" y="0"/>
                    </a:lnTo>
                    <a:lnTo>
                      <a:pt x="0" y="0"/>
                    </a:ln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421" name="Rectangle 850"/>
              <p:cNvSpPr>
                <a:spLocks noChangeArrowheads="1"/>
              </p:cNvSpPr>
              <p:nvPr/>
            </p:nvSpPr>
            <p:spPr bwMode="auto">
              <a:xfrm>
                <a:off x="2497" y="2184"/>
                <a:ext cx="47" cy="45"/>
              </a:xfrm>
              <a:prstGeom prst="rect">
                <a:avLst/>
              </a:prstGeom>
              <a:solidFill>
                <a:srgbClr val="ECC4B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422" name="Freeform 851"/>
              <p:cNvSpPr>
                <a:spLocks noEditPoints="1"/>
              </p:cNvSpPr>
              <p:nvPr/>
            </p:nvSpPr>
            <p:spPr bwMode="auto">
              <a:xfrm>
                <a:off x="2497" y="2182"/>
                <a:ext cx="47" cy="47"/>
              </a:xfrm>
              <a:custGeom>
                <a:avLst/>
                <a:gdLst>
                  <a:gd name="T0" fmla="*/ 47 w 47"/>
                  <a:gd name="T1" fmla="*/ 47 h 47"/>
                  <a:gd name="T2" fmla="*/ 24 w 47"/>
                  <a:gd name="T3" fmla="*/ 47 h 47"/>
                  <a:gd name="T4" fmla="*/ 24 w 47"/>
                  <a:gd name="T5" fmla="*/ 47 h 47"/>
                  <a:gd name="T6" fmla="*/ 46 w 47"/>
                  <a:gd name="T7" fmla="*/ 47 h 47"/>
                  <a:gd name="T8" fmla="*/ 46 w 47"/>
                  <a:gd name="T9" fmla="*/ 2 h 47"/>
                  <a:gd name="T10" fmla="*/ 24 w 47"/>
                  <a:gd name="T11" fmla="*/ 2 h 47"/>
                  <a:gd name="T12" fmla="*/ 24 w 47"/>
                  <a:gd name="T13" fmla="*/ 0 h 47"/>
                  <a:gd name="T14" fmla="*/ 47 w 47"/>
                  <a:gd name="T15" fmla="*/ 0 h 47"/>
                  <a:gd name="T16" fmla="*/ 47 w 47"/>
                  <a:gd name="T17" fmla="*/ 0 h 47"/>
                  <a:gd name="T18" fmla="*/ 47 w 47"/>
                  <a:gd name="T19" fmla="*/ 2 h 47"/>
                  <a:gd name="T20" fmla="*/ 47 w 47"/>
                  <a:gd name="T21" fmla="*/ 47 h 47"/>
                  <a:gd name="T22" fmla="*/ 47 w 47"/>
                  <a:gd name="T23" fmla="*/ 47 h 47"/>
                  <a:gd name="T24" fmla="*/ 47 w 47"/>
                  <a:gd name="T25" fmla="*/ 47 h 47"/>
                  <a:gd name="T26" fmla="*/ 24 w 47"/>
                  <a:gd name="T27" fmla="*/ 47 h 47"/>
                  <a:gd name="T28" fmla="*/ 0 w 47"/>
                  <a:gd name="T29" fmla="*/ 47 h 47"/>
                  <a:gd name="T30" fmla="*/ 0 w 47"/>
                  <a:gd name="T31" fmla="*/ 47 h 47"/>
                  <a:gd name="T32" fmla="*/ 0 w 47"/>
                  <a:gd name="T33" fmla="*/ 47 h 47"/>
                  <a:gd name="T34" fmla="*/ 0 w 47"/>
                  <a:gd name="T35" fmla="*/ 2 h 47"/>
                  <a:gd name="T36" fmla="*/ 0 w 47"/>
                  <a:gd name="T37" fmla="*/ 0 h 47"/>
                  <a:gd name="T38" fmla="*/ 0 w 47"/>
                  <a:gd name="T39" fmla="*/ 0 h 47"/>
                  <a:gd name="T40" fmla="*/ 24 w 47"/>
                  <a:gd name="T41" fmla="*/ 0 h 47"/>
                  <a:gd name="T42" fmla="*/ 24 w 47"/>
                  <a:gd name="T43" fmla="*/ 2 h 47"/>
                  <a:gd name="T44" fmla="*/ 0 w 47"/>
                  <a:gd name="T45" fmla="*/ 2 h 47"/>
                  <a:gd name="T46" fmla="*/ 0 w 47"/>
                  <a:gd name="T47" fmla="*/ 47 h 47"/>
                  <a:gd name="T48" fmla="*/ 24 w 47"/>
                  <a:gd name="T49" fmla="*/ 47 h 47"/>
                  <a:gd name="T50" fmla="*/ 24 w 47"/>
                  <a:gd name="T51" fmla="*/ 4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7">
                    <a:moveTo>
                      <a:pt x="47" y="47"/>
                    </a:moveTo>
                    <a:lnTo>
                      <a:pt x="24" y="47"/>
                    </a:lnTo>
                    <a:lnTo>
                      <a:pt x="24" y="47"/>
                    </a:lnTo>
                    <a:lnTo>
                      <a:pt x="46" y="47"/>
                    </a:lnTo>
                    <a:lnTo>
                      <a:pt x="46" y="2"/>
                    </a:lnTo>
                    <a:lnTo>
                      <a:pt x="24" y="2"/>
                    </a:lnTo>
                    <a:lnTo>
                      <a:pt x="24" y="0"/>
                    </a:lnTo>
                    <a:lnTo>
                      <a:pt x="47" y="0"/>
                    </a:lnTo>
                    <a:lnTo>
                      <a:pt x="47" y="0"/>
                    </a:lnTo>
                    <a:lnTo>
                      <a:pt x="47" y="2"/>
                    </a:lnTo>
                    <a:lnTo>
                      <a:pt x="47" y="47"/>
                    </a:lnTo>
                    <a:lnTo>
                      <a:pt x="47" y="47"/>
                    </a:lnTo>
                    <a:lnTo>
                      <a:pt x="47" y="47"/>
                    </a:lnTo>
                    <a:close/>
                    <a:moveTo>
                      <a:pt x="24" y="47"/>
                    </a:moveTo>
                    <a:lnTo>
                      <a:pt x="0" y="47"/>
                    </a:lnTo>
                    <a:lnTo>
                      <a:pt x="0" y="47"/>
                    </a:lnTo>
                    <a:lnTo>
                      <a:pt x="0" y="47"/>
                    </a:lnTo>
                    <a:lnTo>
                      <a:pt x="0" y="2"/>
                    </a:lnTo>
                    <a:lnTo>
                      <a:pt x="0" y="0"/>
                    </a:lnTo>
                    <a:lnTo>
                      <a:pt x="0" y="0"/>
                    </a:lnTo>
                    <a:lnTo>
                      <a:pt x="24" y="0"/>
                    </a:lnTo>
                    <a:lnTo>
                      <a:pt x="24" y="2"/>
                    </a:lnTo>
                    <a:lnTo>
                      <a:pt x="0" y="2"/>
                    </a:lnTo>
                    <a:lnTo>
                      <a:pt x="0" y="47"/>
                    </a:lnTo>
                    <a:lnTo>
                      <a:pt x="24" y="47"/>
                    </a:lnTo>
                    <a:lnTo>
                      <a:pt x="24" y="4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423" name="Rectangle 852"/>
              <p:cNvSpPr>
                <a:spLocks noChangeArrowheads="1"/>
              </p:cNvSpPr>
              <p:nvPr/>
            </p:nvSpPr>
            <p:spPr bwMode="auto">
              <a:xfrm>
                <a:off x="2359" y="2275"/>
                <a:ext cx="47" cy="47"/>
              </a:xfrm>
              <a:prstGeom prst="rect">
                <a:avLst/>
              </a:prstGeom>
              <a:solidFill>
                <a:srgbClr val="EE2D3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424" name="Freeform 853"/>
              <p:cNvSpPr>
                <a:spLocks noEditPoints="1"/>
              </p:cNvSpPr>
              <p:nvPr/>
            </p:nvSpPr>
            <p:spPr bwMode="auto">
              <a:xfrm>
                <a:off x="2359" y="2275"/>
                <a:ext cx="47" cy="47"/>
              </a:xfrm>
              <a:custGeom>
                <a:avLst/>
                <a:gdLst>
                  <a:gd name="T0" fmla="*/ 23 w 47"/>
                  <a:gd name="T1" fmla="*/ 46 h 47"/>
                  <a:gd name="T2" fmla="*/ 45 w 47"/>
                  <a:gd name="T3" fmla="*/ 46 h 47"/>
                  <a:gd name="T4" fmla="*/ 45 w 47"/>
                  <a:gd name="T5" fmla="*/ 1 h 47"/>
                  <a:gd name="T6" fmla="*/ 23 w 47"/>
                  <a:gd name="T7" fmla="*/ 1 h 47"/>
                  <a:gd name="T8" fmla="*/ 23 w 47"/>
                  <a:gd name="T9" fmla="*/ 0 h 47"/>
                  <a:gd name="T10" fmla="*/ 47 w 47"/>
                  <a:gd name="T11" fmla="*/ 0 h 47"/>
                  <a:gd name="T12" fmla="*/ 47 w 47"/>
                  <a:gd name="T13" fmla="*/ 0 h 47"/>
                  <a:gd name="T14" fmla="*/ 47 w 47"/>
                  <a:gd name="T15" fmla="*/ 0 h 47"/>
                  <a:gd name="T16" fmla="*/ 47 w 47"/>
                  <a:gd name="T17" fmla="*/ 47 h 47"/>
                  <a:gd name="T18" fmla="*/ 47 w 47"/>
                  <a:gd name="T19" fmla="*/ 47 h 47"/>
                  <a:gd name="T20" fmla="*/ 47 w 47"/>
                  <a:gd name="T21" fmla="*/ 47 h 47"/>
                  <a:gd name="T22" fmla="*/ 23 w 47"/>
                  <a:gd name="T23" fmla="*/ 47 h 47"/>
                  <a:gd name="T24" fmla="*/ 23 w 47"/>
                  <a:gd name="T25" fmla="*/ 46 h 47"/>
                  <a:gd name="T26" fmla="*/ 1 w 47"/>
                  <a:gd name="T27" fmla="*/ 46 h 47"/>
                  <a:gd name="T28" fmla="*/ 23 w 47"/>
                  <a:gd name="T29" fmla="*/ 46 h 47"/>
                  <a:gd name="T30" fmla="*/ 23 w 47"/>
                  <a:gd name="T31" fmla="*/ 47 h 47"/>
                  <a:gd name="T32" fmla="*/ 0 w 47"/>
                  <a:gd name="T33" fmla="*/ 47 h 47"/>
                  <a:gd name="T34" fmla="*/ 0 w 47"/>
                  <a:gd name="T35" fmla="*/ 47 h 47"/>
                  <a:gd name="T36" fmla="*/ 0 w 47"/>
                  <a:gd name="T37" fmla="*/ 47 h 47"/>
                  <a:gd name="T38" fmla="*/ 0 w 47"/>
                  <a:gd name="T39" fmla="*/ 0 h 47"/>
                  <a:gd name="T40" fmla="*/ 0 w 47"/>
                  <a:gd name="T41" fmla="*/ 0 h 47"/>
                  <a:gd name="T42" fmla="*/ 0 w 47"/>
                  <a:gd name="T43" fmla="*/ 0 h 47"/>
                  <a:gd name="T44" fmla="*/ 23 w 47"/>
                  <a:gd name="T45" fmla="*/ 0 h 47"/>
                  <a:gd name="T46" fmla="*/ 23 w 47"/>
                  <a:gd name="T47" fmla="*/ 1 h 47"/>
                  <a:gd name="T48" fmla="*/ 1 w 47"/>
                  <a:gd name="T49" fmla="*/ 1 h 47"/>
                  <a:gd name="T50" fmla="*/ 1 w 47"/>
                  <a:gd name="T51" fmla="*/ 4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7">
                    <a:moveTo>
                      <a:pt x="23" y="46"/>
                    </a:moveTo>
                    <a:lnTo>
                      <a:pt x="45" y="46"/>
                    </a:lnTo>
                    <a:lnTo>
                      <a:pt x="45" y="1"/>
                    </a:lnTo>
                    <a:lnTo>
                      <a:pt x="23" y="1"/>
                    </a:lnTo>
                    <a:lnTo>
                      <a:pt x="23" y="0"/>
                    </a:lnTo>
                    <a:lnTo>
                      <a:pt x="47" y="0"/>
                    </a:lnTo>
                    <a:lnTo>
                      <a:pt x="47" y="0"/>
                    </a:lnTo>
                    <a:lnTo>
                      <a:pt x="47" y="0"/>
                    </a:lnTo>
                    <a:lnTo>
                      <a:pt x="47" y="47"/>
                    </a:lnTo>
                    <a:lnTo>
                      <a:pt x="47" y="47"/>
                    </a:lnTo>
                    <a:lnTo>
                      <a:pt x="47" y="47"/>
                    </a:lnTo>
                    <a:lnTo>
                      <a:pt x="23" y="47"/>
                    </a:lnTo>
                    <a:lnTo>
                      <a:pt x="23" y="46"/>
                    </a:lnTo>
                    <a:close/>
                    <a:moveTo>
                      <a:pt x="1" y="46"/>
                    </a:moveTo>
                    <a:lnTo>
                      <a:pt x="23" y="46"/>
                    </a:lnTo>
                    <a:lnTo>
                      <a:pt x="23" y="47"/>
                    </a:lnTo>
                    <a:lnTo>
                      <a:pt x="0" y="47"/>
                    </a:lnTo>
                    <a:lnTo>
                      <a:pt x="0" y="47"/>
                    </a:lnTo>
                    <a:lnTo>
                      <a:pt x="0" y="47"/>
                    </a:lnTo>
                    <a:lnTo>
                      <a:pt x="0" y="0"/>
                    </a:lnTo>
                    <a:lnTo>
                      <a:pt x="0" y="0"/>
                    </a:lnTo>
                    <a:lnTo>
                      <a:pt x="0" y="0"/>
                    </a:lnTo>
                    <a:lnTo>
                      <a:pt x="23" y="0"/>
                    </a:lnTo>
                    <a:lnTo>
                      <a:pt x="23" y="1"/>
                    </a:lnTo>
                    <a:lnTo>
                      <a:pt x="1" y="1"/>
                    </a:lnTo>
                    <a:lnTo>
                      <a:pt x="1" y="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425" name="Rectangle 854"/>
              <p:cNvSpPr>
                <a:spLocks noChangeArrowheads="1"/>
              </p:cNvSpPr>
              <p:nvPr/>
            </p:nvSpPr>
            <p:spPr bwMode="auto">
              <a:xfrm>
                <a:off x="2451" y="2275"/>
                <a:ext cx="46" cy="47"/>
              </a:xfrm>
              <a:prstGeom prst="rect">
                <a:avLst/>
              </a:prstGeom>
              <a:solidFill>
                <a:srgbClr val="EE2D3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426" name="Freeform 855"/>
              <p:cNvSpPr>
                <a:spLocks noEditPoints="1"/>
              </p:cNvSpPr>
              <p:nvPr/>
            </p:nvSpPr>
            <p:spPr bwMode="auto">
              <a:xfrm>
                <a:off x="2451" y="2275"/>
                <a:ext cx="46" cy="47"/>
              </a:xfrm>
              <a:custGeom>
                <a:avLst/>
                <a:gdLst>
                  <a:gd name="T0" fmla="*/ 24 w 46"/>
                  <a:gd name="T1" fmla="*/ 46 h 47"/>
                  <a:gd name="T2" fmla="*/ 46 w 46"/>
                  <a:gd name="T3" fmla="*/ 46 h 47"/>
                  <a:gd name="T4" fmla="*/ 46 w 46"/>
                  <a:gd name="T5" fmla="*/ 1 h 47"/>
                  <a:gd name="T6" fmla="*/ 24 w 46"/>
                  <a:gd name="T7" fmla="*/ 1 h 47"/>
                  <a:gd name="T8" fmla="*/ 24 w 46"/>
                  <a:gd name="T9" fmla="*/ 0 h 47"/>
                  <a:gd name="T10" fmla="*/ 46 w 46"/>
                  <a:gd name="T11" fmla="*/ 0 h 47"/>
                  <a:gd name="T12" fmla="*/ 46 w 46"/>
                  <a:gd name="T13" fmla="*/ 0 h 47"/>
                  <a:gd name="T14" fmla="*/ 46 w 46"/>
                  <a:gd name="T15" fmla="*/ 0 h 47"/>
                  <a:gd name="T16" fmla="*/ 46 w 46"/>
                  <a:gd name="T17" fmla="*/ 47 h 47"/>
                  <a:gd name="T18" fmla="*/ 46 w 46"/>
                  <a:gd name="T19" fmla="*/ 47 h 47"/>
                  <a:gd name="T20" fmla="*/ 46 w 46"/>
                  <a:gd name="T21" fmla="*/ 47 h 47"/>
                  <a:gd name="T22" fmla="*/ 24 w 46"/>
                  <a:gd name="T23" fmla="*/ 47 h 47"/>
                  <a:gd name="T24" fmla="*/ 24 w 46"/>
                  <a:gd name="T25" fmla="*/ 46 h 47"/>
                  <a:gd name="T26" fmla="*/ 0 w 46"/>
                  <a:gd name="T27" fmla="*/ 46 h 47"/>
                  <a:gd name="T28" fmla="*/ 24 w 46"/>
                  <a:gd name="T29" fmla="*/ 46 h 47"/>
                  <a:gd name="T30" fmla="*/ 24 w 46"/>
                  <a:gd name="T31" fmla="*/ 47 h 47"/>
                  <a:gd name="T32" fmla="*/ 0 w 46"/>
                  <a:gd name="T33" fmla="*/ 47 h 47"/>
                  <a:gd name="T34" fmla="*/ 0 w 46"/>
                  <a:gd name="T35" fmla="*/ 47 h 47"/>
                  <a:gd name="T36" fmla="*/ 0 w 46"/>
                  <a:gd name="T37" fmla="*/ 47 h 47"/>
                  <a:gd name="T38" fmla="*/ 0 w 46"/>
                  <a:gd name="T39" fmla="*/ 0 h 47"/>
                  <a:gd name="T40" fmla="*/ 0 w 46"/>
                  <a:gd name="T41" fmla="*/ 0 h 47"/>
                  <a:gd name="T42" fmla="*/ 0 w 46"/>
                  <a:gd name="T43" fmla="*/ 0 h 47"/>
                  <a:gd name="T44" fmla="*/ 24 w 46"/>
                  <a:gd name="T45" fmla="*/ 0 h 47"/>
                  <a:gd name="T46" fmla="*/ 24 w 46"/>
                  <a:gd name="T47" fmla="*/ 1 h 47"/>
                  <a:gd name="T48" fmla="*/ 0 w 46"/>
                  <a:gd name="T49" fmla="*/ 1 h 47"/>
                  <a:gd name="T50" fmla="*/ 0 w 46"/>
                  <a:gd name="T51" fmla="*/ 4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6" h="47">
                    <a:moveTo>
                      <a:pt x="24" y="46"/>
                    </a:moveTo>
                    <a:lnTo>
                      <a:pt x="46" y="46"/>
                    </a:lnTo>
                    <a:lnTo>
                      <a:pt x="46" y="1"/>
                    </a:lnTo>
                    <a:lnTo>
                      <a:pt x="24" y="1"/>
                    </a:lnTo>
                    <a:lnTo>
                      <a:pt x="24" y="0"/>
                    </a:lnTo>
                    <a:lnTo>
                      <a:pt x="46" y="0"/>
                    </a:lnTo>
                    <a:lnTo>
                      <a:pt x="46" y="0"/>
                    </a:lnTo>
                    <a:lnTo>
                      <a:pt x="46" y="0"/>
                    </a:lnTo>
                    <a:lnTo>
                      <a:pt x="46" y="47"/>
                    </a:lnTo>
                    <a:lnTo>
                      <a:pt x="46" y="47"/>
                    </a:lnTo>
                    <a:lnTo>
                      <a:pt x="46" y="47"/>
                    </a:lnTo>
                    <a:lnTo>
                      <a:pt x="24" y="47"/>
                    </a:lnTo>
                    <a:lnTo>
                      <a:pt x="24" y="46"/>
                    </a:lnTo>
                    <a:close/>
                    <a:moveTo>
                      <a:pt x="0" y="46"/>
                    </a:moveTo>
                    <a:lnTo>
                      <a:pt x="24" y="46"/>
                    </a:lnTo>
                    <a:lnTo>
                      <a:pt x="24" y="47"/>
                    </a:lnTo>
                    <a:lnTo>
                      <a:pt x="0" y="47"/>
                    </a:lnTo>
                    <a:lnTo>
                      <a:pt x="0" y="47"/>
                    </a:lnTo>
                    <a:lnTo>
                      <a:pt x="0" y="47"/>
                    </a:lnTo>
                    <a:lnTo>
                      <a:pt x="0" y="0"/>
                    </a:lnTo>
                    <a:lnTo>
                      <a:pt x="0" y="0"/>
                    </a:lnTo>
                    <a:lnTo>
                      <a:pt x="0" y="0"/>
                    </a:lnTo>
                    <a:lnTo>
                      <a:pt x="24" y="0"/>
                    </a:lnTo>
                    <a:lnTo>
                      <a:pt x="24" y="1"/>
                    </a:lnTo>
                    <a:lnTo>
                      <a:pt x="0" y="1"/>
                    </a:lnTo>
                    <a:lnTo>
                      <a:pt x="0" y="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427" name="Rectangle 856"/>
              <p:cNvSpPr>
                <a:spLocks noChangeArrowheads="1"/>
              </p:cNvSpPr>
              <p:nvPr/>
            </p:nvSpPr>
            <p:spPr bwMode="auto">
              <a:xfrm>
                <a:off x="2497" y="2275"/>
                <a:ext cx="47" cy="47"/>
              </a:xfrm>
              <a:prstGeom prst="rect">
                <a:avLst/>
              </a:prstGeom>
              <a:solidFill>
                <a:srgbClr val="EE2D3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428" name="Freeform 857"/>
              <p:cNvSpPr>
                <a:spLocks noEditPoints="1"/>
              </p:cNvSpPr>
              <p:nvPr/>
            </p:nvSpPr>
            <p:spPr bwMode="auto">
              <a:xfrm>
                <a:off x="2497" y="2275"/>
                <a:ext cx="47" cy="47"/>
              </a:xfrm>
              <a:custGeom>
                <a:avLst/>
                <a:gdLst>
                  <a:gd name="T0" fmla="*/ 47 w 47"/>
                  <a:gd name="T1" fmla="*/ 47 h 47"/>
                  <a:gd name="T2" fmla="*/ 24 w 47"/>
                  <a:gd name="T3" fmla="*/ 47 h 47"/>
                  <a:gd name="T4" fmla="*/ 24 w 47"/>
                  <a:gd name="T5" fmla="*/ 46 h 47"/>
                  <a:gd name="T6" fmla="*/ 46 w 47"/>
                  <a:gd name="T7" fmla="*/ 46 h 47"/>
                  <a:gd name="T8" fmla="*/ 46 w 47"/>
                  <a:gd name="T9" fmla="*/ 1 h 47"/>
                  <a:gd name="T10" fmla="*/ 24 w 47"/>
                  <a:gd name="T11" fmla="*/ 1 h 47"/>
                  <a:gd name="T12" fmla="*/ 24 w 47"/>
                  <a:gd name="T13" fmla="*/ 0 h 47"/>
                  <a:gd name="T14" fmla="*/ 47 w 47"/>
                  <a:gd name="T15" fmla="*/ 0 h 47"/>
                  <a:gd name="T16" fmla="*/ 47 w 47"/>
                  <a:gd name="T17" fmla="*/ 0 h 47"/>
                  <a:gd name="T18" fmla="*/ 47 w 47"/>
                  <a:gd name="T19" fmla="*/ 0 h 47"/>
                  <a:gd name="T20" fmla="*/ 47 w 47"/>
                  <a:gd name="T21" fmla="*/ 47 h 47"/>
                  <a:gd name="T22" fmla="*/ 47 w 47"/>
                  <a:gd name="T23" fmla="*/ 47 h 47"/>
                  <a:gd name="T24" fmla="*/ 47 w 47"/>
                  <a:gd name="T25" fmla="*/ 47 h 47"/>
                  <a:gd name="T26" fmla="*/ 24 w 47"/>
                  <a:gd name="T27" fmla="*/ 47 h 47"/>
                  <a:gd name="T28" fmla="*/ 0 w 47"/>
                  <a:gd name="T29" fmla="*/ 47 h 47"/>
                  <a:gd name="T30" fmla="*/ 0 w 47"/>
                  <a:gd name="T31" fmla="*/ 47 h 47"/>
                  <a:gd name="T32" fmla="*/ 0 w 47"/>
                  <a:gd name="T33" fmla="*/ 47 h 47"/>
                  <a:gd name="T34" fmla="*/ 0 w 47"/>
                  <a:gd name="T35" fmla="*/ 0 h 47"/>
                  <a:gd name="T36" fmla="*/ 0 w 47"/>
                  <a:gd name="T37" fmla="*/ 0 h 47"/>
                  <a:gd name="T38" fmla="*/ 0 w 47"/>
                  <a:gd name="T39" fmla="*/ 0 h 47"/>
                  <a:gd name="T40" fmla="*/ 24 w 47"/>
                  <a:gd name="T41" fmla="*/ 0 h 47"/>
                  <a:gd name="T42" fmla="*/ 24 w 47"/>
                  <a:gd name="T43" fmla="*/ 1 h 47"/>
                  <a:gd name="T44" fmla="*/ 0 w 47"/>
                  <a:gd name="T45" fmla="*/ 1 h 47"/>
                  <a:gd name="T46" fmla="*/ 0 w 47"/>
                  <a:gd name="T47" fmla="*/ 46 h 47"/>
                  <a:gd name="T48" fmla="*/ 24 w 47"/>
                  <a:gd name="T49" fmla="*/ 46 h 47"/>
                  <a:gd name="T50" fmla="*/ 24 w 47"/>
                  <a:gd name="T51" fmla="*/ 4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7">
                    <a:moveTo>
                      <a:pt x="47" y="47"/>
                    </a:moveTo>
                    <a:lnTo>
                      <a:pt x="24" y="47"/>
                    </a:lnTo>
                    <a:lnTo>
                      <a:pt x="24" y="46"/>
                    </a:lnTo>
                    <a:lnTo>
                      <a:pt x="46" y="46"/>
                    </a:lnTo>
                    <a:lnTo>
                      <a:pt x="46" y="1"/>
                    </a:lnTo>
                    <a:lnTo>
                      <a:pt x="24" y="1"/>
                    </a:lnTo>
                    <a:lnTo>
                      <a:pt x="24" y="0"/>
                    </a:lnTo>
                    <a:lnTo>
                      <a:pt x="47" y="0"/>
                    </a:lnTo>
                    <a:lnTo>
                      <a:pt x="47" y="0"/>
                    </a:lnTo>
                    <a:lnTo>
                      <a:pt x="47" y="0"/>
                    </a:lnTo>
                    <a:lnTo>
                      <a:pt x="47" y="47"/>
                    </a:lnTo>
                    <a:lnTo>
                      <a:pt x="47" y="47"/>
                    </a:lnTo>
                    <a:lnTo>
                      <a:pt x="47" y="47"/>
                    </a:lnTo>
                    <a:close/>
                    <a:moveTo>
                      <a:pt x="24" y="47"/>
                    </a:moveTo>
                    <a:lnTo>
                      <a:pt x="0" y="47"/>
                    </a:lnTo>
                    <a:lnTo>
                      <a:pt x="0" y="47"/>
                    </a:lnTo>
                    <a:lnTo>
                      <a:pt x="0" y="47"/>
                    </a:lnTo>
                    <a:lnTo>
                      <a:pt x="0" y="0"/>
                    </a:lnTo>
                    <a:lnTo>
                      <a:pt x="0" y="0"/>
                    </a:lnTo>
                    <a:lnTo>
                      <a:pt x="0" y="0"/>
                    </a:lnTo>
                    <a:lnTo>
                      <a:pt x="24" y="0"/>
                    </a:lnTo>
                    <a:lnTo>
                      <a:pt x="24" y="1"/>
                    </a:lnTo>
                    <a:lnTo>
                      <a:pt x="0" y="1"/>
                    </a:lnTo>
                    <a:lnTo>
                      <a:pt x="0" y="46"/>
                    </a:lnTo>
                    <a:lnTo>
                      <a:pt x="24" y="46"/>
                    </a:lnTo>
                    <a:lnTo>
                      <a:pt x="24" y="4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429" name="Rectangle 858"/>
              <p:cNvSpPr>
                <a:spLocks noChangeArrowheads="1"/>
              </p:cNvSpPr>
              <p:nvPr/>
            </p:nvSpPr>
            <p:spPr bwMode="auto">
              <a:xfrm>
                <a:off x="2544" y="2275"/>
                <a:ext cx="46" cy="47"/>
              </a:xfrm>
              <a:prstGeom prst="rect">
                <a:avLst/>
              </a:prstGeom>
              <a:solidFill>
                <a:srgbClr val="EE2D3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430" name="Freeform 859"/>
              <p:cNvSpPr>
                <a:spLocks noEditPoints="1"/>
              </p:cNvSpPr>
              <p:nvPr/>
            </p:nvSpPr>
            <p:spPr bwMode="auto">
              <a:xfrm>
                <a:off x="2543" y="2275"/>
                <a:ext cx="47" cy="47"/>
              </a:xfrm>
              <a:custGeom>
                <a:avLst/>
                <a:gdLst>
                  <a:gd name="T0" fmla="*/ 23 w 47"/>
                  <a:gd name="T1" fmla="*/ 46 h 47"/>
                  <a:gd name="T2" fmla="*/ 47 w 47"/>
                  <a:gd name="T3" fmla="*/ 46 h 47"/>
                  <a:gd name="T4" fmla="*/ 47 w 47"/>
                  <a:gd name="T5" fmla="*/ 1 h 47"/>
                  <a:gd name="T6" fmla="*/ 23 w 47"/>
                  <a:gd name="T7" fmla="*/ 1 h 47"/>
                  <a:gd name="T8" fmla="*/ 23 w 47"/>
                  <a:gd name="T9" fmla="*/ 0 h 47"/>
                  <a:gd name="T10" fmla="*/ 47 w 47"/>
                  <a:gd name="T11" fmla="*/ 0 h 47"/>
                  <a:gd name="T12" fmla="*/ 47 w 47"/>
                  <a:gd name="T13" fmla="*/ 0 h 47"/>
                  <a:gd name="T14" fmla="*/ 47 w 47"/>
                  <a:gd name="T15" fmla="*/ 0 h 47"/>
                  <a:gd name="T16" fmla="*/ 47 w 47"/>
                  <a:gd name="T17" fmla="*/ 47 h 47"/>
                  <a:gd name="T18" fmla="*/ 47 w 47"/>
                  <a:gd name="T19" fmla="*/ 47 h 47"/>
                  <a:gd name="T20" fmla="*/ 47 w 47"/>
                  <a:gd name="T21" fmla="*/ 47 h 47"/>
                  <a:gd name="T22" fmla="*/ 23 w 47"/>
                  <a:gd name="T23" fmla="*/ 47 h 47"/>
                  <a:gd name="T24" fmla="*/ 23 w 47"/>
                  <a:gd name="T25" fmla="*/ 46 h 47"/>
                  <a:gd name="T26" fmla="*/ 1 w 47"/>
                  <a:gd name="T27" fmla="*/ 46 h 47"/>
                  <a:gd name="T28" fmla="*/ 23 w 47"/>
                  <a:gd name="T29" fmla="*/ 46 h 47"/>
                  <a:gd name="T30" fmla="*/ 23 w 47"/>
                  <a:gd name="T31" fmla="*/ 47 h 47"/>
                  <a:gd name="T32" fmla="*/ 1 w 47"/>
                  <a:gd name="T33" fmla="*/ 47 h 47"/>
                  <a:gd name="T34" fmla="*/ 0 w 47"/>
                  <a:gd name="T35" fmla="*/ 47 h 47"/>
                  <a:gd name="T36" fmla="*/ 0 w 47"/>
                  <a:gd name="T37" fmla="*/ 47 h 47"/>
                  <a:gd name="T38" fmla="*/ 0 w 47"/>
                  <a:gd name="T39" fmla="*/ 0 h 47"/>
                  <a:gd name="T40" fmla="*/ 0 w 47"/>
                  <a:gd name="T41" fmla="*/ 0 h 47"/>
                  <a:gd name="T42" fmla="*/ 1 w 47"/>
                  <a:gd name="T43" fmla="*/ 0 h 47"/>
                  <a:gd name="T44" fmla="*/ 23 w 47"/>
                  <a:gd name="T45" fmla="*/ 0 h 47"/>
                  <a:gd name="T46" fmla="*/ 23 w 47"/>
                  <a:gd name="T47" fmla="*/ 1 h 47"/>
                  <a:gd name="T48" fmla="*/ 1 w 47"/>
                  <a:gd name="T49" fmla="*/ 1 h 47"/>
                  <a:gd name="T50" fmla="*/ 1 w 47"/>
                  <a:gd name="T51" fmla="*/ 4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7">
                    <a:moveTo>
                      <a:pt x="23" y="46"/>
                    </a:moveTo>
                    <a:lnTo>
                      <a:pt x="47" y="46"/>
                    </a:lnTo>
                    <a:lnTo>
                      <a:pt x="47" y="1"/>
                    </a:lnTo>
                    <a:lnTo>
                      <a:pt x="23" y="1"/>
                    </a:lnTo>
                    <a:lnTo>
                      <a:pt x="23" y="0"/>
                    </a:lnTo>
                    <a:lnTo>
                      <a:pt x="47" y="0"/>
                    </a:lnTo>
                    <a:lnTo>
                      <a:pt x="47" y="0"/>
                    </a:lnTo>
                    <a:lnTo>
                      <a:pt x="47" y="0"/>
                    </a:lnTo>
                    <a:lnTo>
                      <a:pt x="47" y="47"/>
                    </a:lnTo>
                    <a:lnTo>
                      <a:pt x="47" y="47"/>
                    </a:lnTo>
                    <a:lnTo>
                      <a:pt x="47" y="47"/>
                    </a:lnTo>
                    <a:lnTo>
                      <a:pt x="23" y="47"/>
                    </a:lnTo>
                    <a:lnTo>
                      <a:pt x="23" y="46"/>
                    </a:lnTo>
                    <a:close/>
                    <a:moveTo>
                      <a:pt x="1" y="46"/>
                    </a:moveTo>
                    <a:lnTo>
                      <a:pt x="23" y="46"/>
                    </a:lnTo>
                    <a:lnTo>
                      <a:pt x="23" y="47"/>
                    </a:lnTo>
                    <a:lnTo>
                      <a:pt x="1" y="47"/>
                    </a:lnTo>
                    <a:lnTo>
                      <a:pt x="0" y="47"/>
                    </a:lnTo>
                    <a:lnTo>
                      <a:pt x="0" y="47"/>
                    </a:lnTo>
                    <a:lnTo>
                      <a:pt x="0" y="0"/>
                    </a:lnTo>
                    <a:lnTo>
                      <a:pt x="0" y="0"/>
                    </a:lnTo>
                    <a:lnTo>
                      <a:pt x="1" y="0"/>
                    </a:lnTo>
                    <a:lnTo>
                      <a:pt x="23" y="0"/>
                    </a:lnTo>
                    <a:lnTo>
                      <a:pt x="23" y="1"/>
                    </a:lnTo>
                    <a:lnTo>
                      <a:pt x="1" y="1"/>
                    </a:lnTo>
                    <a:lnTo>
                      <a:pt x="1" y="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431" name="Rectangle 860"/>
              <p:cNvSpPr>
                <a:spLocks noChangeArrowheads="1"/>
              </p:cNvSpPr>
              <p:nvPr/>
            </p:nvSpPr>
            <p:spPr bwMode="auto">
              <a:xfrm>
                <a:off x="2406" y="2229"/>
                <a:ext cx="45" cy="46"/>
              </a:xfrm>
              <a:prstGeom prst="rect">
                <a:avLst/>
              </a:prstGeom>
              <a:solidFill>
                <a:srgbClr val="EE2D3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432" name="Freeform 861"/>
              <p:cNvSpPr>
                <a:spLocks noEditPoints="1"/>
              </p:cNvSpPr>
              <p:nvPr/>
            </p:nvSpPr>
            <p:spPr bwMode="auto">
              <a:xfrm>
                <a:off x="2404" y="2229"/>
                <a:ext cx="47" cy="47"/>
              </a:xfrm>
              <a:custGeom>
                <a:avLst/>
                <a:gdLst>
                  <a:gd name="T0" fmla="*/ 47 w 47"/>
                  <a:gd name="T1" fmla="*/ 0 h 47"/>
                  <a:gd name="T2" fmla="*/ 24 w 47"/>
                  <a:gd name="T3" fmla="*/ 0 h 47"/>
                  <a:gd name="T4" fmla="*/ 24 w 47"/>
                  <a:gd name="T5" fmla="*/ 0 h 47"/>
                  <a:gd name="T6" fmla="*/ 47 w 47"/>
                  <a:gd name="T7" fmla="*/ 0 h 47"/>
                  <a:gd name="T8" fmla="*/ 47 w 47"/>
                  <a:gd name="T9" fmla="*/ 0 h 47"/>
                  <a:gd name="T10" fmla="*/ 47 w 47"/>
                  <a:gd name="T11" fmla="*/ 0 h 47"/>
                  <a:gd name="T12" fmla="*/ 47 w 47"/>
                  <a:gd name="T13" fmla="*/ 46 h 47"/>
                  <a:gd name="T14" fmla="*/ 47 w 47"/>
                  <a:gd name="T15" fmla="*/ 47 h 47"/>
                  <a:gd name="T16" fmla="*/ 47 w 47"/>
                  <a:gd name="T17" fmla="*/ 47 h 47"/>
                  <a:gd name="T18" fmla="*/ 24 w 47"/>
                  <a:gd name="T19" fmla="*/ 47 h 47"/>
                  <a:gd name="T20" fmla="*/ 24 w 47"/>
                  <a:gd name="T21" fmla="*/ 46 h 47"/>
                  <a:gd name="T22" fmla="*/ 47 w 47"/>
                  <a:gd name="T23" fmla="*/ 46 h 47"/>
                  <a:gd name="T24" fmla="*/ 47 w 47"/>
                  <a:gd name="T25" fmla="*/ 0 h 47"/>
                  <a:gd name="T26" fmla="*/ 24 w 47"/>
                  <a:gd name="T27" fmla="*/ 0 h 47"/>
                  <a:gd name="T28" fmla="*/ 2 w 47"/>
                  <a:gd name="T29" fmla="*/ 0 h 47"/>
                  <a:gd name="T30" fmla="*/ 2 w 47"/>
                  <a:gd name="T31" fmla="*/ 46 h 47"/>
                  <a:gd name="T32" fmla="*/ 24 w 47"/>
                  <a:gd name="T33" fmla="*/ 46 h 47"/>
                  <a:gd name="T34" fmla="*/ 24 w 47"/>
                  <a:gd name="T35" fmla="*/ 47 h 47"/>
                  <a:gd name="T36" fmla="*/ 2 w 47"/>
                  <a:gd name="T37" fmla="*/ 47 h 47"/>
                  <a:gd name="T38" fmla="*/ 0 w 47"/>
                  <a:gd name="T39" fmla="*/ 47 h 47"/>
                  <a:gd name="T40" fmla="*/ 0 w 47"/>
                  <a:gd name="T41" fmla="*/ 46 h 47"/>
                  <a:gd name="T42" fmla="*/ 0 w 47"/>
                  <a:gd name="T43" fmla="*/ 0 h 47"/>
                  <a:gd name="T44" fmla="*/ 0 w 47"/>
                  <a:gd name="T45" fmla="*/ 0 h 47"/>
                  <a:gd name="T46" fmla="*/ 2 w 47"/>
                  <a:gd name="T47" fmla="*/ 0 h 47"/>
                  <a:gd name="T48" fmla="*/ 24 w 47"/>
                  <a:gd name="T49" fmla="*/ 0 h 47"/>
                  <a:gd name="T50" fmla="*/ 24 w 47"/>
                  <a:gd name="T51"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7">
                    <a:moveTo>
                      <a:pt x="47" y="0"/>
                    </a:moveTo>
                    <a:lnTo>
                      <a:pt x="24" y="0"/>
                    </a:lnTo>
                    <a:lnTo>
                      <a:pt x="24" y="0"/>
                    </a:lnTo>
                    <a:lnTo>
                      <a:pt x="47" y="0"/>
                    </a:lnTo>
                    <a:lnTo>
                      <a:pt x="47" y="0"/>
                    </a:lnTo>
                    <a:lnTo>
                      <a:pt x="47" y="0"/>
                    </a:lnTo>
                    <a:lnTo>
                      <a:pt x="47" y="46"/>
                    </a:lnTo>
                    <a:lnTo>
                      <a:pt x="47" y="47"/>
                    </a:lnTo>
                    <a:lnTo>
                      <a:pt x="47" y="47"/>
                    </a:lnTo>
                    <a:lnTo>
                      <a:pt x="24" y="47"/>
                    </a:lnTo>
                    <a:lnTo>
                      <a:pt x="24" y="46"/>
                    </a:lnTo>
                    <a:lnTo>
                      <a:pt x="47" y="46"/>
                    </a:lnTo>
                    <a:lnTo>
                      <a:pt x="47" y="0"/>
                    </a:lnTo>
                    <a:close/>
                    <a:moveTo>
                      <a:pt x="24" y="0"/>
                    </a:moveTo>
                    <a:lnTo>
                      <a:pt x="2" y="0"/>
                    </a:lnTo>
                    <a:lnTo>
                      <a:pt x="2" y="46"/>
                    </a:lnTo>
                    <a:lnTo>
                      <a:pt x="24" y="46"/>
                    </a:lnTo>
                    <a:lnTo>
                      <a:pt x="24" y="47"/>
                    </a:lnTo>
                    <a:lnTo>
                      <a:pt x="2" y="47"/>
                    </a:lnTo>
                    <a:lnTo>
                      <a:pt x="0" y="47"/>
                    </a:lnTo>
                    <a:lnTo>
                      <a:pt x="0" y="46"/>
                    </a:lnTo>
                    <a:lnTo>
                      <a:pt x="0" y="0"/>
                    </a:lnTo>
                    <a:lnTo>
                      <a:pt x="0" y="0"/>
                    </a:lnTo>
                    <a:lnTo>
                      <a:pt x="2" y="0"/>
                    </a:lnTo>
                    <a:lnTo>
                      <a:pt x="24" y="0"/>
                    </a:lnTo>
                    <a:lnTo>
                      <a:pt x="2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433" name="Rectangle 862"/>
              <p:cNvSpPr>
                <a:spLocks noChangeArrowheads="1"/>
              </p:cNvSpPr>
              <p:nvPr/>
            </p:nvSpPr>
            <p:spPr bwMode="auto">
              <a:xfrm>
                <a:off x="2451" y="2229"/>
                <a:ext cx="46" cy="46"/>
              </a:xfrm>
              <a:prstGeom prst="rect">
                <a:avLst/>
              </a:prstGeom>
              <a:solidFill>
                <a:srgbClr val="EE2D3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434" name="Freeform 863"/>
              <p:cNvSpPr>
                <a:spLocks noEditPoints="1"/>
              </p:cNvSpPr>
              <p:nvPr/>
            </p:nvSpPr>
            <p:spPr bwMode="auto">
              <a:xfrm>
                <a:off x="2451" y="2229"/>
                <a:ext cx="46" cy="47"/>
              </a:xfrm>
              <a:custGeom>
                <a:avLst/>
                <a:gdLst>
                  <a:gd name="T0" fmla="*/ 24 w 46"/>
                  <a:gd name="T1" fmla="*/ 0 h 47"/>
                  <a:gd name="T2" fmla="*/ 46 w 46"/>
                  <a:gd name="T3" fmla="*/ 0 h 47"/>
                  <a:gd name="T4" fmla="*/ 46 w 46"/>
                  <a:gd name="T5" fmla="*/ 0 h 47"/>
                  <a:gd name="T6" fmla="*/ 46 w 46"/>
                  <a:gd name="T7" fmla="*/ 0 h 47"/>
                  <a:gd name="T8" fmla="*/ 46 w 46"/>
                  <a:gd name="T9" fmla="*/ 46 h 47"/>
                  <a:gd name="T10" fmla="*/ 46 w 46"/>
                  <a:gd name="T11" fmla="*/ 47 h 47"/>
                  <a:gd name="T12" fmla="*/ 46 w 46"/>
                  <a:gd name="T13" fmla="*/ 47 h 47"/>
                  <a:gd name="T14" fmla="*/ 24 w 46"/>
                  <a:gd name="T15" fmla="*/ 47 h 47"/>
                  <a:gd name="T16" fmla="*/ 24 w 46"/>
                  <a:gd name="T17" fmla="*/ 46 h 47"/>
                  <a:gd name="T18" fmla="*/ 46 w 46"/>
                  <a:gd name="T19" fmla="*/ 46 h 47"/>
                  <a:gd name="T20" fmla="*/ 46 w 46"/>
                  <a:gd name="T21" fmla="*/ 0 h 47"/>
                  <a:gd name="T22" fmla="*/ 24 w 46"/>
                  <a:gd name="T23" fmla="*/ 0 h 47"/>
                  <a:gd name="T24" fmla="*/ 24 w 46"/>
                  <a:gd name="T25" fmla="*/ 0 h 47"/>
                  <a:gd name="T26" fmla="*/ 0 w 46"/>
                  <a:gd name="T27" fmla="*/ 0 h 47"/>
                  <a:gd name="T28" fmla="*/ 24 w 46"/>
                  <a:gd name="T29" fmla="*/ 0 h 47"/>
                  <a:gd name="T30" fmla="*/ 24 w 46"/>
                  <a:gd name="T31" fmla="*/ 0 h 47"/>
                  <a:gd name="T32" fmla="*/ 0 w 46"/>
                  <a:gd name="T33" fmla="*/ 0 h 47"/>
                  <a:gd name="T34" fmla="*/ 0 w 46"/>
                  <a:gd name="T35" fmla="*/ 46 h 47"/>
                  <a:gd name="T36" fmla="*/ 24 w 46"/>
                  <a:gd name="T37" fmla="*/ 46 h 47"/>
                  <a:gd name="T38" fmla="*/ 24 w 46"/>
                  <a:gd name="T39" fmla="*/ 47 h 47"/>
                  <a:gd name="T40" fmla="*/ 0 w 46"/>
                  <a:gd name="T41" fmla="*/ 47 h 47"/>
                  <a:gd name="T42" fmla="*/ 0 w 46"/>
                  <a:gd name="T43" fmla="*/ 47 h 47"/>
                  <a:gd name="T44" fmla="*/ 0 w 46"/>
                  <a:gd name="T45" fmla="*/ 46 h 47"/>
                  <a:gd name="T46" fmla="*/ 0 w 46"/>
                  <a:gd name="T47" fmla="*/ 0 h 47"/>
                  <a:gd name="T48" fmla="*/ 0 w 46"/>
                  <a:gd name="T49" fmla="*/ 0 h 47"/>
                  <a:gd name="T50" fmla="*/ 0 w 46"/>
                  <a:gd name="T51"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6" h="47">
                    <a:moveTo>
                      <a:pt x="24" y="0"/>
                    </a:moveTo>
                    <a:lnTo>
                      <a:pt x="46" y="0"/>
                    </a:lnTo>
                    <a:lnTo>
                      <a:pt x="46" y="0"/>
                    </a:lnTo>
                    <a:lnTo>
                      <a:pt x="46" y="0"/>
                    </a:lnTo>
                    <a:lnTo>
                      <a:pt x="46" y="46"/>
                    </a:lnTo>
                    <a:lnTo>
                      <a:pt x="46" y="47"/>
                    </a:lnTo>
                    <a:lnTo>
                      <a:pt x="46" y="47"/>
                    </a:lnTo>
                    <a:lnTo>
                      <a:pt x="24" y="47"/>
                    </a:lnTo>
                    <a:lnTo>
                      <a:pt x="24" y="46"/>
                    </a:lnTo>
                    <a:lnTo>
                      <a:pt x="46" y="46"/>
                    </a:lnTo>
                    <a:lnTo>
                      <a:pt x="46" y="0"/>
                    </a:lnTo>
                    <a:lnTo>
                      <a:pt x="24" y="0"/>
                    </a:lnTo>
                    <a:lnTo>
                      <a:pt x="24" y="0"/>
                    </a:lnTo>
                    <a:close/>
                    <a:moveTo>
                      <a:pt x="0" y="0"/>
                    </a:moveTo>
                    <a:lnTo>
                      <a:pt x="24" y="0"/>
                    </a:lnTo>
                    <a:lnTo>
                      <a:pt x="24" y="0"/>
                    </a:lnTo>
                    <a:lnTo>
                      <a:pt x="0" y="0"/>
                    </a:lnTo>
                    <a:lnTo>
                      <a:pt x="0" y="46"/>
                    </a:lnTo>
                    <a:lnTo>
                      <a:pt x="24" y="46"/>
                    </a:lnTo>
                    <a:lnTo>
                      <a:pt x="24" y="47"/>
                    </a:lnTo>
                    <a:lnTo>
                      <a:pt x="0" y="47"/>
                    </a:lnTo>
                    <a:lnTo>
                      <a:pt x="0" y="47"/>
                    </a:lnTo>
                    <a:lnTo>
                      <a:pt x="0" y="46"/>
                    </a:lnTo>
                    <a:lnTo>
                      <a:pt x="0" y="0"/>
                    </a:lnTo>
                    <a:lnTo>
                      <a:pt x="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435" name="Rectangle 864"/>
              <p:cNvSpPr>
                <a:spLocks noChangeArrowheads="1"/>
              </p:cNvSpPr>
              <p:nvPr/>
            </p:nvSpPr>
            <p:spPr bwMode="auto">
              <a:xfrm>
                <a:off x="2497" y="2229"/>
                <a:ext cx="47" cy="46"/>
              </a:xfrm>
              <a:prstGeom prst="rect">
                <a:avLst/>
              </a:prstGeom>
              <a:solidFill>
                <a:srgbClr val="ECC4B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436" name="Freeform 865"/>
              <p:cNvSpPr>
                <a:spLocks noEditPoints="1"/>
              </p:cNvSpPr>
              <p:nvPr/>
            </p:nvSpPr>
            <p:spPr bwMode="auto">
              <a:xfrm>
                <a:off x="2497" y="2229"/>
                <a:ext cx="47" cy="47"/>
              </a:xfrm>
              <a:custGeom>
                <a:avLst/>
                <a:gdLst>
                  <a:gd name="T0" fmla="*/ 46 w 47"/>
                  <a:gd name="T1" fmla="*/ 0 h 47"/>
                  <a:gd name="T2" fmla="*/ 24 w 47"/>
                  <a:gd name="T3" fmla="*/ 0 h 47"/>
                  <a:gd name="T4" fmla="*/ 24 w 47"/>
                  <a:gd name="T5" fmla="*/ 0 h 47"/>
                  <a:gd name="T6" fmla="*/ 47 w 47"/>
                  <a:gd name="T7" fmla="*/ 0 h 47"/>
                  <a:gd name="T8" fmla="*/ 47 w 47"/>
                  <a:gd name="T9" fmla="*/ 0 h 47"/>
                  <a:gd name="T10" fmla="*/ 47 w 47"/>
                  <a:gd name="T11" fmla="*/ 0 h 47"/>
                  <a:gd name="T12" fmla="*/ 47 w 47"/>
                  <a:gd name="T13" fmla="*/ 46 h 47"/>
                  <a:gd name="T14" fmla="*/ 47 w 47"/>
                  <a:gd name="T15" fmla="*/ 47 h 47"/>
                  <a:gd name="T16" fmla="*/ 47 w 47"/>
                  <a:gd name="T17" fmla="*/ 47 h 47"/>
                  <a:gd name="T18" fmla="*/ 24 w 47"/>
                  <a:gd name="T19" fmla="*/ 47 h 47"/>
                  <a:gd name="T20" fmla="*/ 24 w 47"/>
                  <a:gd name="T21" fmla="*/ 46 h 47"/>
                  <a:gd name="T22" fmla="*/ 46 w 47"/>
                  <a:gd name="T23" fmla="*/ 46 h 47"/>
                  <a:gd name="T24" fmla="*/ 46 w 47"/>
                  <a:gd name="T25" fmla="*/ 0 h 47"/>
                  <a:gd name="T26" fmla="*/ 24 w 47"/>
                  <a:gd name="T27" fmla="*/ 0 h 47"/>
                  <a:gd name="T28" fmla="*/ 0 w 47"/>
                  <a:gd name="T29" fmla="*/ 0 h 47"/>
                  <a:gd name="T30" fmla="*/ 0 w 47"/>
                  <a:gd name="T31" fmla="*/ 46 h 47"/>
                  <a:gd name="T32" fmla="*/ 24 w 47"/>
                  <a:gd name="T33" fmla="*/ 46 h 47"/>
                  <a:gd name="T34" fmla="*/ 24 w 47"/>
                  <a:gd name="T35" fmla="*/ 47 h 47"/>
                  <a:gd name="T36" fmla="*/ 0 w 47"/>
                  <a:gd name="T37" fmla="*/ 47 h 47"/>
                  <a:gd name="T38" fmla="*/ 0 w 47"/>
                  <a:gd name="T39" fmla="*/ 47 h 47"/>
                  <a:gd name="T40" fmla="*/ 0 w 47"/>
                  <a:gd name="T41" fmla="*/ 46 h 47"/>
                  <a:gd name="T42" fmla="*/ 0 w 47"/>
                  <a:gd name="T43" fmla="*/ 0 h 47"/>
                  <a:gd name="T44" fmla="*/ 0 w 47"/>
                  <a:gd name="T45" fmla="*/ 0 h 47"/>
                  <a:gd name="T46" fmla="*/ 0 w 47"/>
                  <a:gd name="T47" fmla="*/ 0 h 47"/>
                  <a:gd name="T48" fmla="*/ 24 w 47"/>
                  <a:gd name="T49" fmla="*/ 0 h 47"/>
                  <a:gd name="T50" fmla="*/ 24 w 47"/>
                  <a:gd name="T51"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7">
                    <a:moveTo>
                      <a:pt x="46" y="0"/>
                    </a:moveTo>
                    <a:lnTo>
                      <a:pt x="24" y="0"/>
                    </a:lnTo>
                    <a:lnTo>
                      <a:pt x="24" y="0"/>
                    </a:lnTo>
                    <a:lnTo>
                      <a:pt x="47" y="0"/>
                    </a:lnTo>
                    <a:lnTo>
                      <a:pt x="47" y="0"/>
                    </a:lnTo>
                    <a:lnTo>
                      <a:pt x="47" y="0"/>
                    </a:lnTo>
                    <a:lnTo>
                      <a:pt x="47" y="46"/>
                    </a:lnTo>
                    <a:lnTo>
                      <a:pt x="47" y="47"/>
                    </a:lnTo>
                    <a:lnTo>
                      <a:pt x="47" y="47"/>
                    </a:lnTo>
                    <a:lnTo>
                      <a:pt x="24" y="47"/>
                    </a:lnTo>
                    <a:lnTo>
                      <a:pt x="24" y="46"/>
                    </a:lnTo>
                    <a:lnTo>
                      <a:pt x="46" y="46"/>
                    </a:lnTo>
                    <a:lnTo>
                      <a:pt x="46" y="0"/>
                    </a:lnTo>
                    <a:close/>
                    <a:moveTo>
                      <a:pt x="24" y="0"/>
                    </a:moveTo>
                    <a:lnTo>
                      <a:pt x="0" y="0"/>
                    </a:lnTo>
                    <a:lnTo>
                      <a:pt x="0" y="46"/>
                    </a:lnTo>
                    <a:lnTo>
                      <a:pt x="24" y="46"/>
                    </a:lnTo>
                    <a:lnTo>
                      <a:pt x="24" y="47"/>
                    </a:lnTo>
                    <a:lnTo>
                      <a:pt x="0" y="47"/>
                    </a:lnTo>
                    <a:lnTo>
                      <a:pt x="0" y="47"/>
                    </a:lnTo>
                    <a:lnTo>
                      <a:pt x="0" y="46"/>
                    </a:lnTo>
                    <a:lnTo>
                      <a:pt x="0" y="0"/>
                    </a:lnTo>
                    <a:lnTo>
                      <a:pt x="0" y="0"/>
                    </a:lnTo>
                    <a:lnTo>
                      <a:pt x="0" y="0"/>
                    </a:lnTo>
                    <a:lnTo>
                      <a:pt x="24" y="0"/>
                    </a:lnTo>
                    <a:lnTo>
                      <a:pt x="2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437" name="Rectangle 866"/>
              <p:cNvSpPr>
                <a:spLocks noChangeArrowheads="1"/>
              </p:cNvSpPr>
              <p:nvPr/>
            </p:nvSpPr>
            <p:spPr bwMode="auto">
              <a:xfrm>
                <a:off x="2544" y="2229"/>
                <a:ext cx="46" cy="46"/>
              </a:xfrm>
              <a:prstGeom prst="rect">
                <a:avLst/>
              </a:prstGeom>
              <a:solidFill>
                <a:srgbClr val="EE2D3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438" name="Freeform 867"/>
              <p:cNvSpPr>
                <a:spLocks noEditPoints="1"/>
              </p:cNvSpPr>
              <p:nvPr/>
            </p:nvSpPr>
            <p:spPr bwMode="auto">
              <a:xfrm>
                <a:off x="2543" y="2229"/>
                <a:ext cx="47" cy="47"/>
              </a:xfrm>
              <a:custGeom>
                <a:avLst/>
                <a:gdLst>
                  <a:gd name="T0" fmla="*/ 23 w 47"/>
                  <a:gd name="T1" fmla="*/ 0 h 47"/>
                  <a:gd name="T2" fmla="*/ 47 w 47"/>
                  <a:gd name="T3" fmla="*/ 0 h 47"/>
                  <a:gd name="T4" fmla="*/ 47 w 47"/>
                  <a:gd name="T5" fmla="*/ 0 h 47"/>
                  <a:gd name="T6" fmla="*/ 47 w 47"/>
                  <a:gd name="T7" fmla="*/ 0 h 47"/>
                  <a:gd name="T8" fmla="*/ 47 w 47"/>
                  <a:gd name="T9" fmla="*/ 46 h 47"/>
                  <a:gd name="T10" fmla="*/ 47 w 47"/>
                  <a:gd name="T11" fmla="*/ 47 h 47"/>
                  <a:gd name="T12" fmla="*/ 47 w 47"/>
                  <a:gd name="T13" fmla="*/ 47 h 47"/>
                  <a:gd name="T14" fmla="*/ 23 w 47"/>
                  <a:gd name="T15" fmla="*/ 47 h 47"/>
                  <a:gd name="T16" fmla="*/ 23 w 47"/>
                  <a:gd name="T17" fmla="*/ 46 h 47"/>
                  <a:gd name="T18" fmla="*/ 47 w 47"/>
                  <a:gd name="T19" fmla="*/ 46 h 47"/>
                  <a:gd name="T20" fmla="*/ 47 w 47"/>
                  <a:gd name="T21" fmla="*/ 0 h 47"/>
                  <a:gd name="T22" fmla="*/ 23 w 47"/>
                  <a:gd name="T23" fmla="*/ 0 h 47"/>
                  <a:gd name="T24" fmla="*/ 23 w 47"/>
                  <a:gd name="T25" fmla="*/ 0 h 47"/>
                  <a:gd name="T26" fmla="*/ 1 w 47"/>
                  <a:gd name="T27" fmla="*/ 0 h 47"/>
                  <a:gd name="T28" fmla="*/ 23 w 47"/>
                  <a:gd name="T29" fmla="*/ 0 h 47"/>
                  <a:gd name="T30" fmla="*/ 23 w 47"/>
                  <a:gd name="T31" fmla="*/ 0 h 47"/>
                  <a:gd name="T32" fmla="*/ 1 w 47"/>
                  <a:gd name="T33" fmla="*/ 0 h 47"/>
                  <a:gd name="T34" fmla="*/ 1 w 47"/>
                  <a:gd name="T35" fmla="*/ 46 h 47"/>
                  <a:gd name="T36" fmla="*/ 23 w 47"/>
                  <a:gd name="T37" fmla="*/ 46 h 47"/>
                  <a:gd name="T38" fmla="*/ 23 w 47"/>
                  <a:gd name="T39" fmla="*/ 47 h 47"/>
                  <a:gd name="T40" fmla="*/ 1 w 47"/>
                  <a:gd name="T41" fmla="*/ 47 h 47"/>
                  <a:gd name="T42" fmla="*/ 0 w 47"/>
                  <a:gd name="T43" fmla="*/ 47 h 47"/>
                  <a:gd name="T44" fmla="*/ 0 w 47"/>
                  <a:gd name="T45" fmla="*/ 46 h 47"/>
                  <a:gd name="T46" fmla="*/ 0 w 47"/>
                  <a:gd name="T47" fmla="*/ 0 h 47"/>
                  <a:gd name="T48" fmla="*/ 0 w 47"/>
                  <a:gd name="T49" fmla="*/ 0 h 47"/>
                  <a:gd name="T50" fmla="*/ 1 w 47"/>
                  <a:gd name="T51"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7">
                    <a:moveTo>
                      <a:pt x="23" y="0"/>
                    </a:moveTo>
                    <a:lnTo>
                      <a:pt x="47" y="0"/>
                    </a:lnTo>
                    <a:lnTo>
                      <a:pt x="47" y="0"/>
                    </a:lnTo>
                    <a:lnTo>
                      <a:pt x="47" y="0"/>
                    </a:lnTo>
                    <a:lnTo>
                      <a:pt x="47" y="46"/>
                    </a:lnTo>
                    <a:lnTo>
                      <a:pt x="47" y="47"/>
                    </a:lnTo>
                    <a:lnTo>
                      <a:pt x="47" y="47"/>
                    </a:lnTo>
                    <a:lnTo>
                      <a:pt x="23" y="47"/>
                    </a:lnTo>
                    <a:lnTo>
                      <a:pt x="23" y="46"/>
                    </a:lnTo>
                    <a:lnTo>
                      <a:pt x="47" y="46"/>
                    </a:lnTo>
                    <a:lnTo>
                      <a:pt x="47" y="0"/>
                    </a:lnTo>
                    <a:lnTo>
                      <a:pt x="23" y="0"/>
                    </a:lnTo>
                    <a:lnTo>
                      <a:pt x="23" y="0"/>
                    </a:lnTo>
                    <a:close/>
                    <a:moveTo>
                      <a:pt x="1" y="0"/>
                    </a:moveTo>
                    <a:lnTo>
                      <a:pt x="23" y="0"/>
                    </a:lnTo>
                    <a:lnTo>
                      <a:pt x="23" y="0"/>
                    </a:lnTo>
                    <a:lnTo>
                      <a:pt x="1" y="0"/>
                    </a:lnTo>
                    <a:lnTo>
                      <a:pt x="1" y="46"/>
                    </a:lnTo>
                    <a:lnTo>
                      <a:pt x="23" y="46"/>
                    </a:lnTo>
                    <a:lnTo>
                      <a:pt x="23" y="47"/>
                    </a:lnTo>
                    <a:lnTo>
                      <a:pt x="1" y="47"/>
                    </a:lnTo>
                    <a:lnTo>
                      <a:pt x="0" y="47"/>
                    </a:lnTo>
                    <a:lnTo>
                      <a:pt x="0" y="46"/>
                    </a:lnTo>
                    <a:lnTo>
                      <a:pt x="0" y="0"/>
                    </a:lnTo>
                    <a:lnTo>
                      <a:pt x="0" y="0"/>
                    </a:ln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439" name="Rectangle 868"/>
              <p:cNvSpPr>
                <a:spLocks noChangeArrowheads="1"/>
              </p:cNvSpPr>
              <p:nvPr/>
            </p:nvSpPr>
            <p:spPr bwMode="auto">
              <a:xfrm>
                <a:off x="2590" y="2229"/>
                <a:ext cx="46" cy="46"/>
              </a:xfrm>
              <a:prstGeom prst="rect">
                <a:avLst/>
              </a:prstGeom>
              <a:solidFill>
                <a:srgbClr val="EE2D3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440" name="Freeform 869"/>
              <p:cNvSpPr>
                <a:spLocks noEditPoints="1"/>
              </p:cNvSpPr>
              <p:nvPr/>
            </p:nvSpPr>
            <p:spPr bwMode="auto">
              <a:xfrm>
                <a:off x="2590" y="2229"/>
                <a:ext cx="46" cy="47"/>
              </a:xfrm>
              <a:custGeom>
                <a:avLst/>
                <a:gdLst>
                  <a:gd name="T0" fmla="*/ 46 w 46"/>
                  <a:gd name="T1" fmla="*/ 0 h 47"/>
                  <a:gd name="T2" fmla="*/ 22 w 46"/>
                  <a:gd name="T3" fmla="*/ 0 h 47"/>
                  <a:gd name="T4" fmla="*/ 22 w 46"/>
                  <a:gd name="T5" fmla="*/ 0 h 47"/>
                  <a:gd name="T6" fmla="*/ 46 w 46"/>
                  <a:gd name="T7" fmla="*/ 0 h 47"/>
                  <a:gd name="T8" fmla="*/ 46 w 46"/>
                  <a:gd name="T9" fmla="*/ 0 h 47"/>
                  <a:gd name="T10" fmla="*/ 46 w 46"/>
                  <a:gd name="T11" fmla="*/ 0 h 47"/>
                  <a:gd name="T12" fmla="*/ 46 w 46"/>
                  <a:gd name="T13" fmla="*/ 46 h 47"/>
                  <a:gd name="T14" fmla="*/ 46 w 46"/>
                  <a:gd name="T15" fmla="*/ 47 h 47"/>
                  <a:gd name="T16" fmla="*/ 46 w 46"/>
                  <a:gd name="T17" fmla="*/ 47 h 47"/>
                  <a:gd name="T18" fmla="*/ 22 w 46"/>
                  <a:gd name="T19" fmla="*/ 47 h 47"/>
                  <a:gd name="T20" fmla="*/ 22 w 46"/>
                  <a:gd name="T21" fmla="*/ 46 h 47"/>
                  <a:gd name="T22" fmla="*/ 46 w 46"/>
                  <a:gd name="T23" fmla="*/ 46 h 47"/>
                  <a:gd name="T24" fmla="*/ 46 w 46"/>
                  <a:gd name="T25" fmla="*/ 0 h 47"/>
                  <a:gd name="T26" fmla="*/ 22 w 46"/>
                  <a:gd name="T27" fmla="*/ 0 h 47"/>
                  <a:gd name="T28" fmla="*/ 0 w 46"/>
                  <a:gd name="T29" fmla="*/ 0 h 47"/>
                  <a:gd name="T30" fmla="*/ 0 w 46"/>
                  <a:gd name="T31" fmla="*/ 46 h 47"/>
                  <a:gd name="T32" fmla="*/ 22 w 46"/>
                  <a:gd name="T33" fmla="*/ 46 h 47"/>
                  <a:gd name="T34" fmla="*/ 22 w 46"/>
                  <a:gd name="T35" fmla="*/ 47 h 47"/>
                  <a:gd name="T36" fmla="*/ 0 w 46"/>
                  <a:gd name="T37" fmla="*/ 47 h 47"/>
                  <a:gd name="T38" fmla="*/ 0 w 46"/>
                  <a:gd name="T39" fmla="*/ 47 h 47"/>
                  <a:gd name="T40" fmla="*/ 0 w 46"/>
                  <a:gd name="T41" fmla="*/ 46 h 47"/>
                  <a:gd name="T42" fmla="*/ 0 w 46"/>
                  <a:gd name="T43" fmla="*/ 0 h 47"/>
                  <a:gd name="T44" fmla="*/ 0 w 46"/>
                  <a:gd name="T45" fmla="*/ 0 h 47"/>
                  <a:gd name="T46" fmla="*/ 0 w 46"/>
                  <a:gd name="T47" fmla="*/ 0 h 47"/>
                  <a:gd name="T48" fmla="*/ 22 w 46"/>
                  <a:gd name="T49" fmla="*/ 0 h 47"/>
                  <a:gd name="T50" fmla="*/ 22 w 46"/>
                  <a:gd name="T51"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6" h="47">
                    <a:moveTo>
                      <a:pt x="46" y="0"/>
                    </a:moveTo>
                    <a:lnTo>
                      <a:pt x="22" y="0"/>
                    </a:lnTo>
                    <a:lnTo>
                      <a:pt x="22" y="0"/>
                    </a:lnTo>
                    <a:lnTo>
                      <a:pt x="46" y="0"/>
                    </a:lnTo>
                    <a:lnTo>
                      <a:pt x="46" y="0"/>
                    </a:lnTo>
                    <a:lnTo>
                      <a:pt x="46" y="0"/>
                    </a:lnTo>
                    <a:lnTo>
                      <a:pt x="46" y="46"/>
                    </a:lnTo>
                    <a:lnTo>
                      <a:pt x="46" y="47"/>
                    </a:lnTo>
                    <a:lnTo>
                      <a:pt x="46" y="47"/>
                    </a:lnTo>
                    <a:lnTo>
                      <a:pt x="22" y="47"/>
                    </a:lnTo>
                    <a:lnTo>
                      <a:pt x="22" y="46"/>
                    </a:lnTo>
                    <a:lnTo>
                      <a:pt x="46" y="46"/>
                    </a:lnTo>
                    <a:lnTo>
                      <a:pt x="46" y="0"/>
                    </a:lnTo>
                    <a:close/>
                    <a:moveTo>
                      <a:pt x="22" y="0"/>
                    </a:moveTo>
                    <a:lnTo>
                      <a:pt x="0" y="0"/>
                    </a:lnTo>
                    <a:lnTo>
                      <a:pt x="0" y="46"/>
                    </a:lnTo>
                    <a:lnTo>
                      <a:pt x="22" y="46"/>
                    </a:lnTo>
                    <a:lnTo>
                      <a:pt x="22" y="47"/>
                    </a:lnTo>
                    <a:lnTo>
                      <a:pt x="0" y="47"/>
                    </a:lnTo>
                    <a:lnTo>
                      <a:pt x="0" y="47"/>
                    </a:lnTo>
                    <a:lnTo>
                      <a:pt x="0" y="46"/>
                    </a:lnTo>
                    <a:lnTo>
                      <a:pt x="0" y="0"/>
                    </a:lnTo>
                    <a:lnTo>
                      <a:pt x="0" y="0"/>
                    </a:lnTo>
                    <a:lnTo>
                      <a:pt x="0" y="0"/>
                    </a:lnTo>
                    <a:lnTo>
                      <a:pt x="22" y="0"/>
                    </a:lnTo>
                    <a:lnTo>
                      <a:pt x="2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441" name="Rectangle 870"/>
              <p:cNvSpPr>
                <a:spLocks noChangeArrowheads="1"/>
              </p:cNvSpPr>
              <p:nvPr/>
            </p:nvSpPr>
            <p:spPr bwMode="auto">
              <a:xfrm>
                <a:off x="2359" y="2322"/>
                <a:ext cx="47" cy="46"/>
              </a:xfrm>
              <a:prstGeom prst="rect">
                <a:avLst/>
              </a:prstGeom>
              <a:solidFill>
                <a:srgbClr val="F69A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442" name="Freeform 871"/>
              <p:cNvSpPr>
                <a:spLocks noEditPoints="1"/>
              </p:cNvSpPr>
              <p:nvPr/>
            </p:nvSpPr>
            <p:spPr bwMode="auto">
              <a:xfrm>
                <a:off x="2359" y="2321"/>
                <a:ext cx="47" cy="47"/>
              </a:xfrm>
              <a:custGeom>
                <a:avLst/>
                <a:gdLst>
                  <a:gd name="T0" fmla="*/ 23 w 47"/>
                  <a:gd name="T1" fmla="*/ 0 h 47"/>
                  <a:gd name="T2" fmla="*/ 47 w 47"/>
                  <a:gd name="T3" fmla="*/ 0 h 47"/>
                  <a:gd name="T4" fmla="*/ 47 w 47"/>
                  <a:gd name="T5" fmla="*/ 0 h 47"/>
                  <a:gd name="T6" fmla="*/ 47 w 47"/>
                  <a:gd name="T7" fmla="*/ 1 h 47"/>
                  <a:gd name="T8" fmla="*/ 47 w 47"/>
                  <a:gd name="T9" fmla="*/ 47 h 47"/>
                  <a:gd name="T10" fmla="*/ 47 w 47"/>
                  <a:gd name="T11" fmla="*/ 47 h 47"/>
                  <a:gd name="T12" fmla="*/ 47 w 47"/>
                  <a:gd name="T13" fmla="*/ 47 h 47"/>
                  <a:gd name="T14" fmla="*/ 23 w 47"/>
                  <a:gd name="T15" fmla="*/ 47 h 47"/>
                  <a:gd name="T16" fmla="*/ 23 w 47"/>
                  <a:gd name="T17" fmla="*/ 47 h 47"/>
                  <a:gd name="T18" fmla="*/ 45 w 47"/>
                  <a:gd name="T19" fmla="*/ 47 h 47"/>
                  <a:gd name="T20" fmla="*/ 45 w 47"/>
                  <a:gd name="T21" fmla="*/ 1 h 47"/>
                  <a:gd name="T22" fmla="*/ 23 w 47"/>
                  <a:gd name="T23" fmla="*/ 1 h 47"/>
                  <a:gd name="T24" fmla="*/ 23 w 47"/>
                  <a:gd name="T25" fmla="*/ 0 h 47"/>
                  <a:gd name="T26" fmla="*/ 0 w 47"/>
                  <a:gd name="T27" fmla="*/ 0 h 47"/>
                  <a:gd name="T28" fmla="*/ 23 w 47"/>
                  <a:gd name="T29" fmla="*/ 0 h 47"/>
                  <a:gd name="T30" fmla="*/ 23 w 47"/>
                  <a:gd name="T31" fmla="*/ 1 h 47"/>
                  <a:gd name="T32" fmla="*/ 1 w 47"/>
                  <a:gd name="T33" fmla="*/ 1 h 47"/>
                  <a:gd name="T34" fmla="*/ 1 w 47"/>
                  <a:gd name="T35" fmla="*/ 47 h 47"/>
                  <a:gd name="T36" fmla="*/ 23 w 47"/>
                  <a:gd name="T37" fmla="*/ 47 h 47"/>
                  <a:gd name="T38" fmla="*/ 23 w 47"/>
                  <a:gd name="T39" fmla="*/ 47 h 47"/>
                  <a:gd name="T40" fmla="*/ 0 w 47"/>
                  <a:gd name="T41" fmla="*/ 47 h 47"/>
                  <a:gd name="T42" fmla="*/ 0 w 47"/>
                  <a:gd name="T43" fmla="*/ 47 h 47"/>
                  <a:gd name="T44" fmla="*/ 0 w 47"/>
                  <a:gd name="T45" fmla="*/ 47 h 47"/>
                  <a:gd name="T46" fmla="*/ 0 w 47"/>
                  <a:gd name="T47" fmla="*/ 1 h 47"/>
                  <a:gd name="T48" fmla="*/ 0 w 47"/>
                  <a:gd name="T49" fmla="*/ 0 h 47"/>
                  <a:gd name="T50" fmla="*/ 0 w 47"/>
                  <a:gd name="T51"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7">
                    <a:moveTo>
                      <a:pt x="23" y="0"/>
                    </a:moveTo>
                    <a:lnTo>
                      <a:pt x="47" y="0"/>
                    </a:lnTo>
                    <a:lnTo>
                      <a:pt x="47" y="0"/>
                    </a:lnTo>
                    <a:lnTo>
                      <a:pt x="47" y="1"/>
                    </a:lnTo>
                    <a:lnTo>
                      <a:pt x="47" y="47"/>
                    </a:lnTo>
                    <a:lnTo>
                      <a:pt x="47" y="47"/>
                    </a:lnTo>
                    <a:lnTo>
                      <a:pt x="47" y="47"/>
                    </a:lnTo>
                    <a:lnTo>
                      <a:pt x="23" y="47"/>
                    </a:lnTo>
                    <a:lnTo>
                      <a:pt x="23" y="47"/>
                    </a:lnTo>
                    <a:lnTo>
                      <a:pt x="45" y="47"/>
                    </a:lnTo>
                    <a:lnTo>
                      <a:pt x="45" y="1"/>
                    </a:lnTo>
                    <a:lnTo>
                      <a:pt x="23" y="1"/>
                    </a:lnTo>
                    <a:lnTo>
                      <a:pt x="23" y="0"/>
                    </a:lnTo>
                    <a:close/>
                    <a:moveTo>
                      <a:pt x="0" y="0"/>
                    </a:moveTo>
                    <a:lnTo>
                      <a:pt x="23" y="0"/>
                    </a:lnTo>
                    <a:lnTo>
                      <a:pt x="23" y="1"/>
                    </a:lnTo>
                    <a:lnTo>
                      <a:pt x="1" y="1"/>
                    </a:lnTo>
                    <a:lnTo>
                      <a:pt x="1" y="47"/>
                    </a:lnTo>
                    <a:lnTo>
                      <a:pt x="23" y="47"/>
                    </a:lnTo>
                    <a:lnTo>
                      <a:pt x="23" y="47"/>
                    </a:lnTo>
                    <a:lnTo>
                      <a:pt x="0" y="47"/>
                    </a:lnTo>
                    <a:lnTo>
                      <a:pt x="0" y="47"/>
                    </a:lnTo>
                    <a:lnTo>
                      <a:pt x="0" y="47"/>
                    </a:lnTo>
                    <a:lnTo>
                      <a:pt x="0" y="1"/>
                    </a:lnTo>
                    <a:lnTo>
                      <a:pt x="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443" name="Rectangle 872"/>
              <p:cNvSpPr>
                <a:spLocks noChangeArrowheads="1"/>
              </p:cNvSpPr>
              <p:nvPr/>
            </p:nvSpPr>
            <p:spPr bwMode="auto">
              <a:xfrm>
                <a:off x="2451" y="2322"/>
                <a:ext cx="46" cy="46"/>
              </a:xfrm>
              <a:prstGeom prst="rect">
                <a:avLst/>
              </a:prstGeom>
              <a:solidFill>
                <a:srgbClr val="EE2D3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444" name="Freeform 873"/>
              <p:cNvSpPr>
                <a:spLocks noEditPoints="1"/>
              </p:cNvSpPr>
              <p:nvPr/>
            </p:nvSpPr>
            <p:spPr bwMode="auto">
              <a:xfrm>
                <a:off x="2451" y="2321"/>
                <a:ext cx="46" cy="47"/>
              </a:xfrm>
              <a:custGeom>
                <a:avLst/>
                <a:gdLst>
                  <a:gd name="T0" fmla="*/ 24 w 46"/>
                  <a:gd name="T1" fmla="*/ 0 h 47"/>
                  <a:gd name="T2" fmla="*/ 46 w 46"/>
                  <a:gd name="T3" fmla="*/ 0 h 47"/>
                  <a:gd name="T4" fmla="*/ 46 w 46"/>
                  <a:gd name="T5" fmla="*/ 0 h 47"/>
                  <a:gd name="T6" fmla="*/ 46 w 46"/>
                  <a:gd name="T7" fmla="*/ 1 h 47"/>
                  <a:gd name="T8" fmla="*/ 46 w 46"/>
                  <a:gd name="T9" fmla="*/ 47 h 47"/>
                  <a:gd name="T10" fmla="*/ 46 w 46"/>
                  <a:gd name="T11" fmla="*/ 47 h 47"/>
                  <a:gd name="T12" fmla="*/ 46 w 46"/>
                  <a:gd name="T13" fmla="*/ 47 h 47"/>
                  <a:gd name="T14" fmla="*/ 24 w 46"/>
                  <a:gd name="T15" fmla="*/ 47 h 47"/>
                  <a:gd name="T16" fmla="*/ 24 w 46"/>
                  <a:gd name="T17" fmla="*/ 47 h 47"/>
                  <a:gd name="T18" fmla="*/ 46 w 46"/>
                  <a:gd name="T19" fmla="*/ 47 h 47"/>
                  <a:gd name="T20" fmla="*/ 46 w 46"/>
                  <a:gd name="T21" fmla="*/ 1 h 47"/>
                  <a:gd name="T22" fmla="*/ 24 w 46"/>
                  <a:gd name="T23" fmla="*/ 1 h 47"/>
                  <a:gd name="T24" fmla="*/ 24 w 46"/>
                  <a:gd name="T25" fmla="*/ 0 h 47"/>
                  <a:gd name="T26" fmla="*/ 0 w 46"/>
                  <a:gd name="T27" fmla="*/ 0 h 47"/>
                  <a:gd name="T28" fmla="*/ 24 w 46"/>
                  <a:gd name="T29" fmla="*/ 0 h 47"/>
                  <a:gd name="T30" fmla="*/ 24 w 46"/>
                  <a:gd name="T31" fmla="*/ 1 h 47"/>
                  <a:gd name="T32" fmla="*/ 0 w 46"/>
                  <a:gd name="T33" fmla="*/ 1 h 47"/>
                  <a:gd name="T34" fmla="*/ 0 w 46"/>
                  <a:gd name="T35" fmla="*/ 47 h 47"/>
                  <a:gd name="T36" fmla="*/ 24 w 46"/>
                  <a:gd name="T37" fmla="*/ 47 h 47"/>
                  <a:gd name="T38" fmla="*/ 24 w 46"/>
                  <a:gd name="T39" fmla="*/ 47 h 47"/>
                  <a:gd name="T40" fmla="*/ 0 w 46"/>
                  <a:gd name="T41" fmla="*/ 47 h 47"/>
                  <a:gd name="T42" fmla="*/ 0 w 46"/>
                  <a:gd name="T43" fmla="*/ 47 h 47"/>
                  <a:gd name="T44" fmla="*/ 0 w 46"/>
                  <a:gd name="T45" fmla="*/ 47 h 47"/>
                  <a:gd name="T46" fmla="*/ 0 w 46"/>
                  <a:gd name="T47" fmla="*/ 1 h 47"/>
                  <a:gd name="T48" fmla="*/ 0 w 46"/>
                  <a:gd name="T49" fmla="*/ 0 h 47"/>
                  <a:gd name="T50" fmla="*/ 0 w 46"/>
                  <a:gd name="T51"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6" h="47">
                    <a:moveTo>
                      <a:pt x="24" y="0"/>
                    </a:moveTo>
                    <a:lnTo>
                      <a:pt x="46" y="0"/>
                    </a:lnTo>
                    <a:lnTo>
                      <a:pt x="46" y="0"/>
                    </a:lnTo>
                    <a:lnTo>
                      <a:pt x="46" y="1"/>
                    </a:lnTo>
                    <a:lnTo>
                      <a:pt x="46" y="47"/>
                    </a:lnTo>
                    <a:lnTo>
                      <a:pt x="46" y="47"/>
                    </a:lnTo>
                    <a:lnTo>
                      <a:pt x="46" y="47"/>
                    </a:lnTo>
                    <a:lnTo>
                      <a:pt x="24" y="47"/>
                    </a:lnTo>
                    <a:lnTo>
                      <a:pt x="24" y="47"/>
                    </a:lnTo>
                    <a:lnTo>
                      <a:pt x="46" y="47"/>
                    </a:lnTo>
                    <a:lnTo>
                      <a:pt x="46" y="1"/>
                    </a:lnTo>
                    <a:lnTo>
                      <a:pt x="24" y="1"/>
                    </a:lnTo>
                    <a:lnTo>
                      <a:pt x="24" y="0"/>
                    </a:lnTo>
                    <a:close/>
                    <a:moveTo>
                      <a:pt x="0" y="0"/>
                    </a:moveTo>
                    <a:lnTo>
                      <a:pt x="24" y="0"/>
                    </a:lnTo>
                    <a:lnTo>
                      <a:pt x="24" y="1"/>
                    </a:lnTo>
                    <a:lnTo>
                      <a:pt x="0" y="1"/>
                    </a:lnTo>
                    <a:lnTo>
                      <a:pt x="0" y="47"/>
                    </a:lnTo>
                    <a:lnTo>
                      <a:pt x="24" y="47"/>
                    </a:lnTo>
                    <a:lnTo>
                      <a:pt x="24" y="47"/>
                    </a:lnTo>
                    <a:lnTo>
                      <a:pt x="0" y="47"/>
                    </a:lnTo>
                    <a:lnTo>
                      <a:pt x="0" y="47"/>
                    </a:lnTo>
                    <a:lnTo>
                      <a:pt x="0" y="47"/>
                    </a:lnTo>
                    <a:lnTo>
                      <a:pt x="0" y="1"/>
                    </a:lnTo>
                    <a:lnTo>
                      <a:pt x="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445" name="Rectangle 874"/>
              <p:cNvSpPr>
                <a:spLocks noChangeArrowheads="1"/>
              </p:cNvSpPr>
              <p:nvPr/>
            </p:nvSpPr>
            <p:spPr bwMode="auto">
              <a:xfrm>
                <a:off x="2497" y="2322"/>
                <a:ext cx="47" cy="46"/>
              </a:xfrm>
              <a:prstGeom prst="rect">
                <a:avLst/>
              </a:prstGeom>
              <a:solidFill>
                <a:srgbClr val="EE2D3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446" name="Freeform 875"/>
              <p:cNvSpPr>
                <a:spLocks noEditPoints="1"/>
              </p:cNvSpPr>
              <p:nvPr/>
            </p:nvSpPr>
            <p:spPr bwMode="auto">
              <a:xfrm>
                <a:off x="2497" y="2321"/>
                <a:ext cx="47" cy="47"/>
              </a:xfrm>
              <a:custGeom>
                <a:avLst/>
                <a:gdLst>
                  <a:gd name="T0" fmla="*/ 46 w 47"/>
                  <a:gd name="T1" fmla="*/ 1 h 47"/>
                  <a:gd name="T2" fmla="*/ 24 w 47"/>
                  <a:gd name="T3" fmla="*/ 1 h 47"/>
                  <a:gd name="T4" fmla="*/ 24 w 47"/>
                  <a:gd name="T5" fmla="*/ 0 h 47"/>
                  <a:gd name="T6" fmla="*/ 47 w 47"/>
                  <a:gd name="T7" fmla="*/ 0 h 47"/>
                  <a:gd name="T8" fmla="*/ 47 w 47"/>
                  <a:gd name="T9" fmla="*/ 0 h 47"/>
                  <a:gd name="T10" fmla="*/ 47 w 47"/>
                  <a:gd name="T11" fmla="*/ 1 h 47"/>
                  <a:gd name="T12" fmla="*/ 47 w 47"/>
                  <a:gd name="T13" fmla="*/ 47 h 47"/>
                  <a:gd name="T14" fmla="*/ 47 w 47"/>
                  <a:gd name="T15" fmla="*/ 47 h 47"/>
                  <a:gd name="T16" fmla="*/ 47 w 47"/>
                  <a:gd name="T17" fmla="*/ 47 h 47"/>
                  <a:gd name="T18" fmla="*/ 24 w 47"/>
                  <a:gd name="T19" fmla="*/ 47 h 47"/>
                  <a:gd name="T20" fmla="*/ 24 w 47"/>
                  <a:gd name="T21" fmla="*/ 47 h 47"/>
                  <a:gd name="T22" fmla="*/ 46 w 47"/>
                  <a:gd name="T23" fmla="*/ 47 h 47"/>
                  <a:gd name="T24" fmla="*/ 46 w 47"/>
                  <a:gd name="T25" fmla="*/ 1 h 47"/>
                  <a:gd name="T26" fmla="*/ 24 w 47"/>
                  <a:gd name="T27" fmla="*/ 1 h 47"/>
                  <a:gd name="T28" fmla="*/ 0 w 47"/>
                  <a:gd name="T29" fmla="*/ 1 h 47"/>
                  <a:gd name="T30" fmla="*/ 0 w 47"/>
                  <a:gd name="T31" fmla="*/ 47 h 47"/>
                  <a:gd name="T32" fmla="*/ 24 w 47"/>
                  <a:gd name="T33" fmla="*/ 47 h 47"/>
                  <a:gd name="T34" fmla="*/ 24 w 47"/>
                  <a:gd name="T35" fmla="*/ 47 h 47"/>
                  <a:gd name="T36" fmla="*/ 0 w 47"/>
                  <a:gd name="T37" fmla="*/ 47 h 47"/>
                  <a:gd name="T38" fmla="*/ 0 w 47"/>
                  <a:gd name="T39" fmla="*/ 47 h 47"/>
                  <a:gd name="T40" fmla="*/ 0 w 47"/>
                  <a:gd name="T41" fmla="*/ 47 h 47"/>
                  <a:gd name="T42" fmla="*/ 0 w 47"/>
                  <a:gd name="T43" fmla="*/ 1 h 47"/>
                  <a:gd name="T44" fmla="*/ 0 w 47"/>
                  <a:gd name="T45" fmla="*/ 0 h 47"/>
                  <a:gd name="T46" fmla="*/ 0 w 47"/>
                  <a:gd name="T47" fmla="*/ 0 h 47"/>
                  <a:gd name="T48" fmla="*/ 24 w 47"/>
                  <a:gd name="T49" fmla="*/ 0 h 47"/>
                  <a:gd name="T50" fmla="*/ 24 w 47"/>
                  <a:gd name="T51" fmla="*/ 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7">
                    <a:moveTo>
                      <a:pt x="46" y="1"/>
                    </a:moveTo>
                    <a:lnTo>
                      <a:pt x="24" y="1"/>
                    </a:lnTo>
                    <a:lnTo>
                      <a:pt x="24" y="0"/>
                    </a:lnTo>
                    <a:lnTo>
                      <a:pt x="47" y="0"/>
                    </a:lnTo>
                    <a:lnTo>
                      <a:pt x="47" y="0"/>
                    </a:lnTo>
                    <a:lnTo>
                      <a:pt x="47" y="1"/>
                    </a:lnTo>
                    <a:lnTo>
                      <a:pt x="47" y="47"/>
                    </a:lnTo>
                    <a:lnTo>
                      <a:pt x="47" y="47"/>
                    </a:lnTo>
                    <a:lnTo>
                      <a:pt x="47" y="47"/>
                    </a:lnTo>
                    <a:lnTo>
                      <a:pt x="24" y="47"/>
                    </a:lnTo>
                    <a:lnTo>
                      <a:pt x="24" y="47"/>
                    </a:lnTo>
                    <a:lnTo>
                      <a:pt x="46" y="47"/>
                    </a:lnTo>
                    <a:lnTo>
                      <a:pt x="46" y="1"/>
                    </a:lnTo>
                    <a:close/>
                    <a:moveTo>
                      <a:pt x="24" y="1"/>
                    </a:moveTo>
                    <a:lnTo>
                      <a:pt x="0" y="1"/>
                    </a:lnTo>
                    <a:lnTo>
                      <a:pt x="0" y="47"/>
                    </a:lnTo>
                    <a:lnTo>
                      <a:pt x="24" y="47"/>
                    </a:lnTo>
                    <a:lnTo>
                      <a:pt x="24" y="47"/>
                    </a:lnTo>
                    <a:lnTo>
                      <a:pt x="0" y="47"/>
                    </a:lnTo>
                    <a:lnTo>
                      <a:pt x="0" y="47"/>
                    </a:lnTo>
                    <a:lnTo>
                      <a:pt x="0" y="47"/>
                    </a:lnTo>
                    <a:lnTo>
                      <a:pt x="0" y="1"/>
                    </a:lnTo>
                    <a:lnTo>
                      <a:pt x="0" y="0"/>
                    </a:lnTo>
                    <a:lnTo>
                      <a:pt x="0" y="0"/>
                    </a:lnTo>
                    <a:lnTo>
                      <a:pt x="24" y="0"/>
                    </a:lnTo>
                    <a:lnTo>
                      <a:pt x="2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447" name="Rectangle 876"/>
              <p:cNvSpPr>
                <a:spLocks noChangeArrowheads="1"/>
              </p:cNvSpPr>
              <p:nvPr/>
            </p:nvSpPr>
            <p:spPr bwMode="auto">
              <a:xfrm>
                <a:off x="2544" y="2322"/>
                <a:ext cx="46" cy="46"/>
              </a:xfrm>
              <a:prstGeom prst="rect">
                <a:avLst/>
              </a:prstGeom>
              <a:solidFill>
                <a:srgbClr val="EE2D3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448" name="Freeform 877"/>
              <p:cNvSpPr>
                <a:spLocks noEditPoints="1"/>
              </p:cNvSpPr>
              <p:nvPr/>
            </p:nvSpPr>
            <p:spPr bwMode="auto">
              <a:xfrm>
                <a:off x="2543" y="2321"/>
                <a:ext cx="47" cy="47"/>
              </a:xfrm>
              <a:custGeom>
                <a:avLst/>
                <a:gdLst>
                  <a:gd name="T0" fmla="*/ 23 w 47"/>
                  <a:gd name="T1" fmla="*/ 0 h 47"/>
                  <a:gd name="T2" fmla="*/ 47 w 47"/>
                  <a:gd name="T3" fmla="*/ 0 h 47"/>
                  <a:gd name="T4" fmla="*/ 47 w 47"/>
                  <a:gd name="T5" fmla="*/ 0 h 47"/>
                  <a:gd name="T6" fmla="*/ 47 w 47"/>
                  <a:gd name="T7" fmla="*/ 1 h 47"/>
                  <a:gd name="T8" fmla="*/ 47 w 47"/>
                  <a:gd name="T9" fmla="*/ 47 h 47"/>
                  <a:gd name="T10" fmla="*/ 47 w 47"/>
                  <a:gd name="T11" fmla="*/ 47 h 47"/>
                  <a:gd name="T12" fmla="*/ 47 w 47"/>
                  <a:gd name="T13" fmla="*/ 47 h 47"/>
                  <a:gd name="T14" fmla="*/ 23 w 47"/>
                  <a:gd name="T15" fmla="*/ 47 h 47"/>
                  <a:gd name="T16" fmla="*/ 23 w 47"/>
                  <a:gd name="T17" fmla="*/ 47 h 47"/>
                  <a:gd name="T18" fmla="*/ 47 w 47"/>
                  <a:gd name="T19" fmla="*/ 47 h 47"/>
                  <a:gd name="T20" fmla="*/ 47 w 47"/>
                  <a:gd name="T21" fmla="*/ 1 h 47"/>
                  <a:gd name="T22" fmla="*/ 23 w 47"/>
                  <a:gd name="T23" fmla="*/ 1 h 47"/>
                  <a:gd name="T24" fmla="*/ 23 w 47"/>
                  <a:gd name="T25" fmla="*/ 0 h 47"/>
                  <a:gd name="T26" fmla="*/ 1 w 47"/>
                  <a:gd name="T27" fmla="*/ 0 h 47"/>
                  <a:gd name="T28" fmla="*/ 23 w 47"/>
                  <a:gd name="T29" fmla="*/ 0 h 47"/>
                  <a:gd name="T30" fmla="*/ 23 w 47"/>
                  <a:gd name="T31" fmla="*/ 1 h 47"/>
                  <a:gd name="T32" fmla="*/ 1 w 47"/>
                  <a:gd name="T33" fmla="*/ 1 h 47"/>
                  <a:gd name="T34" fmla="*/ 1 w 47"/>
                  <a:gd name="T35" fmla="*/ 47 h 47"/>
                  <a:gd name="T36" fmla="*/ 23 w 47"/>
                  <a:gd name="T37" fmla="*/ 47 h 47"/>
                  <a:gd name="T38" fmla="*/ 23 w 47"/>
                  <a:gd name="T39" fmla="*/ 47 h 47"/>
                  <a:gd name="T40" fmla="*/ 1 w 47"/>
                  <a:gd name="T41" fmla="*/ 47 h 47"/>
                  <a:gd name="T42" fmla="*/ 0 w 47"/>
                  <a:gd name="T43" fmla="*/ 47 h 47"/>
                  <a:gd name="T44" fmla="*/ 0 w 47"/>
                  <a:gd name="T45" fmla="*/ 47 h 47"/>
                  <a:gd name="T46" fmla="*/ 0 w 47"/>
                  <a:gd name="T47" fmla="*/ 1 h 47"/>
                  <a:gd name="T48" fmla="*/ 0 w 47"/>
                  <a:gd name="T49" fmla="*/ 0 h 47"/>
                  <a:gd name="T50" fmla="*/ 1 w 47"/>
                  <a:gd name="T51"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7">
                    <a:moveTo>
                      <a:pt x="23" y="0"/>
                    </a:moveTo>
                    <a:lnTo>
                      <a:pt x="47" y="0"/>
                    </a:lnTo>
                    <a:lnTo>
                      <a:pt x="47" y="0"/>
                    </a:lnTo>
                    <a:lnTo>
                      <a:pt x="47" y="1"/>
                    </a:lnTo>
                    <a:lnTo>
                      <a:pt x="47" y="47"/>
                    </a:lnTo>
                    <a:lnTo>
                      <a:pt x="47" y="47"/>
                    </a:lnTo>
                    <a:lnTo>
                      <a:pt x="47" y="47"/>
                    </a:lnTo>
                    <a:lnTo>
                      <a:pt x="23" y="47"/>
                    </a:lnTo>
                    <a:lnTo>
                      <a:pt x="23" y="47"/>
                    </a:lnTo>
                    <a:lnTo>
                      <a:pt x="47" y="47"/>
                    </a:lnTo>
                    <a:lnTo>
                      <a:pt x="47" y="1"/>
                    </a:lnTo>
                    <a:lnTo>
                      <a:pt x="23" y="1"/>
                    </a:lnTo>
                    <a:lnTo>
                      <a:pt x="23" y="0"/>
                    </a:lnTo>
                    <a:close/>
                    <a:moveTo>
                      <a:pt x="1" y="0"/>
                    </a:moveTo>
                    <a:lnTo>
                      <a:pt x="23" y="0"/>
                    </a:lnTo>
                    <a:lnTo>
                      <a:pt x="23" y="1"/>
                    </a:lnTo>
                    <a:lnTo>
                      <a:pt x="1" y="1"/>
                    </a:lnTo>
                    <a:lnTo>
                      <a:pt x="1" y="47"/>
                    </a:lnTo>
                    <a:lnTo>
                      <a:pt x="23" y="47"/>
                    </a:lnTo>
                    <a:lnTo>
                      <a:pt x="23" y="47"/>
                    </a:lnTo>
                    <a:lnTo>
                      <a:pt x="1" y="47"/>
                    </a:lnTo>
                    <a:lnTo>
                      <a:pt x="0" y="47"/>
                    </a:lnTo>
                    <a:lnTo>
                      <a:pt x="0" y="47"/>
                    </a:lnTo>
                    <a:lnTo>
                      <a:pt x="0" y="1"/>
                    </a:lnTo>
                    <a:lnTo>
                      <a:pt x="0" y="0"/>
                    </a:ln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449" name="Rectangle 878"/>
              <p:cNvSpPr>
                <a:spLocks noChangeArrowheads="1"/>
              </p:cNvSpPr>
              <p:nvPr/>
            </p:nvSpPr>
            <p:spPr bwMode="auto">
              <a:xfrm>
                <a:off x="2359" y="2368"/>
                <a:ext cx="47" cy="46"/>
              </a:xfrm>
              <a:prstGeom prst="rect">
                <a:avLst/>
              </a:prstGeom>
              <a:solidFill>
                <a:srgbClr val="EE2D3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450" name="Freeform 879"/>
              <p:cNvSpPr>
                <a:spLocks noEditPoints="1"/>
              </p:cNvSpPr>
              <p:nvPr/>
            </p:nvSpPr>
            <p:spPr bwMode="auto">
              <a:xfrm>
                <a:off x="2359" y="2368"/>
                <a:ext cx="47" cy="47"/>
              </a:xfrm>
              <a:custGeom>
                <a:avLst/>
                <a:gdLst>
                  <a:gd name="T0" fmla="*/ 23 w 47"/>
                  <a:gd name="T1" fmla="*/ 46 h 47"/>
                  <a:gd name="T2" fmla="*/ 45 w 47"/>
                  <a:gd name="T3" fmla="*/ 46 h 47"/>
                  <a:gd name="T4" fmla="*/ 45 w 47"/>
                  <a:gd name="T5" fmla="*/ 0 h 47"/>
                  <a:gd name="T6" fmla="*/ 23 w 47"/>
                  <a:gd name="T7" fmla="*/ 0 h 47"/>
                  <a:gd name="T8" fmla="*/ 23 w 47"/>
                  <a:gd name="T9" fmla="*/ 0 h 47"/>
                  <a:gd name="T10" fmla="*/ 47 w 47"/>
                  <a:gd name="T11" fmla="*/ 0 h 47"/>
                  <a:gd name="T12" fmla="*/ 47 w 47"/>
                  <a:gd name="T13" fmla="*/ 0 h 47"/>
                  <a:gd name="T14" fmla="*/ 47 w 47"/>
                  <a:gd name="T15" fmla="*/ 0 h 47"/>
                  <a:gd name="T16" fmla="*/ 47 w 47"/>
                  <a:gd name="T17" fmla="*/ 46 h 47"/>
                  <a:gd name="T18" fmla="*/ 47 w 47"/>
                  <a:gd name="T19" fmla="*/ 47 h 47"/>
                  <a:gd name="T20" fmla="*/ 47 w 47"/>
                  <a:gd name="T21" fmla="*/ 47 h 47"/>
                  <a:gd name="T22" fmla="*/ 23 w 47"/>
                  <a:gd name="T23" fmla="*/ 47 h 47"/>
                  <a:gd name="T24" fmla="*/ 23 w 47"/>
                  <a:gd name="T25" fmla="*/ 46 h 47"/>
                  <a:gd name="T26" fmla="*/ 1 w 47"/>
                  <a:gd name="T27" fmla="*/ 46 h 47"/>
                  <a:gd name="T28" fmla="*/ 23 w 47"/>
                  <a:gd name="T29" fmla="*/ 46 h 47"/>
                  <a:gd name="T30" fmla="*/ 23 w 47"/>
                  <a:gd name="T31" fmla="*/ 47 h 47"/>
                  <a:gd name="T32" fmla="*/ 0 w 47"/>
                  <a:gd name="T33" fmla="*/ 47 h 47"/>
                  <a:gd name="T34" fmla="*/ 0 w 47"/>
                  <a:gd name="T35" fmla="*/ 47 h 47"/>
                  <a:gd name="T36" fmla="*/ 0 w 47"/>
                  <a:gd name="T37" fmla="*/ 46 h 47"/>
                  <a:gd name="T38" fmla="*/ 0 w 47"/>
                  <a:gd name="T39" fmla="*/ 0 h 47"/>
                  <a:gd name="T40" fmla="*/ 0 w 47"/>
                  <a:gd name="T41" fmla="*/ 0 h 47"/>
                  <a:gd name="T42" fmla="*/ 0 w 47"/>
                  <a:gd name="T43" fmla="*/ 0 h 47"/>
                  <a:gd name="T44" fmla="*/ 23 w 47"/>
                  <a:gd name="T45" fmla="*/ 0 h 47"/>
                  <a:gd name="T46" fmla="*/ 23 w 47"/>
                  <a:gd name="T47" fmla="*/ 0 h 47"/>
                  <a:gd name="T48" fmla="*/ 1 w 47"/>
                  <a:gd name="T49" fmla="*/ 0 h 47"/>
                  <a:gd name="T50" fmla="*/ 1 w 47"/>
                  <a:gd name="T51" fmla="*/ 4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7">
                    <a:moveTo>
                      <a:pt x="23" y="46"/>
                    </a:moveTo>
                    <a:lnTo>
                      <a:pt x="45" y="46"/>
                    </a:lnTo>
                    <a:lnTo>
                      <a:pt x="45" y="0"/>
                    </a:lnTo>
                    <a:lnTo>
                      <a:pt x="23" y="0"/>
                    </a:lnTo>
                    <a:lnTo>
                      <a:pt x="23" y="0"/>
                    </a:lnTo>
                    <a:lnTo>
                      <a:pt x="47" y="0"/>
                    </a:lnTo>
                    <a:lnTo>
                      <a:pt x="47" y="0"/>
                    </a:lnTo>
                    <a:lnTo>
                      <a:pt x="47" y="0"/>
                    </a:lnTo>
                    <a:lnTo>
                      <a:pt x="47" y="46"/>
                    </a:lnTo>
                    <a:lnTo>
                      <a:pt x="47" y="47"/>
                    </a:lnTo>
                    <a:lnTo>
                      <a:pt x="47" y="47"/>
                    </a:lnTo>
                    <a:lnTo>
                      <a:pt x="23" y="47"/>
                    </a:lnTo>
                    <a:lnTo>
                      <a:pt x="23" y="46"/>
                    </a:lnTo>
                    <a:close/>
                    <a:moveTo>
                      <a:pt x="1" y="46"/>
                    </a:moveTo>
                    <a:lnTo>
                      <a:pt x="23" y="46"/>
                    </a:lnTo>
                    <a:lnTo>
                      <a:pt x="23" y="47"/>
                    </a:lnTo>
                    <a:lnTo>
                      <a:pt x="0" y="47"/>
                    </a:lnTo>
                    <a:lnTo>
                      <a:pt x="0" y="47"/>
                    </a:lnTo>
                    <a:lnTo>
                      <a:pt x="0" y="46"/>
                    </a:lnTo>
                    <a:lnTo>
                      <a:pt x="0" y="0"/>
                    </a:lnTo>
                    <a:lnTo>
                      <a:pt x="0" y="0"/>
                    </a:lnTo>
                    <a:lnTo>
                      <a:pt x="0" y="0"/>
                    </a:lnTo>
                    <a:lnTo>
                      <a:pt x="23" y="0"/>
                    </a:lnTo>
                    <a:lnTo>
                      <a:pt x="23" y="0"/>
                    </a:lnTo>
                    <a:lnTo>
                      <a:pt x="1" y="0"/>
                    </a:lnTo>
                    <a:lnTo>
                      <a:pt x="1" y="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451" name="Rectangle 880"/>
              <p:cNvSpPr>
                <a:spLocks noChangeArrowheads="1"/>
              </p:cNvSpPr>
              <p:nvPr/>
            </p:nvSpPr>
            <p:spPr bwMode="auto">
              <a:xfrm>
                <a:off x="2451" y="2368"/>
                <a:ext cx="46" cy="46"/>
              </a:xfrm>
              <a:prstGeom prst="rect">
                <a:avLst/>
              </a:prstGeom>
              <a:solidFill>
                <a:srgbClr val="F69A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452" name="Freeform 881"/>
              <p:cNvSpPr>
                <a:spLocks noEditPoints="1"/>
              </p:cNvSpPr>
              <p:nvPr/>
            </p:nvSpPr>
            <p:spPr bwMode="auto">
              <a:xfrm>
                <a:off x="2451" y="2368"/>
                <a:ext cx="46" cy="47"/>
              </a:xfrm>
              <a:custGeom>
                <a:avLst/>
                <a:gdLst>
                  <a:gd name="T0" fmla="*/ 24 w 46"/>
                  <a:gd name="T1" fmla="*/ 46 h 47"/>
                  <a:gd name="T2" fmla="*/ 46 w 46"/>
                  <a:gd name="T3" fmla="*/ 46 h 47"/>
                  <a:gd name="T4" fmla="*/ 46 w 46"/>
                  <a:gd name="T5" fmla="*/ 0 h 47"/>
                  <a:gd name="T6" fmla="*/ 24 w 46"/>
                  <a:gd name="T7" fmla="*/ 0 h 47"/>
                  <a:gd name="T8" fmla="*/ 24 w 46"/>
                  <a:gd name="T9" fmla="*/ 0 h 47"/>
                  <a:gd name="T10" fmla="*/ 46 w 46"/>
                  <a:gd name="T11" fmla="*/ 0 h 47"/>
                  <a:gd name="T12" fmla="*/ 46 w 46"/>
                  <a:gd name="T13" fmla="*/ 0 h 47"/>
                  <a:gd name="T14" fmla="*/ 46 w 46"/>
                  <a:gd name="T15" fmla="*/ 0 h 47"/>
                  <a:gd name="T16" fmla="*/ 46 w 46"/>
                  <a:gd name="T17" fmla="*/ 46 h 47"/>
                  <a:gd name="T18" fmla="*/ 46 w 46"/>
                  <a:gd name="T19" fmla="*/ 47 h 47"/>
                  <a:gd name="T20" fmla="*/ 46 w 46"/>
                  <a:gd name="T21" fmla="*/ 47 h 47"/>
                  <a:gd name="T22" fmla="*/ 24 w 46"/>
                  <a:gd name="T23" fmla="*/ 47 h 47"/>
                  <a:gd name="T24" fmla="*/ 24 w 46"/>
                  <a:gd name="T25" fmla="*/ 46 h 47"/>
                  <a:gd name="T26" fmla="*/ 0 w 46"/>
                  <a:gd name="T27" fmla="*/ 46 h 47"/>
                  <a:gd name="T28" fmla="*/ 24 w 46"/>
                  <a:gd name="T29" fmla="*/ 46 h 47"/>
                  <a:gd name="T30" fmla="*/ 24 w 46"/>
                  <a:gd name="T31" fmla="*/ 47 h 47"/>
                  <a:gd name="T32" fmla="*/ 0 w 46"/>
                  <a:gd name="T33" fmla="*/ 47 h 47"/>
                  <a:gd name="T34" fmla="*/ 0 w 46"/>
                  <a:gd name="T35" fmla="*/ 47 h 47"/>
                  <a:gd name="T36" fmla="*/ 0 w 46"/>
                  <a:gd name="T37" fmla="*/ 46 h 47"/>
                  <a:gd name="T38" fmla="*/ 0 w 46"/>
                  <a:gd name="T39" fmla="*/ 0 h 47"/>
                  <a:gd name="T40" fmla="*/ 0 w 46"/>
                  <a:gd name="T41" fmla="*/ 0 h 47"/>
                  <a:gd name="T42" fmla="*/ 0 w 46"/>
                  <a:gd name="T43" fmla="*/ 0 h 47"/>
                  <a:gd name="T44" fmla="*/ 24 w 46"/>
                  <a:gd name="T45" fmla="*/ 0 h 47"/>
                  <a:gd name="T46" fmla="*/ 24 w 46"/>
                  <a:gd name="T47" fmla="*/ 0 h 47"/>
                  <a:gd name="T48" fmla="*/ 0 w 46"/>
                  <a:gd name="T49" fmla="*/ 0 h 47"/>
                  <a:gd name="T50" fmla="*/ 0 w 46"/>
                  <a:gd name="T51" fmla="*/ 4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6" h="47">
                    <a:moveTo>
                      <a:pt x="24" y="46"/>
                    </a:moveTo>
                    <a:lnTo>
                      <a:pt x="46" y="46"/>
                    </a:lnTo>
                    <a:lnTo>
                      <a:pt x="46" y="0"/>
                    </a:lnTo>
                    <a:lnTo>
                      <a:pt x="24" y="0"/>
                    </a:lnTo>
                    <a:lnTo>
                      <a:pt x="24" y="0"/>
                    </a:lnTo>
                    <a:lnTo>
                      <a:pt x="46" y="0"/>
                    </a:lnTo>
                    <a:lnTo>
                      <a:pt x="46" y="0"/>
                    </a:lnTo>
                    <a:lnTo>
                      <a:pt x="46" y="0"/>
                    </a:lnTo>
                    <a:lnTo>
                      <a:pt x="46" y="46"/>
                    </a:lnTo>
                    <a:lnTo>
                      <a:pt x="46" y="47"/>
                    </a:lnTo>
                    <a:lnTo>
                      <a:pt x="46" y="47"/>
                    </a:lnTo>
                    <a:lnTo>
                      <a:pt x="24" y="47"/>
                    </a:lnTo>
                    <a:lnTo>
                      <a:pt x="24" y="46"/>
                    </a:lnTo>
                    <a:close/>
                    <a:moveTo>
                      <a:pt x="0" y="46"/>
                    </a:moveTo>
                    <a:lnTo>
                      <a:pt x="24" y="46"/>
                    </a:lnTo>
                    <a:lnTo>
                      <a:pt x="24" y="47"/>
                    </a:lnTo>
                    <a:lnTo>
                      <a:pt x="0" y="47"/>
                    </a:lnTo>
                    <a:lnTo>
                      <a:pt x="0" y="47"/>
                    </a:lnTo>
                    <a:lnTo>
                      <a:pt x="0" y="46"/>
                    </a:lnTo>
                    <a:lnTo>
                      <a:pt x="0" y="0"/>
                    </a:lnTo>
                    <a:lnTo>
                      <a:pt x="0" y="0"/>
                    </a:lnTo>
                    <a:lnTo>
                      <a:pt x="0" y="0"/>
                    </a:lnTo>
                    <a:lnTo>
                      <a:pt x="24" y="0"/>
                    </a:lnTo>
                    <a:lnTo>
                      <a:pt x="24" y="0"/>
                    </a:lnTo>
                    <a:lnTo>
                      <a:pt x="0" y="0"/>
                    </a:lnTo>
                    <a:lnTo>
                      <a:pt x="0" y="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453" name="Rectangle 882"/>
              <p:cNvSpPr>
                <a:spLocks noChangeArrowheads="1"/>
              </p:cNvSpPr>
              <p:nvPr/>
            </p:nvSpPr>
            <p:spPr bwMode="auto">
              <a:xfrm>
                <a:off x="2497" y="2368"/>
                <a:ext cx="47" cy="46"/>
              </a:xfrm>
              <a:prstGeom prst="rect">
                <a:avLst/>
              </a:prstGeom>
              <a:solidFill>
                <a:srgbClr val="F69A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454" name="Freeform 883"/>
              <p:cNvSpPr>
                <a:spLocks noEditPoints="1"/>
              </p:cNvSpPr>
              <p:nvPr/>
            </p:nvSpPr>
            <p:spPr bwMode="auto">
              <a:xfrm>
                <a:off x="2497" y="2368"/>
                <a:ext cx="47" cy="47"/>
              </a:xfrm>
              <a:custGeom>
                <a:avLst/>
                <a:gdLst>
                  <a:gd name="T0" fmla="*/ 47 w 47"/>
                  <a:gd name="T1" fmla="*/ 47 h 47"/>
                  <a:gd name="T2" fmla="*/ 24 w 47"/>
                  <a:gd name="T3" fmla="*/ 47 h 47"/>
                  <a:gd name="T4" fmla="*/ 24 w 47"/>
                  <a:gd name="T5" fmla="*/ 46 h 47"/>
                  <a:gd name="T6" fmla="*/ 46 w 47"/>
                  <a:gd name="T7" fmla="*/ 46 h 47"/>
                  <a:gd name="T8" fmla="*/ 46 w 47"/>
                  <a:gd name="T9" fmla="*/ 0 h 47"/>
                  <a:gd name="T10" fmla="*/ 24 w 47"/>
                  <a:gd name="T11" fmla="*/ 0 h 47"/>
                  <a:gd name="T12" fmla="*/ 24 w 47"/>
                  <a:gd name="T13" fmla="*/ 0 h 47"/>
                  <a:gd name="T14" fmla="*/ 47 w 47"/>
                  <a:gd name="T15" fmla="*/ 0 h 47"/>
                  <a:gd name="T16" fmla="*/ 47 w 47"/>
                  <a:gd name="T17" fmla="*/ 0 h 47"/>
                  <a:gd name="T18" fmla="*/ 47 w 47"/>
                  <a:gd name="T19" fmla="*/ 0 h 47"/>
                  <a:gd name="T20" fmla="*/ 47 w 47"/>
                  <a:gd name="T21" fmla="*/ 46 h 47"/>
                  <a:gd name="T22" fmla="*/ 47 w 47"/>
                  <a:gd name="T23" fmla="*/ 47 h 47"/>
                  <a:gd name="T24" fmla="*/ 47 w 47"/>
                  <a:gd name="T25" fmla="*/ 47 h 47"/>
                  <a:gd name="T26" fmla="*/ 24 w 47"/>
                  <a:gd name="T27" fmla="*/ 47 h 47"/>
                  <a:gd name="T28" fmla="*/ 0 w 47"/>
                  <a:gd name="T29" fmla="*/ 47 h 47"/>
                  <a:gd name="T30" fmla="*/ 0 w 47"/>
                  <a:gd name="T31" fmla="*/ 47 h 47"/>
                  <a:gd name="T32" fmla="*/ 0 w 47"/>
                  <a:gd name="T33" fmla="*/ 46 h 47"/>
                  <a:gd name="T34" fmla="*/ 0 w 47"/>
                  <a:gd name="T35" fmla="*/ 0 h 47"/>
                  <a:gd name="T36" fmla="*/ 0 w 47"/>
                  <a:gd name="T37" fmla="*/ 0 h 47"/>
                  <a:gd name="T38" fmla="*/ 0 w 47"/>
                  <a:gd name="T39" fmla="*/ 0 h 47"/>
                  <a:gd name="T40" fmla="*/ 24 w 47"/>
                  <a:gd name="T41" fmla="*/ 0 h 47"/>
                  <a:gd name="T42" fmla="*/ 24 w 47"/>
                  <a:gd name="T43" fmla="*/ 0 h 47"/>
                  <a:gd name="T44" fmla="*/ 0 w 47"/>
                  <a:gd name="T45" fmla="*/ 0 h 47"/>
                  <a:gd name="T46" fmla="*/ 0 w 47"/>
                  <a:gd name="T47" fmla="*/ 46 h 47"/>
                  <a:gd name="T48" fmla="*/ 24 w 47"/>
                  <a:gd name="T49" fmla="*/ 46 h 47"/>
                  <a:gd name="T50" fmla="*/ 24 w 47"/>
                  <a:gd name="T51" fmla="*/ 4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7">
                    <a:moveTo>
                      <a:pt x="47" y="47"/>
                    </a:moveTo>
                    <a:lnTo>
                      <a:pt x="24" y="47"/>
                    </a:lnTo>
                    <a:lnTo>
                      <a:pt x="24" y="46"/>
                    </a:lnTo>
                    <a:lnTo>
                      <a:pt x="46" y="46"/>
                    </a:lnTo>
                    <a:lnTo>
                      <a:pt x="46" y="0"/>
                    </a:lnTo>
                    <a:lnTo>
                      <a:pt x="24" y="0"/>
                    </a:lnTo>
                    <a:lnTo>
                      <a:pt x="24" y="0"/>
                    </a:lnTo>
                    <a:lnTo>
                      <a:pt x="47" y="0"/>
                    </a:lnTo>
                    <a:lnTo>
                      <a:pt x="47" y="0"/>
                    </a:lnTo>
                    <a:lnTo>
                      <a:pt x="47" y="0"/>
                    </a:lnTo>
                    <a:lnTo>
                      <a:pt x="47" y="46"/>
                    </a:lnTo>
                    <a:lnTo>
                      <a:pt x="47" y="47"/>
                    </a:lnTo>
                    <a:lnTo>
                      <a:pt x="47" y="47"/>
                    </a:lnTo>
                    <a:close/>
                    <a:moveTo>
                      <a:pt x="24" y="47"/>
                    </a:moveTo>
                    <a:lnTo>
                      <a:pt x="0" y="47"/>
                    </a:lnTo>
                    <a:lnTo>
                      <a:pt x="0" y="47"/>
                    </a:lnTo>
                    <a:lnTo>
                      <a:pt x="0" y="46"/>
                    </a:lnTo>
                    <a:lnTo>
                      <a:pt x="0" y="0"/>
                    </a:lnTo>
                    <a:lnTo>
                      <a:pt x="0" y="0"/>
                    </a:lnTo>
                    <a:lnTo>
                      <a:pt x="0" y="0"/>
                    </a:lnTo>
                    <a:lnTo>
                      <a:pt x="24" y="0"/>
                    </a:lnTo>
                    <a:lnTo>
                      <a:pt x="24" y="0"/>
                    </a:lnTo>
                    <a:lnTo>
                      <a:pt x="0" y="0"/>
                    </a:lnTo>
                    <a:lnTo>
                      <a:pt x="0" y="46"/>
                    </a:lnTo>
                    <a:lnTo>
                      <a:pt x="24" y="46"/>
                    </a:lnTo>
                    <a:lnTo>
                      <a:pt x="24" y="4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455" name="Rectangle 884"/>
              <p:cNvSpPr>
                <a:spLocks noChangeArrowheads="1"/>
              </p:cNvSpPr>
              <p:nvPr/>
            </p:nvSpPr>
            <p:spPr bwMode="auto">
              <a:xfrm>
                <a:off x="2544" y="2368"/>
                <a:ext cx="46" cy="46"/>
              </a:xfrm>
              <a:prstGeom prst="rect">
                <a:avLst/>
              </a:prstGeom>
              <a:solidFill>
                <a:srgbClr val="F69A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456" name="Freeform 885"/>
              <p:cNvSpPr>
                <a:spLocks noEditPoints="1"/>
              </p:cNvSpPr>
              <p:nvPr/>
            </p:nvSpPr>
            <p:spPr bwMode="auto">
              <a:xfrm>
                <a:off x="2543" y="2368"/>
                <a:ext cx="47" cy="47"/>
              </a:xfrm>
              <a:custGeom>
                <a:avLst/>
                <a:gdLst>
                  <a:gd name="T0" fmla="*/ 23 w 47"/>
                  <a:gd name="T1" fmla="*/ 46 h 47"/>
                  <a:gd name="T2" fmla="*/ 47 w 47"/>
                  <a:gd name="T3" fmla="*/ 46 h 47"/>
                  <a:gd name="T4" fmla="*/ 47 w 47"/>
                  <a:gd name="T5" fmla="*/ 0 h 47"/>
                  <a:gd name="T6" fmla="*/ 23 w 47"/>
                  <a:gd name="T7" fmla="*/ 0 h 47"/>
                  <a:gd name="T8" fmla="*/ 23 w 47"/>
                  <a:gd name="T9" fmla="*/ 0 h 47"/>
                  <a:gd name="T10" fmla="*/ 47 w 47"/>
                  <a:gd name="T11" fmla="*/ 0 h 47"/>
                  <a:gd name="T12" fmla="*/ 47 w 47"/>
                  <a:gd name="T13" fmla="*/ 0 h 47"/>
                  <a:gd name="T14" fmla="*/ 47 w 47"/>
                  <a:gd name="T15" fmla="*/ 0 h 47"/>
                  <a:gd name="T16" fmla="*/ 47 w 47"/>
                  <a:gd name="T17" fmla="*/ 46 h 47"/>
                  <a:gd name="T18" fmla="*/ 47 w 47"/>
                  <a:gd name="T19" fmla="*/ 47 h 47"/>
                  <a:gd name="T20" fmla="*/ 47 w 47"/>
                  <a:gd name="T21" fmla="*/ 47 h 47"/>
                  <a:gd name="T22" fmla="*/ 23 w 47"/>
                  <a:gd name="T23" fmla="*/ 47 h 47"/>
                  <a:gd name="T24" fmla="*/ 23 w 47"/>
                  <a:gd name="T25" fmla="*/ 46 h 47"/>
                  <a:gd name="T26" fmla="*/ 1 w 47"/>
                  <a:gd name="T27" fmla="*/ 46 h 47"/>
                  <a:gd name="T28" fmla="*/ 23 w 47"/>
                  <a:gd name="T29" fmla="*/ 46 h 47"/>
                  <a:gd name="T30" fmla="*/ 23 w 47"/>
                  <a:gd name="T31" fmla="*/ 47 h 47"/>
                  <a:gd name="T32" fmla="*/ 1 w 47"/>
                  <a:gd name="T33" fmla="*/ 47 h 47"/>
                  <a:gd name="T34" fmla="*/ 0 w 47"/>
                  <a:gd name="T35" fmla="*/ 47 h 47"/>
                  <a:gd name="T36" fmla="*/ 0 w 47"/>
                  <a:gd name="T37" fmla="*/ 46 h 47"/>
                  <a:gd name="T38" fmla="*/ 0 w 47"/>
                  <a:gd name="T39" fmla="*/ 0 h 47"/>
                  <a:gd name="T40" fmla="*/ 0 w 47"/>
                  <a:gd name="T41" fmla="*/ 0 h 47"/>
                  <a:gd name="T42" fmla="*/ 1 w 47"/>
                  <a:gd name="T43" fmla="*/ 0 h 47"/>
                  <a:gd name="T44" fmla="*/ 23 w 47"/>
                  <a:gd name="T45" fmla="*/ 0 h 47"/>
                  <a:gd name="T46" fmla="*/ 23 w 47"/>
                  <a:gd name="T47" fmla="*/ 0 h 47"/>
                  <a:gd name="T48" fmla="*/ 1 w 47"/>
                  <a:gd name="T49" fmla="*/ 0 h 47"/>
                  <a:gd name="T50" fmla="*/ 1 w 47"/>
                  <a:gd name="T51" fmla="*/ 4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7">
                    <a:moveTo>
                      <a:pt x="23" y="46"/>
                    </a:moveTo>
                    <a:lnTo>
                      <a:pt x="47" y="46"/>
                    </a:lnTo>
                    <a:lnTo>
                      <a:pt x="47" y="0"/>
                    </a:lnTo>
                    <a:lnTo>
                      <a:pt x="23" y="0"/>
                    </a:lnTo>
                    <a:lnTo>
                      <a:pt x="23" y="0"/>
                    </a:lnTo>
                    <a:lnTo>
                      <a:pt x="47" y="0"/>
                    </a:lnTo>
                    <a:lnTo>
                      <a:pt x="47" y="0"/>
                    </a:lnTo>
                    <a:lnTo>
                      <a:pt x="47" y="0"/>
                    </a:lnTo>
                    <a:lnTo>
                      <a:pt x="47" y="46"/>
                    </a:lnTo>
                    <a:lnTo>
                      <a:pt x="47" y="47"/>
                    </a:lnTo>
                    <a:lnTo>
                      <a:pt x="47" y="47"/>
                    </a:lnTo>
                    <a:lnTo>
                      <a:pt x="23" y="47"/>
                    </a:lnTo>
                    <a:lnTo>
                      <a:pt x="23" y="46"/>
                    </a:lnTo>
                    <a:close/>
                    <a:moveTo>
                      <a:pt x="1" y="46"/>
                    </a:moveTo>
                    <a:lnTo>
                      <a:pt x="23" y="46"/>
                    </a:lnTo>
                    <a:lnTo>
                      <a:pt x="23" y="47"/>
                    </a:lnTo>
                    <a:lnTo>
                      <a:pt x="1" y="47"/>
                    </a:lnTo>
                    <a:lnTo>
                      <a:pt x="0" y="47"/>
                    </a:lnTo>
                    <a:lnTo>
                      <a:pt x="0" y="46"/>
                    </a:lnTo>
                    <a:lnTo>
                      <a:pt x="0" y="0"/>
                    </a:lnTo>
                    <a:lnTo>
                      <a:pt x="0" y="0"/>
                    </a:lnTo>
                    <a:lnTo>
                      <a:pt x="1" y="0"/>
                    </a:lnTo>
                    <a:lnTo>
                      <a:pt x="23" y="0"/>
                    </a:lnTo>
                    <a:lnTo>
                      <a:pt x="23" y="0"/>
                    </a:lnTo>
                    <a:lnTo>
                      <a:pt x="1" y="0"/>
                    </a:lnTo>
                    <a:lnTo>
                      <a:pt x="1" y="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457" name="Rectangle 886"/>
              <p:cNvSpPr>
                <a:spLocks noChangeArrowheads="1"/>
              </p:cNvSpPr>
              <p:nvPr/>
            </p:nvSpPr>
            <p:spPr bwMode="auto">
              <a:xfrm>
                <a:off x="2359" y="2461"/>
                <a:ext cx="47" cy="45"/>
              </a:xfrm>
              <a:prstGeom prst="rect">
                <a:avLst/>
              </a:prstGeom>
              <a:solidFill>
                <a:srgbClr val="FAE0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458" name="Freeform 887"/>
              <p:cNvSpPr>
                <a:spLocks noEditPoints="1"/>
              </p:cNvSpPr>
              <p:nvPr/>
            </p:nvSpPr>
            <p:spPr bwMode="auto">
              <a:xfrm>
                <a:off x="2359" y="2459"/>
                <a:ext cx="47" cy="47"/>
              </a:xfrm>
              <a:custGeom>
                <a:avLst/>
                <a:gdLst>
                  <a:gd name="T0" fmla="*/ 23 w 47"/>
                  <a:gd name="T1" fmla="*/ 47 h 47"/>
                  <a:gd name="T2" fmla="*/ 45 w 47"/>
                  <a:gd name="T3" fmla="*/ 47 h 47"/>
                  <a:gd name="T4" fmla="*/ 45 w 47"/>
                  <a:gd name="T5" fmla="*/ 2 h 47"/>
                  <a:gd name="T6" fmla="*/ 23 w 47"/>
                  <a:gd name="T7" fmla="*/ 2 h 47"/>
                  <a:gd name="T8" fmla="*/ 23 w 47"/>
                  <a:gd name="T9" fmla="*/ 0 h 47"/>
                  <a:gd name="T10" fmla="*/ 47 w 47"/>
                  <a:gd name="T11" fmla="*/ 0 h 47"/>
                  <a:gd name="T12" fmla="*/ 47 w 47"/>
                  <a:gd name="T13" fmla="*/ 0 h 47"/>
                  <a:gd name="T14" fmla="*/ 47 w 47"/>
                  <a:gd name="T15" fmla="*/ 2 h 47"/>
                  <a:gd name="T16" fmla="*/ 47 w 47"/>
                  <a:gd name="T17" fmla="*/ 47 h 47"/>
                  <a:gd name="T18" fmla="*/ 47 w 47"/>
                  <a:gd name="T19" fmla="*/ 47 h 47"/>
                  <a:gd name="T20" fmla="*/ 47 w 47"/>
                  <a:gd name="T21" fmla="*/ 47 h 47"/>
                  <a:gd name="T22" fmla="*/ 23 w 47"/>
                  <a:gd name="T23" fmla="*/ 47 h 47"/>
                  <a:gd name="T24" fmla="*/ 23 w 47"/>
                  <a:gd name="T25" fmla="*/ 47 h 47"/>
                  <a:gd name="T26" fmla="*/ 1 w 47"/>
                  <a:gd name="T27" fmla="*/ 47 h 47"/>
                  <a:gd name="T28" fmla="*/ 23 w 47"/>
                  <a:gd name="T29" fmla="*/ 47 h 47"/>
                  <a:gd name="T30" fmla="*/ 23 w 47"/>
                  <a:gd name="T31" fmla="*/ 47 h 47"/>
                  <a:gd name="T32" fmla="*/ 0 w 47"/>
                  <a:gd name="T33" fmla="*/ 47 h 47"/>
                  <a:gd name="T34" fmla="*/ 0 w 47"/>
                  <a:gd name="T35" fmla="*/ 47 h 47"/>
                  <a:gd name="T36" fmla="*/ 0 w 47"/>
                  <a:gd name="T37" fmla="*/ 47 h 47"/>
                  <a:gd name="T38" fmla="*/ 0 w 47"/>
                  <a:gd name="T39" fmla="*/ 2 h 47"/>
                  <a:gd name="T40" fmla="*/ 0 w 47"/>
                  <a:gd name="T41" fmla="*/ 0 h 47"/>
                  <a:gd name="T42" fmla="*/ 0 w 47"/>
                  <a:gd name="T43" fmla="*/ 0 h 47"/>
                  <a:gd name="T44" fmla="*/ 23 w 47"/>
                  <a:gd name="T45" fmla="*/ 0 h 47"/>
                  <a:gd name="T46" fmla="*/ 23 w 47"/>
                  <a:gd name="T47" fmla="*/ 2 h 47"/>
                  <a:gd name="T48" fmla="*/ 1 w 47"/>
                  <a:gd name="T49" fmla="*/ 2 h 47"/>
                  <a:gd name="T50" fmla="*/ 1 w 47"/>
                  <a:gd name="T51" fmla="*/ 4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7">
                    <a:moveTo>
                      <a:pt x="23" y="47"/>
                    </a:moveTo>
                    <a:lnTo>
                      <a:pt x="45" y="47"/>
                    </a:lnTo>
                    <a:lnTo>
                      <a:pt x="45" y="2"/>
                    </a:lnTo>
                    <a:lnTo>
                      <a:pt x="23" y="2"/>
                    </a:lnTo>
                    <a:lnTo>
                      <a:pt x="23" y="0"/>
                    </a:lnTo>
                    <a:lnTo>
                      <a:pt x="47" y="0"/>
                    </a:lnTo>
                    <a:lnTo>
                      <a:pt x="47" y="0"/>
                    </a:lnTo>
                    <a:lnTo>
                      <a:pt x="47" y="2"/>
                    </a:lnTo>
                    <a:lnTo>
                      <a:pt x="47" y="47"/>
                    </a:lnTo>
                    <a:lnTo>
                      <a:pt x="47" y="47"/>
                    </a:lnTo>
                    <a:lnTo>
                      <a:pt x="47" y="47"/>
                    </a:lnTo>
                    <a:lnTo>
                      <a:pt x="23" y="47"/>
                    </a:lnTo>
                    <a:lnTo>
                      <a:pt x="23" y="47"/>
                    </a:lnTo>
                    <a:close/>
                    <a:moveTo>
                      <a:pt x="1" y="47"/>
                    </a:moveTo>
                    <a:lnTo>
                      <a:pt x="23" y="47"/>
                    </a:lnTo>
                    <a:lnTo>
                      <a:pt x="23" y="47"/>
                    </a:lnTo>
                    <a:lnTo>
                      <a:pt x="0" y="47"/>
                    </a:lnTo>
                    <a:lnTo>
                      <a:pt x="0" y="47"/>
                    </a:lnTo>
                    <a:lnTo>
                      <a:pt x="0" y="47"/>
                    </a:lnTo>
                    <a:lnTo>
                      <a:pt x="0" y="2"/>
                    </a:lnTo>
                    <a:lnTo>
                      <a:pt x="0" y="0"/>
                    </a:lnTo>
                    <a:lnTo>
                      <a:pt x="0" y="0"/>
                    </a:lnTo>
                    <a:lnTo>
                      <a:pt x="23" y="0"/>
                    </a:lnTo>
                    <a:lnTo>
                      <a:pt x="23" y="2"/>
                    </a:lnTo>
                    <a:lnTo>
                      <a:pt x="1" y="2"/>
                    </a:lnTo>
                    <a:lnTo>
                      <a:pt x="1" y="4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459" name="Rectangle 888"/>
              <p:cNvSpPr>
                <a:spLocks noChangeArrowheads="1"/>
              </p:cNvSpPr>
              <p:nvPr/>
            </p:nvSpPr>
            <p:spPr bwMode="auto">
              <a:xfrm>
                <a:off x="2451" y="2461"/>
                <a:ext cx="46" cy="45"/>
              </a:xfrm>
              <a:prstGeom prst="rect">
                <a:avLst/>
              </a:prstGeom>
              <a:solidFill>
                <a:srgbClr val="6FCEE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460" name="Freeform 889"/>
              <p:cNvSpPr>
                <a:spLocks noEditPoints="1"/>
              </p:cNvSpPr>
              <p:nvPr/>
            </p:nvSpPr>
            <p:spPr bwMode="auto">
              <a:xfrm>
                <a:off x="2451" y="2459"/>
                <a:ext cx="46" cy="47"/>
              </a:xfrm>
              <a:custGeom>
                <a:avLst/>
                <a:gdLst>
                  <a:gd name="T0" fmla="*/ 24 w 46"/>
                  <a:gd name="T1" fmla="*/ 47 h 47"/>
                  <a:gd name="T2" fmla="*/ 46 w 46"/>
                  <a:gd name="T3" fmla="*/ 47 h 47"/>
                  <a:gd name="T4" fmla="*/ 46 w 46"/>
                  <a:gd name="T5" fmla="*/ 2 h 47"/>
                  <a:gd name="T6" fmla="*/ 24 w 46"/>
                  <a:gd name="T7" fmla="*/ 2 h 47"/>
                  <a:gd name="T8" fmla="*/ 24 w 46"/>
                  <a:gd name="T9" fmla="*/ 0 h 47"/>
                  <a:gd name="T10" fmla="*/ 46 w 46"/>
                  <a:gd name="T11" fmla="*/ 0 h 47"/>
                  <a:gd name="T12" fmla="*/ 46 w 46"/>
                  <a:gd name="T13" fmla="*/ 0 h 47"/>
                  <a:gd name="T14" fmla="*/ 46 w 46"/>
                  <a:gd name="T15" fmla="*/ 2 h 47"/>
                  <a:gd name="T16" fmla="*/ 46 w 46"/>
                  <a:gd name="T17" fmla="*/ 47 h 47"/>
                  <a:gd name="T18" fmla="*/ 46 w 46"/>
                  <a:gd name="T19" fmla="*/ 47 h 47"/>
                  <a:gd name="T20" fmla="*/ 46 w 46"/>
                  <a:gd name="T21" fmla="*/ 47 h 47"/>
                  <a:gd name="T22" fmla="*/ 24 w 46"/>
                  <a:gd name="T23" fmla="*/ 47 h 47"/>
                  <a:gd name="T24" fmla="*/ 24 w 46"/>
                  <a:gd name="T25" fmla="*/ 47 h 47"/>
                  <a:gd name="T26" fmla="*/ 0 w 46"/>
                  <a:gd name="T27" fmla="*/ 47 h 47"/>
                  <a:gd name="T28" fmla="*/ 24 w 46"/>
                  <a:gd name="T29" fmla="*/ 47 h 47"/>
                  <a:gd name="T30" fmla="*/ 24 w 46"/>
                  <a:gd name="T31" fmla="*/ 47 h 47"/>
                  <a:gd name="T32" fmla="*/ 0 w 46"/>
                  <a:gd name="T33" fmla="*/ 47 h 47"/>
                  <a:gd name="T34" fmla="*/ 0 w 46"/>
                  <a:gd name="T35" fmla="*/ 47 h 47"/>
                  <a:gd name="T36" fmla="*/ 0 w 46"/>
                  <a:gd name="T37" fmla="*/ 47 h 47"/>
                  <a:gd name="T38" fmla="*/ 0 w 46"/>
                  <a:gd name="T39" fmla="*/ 2 h 47"/>
                  <a:gd name="T40" fmla="*/ 0 w 46"/>
                  <a:gd name="T41" fmla="*/ 0 h 47"/>
                  <a:gd name="T42" fmla="*/ 0 w 46"/>
                  <a:gd name="T43" fmla="*/ 0 h 47"/>
                  <a:gd name="T44" fmla="*/ 24 w 46"/>
                  <a:gd name="T45" fmla="*/ 0 h 47"/>
                  <a:gd name="T46" fmla="*/ 24 w 46"/>
                  <a:gd name="T47" fmla="*/ 2 h 47"/>
                  <a:gd name="T48" fmla="*/ 0 w 46"/>
                  <a:gd name="T49" fmla="*/ 2 h 47"/>
                  <a:gd name="T50" fmla="*/ 0 w 46"/>
                  <a:gd name="T51" fmla="*/ 4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6" h="47">
                    <a:moveTo>
                      <a:pt x="24" y="47"/>
                    </a:moveTo>
                    <a:lnTo>
                      <a:pt x="46" y="47"/>
                    </a:lnTo>
                    <a:lnTo>
                      <a:pt x="46" y="2"/>
                    </a:lnTo>
                    <a:lnTo>
                      <a:pt x="24" y="2"/>
                    </a:lnTo>
                    <a:lnTo>
                      <a:pt x="24" y="0"/>
                    </a:lnTo>
                    <a:lnTo>
                      <a:pt x="46" y="0"/>
                    </a:lnTo>
                    <a:lnTo>
                      <a:pt x="46" y="0"/>
                    </a:lnTo>
                    <a:lnTo>
                      <a:pt x="46" y="2"/>
                    </a:lnTo>
                    <a:lnTo>
                      <a:pt x="46" y="47"/>
                    </a:lnTo>
                    <a:lnTo>
                      <a:pt x="46" y="47"/>
                    </a:lnTo>
                    <a:lnTo>
                      <a:pt x="46" y="47"/>
                    </a:lnTo>
                    <a:lnTo>
                      <a:pt x="24" y="47"/>
                    </a:lnTo>
                    <a:lnTo>
                      <a:pt x="24" y="47"/>
                    </a:lnTo>
                    <a:close/>
                    <a:moveTo>
                      <a:pt x="0" y="47"/>
                    </a:moveTo>
                    <a:lnTo>
                      <a:pt x="24" y="47"/>
                    </a:lnTo>
                    <a:lnTo>
                      <a:pt x="24" y="47"/>
                    </a:lnTo>
                    <a:lnTo>
                      <a:pt x="0" y="47"/>
                    </a:lnTo>
                    <a:lnTo>
                      <a:pt x="0" y="47"/>
                    </a:lnTo>
                    <a:lnTo>
                      <a:pt x="0" y="47"/>
                    </a:lnTo>
                    <a:lnTo>
                      <a:pt x="0" y="2"/>
                    </a:lnTo>
                    <a:lnTo>
                      <a:pt x="0" y="0"/>
                    </a:lnTo>
                    <a:lnTo>
                      <a:pt x="0" y="0"/>
                    </a:lnTo>
                    <a:lnTo>
                      <a:pt x="24" y="0"/>
                    </a:lnTo>
                    <a:lnTo>
                      <a:pt x="24" y="2"/>
                    </a:lnTo>
                    <a:lnTo>
                      <a:pt x="0" y="2"/>
                    </a:lnTo>
                    <a:lnTo>
                      <a:pt x="0" y="4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461" name="Rectangle 890"/>
              <p:cNvSpPr>
                <a:spLocks noChangeArrowheads="1"/>
              </p:cNvSpPr>
              <p:nvPr/>
            </p:nvSpPr>
            <p:spPr bwMode="auto">
              <a:xfrm>
                <a:off x="2497" y="2461"/>
                <a:ext cx="47" cy="45"/>
              </a:xfrm>
              <a:prstGeom prst="rect">
                <a:avLst/>
              </a:prstGeom>
              <a:solidFill>
                <a:srgbClr val="6FCEE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462" name="Freeform 891"/>
              <p:cNvSpPr>
                <a:spLocks noEditPoints="1"/>
              </p:cNvSpPr>
              <p:nvPr/>
            </p:nvSpPr>
            <p:spPr bwMode="auto">
              <a:xfrm>
                <a:off x="2497" y="2459"/>
                <a:ext cx="47" cy="47"/>
              </a:xfrm>
              <a:custGeom>
                <a:avLst/>
                <a:gdLst>
                  <a:gd name="T0" fmla="*/ 47 w 47"/>
                  <a:gd name="T1" fmla="*/ 47 h 47"/>
                  <a:gd name="T2" fmla="*/ 24 w 47"/>
                  <a:gd name="T3" fmla="*/ 47 h 47"/>
                  <a:gd name="T4" fmla="*/ 24 w 47"/>
                  <a:gd name="T5" fmla="*/ 47 h 47"/>
                  <a:gd name="T6" fmla="*/ 46 w 47"/>
                  <a:gd name="T7" fmla="*/ 47 h 47"/>
                  <a:gd name="T8" fmla="*/ 46 w 47"/>
                  <a:gd name="T9" fmla="*/ 2 h 47"/>
                  <a:gd name="T10" fmla="*/ 24 w 47"/>
                  <a:gd name="T11" fmla="*/ 2 h 47"/>
                  <a:gd name="T12" fmla="*/ 24 w 47"/>
                  <a:gd name="T13" fmla="*/ 0 h 47"/>
                  <a:gd name="T14" fmla="*/ 47 w 47"/>
                  <a:gd name="T15" fmla="*/ 0 h 47"/>
                  <a:gd name="T16" fmla="*/ 47 w 47"/>
                  <a:gd name="T17" fmla="*/ 0 h 47"/>
                  <a:gd name="T18" fmla="*/ 47 w 47"/>
                  <a:gd name="T19" fmla="*/ 2 h 47"/>
                  <a:gd name="T20" fmla="*/ 47 w 47"/>
                  <a:gd name="T21" fmla="*/ 47 h 47"/>
                  <a:gd name="T22" fmla="*/ 47 w 47"/>
                  <a:gd name="T23" fmla="*/ 47 h 47"/>
                  <a:gd name="T24" fmla="*/ 47 w 47"/>
                  <a:gd name="T25" fmla="*/ 47 h 47"/>
                  <a:gd name="T26" fmla="*/ 24 w 47"/>
                  <a:gd name="T27" fmla="*/ 47 h 47"/>
                  <a:gd name="T28" fmla="*/ 0 w 47"/>
                  <a:gd name="T29" fmla="*/ 47 h 47"/>
                  <a:gd name="T30" fmla="*/ 0 w 47"/>
                  <a:gd name="T31" fmla="*/ 47 h 47"/>
                  <a:gd name="T32" fmla="*/ 0 w 47"/>
                  <a:gd name="T33" fmla="*/ 47 h 47"/>
                  <a:gd name="T34" fmla="*/ 0 w 47"/>
                  <a:gd name="T35" fmla="*/ 2 h 47"/>
                  <a:gd name="T36" fmla="*/ 0 w 47"/>
                  <a:gd name="T37" fmla="*/ 0 h 47"/>
                  <a:gd name="T38" fmla="*/ 0 w 47"/>
                  <a:gd name="T39" fmla="*/ 0 h 47"/>
                  <a:gd name="T40" fmla="*/ 24 w 47"/>
                  <a:gd name="T41" fmla="*/ 0 h 47"/>
                  <a:gd name="T42" fmla="*/ 24 w 47"/>
                  <a:gd name="T43" fmla="*/ 2 h 47"/>
                  <a:gd name="T44" fmla="*/ 0 w 47"/>
                  <a:gd name="T45" fmla="*/ 2 h 47"/>
                  <a:gd name="T46" fmla="*/ 0 w 47"/>
                  <a:gd name="T47" fmla="*/ 47 h 47"/>
                  <a:gd name="T48" fmla="*/ 24 w 47"/>
                  <a:gd name="T49" fmla="*/ 47 h 47"/>
                  <a:gd name="T50" fmla="*/ 24 w 47"/>
                  <a:gd name="T51" fmla="*/ 4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7">
                    <a:moveTo>
                      <a:pt x="47" y="47"/>
                    </a:moveTo>
                    <a:lnTo>
                      <a:pt x="24" y="47"/>
                    </a:lnTo>
                    <a:lnTo>
                      <a:pt x="24" y="47"/>
                    </a:lnTo>
                    <a:lnTo>
                      <a:pt x="46" y="47"/>
                    </a:lnTo>
                    <a:lnTo>
                      <a:pt x="46" y="2"/>
                    </a:lnTo>
                    <a:lnTo>
                      <a:pt x="24" y="2"/>
                    </a:lnTo>
                    <a:lnTo>
                      <a:pt x="24" y="0"/>
                    </a:lnTo>
                    <a:lnTo>
                      <a:pt x="47" y="0"/>
                    </a:lnTo>
                    <a:lnTo>
                      <a:pt x="47" y="0"/>
                    </a:lnTo>
                    <a:lnTo>
                      <a:pt x="47" y="2"/>
                    </a:lnTo>
                    <a:lnTo>
                      <a:pt x="47" y="47"/>
                    </a:lnTo>
                    <a:lnTo>
                      <a:pt x="47" y="47"/>
                    </a:lnTo>
                    <a:lnTo>
                      <a:pt x="47" y="47"/>
                    </a:lnTo>
                    <a:close/>
                    <a:moveTo>
                      <a:pt x="24" y="47"/>
                    </a:moveTo>
                    <a:lnTo>
                      <a:pt x="0" y="47"/>
                    </a:lnTo>
                    <a:lnTo>
                      <a:pt x="0" y="47"/>
                    </a:lnTo>
                    <a:lnTo>
                      <a:pt x="0" y="47"/>
                    </a:lnTo>
                    <a:lnTo>
                      <a:pt x="0" y="2"/>
                    </a:lnTo>
                    <a:lnTo>
                      <a:pt x="0" y="0"/>
                    </a:lnTo>
                    <a:lnTo>
                      <a:pt x="0" y="0"/>
                    </a:lnTo>
                    <a:lnTo>
                      <a:pt x="24" y="0"/>
                    </a:lnTo>
                    <a:lnTo>
                      <a:pt x="24" y="2"/>
                    </a:lnTo>
                    <a:lnTo>
                      <a:pt x="0" y="2"/>
                    </a:lnTo>
                    <a:lnTo>
                      <a:pt x="0" y="47"/>
                    </a:lnTo>
                    <a:lnTo>
                      <a:pt x="24" y="47"/>
                    </a:lnTo>
                    <a:lnTo>
                      <a:pt x="24" y="4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463" name="Rectangle 892"/>
              <p:cNvSpPr>
                <a:spLocks noChangeArrowheads="1"/>
              </p:cNvSpPr>
              <p:nvPr/>
            </p:nvSpPr>
            <p:spPr bwMode="auto">
              <a:xfrm>
                <a:off x="2544" y="2461"/>
                <a:ext cx="46" cy="45"/>
              </a:xfrm>
              <a:prstGeom prst="rect">
                <a:avLst/>
              </a:prstGeom>
              <a:solidFill>
                <a:srgbClr val="6FCEE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464" name="Freeform 893"/>
              <p:cNvSpPr>
                <a:spLocks noEditPoints="1"/>
              </p:cNvSpPr>
              <p:nvPr/>
            </p:nvSpPr>
            <p:spPr bwMode="auto">
              <a:xfrm>
                <a:off x="2543" y="2459"/>
                <a:ext cx="47" cy="47"/>
              </a:xfrm>
              <a:custGeom>
                <a:avLst/>
                <a:gdLst>
                  <a:gd name="T0" fmla="*/ 23 w 47"/>
                  <a:gd name="T1" fmla="*/ 47 h 47"/>
                  <a:gd name="T2" fmla="*/ 47 w 47"/>
                  <a:gd name="T3" fmla="*/ 47 h 47"/>
                  <a:gd name="T4" fmla="*/ 47 w 47"/>
                  <a:gd name="T5" fmla="*/ 2 h 47"/>
                  <a:gd name="T6" fmla="*/ 23 w 47"/>
                  <a:gd name="T7" fmla="*/ 2 h 47"/>
                  <a:gd name="T8" fmla="*/ 23 w 47"/>
                  <a:gd name="T9" fmla="*/ 0 h 47"/>
                  <a:gd name="T10" fmla="*/ 47 w 47"/>
                  <a:gd name="T11" fmla="*/ 0 h 47"/>
                  <a:gd name="T12" fmla="*/ 47 w 47"/>
                  <a:gd name="T13" fmla="*/ 0 h 47"/>
                  <a:gd name="T14" fmla="*/ 47 w 47"/>
                  <a:gd name="T15" fmla="*/ 2 h 47"/>
                  <a:gd name="T16" fmla="*/ 47 w 47"/>
                  <a:gd name="T17" fmla="*/ 47 h 47"/>
                  <a:gd name="T18" fmla="*/ 47 w 47"/>
                  <a:gd name="T19" fmla="*/ 47 h 47"/>
                  <a:gd name="T20" fmla="*/ 47 w 47"/>
                  <a:gd name="T21" fmla="*/ 47 h 47"/>
                  <a:gd name="T22" fmla="*/ 23 w 47"/>
                  <a:gd name="T23" fmla="*/ 47 h 47"/>
                  <a:gd name="T24" fmla="*/ 23 w 47"/>
                  <a:gd name="T25" fmla="*/ 47 h 47"/>
                  <a:gd name="T26" fmla="*/ 1 w 47"/>
                  <a:gd name="T27" fmla="*/ 47 h 47"/>
                  <a:gd name="T28" fmla="*/ 23 w 47"/>
                  <a:gd name="T29" fmla="*/ 47 h 47"/>
                  <a:gd name="T30" fmla="*/ 23 w 47"/>
                  <a:gd name="T31" fmla="*/ 47 h 47"/>
                  <a:gd name="T32" fmla="*/ 1 w 47"/>
                  <a:gd name="T33" fmla="*/ 47 h 47"/>
                  <a:gd name="T34" fmla="*/ 0 w 47"/>
                  <a:gd name="T35" fmla="*/ 47 h 47"/>
                  <a:gd name="T36" fmla="*/ 0 w 47"/>
                  <a:gd name="T37" fmla="*/ 47 h 47"/>
                  <a:gd name="T38" fmla="*/ 0 w 47"/>
                  <a:gd name="T39" fmla="*/ 2 h 47"/>
                  <a:gd name="T40" fmla="*/ 0 w 47"/>
                  <a:gd name="T41" fmla="*/ 0 h 47"/>
                  <a:gd name="T42" fmla="*/ 1 w 47"/>
                  <a:gd name="T43" fmla="*/ 0 h 47"/>
                  <a:gd name="T44" fmla="*/ 23 w 47"/>
                  <a:gd name="T45" fmla="*/ 0 h 47"/>
                  <a:gd name="T46" fmla="*/ 23 w 47"/>
                  <a:gd name="T47" fmla="*/ 2 h 47"/>
                  <a:gd name="T48" fmla="*/ 1 w 47"/>
                  <a:gd name="T49" fmla="*/ 2 h 47"/>
                  <a:gd name="T50" fmla="*/ 1 w 47"/>
                  <a:gd name="T51" fmla="*/ 4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7">
                    <a:moveTo>
                      <a:pt x="23" y="47"/>
                    </a:moveTo>
                    <a:lnTo>
                      <a:pt x="47" y="47"/>
                    </a:lnTo>
                    <a:lnTo>
                      <a:pt x="47" y="2"/>
                    </a:lnTo>
                    <a:lnTo>
                      <a:pt x="23" y="2"/>
                    </a:lnTo>
                    <a:lnTo>
                      <a:pt x="23" y="0"/>
                    </a:lnTo>
                    <a:lnTo>
                      <a:pt x="47" y="0"/>
                    </a:lnTo>
                    <a:lnTo>
                      <a:pt x="47" y="0"/>
                    </a:lnTo>
                    <a:lnTo>
                      <a:pt x="47" y="2"/>
                    </a:lnTo>
                    <a:lnTo>
                      <a:pt x="47" y="47"/>
                    </a:lnTo>
                    <a:lnTo>
                      <a:pt x="47" y="47"/>
                    </a:lnTo>
                    <a:lnTo>
                      <a:pt x="47" y="47"/>
                    </a:lnTo>
                    <a:lnTo>
                      <a:pt x="23" y="47"/>
                    </a:lnTo>
                    <a:lnTo>
                      <a:pt x="23" y="47"/>
                    </a:lnTo>
                    <a:close/>
                    <a:moveTo>
                      <a:pt x="1" y="47"/>
                    </a:moveTo>
                    <a:lnTo>
                      <a:pt x="23" y="47"/>
                    </a:lnTo>
                    <a:lnTo>
                      <a:pt x="23" y="47"/>
                    </a:lnTo>
                    <a:lnTo>
                      <a:pt x="1" y="47"/>
                    </a:lnTo>
                    <a:lnTo>
                      <a:pt x="0" y="47"/>
                    </a:lnTo>
                    <a:lnTo>
                      <a:pt x="0" y="47"/>
                    </a:lnTo>
                    <a:lnTo>
                      <a:pt x="0" y="2"/>
                    </a:lnTo>
                    <a:lnTo>
                      <a:pt x="0" y="0"/>
                    </a:lnTo>
                    <a:lnTo>
                      <a:pt x="1" y="0"/>
                    </a:lnTo>
                    <a:lnTo>
                      <a:pt x="23" y="0"/>
                    </a:lnTo>
                    <a:lnTo>
                      <a:pt x="23" y="2"/>
                    </a:lnTo>
                    <a:lnTo>
                      <a:pt x="1" y="2"/>
                    </a:lnTo>
                    <a:lnTo>
                      <a:pt x="1" y="4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465" name="Rectangle 894"/>
              <p:cNvSpPr>
                <a:spLocks noChangeArrowheads="1"/>
              </p:cNvSpPr>
              <p:nvPr/>
            </p:nvSpPr>
            <p:spPr bwMode="auto">
              <a:xfrm>
                <a:off x="2359" y="2414"/>
                <a:ext cx="47" cy="47"/>
              </a:xfrm>
              <a:prstGeom prst="rect">
                <a:avLst/>
              </a:prstGeom>
              <a:solidFill>
                <a:srgbClr val="FAE0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466" name="Freeform 895"/>
              <p:cNvSpPr>
                <a:spLocks noEditPoints="1"/>
              </p:cNvSpPr>
              <p:nvPr/>
            </p:nvSpPr>
            <p:spPr bwMode="auto">
              <a:xfrm>
                <a:off x="2359" y="2414"/>
                <a:ext cx="47" cy="47"/>
              </a:xfrm>
              <a:custGeom>
                <a:avLst/>
                <a:gdLst>
                  <a:gd name="T0" fmla="*/ 23 w 47"/>
                  <a:gd name="T1" fmla="*/ 0 h 47"/>
                  <a:gd name="T2" fmla="*/ 47 w 47"/>
                  <a:gd name="T3" fmla="*/ 0 h 47"/>
                  <a:gd name="T4" fmla="*/ 47 w 47"/>
                  <a:gd name="T5" fmla="*/ 0 h 47"/>
                  <a:gd name="T6" fmla="*/ 47 w 47"/>
                  <a:gd name="T7" fmla="*/ 0 h 47"/>
                  <a:gd name="T8" fmla="*/ 47 w 47"/>
                  <a:gd name="T9" fmla="*/ 47 h 47"/>
                  <a:gd name="T10" fmla="*/ 47 w 47"/>
                  <a:gd name="T11" fmla="*/ 47 h 47"/>
                  <a:gd name="T12" fmla="*/ 47 w 47"/>
                  <a:gd name="T13" fmla="*/ 47 h 47"/>
                  <a:gd name="T14" fmla="*/ 23 w 47"/>
                  <a:gd name="T15" fmla="*/ 47 h 47"/>
                  <a:gd name="T16" fmla="*/ 23 w 47"/>
                  <a:gd name="T17" fmla="*/ 45 h 47"/>
                  <a:gd name="T18" fmla="*/ 45 w 47"/>
                  <a:gd name="T19" fmla="*/ 45 h 47"/>
                  <a:gd name="T20" fmla="*/ 45 w 47"/>
                  <a:gd name="T21" fmla="*/ 1 h 47"/>
                  <a:gd name="T22" fmla="*/ 23 w 47"/>
                  <a:gd name="T23" fmla="*/ 1 h 47"/>
                  <a:gd name="T24" fmla="*/ 23 w 47"/>
                  <a:gd name="T25" fmla="*/ 0 h 47"/>
                  <a:gd name="T26" fmla="*/ 0 w 47"/>
                  <a:gd name="T27" fmla="*/ 0 h 47"/>
                  <a:gd name="T28" fmla="*/ 23 w 47"/>
                  <a:gd name="T29" fmla="*/ 0 h 47"/>
                  <a:gd name="T30" fmla="*/ 23 w 47"/>
                  <a:gd name="T31" fmla="*/ 1 h 47"/>
                  <a:gd name="T32" fmla="*/ 1 w 47"/>
                  <a:gd name="T33" fmla="*/ 1 h 47"/>
                  <a:gd name="T34" fmla="*/ 1 w 47"/>
                  <a:gd name="T35" fmla="*/ 45 h 47"/>
                  <a:gd name="T36" fmla="*/ 23 w 47"/>
                  <a:gd name="T37" fmla="*/ 45 h 47"/>
                  <a:gd name="T38" fmla="*/ 23 w 47"/>
                  <a:gd name="T39" fmla="*/ 47 h 47"/>
                  <a:gd name="T40" fmla="*/ 0 w 47"/>
                  <a:gd name="T41" fmla="*/ 47 h 47"/>
                  <a:gd name="T42" fmla="*/ 0 w 47"/>
                  <a:gd name="T43" fmla="*/ 47 h 47"/>
                  <a:gd name="T44" fmla="*/ 0 w 47"/>
                  <a:gd name="T45" fmla="*/ 47 h 47"/>
                  <a:gd name="T46" fmla="*/ 0 w 47"/>
                  <a:gd name="T47" fmla="*/ 0 h 47"/>
                  <a:gd name="T48" fmla="*/ 0 w 47"/>
                  <a:gd name="T49" fmla="*/ 0 h 47"/>
                  <a:gd name="T50" fmla="*/ 0 w 47"/>
                  <a:gd name="T51"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7">
                    <a:moveTo>
                      <a:pt x="23" y="0"/>
                    </a:moveTo>
                    <a:lnTo>
                      <a:pt x="47" y="0"/>
                    </a:lnTo>
                    <a:lnTo>
                      <a:pt x="47" y="0"/>
                    </a:lnTo>
                    <a:lnTo>
                      <a:pt x="47" y="0"/>
                    </a:lnTo>
                    <a:lnTo>
                      <a:pt x="47" y="47"/>
                    </a:lnTo>
                    <a:lnTo>
                      <a:pt x="47" y="47"/>
                    </a:lnTo>
                    <a:lnTo>
                      <a:pt x="47" y="47"/>
                    </a:lnTo>
                    <a:lnTo>
                      <a:pt x="23" y="47"/>
                    </a:lnTo>
                    <a:lnTo>
                      <a:pt x="23" y="45"/>
                    </a:lnTo>
                    <a:lnTo>
                      <a:pt x="45" y="45"/>
                    </a:lnTo>
                    <a:lnTo>
                      <a:pt x="45" y="1"/>
                    </a:lnTo>
                    <a:lnTo>
                      <a:pt x="23" y="1"/>
                    </a:lnTo>
                    <a:lnTo>
                      <a:pt x="23" y="0"/>
                    </a:lnTo>
                    <a:close/>
                    <a:moveTo>
                      <a:pt x="0" y="0"/>
                    </a:moveTo>
                    <a:lnTo>
                      <a:pt x="23" y="0"/>
                    </a:lnTo>
                    <a:lnTo>
                      <a:pt x="23" y="1"/>
                    </a:lnTo>
                    <a:lnTo>
                      <a:pt x="1" y="1"/>
                    </a:lnTo>
                    <a:lnTo>
                      <a:pt x="1" y="45"/>
                    </a:lnTo>
                    <a:lnTo>
                      <a:pt x="23" y="45"/>
                    </a:lnTo>
                    <a:lnTo>
                      <a:pt x="23" y="47"/>
                    </a:lnTo>
                    <a:lnTo>
                      <a:pt x="0" y="47"/>
                    </a:lnTo>
                    <a:lnTo>
                      <a:pt x="0" y="47"/>
                    </a:lnTo>
                    <a:lnTo>
                      <a:pt x="0" y="47"/>
                    </a:lnTo>
                    <a:lnTo>
                      <a:pt x="0" y="0"/>
                    </a:lnTo>
                    <a:lnTo>
                      <a:pt x="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467" name="Rectangle 896"/>
              <p:cNvSpPr>
                <a:spLocks noChangeArrowheads="1"/>
              </p:cNvSpPr>
              <p:nvPr/>
            </p:nvSpPr>
            <p:spPr bwMode="auto">
              <a:xfrm>
                <a:off x="2451" y="2414"/>
                <a:ext cx="46" cy="47"/>
              </a:xfrm>
              <a:prstGeom prst="rect">
                <a:avLst/>
              </a:prstGeom>
              <a:solidFill>
                <a:srgbClr val="EE2D3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468" name="Freeform 897"/>
              <p:cNvSpPr>
                <a:spLocks noEditPoints="1"/>
              </p:cNvSpPr>
              <p:nvPr/>
            </p:nvSpPr>
            <p:spPr bwMode="auto">
              <a:xfrm>
                <a:off x="2451" y="2414"/>
                <a:ext cx="46" cy="47"/>
              </a:xfrm>
              <a:custGeom>
                <a:avLst/>
                <a:gdLst>
                  <a:gd name="T0" fmla="*/ 24 w 46"/>
                  <a:gd name="T1" fmla="*/ 0 h 47"/>
                  <a:gd name="T2" fmla="*/ 46 w 46"/>
                  <a:gd name="T3" fmla="*/ 0 h 47"/>
                  <a:gd name="T4" fmla="*/ 46 w 46"/>
                  <a:gd name="T5" fmla="*/ 0 h 47"/>
                  <a:gd name="T6" fmla="*/ 46 w 46"/>
                  <a:gd name="T7" fmla="*/ 0 h 47"/>
                  <a:gd name="T8" fmla="*/ 46 w 46"/>
                  <a:gd name="T9" fmla="*/ 47 h 47"/>
                  <a:gd name="T10" fmla="*/ 46 w 46"/>
                  <a:gd name="T11" fmla="*/ 47 h 47"/>
                  <a:gd name="T12" fmla="*/ 46 w 46"/>
                  <a:gd name="T13" fmla="*/ 47 h 47"/>
                  <a:gd name="T14" fmla="*/ 24 w 46"/>
                  <a:gd name="T15" fmla="*/ 47 h 47"/>
                  <a:gd name="T16" fmla="*/ 24 w 46"/>
                  <a:gd name="T17" fmla="*/ 45 h 47"/>
                  <a:gd name="T18" fmla="*/ 46 w 46"/>
                  <a:gd name="T19" fmla="*/ 45 h 47"/>
                  <a:gd name="T20" fmla="*/ 46 w 46"/>
                  <a:gd name="T21" fmla="*/ 1 h 47"/>
                  <a:gd name="T22" fmla="*/ 24 w 46"/>
                  <a:gd name="T23" fmla="*/ 1 h 47"/>
                  <a:gd name="T24" fmla="*/ 24 w 46"/>
                  <a:gd name="T25" fmla="*/ 0 h 47"/>
                  <a:gd name="T26" fmla="*/ 0 w 46"/>
                  <a:gd name="T27" fmla="*/ 0 h 47"/>
                  <a:gd name="T28" fmla="*/ 24 w 46"/>
                  <a:gd name="T29" fmla="*/ 0 h 47"/>
                  <a:gd name="T30" fmla="*/ 24 w 46"/>
                  <a:gd name="T31" fmla="*/ 1 h 47"/>
                  <a:gd name="T32" fmla="*/ 0 w 46"/>
                  <a:gd name="T33" fmla="*/ 1 h 47"/>
                  <a:gd name="T34" fmla="*/ 0 w 46"/>
                  <a:gd name="T35" fmla="*/ 45 h 47"/>
                  <a:gd name="T36" fmla="*/ 24 w 46"/>
                  <a:gd name="T37" fmla="*/ 45 h 47"/>
                  <a:gd name="T38" fmla="*/ 24 w 46"/>
                  <a:gd name="T39" fmla="*/ 47 h 47"/>
                  <a:gd name="T40" fmla="*/ 0 w 46"/>
                  <a:gd name="T41" fmla="*/ 47 h 47"/>
                  <a:gd name="T42" fmla="*/ 0 w 46"/>
                  <a:gd name="T43" fmla="*/ 47 h 47"/>
                  <a:gd name="T44" fmla="*/ 0 w 46"/>
                  <a:gd name="T45" fmla="*/ 47 h 47"/>
                  <a:gd name="T46" fmla="*/ 0 w 46"/>
                  <a:gd name="T47" fmla="*/ 0 h 47"/>
                  <a:gd name="T48" fmla="*/ 0 w 46"/>
                  <a:gd name="T49" fmla="*/ 0 h 47"/>
                  <a:gd name="T50" fmla="*/ 0 w 46"/>
                  <a:gd name="T51"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6" h="47">
                    <a:moveTo>
                      <a:pt x="24" y="0"/>
                    </a:moveTo>
                    <a:lnTo>
                      <a:pt x="46" y="0"/>
                    </a:lnTo>
                    <a:lnTo>
                      <a:pt x="46" y="0"/>
                    </a:lnTo>
                    <a:lnTo>
                      <a:pt x="46" y="0"/>
                    </a:lnTo>
                    <a:lnTo>
                      <a:pt x="46" y="47"/>
                    </a:lnTo>
                    <a:lnTo>
                      <a:pt x="46" y="47"/>
                    </a:lnTo>
                    <a:lnTo>
                      <a:pt x="46" y="47"/>
                    </a:lnTo>
                    <a:lnTo>
                      <a:pt x="24" y="47"/>
                    </a:lnTo>
                    <a:lnTo>
                      <a:pt x="24" y="45"/>
                    </a:lnTo>
                    <a:lnTo>
                      <a:pt x="46" y="45"/>
                    </a:lnTo>
                    <a:lnTo>
                      <a:pt x="46" y="1"/>
                    </a:lnTo>
                    <a:lnTo>
                      <a:pt x="24" y="1"/>
                    </a:lnTo>
                    <a:lnTo>
                      <a:pt x="24" y="0"/>
                    </a:lnTo>
                    <a:close/>
                    <a:moveTo>
                      <a:pt x="0" y="0"/>
                    </a:moveTo>
                    <a:lnTo>
                      <a:pt x="24" y="0"/>
                    </a:lnTo>
                    <a:lnTo>
                      <a:pt x="24" y="1"/>
                    </a:lnTo>
                    <a:lnTo>
                      <a:pt x="0" y="1"/>
                    </a:lnTo>
                    <a:lnTo>
                      <a:pt x="0" y="45"/>
                    </a:lnTo>
                    <a:lnTo>
                      <a:pt x="24" y="45"/>
                    </a:lnTo>
                    <a:lnTo>
                      <a:pt x="24" y="47"/>
                    </a:lnTo>
                    <a:lnTo>
                      <a:pt x="0" y="47"/>
                    </a:lnTo>
                    <a:lnTo>
                      <a:pt x="0" y="47"/>
                    </a:lnTo>
                    <a:lnTo>
                      <a:pt x="0" y="47"/>
                    </a:lnTo>
                    <a:lnTo>
                      <a:pt x="0" y="0"/>
                    </a:lnTo>
                    <a:lnTo>
                      <a:pt x="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469" name="Rectangle 898"/>
              <p:cNvSpPr>
                <a:spLocks noChangeArrowheads="1"/>
              </p:cNvSpPr>
              <p:nvPr/>
            </p:nvSpPr>
            <p:spPr bwMode="auto">
              <a:xfrm>
                <a:off x="2497" y="2414"/>
                <a:ext cx="47" cy="47"/>
              </a:xfrm>
              <a:prstGeom prst="rect">
                <a:avLst/>
              </a:prstGeom>
              <a:solidFill>
                <a:srgbClr val="EE2D3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470" name="Freeform 899"/>
              <p:cNvSpPr>
                <a:spLocks noEditPoints="1"/>
              </p:cNvSpPr>
              <p:nvPr/>
            </p:nvSpPr>
            <p:spPr bwMode="auto">
              <a:xfrm>
                <a:off x="2497" y="2414"/>
                <a:ext cx="47" cy="47"/>
              </a:xfrm>
              <a:custGeom>
                <a:avLst/>
                <a:gdLst>
                  <a:gd name="T0" fmla="*/ 46 w 47"/>
                  <a:gd name="T1" fmla="*/ 1 h 47"/>
                  <a:gd name="T2" fmla="*/ 24 w 47"/>
                  <a:gd name="T3" fmla="*/ 1 h 47"/>
                  <a:gd name="T4" fmla="*/ 24 w 47"/>
                  <a:gd name="T5" fmla="*/ 0 h 47"/>
                  <a:gd name="T6" fmla="*/ 47 w 47"/>
                  <a:gd name="T7" fmla="*/ 0 h 47"/>
                  <a:gd name="T8" fmla="*/ 47 w 47"/>
                  <a:gd name="T9" fmla="*/ 0 h 47"/>
                  <a:gd name="T10" fmla="*/ 47 w 47"/>
                  <a:gd name="T11" fmla="*/ 0 h 47"/>
                  <a:gd name="T12" fmla="*/ 47 w 47"/>
                  <a:gd name="T13" fmla="*/ 47 h 47"/>
                  <a:gd name="T14" fmla="*/ 47 w 47"/>
                  <a:gd name="T15" fmla="*/ 47 h 47"/>
                  <a:gd name="T16" fmla="*/ 47 w 47"/>
                  <a:gd name="T17" fmla="*/ 47 h 47"/>
                  <a:gd name="T18" fmla="*/ 24 w 47"/>
                  <a:gd name="T19" fmla="*/ 47 h 47"/>
                  <a:gd name="T20" fmla="*/ 24 w 47"/>
                  <a:gd name="T21" fmla="*/ 45 h 47"/>
                  <a:gd name="T22" fmla="*/ 46 w 47"/>
                  <a:gd name="T23" fmla="*/ 45 h 47"/>
                  <a:gd name="T24" fmla="*/ 46 w 47"/>
                  <a:gd name="T25" fmla="*/ 1 h 47"/>
                  <a:gd name="T26" fmla="*/ 24 w 47"/>
                  <a:gd name="T27" fmla="*/ 1 h 47"/>
                  <a:gd name="T28" fmla="*/ 0 w 47"/>
                  <a:gd name="T29" fmla="*/ 1 h 47"/>
                  <a:gd name="T30" fmla="*/ 0 w 47"/>
                  <a:gd name="T31" fmla="*/ 45 h 47"/>
                  <a:gd name="T32" fmla="*/ 24 w 47"/>
                  <a:gd name="T33" fmla="*/ 45 h 47"/>
                  <a:gd name="T34" fmla="*/ 24 w 47"/>
                  <a:gd name="T35" fmla="*/ 47 h 47"/>
                  <a:gd name="T36" fmla="*/ 0 w 47"/>
                  <a:gd name="T37" fmla="*/ 47 h 47"/>
                  <a:gd name="T38" fmla="*/ 0 w 47"/>
                  <a:gd name="T39" fmla="*/ 47 h 47"/>
                  <a:gd name="T40" fmla="*/ 0 w 47"/>
                  <a:gd name="T41" fmla="*/ 47 h 47"/>
                  <a:gd name="T42" fmla="*/ 0 w 47"/>
                  <a:gd name="T43" fmla="*/ 0 h 47"/>
                  <a:gd name="T44" fmla="*/ 0 w 47"/>
                  <a:gd name="T45" fmla="*/ 0 h 47"/>
                  <a:gd name="T46" fmla="*/ 0 w 47"/>
                  <a:gd name="T47" fmla="*/ 0 h 47"/>
                  <a:gd name="T48" fmla="*/ 24 w 47"/>
                  <a:gd name="T49" fmla="*/ 0 h 47"/>
                  <a:gd name="T50" fmla="*/ 24 w 47"/>
                  <a:gd name="T51" fmla="*/ 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7">
                    <a:moveTo>
                      <a:pt x="46" y="1"/>
                    </a:moveTo>
                    <a:lnTo>
                      <a:pt x="24" y="1"/>
                    </a:lnTo>
                    <a:lnTo>
                      <a:pt x="24" y="0"/>
                    </a:lnTo>
                    <a:lnTo>
                      <a:pt x="47" y="0"/>
                    </a:lnTo>
                    <a:lnTo>
                      <a:pt x="47" y="0"/>
                    </a:lnTo>
                    <a:lnTo>
                      <a:pt x="47" y="0"/>
                    </a:lnTo>
                    <a:lnTo>
                      <a:pt x="47" y="47"/>
                    </a:lnTo>
                    <a:lnTo>
                      <a:pt x="47" y="47"/>
                    </a:lnTo>
                    <a:lnTo>
                      <a:pt x="47" y="47"/>
                    </a:lnTo>
                    <a:lnTo>
                      <a:pt x="24" y="47"/>
                    </a:lnTo>
                    <a:lnTo>
                      <a:pt x="24" y="45"/>
                    </a:lnTo>
                    <a:lnTo>
                      <a:pt x="46" y="45"/>
                    </a:lnTo>
                    <a:lnTo>
                      <a:pt x="46" y="1"/>
                    </a:lnTo>
                    <a:close/>
                    <a:moveTo>
                      <a:pt x="24" y="1"/>
                    </a:moveTo>
                    <a:lnTo>
                      <a:pt x="0" y="1"/>
                    </a:lnTo>
                    <a:lnTo>
                      <a:pt x="0" y="45"/>
                    </a:lnTo>
                    <a:lnTo>
                      <a:pt x="24" y="45"/>
                    </a:lnTo>
                    <a:lnTo>
                      <a:pt x="24" y="47"/>
                    </a:lnTo>
                    <a:lnTo>
                      <a:pt x="0" y="47"/>
                    </a:lnTo>
                    <a:lnTo>
                      <a:pt x="0" y="47"/>
                    </a:lnTo>
                    <a:lnTo>
                      <a:pt x="0" y="47"/>
                    </a:lnTo>
                    <a:lnTo>
                      <a:pt x="0" y="0"/>
                    </a:lnTo>
                    <a:lnTo>
                      <a:pt x="0" y="0"/>
                    </a:lnTo>
                    <a:lnTo>
                      <a:pt x="0" y="0"/>
                    </a:lnTo>
                    <a:lnTo>
                      <a:pt x="24" y="0"/>
                    </a:lnTo>
                    <a:lnTo>
                      <a:pt x="2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471" name="Rectangle 900"/>
              <p:cNvSpPr>
                <a:spLocks noChangeArrowheads="1"/>
              </p:cNvSpPr>
              <p:nvPr/>
            </p:nvSpPr>
            <p:spPr bwMode="auto">
              <a:xfrm>
                <a:off x="2544" y="2414"/>
                <a:ext cx="46" cy="47"/>
              </a:xfrm>
              <a:prstGeom prst="rect">
                <a:avLst/>
              </a:prstGeom>
              <a:solidFill>
                <a:srgbClr val="EE2D3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472" name="Freeform 901"/>
              <p:cNvSpPr>
                <a:spLocks noEditPoints="1"/>
              </p:cNvSpPr>
              <p:nvPr/>
            </p:nvSpPr>
            <p:spPr bwMode="auto">
              <a:xfrm>
                <a:off x="2543" y="2414"/>
                <a:ext cx="47" cy="47"/>
              </a:xfrm>
              <a:custGeom>
                <a:avLst/>
                <a:gdLst>
                  <a:gd name="T0" fmla="*/ 23 w 47"/>
                  <a:gd name="T1" fmla="*/ 0 h 47"/>
                  <a:gd name="T2" fmla="*/ 47 w 47"/>
                  <a:gd name="T3" fmla="*/ 0 h 47"/>
                  <a:gd name="T4" fmla="*/ 47 w 47"/>
                  <a:gd name="T5" fmla="*/ 0 h 47"/>
                  <a:gd name="T6" fmla="*/ 47 w 47"/>
                  <a:gd name="T7" fmla="*/ 0 h 47"/>
                  <a:gd name="T8" fmla="*/ 47 w 47"/>
                  <a:gd name="T9" fmla="*/ 47 h 47"/>
                  <a:gd name="T10" fmla="*/ 47 w 47"/>
                  <a:gd name="T11" fmla="*/ 47 h 47"/>
                  <a:gd name="T12" fmla="*/ 47 w 47"/>
                  <a:gd name="T13" fmla="*/ 47 h 47"/>
                  <a:gd name="T14" fmla="*/ 23 w 47"/>
                  <a:gd name="T15" fmla="*/ 47 h 47"/>
                  <a:gd name="T16" fmla="*/ 23 w 47"/>
                  <a:gd name="T17" fmla="*/ 45 h 47"/>
                  <a:gd name="T18" fmla="*/ 47 w 47"/>
                  <a:gd name="T19" fmla="*/ 45 h 47"/>
                  <a:gd name="T20" fmla="*/ 47 w 47"/>
                  <a:gd name="T21" fmla="*/ 1 h 47"/>
                  <a:gd name="T22" fmla="*/ 23 w 47"/>
                  <a:gd name="T23" fmla="*/ 1 h 47"/>
                  <a:gd name="T24" fmla="*/ 23 w 47"/>
                  <a:gd name="T25" fmla="*/ 0 h 47"/>
                  <a:gd name="T26" fmla="*/ 1 w 47"/>
                  <a:gd name="T27" fmla="*/ 0 h 47"/>
                  <a:gd name="T28" fmla="*/ 23 w 47"/>
                  <a:gd name="T29" fmla="*/ 0 h 47"/>
                  <a:gd name="T30" fmla="*/ 23 w 47"/>
                  <a:gd name="T31" fmla="*/ 1 h 47"/>
                  <a:gd name="T32" fmla="*/ 1 w 47"/>
                  <a:gd name="T33" fmla="*/ 1 h 47"/>
                  <a:gd name="T34" fmla="*/ 1 w 47"/>
                  <a:gd name="T35" fmla="*/ 45 h 47"/>
                  <a:gd name="T36" fmla="*/ 23 w 47"/>
                  <a:gd name="T37" fmla="*/ 45 h 47"/>
                  <a:gd name="T38" fmla="*/ 23 w 47"/>
                  <a:gd name="T39" fmla="*/ 47 h 47"/>
                  <a:gd name="T40" fmla="*/ 1 w 47"/>
                  <a:gd name="T41" fmla="*/ 47 h 47"/>
                  <a:gd name="T42" fmla="*/ 0 w 47"/>
                  <a:gd name="T43" fmla="*/ 47 h 47"/>
                  <a:gd name="T44" fmla="*/ 0 w 47"/>
                  <a:gd name="T45" fmla="*/ 47 h 47"/>
                  <a:gd name="T46" fmla="*/ 0 w 47"/>
                  <a:gd name="T47" fmla="*/ 0 h 47"/>
                  <a:gd name="T48" fmla="*/ 0 w 47"/>
                  <a:gd name="T49" fmla="*/ 0 h 47"/>
                  <a:gd name="T50" fmla="*/ 1 w 47"/>
                  <a:gd name="T51"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7">
                    <a:moveTo>
                      <a:pt x="23" y="0"/>
                    </a:moveTo>
                    <a:lnTo>
                      <a:pt x="47" y="0"/>
                    </a:lnTo>
                    <a:lnTo>
                      <a:pt x="47" y="0"/>
                    </a:lnTo>
                    <a:lnTo>
                      <a:pt x="47" y="0"/>
                    </a:lnTo>
                    <a:lnTo>
                      <a:pt x="47" y="47"/>
                    </a:lnTo>
                    <a:lnTo>
                      <a:pt x="47" y="47"/>
                    </a:lnTo>
                    <a:lnTo>
                      <a:pt x="47" y="47"/>
                    </a:lnTo>
                    <a:lnTo>
                      <a:pt x="23" y="47"/>
                    </a:lnTo>
                    <a:lnTo>
                      <a:pt x="23" y="45"/>
                    </a:lnTo>
                    <a:lnTo>
                      <a:pt x="47" y="45"/>
                    </a:lnTo>
                    <a:lnTo>
                      <a:pt x="47" y="1"/>
                    </a:lnTo>
                    <a:lnTo>
                      <a:pt x="23" y="1"/>
                    </a:lnTo>
                    <a:lnTo>
                      <a:pt x="23" y="0"/>
                    </a:lnTo>
                    <a:close/>
                    <a:moveTo>
                      <a:pt x="1" y="0"/>
                    </a:moveTo>
                    <a:lnTo>
                      <a:pt x="23" y="0"/>
                    </a:lnTo>
                    <a:lnTo>
                      <a:pt x="23" y="1"/>
                    </a:lnTo>
                    <a:lnTo>
                      <a:pt x="1" y="1"/>
                    </a:lnTo>
                    <a:lnTo>
                      <a:pt x="1" y="45"/>
                    </a:lnTo>
                    <a:lnTo>
                      <a:pt x="23" y="45"/>
                    </a:lnTo>
                    <a:lnTo>
                      <a:pt x="23" y="47"/>
                    </a:lnTo>
                    <a:lnTo>
                      <a:pt x="1" y="47"/>
                    </a:lnTo>
                    <a:lnTo>
                      <a:pt x="0" y="47"/>
                    </a:lnTo>
                    <a:lnTo>
                      <a:pt x="0" y="47"/>
                    </a:lnTo>
                    <a:lnTo>
                      <a:pt x="0" y="0"/>
                    </a:lnTo>
                    <a:lnTo>
                      <a:pt x="0" y="0"/>
                    </a:ln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473" name="Rectangle 902"/>
              <p:cNvSpPr>
                <a:spLocks noChangeArrowheads="1"/>
              </p:cNvSpPr>
              <p:nvPr/>
            </p:nvSpPr>
            <p:spPr bwMode="auto">
              <a:xfrm>
                <a:off x="2451" y="2506"/>
                <a:ext cx="46" cy="46"/>
              </a:xfrm>
              <a:prstGeom prst="rect">
                <a:avLst/>
              </a:prstGeom>
              <a:solidFill>
                <a:srgbClr val="6FCEE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474" name="Freeform 903"/>
              <p:cNvSpPr>
                <a:spLocks noEditPoints="1"/>
              </p:cNvSpPr>
              <p:nvPr/>
            </p:nvSpPr>
            <p:spPr bwMode="auto">
              <a:xfrm>
                <a:off x="2451" y="2506"/>
                <a:ext cx="46" cy="46"/>
              </a:xfrm>
              <a:custGeom>
                <a:avLst/>
                <a:gdLst>
                  <a:gd name="T0" fmla="*/ 24 w 46"/>
                  <a:gd name="T1" fmla="*/ 0 h 46"/>
                  <a:gd name="T2" fmla="*/ 46 w 46"/>
                  <a:gd name="T3" fmla="*/ 0 h 46"/>
                  <a:gd name="T4" fmla="*/ 46 w 46"/>
                  <a:gd name="T5" fmla="*/ 0 h 46"/>
                  <a:gd name="T6" fmla="*/ 46 w 46"/>
                  <a:gd name="T7" fmla="*/ 0 h 46"/>
                  <a:gd name="T8" fmla="*/ 46 w 46"/>
                  <a:gd name="T9" fmla="*/ 46 h 46"/>
                  <a:gd name="T10" fmla="*/ 46 w 46"/>
                  <a:gd name="T11" fmla="*/ 46 h 46"/>
                  <a:gd name="T12" fmla="*/ 46 w 46"/>
                  <a:gd name="T13" fmla="*/ 46 h 46"/>
                  <a:gd name="T14" fmla="*/ 24 w 46"/>
                  <a:gd name="T15" fmla="*/ 46 h 46"/>
                  <a:gd name="T16" fmla="*/ 24 w 46"/>
                  <a:gd name="T17" fmla="*/ 46 h 46"/>
                  <a:gd name="T18" fmla="*/ 46 w 46"/>
                  <a:gd name="T19" fmla="*/ 46 h 46"/>
                  <a:gd name="T20" fmla="*/ 46 w 46"/>
                  <a:gd name="T21" fmla="*/ 0 h 46"/>
                  <a:gd name="T22" fmla="*/ 24 w 46"/>
                  <a:gd name="T23" fmla="*/ 0 h 46"/>
                  <a:gd name="T24" fmla="*/ 24 w 46"/>
                  <a:gd name="T25" fmla="*/ 0 h 46"/>
                  <a:gd name="T26" fmla="*/ 0 w 46"/>
                  <a:gd name="T27" fmla="*/ 0 h 46"/>
                  <a:gd name="T28" fmla="*/ 24 w 46"/>
                  <a:gd name="T29" fmla="*/ 0 h 46"/>
                  <a:gd name="T30" fmla="*/ 24 w 46"/>
                  <a:gd name="T31" fmla="*/ 0 h 46"/>
                  <a:gd name="T32" fmla="*/ 0 w 46"/>
                  <a:gd name="T33" fmla="*/ 0 h 46"/>
                  <a:gd name="T34" fmla="*/ 0 w 46"/>
                  <a:gd name="T35" fmla="*/ 46 h 46"/>
                  <a:gd name="T36" fmla="*/ 24 w 46"/>
                  <a:gd name="T37" fmla="*/ 46 h 46"/>
                  <a:gd name="T38" fmla="*/ 24 w 46"/>
                  <a:gd name="T39" fmla="*/ 46 h 46"/>
                  <a:gd name="T40" fmla="*/ 0 w 46"/>
                  <a:gd name="T41" fmla="*/ 46 h 46"/>
                  <a:gd name="T42" fmla="*/ 0 w 46"/>
                  <a:gd name="T43" fmla="*/ 46 h 46"/>
                  <a:gd name="T44" fmla="*/ 0 w 46"/>
                  <a:gd name="T45" fmla="*/ 46 h 46"/>
                  <a:gd name="T46" fmla="*/ 0 w 46"/>
                  <a:gd name="T47" fmla="*/ 0 h 46"/>
                  <a:gd name="T48" fmla="*/ 0 w 46"/>
                  <a:gd name="T49" fmla="*/ 0 h 46"/>
                  <a:gd name="T50" fmla="*/ 0 w 46"/>
                  <a:gd name="T51"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6" h="46">
                    <a:moveTo>
                      <a:pt x="24" y="0"/>
                    </a:moveTo>
                    <a:lnTo>
                      <a:pt x="46" y="0"/>
                    </a:lnTo>
                    <a:lnTo>
                      <a:pt x="46" y="0"/>
                    </a:lnTo>
                    <a:lnTo>
                      <a:pt x="46" y="0"/>
                    </a:lnTo>
                    <a:lnTo>
                      <a:pt x="46" y="46"/>
                    </a:lnTo>
                    <a:lnTo>
                      <a:pt x="46" y="46"/>
                    </a:lnTo>
                    <a:lnTo>
                      <a:pt x="46" y="46"/>
                    </a:lnTo>
                    <a:lnTo>
                      <a:pt x="24" y="46"/>
                    </a:lnTo>
                    <a:lnTo>
                      <a:pt x="24" y="46"/>
                    </a:lnTo>
                    <a:lnTo>
                      <a:pt x="46" y="46"/>
                    </a:lnTo>
                    <a:lnTo>
                      <a:pt x="46" y="0"/>
                    </a:lnTo>
                    <a:lnTo>
                      <a:pt x="24" y="0"/>
                    </a:lnTo>
                    <a:lnTo>
                      <a:pt x="24" y="0"/>
                    </a:lnTo>
                    <a:close/>
                    <a:moveTo>
                      <a:pt x="0" y="0"/>
                    </a:moveTo>
                    <a:lnTo>
                      <a:pt x="24" y="0"/>
                    </a:lnTo>
                    <a:lnTo>
                      <a:pt x="24" y="0"/>
                    </a:lnTo>
                    <a:lnTo>
                      <a:pt x="0" y="0"/>
                    </a:lnTo>
                    <a:lnTo>
                      <a:pt x="0" y="46"/>
                    </a:lnTo>
                    <a:lnTo>
                      <a:pt x="24" y="46"/>
                    </a:lnTo>
                    <a:lnTo>
                      <a:pt x="24" y="46"/>
                    </a:lnTo>
                    <a:lnTo>
                      <a:pt x="0" y="46"/>
                    </a:lnTo>
                    <a:lnTo>
                      <a:pt x="0" y="46"/>
                    </a:lnTo>
                    <a:lnTo>
                      <a:pt x="0" y="46"/>
                    </a:lnTo>
                    <a:lnTo>
                      <a:pt x="0" y="0"/>
                    </a:lnTo>
                    <a:lnTo>
                      <a:pt x="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475" name="Rectangle 904"/>
              <p:cNvSpPr>
                <a:spLocks noChangeArrowheads="1"/>
              </p:cNvSpPr>
              <p:nvPr/>
            </p:nvSpPr>
            <p:spPr bwMode="auto">
              <a:xfrm>
                <a:off x="2544" y="2506"/>
                <a:ext cx="46" cy="46"/>
              </a:xfrm>
              <a:prstGeom prst="rect">
                <a:avLst/>
              </a:prstGeom>
              <a:solidFill>
                <a:srgbClr val="6FCEE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476" name="Freeform 905"/>
              <p:cNvSpPr>
                <a:spLocks noEditPoints="1"/>
              </p:cNvSpPr>
              <p:nvPr/>
            </p:nvSpPr>
            <p:spPr bwMode="auto">
              <a:xfrm>
                <a:off x="2543" y="2506"/>
                <a:ext cx="47" cy="46"/>
              </a:xfrm>
              <a:custGeom>
                <a:avLst/>
                <a:gdLst>
                  <a:gd name="T0" fmla="*/ 23 w 47"/>
                  <a:gd name="T1" fmla="*/ 0 h 46"/>
                  <a:gd name="T2" fmla="*/ 47 w 47"/>
                  <a:gd name="T3" fmla="*/ 0 h 46"/>
                  <a:gd name="T4" fmla="*/ 47 w 47"/>
                  <a:gd name="T5" fmla="*/ 0 h 46"/>
                  <a:gd name="T6" fmla="*/ 47 w 47"/>
                  <a:gd name="T7" fmla="*/ 0 h 46"/>
                  <a:gd name="T8" fmla="*/ 47 w 47"/>
                  <a:gd name="T9" fmla="*/ 46 h 46"/>
                  <a:gd name="T10" fmla="*/ 47 w 47"/>
                  <a:gd name="T11" fmla="*/ 46 h 46"/>
                  <a:gd name="T12" fmla="*/ 47 w 47"/>
                  <a:gd name="T13" fmla="*/ 46 h 46"/>
                  <a:gd name="T14" fmla="*/ 23 w 47"/>
                  <a:gd name="T15" fmla="*/ 46 h 46"/>
                  <a:gd name="T16" fmla="*/ 23 w 47"/>
                  <a:gd name="T17" fmla="*/ 46 h 46"/>
                  <a:gd name="T18" fmla="*/ 47 w 47"/>
                  <a:gd name="T19" fmla="*/ 46 h 46"/>
                  <a:gd name="T20" fmla="*/ 47 w 47"/>
                  <a:gd name="T21" fmla="*/ 0 h 46"/>
                  <a:gd name="T22" fmla="*/ 23 w 47"/>
                  <a:gd name="T23" fmla="*/ 0 h 46"/>
                  <a:gd name="T24" fmla="*/ 23 w 47"/>
                  <a:gd name="T25" fmla="*/ 0 h 46"/>
                  <a:gd name="T26" fmla="*/ 1 w 47"/>
                  <a:gd name="T27" fmla="*/ 0 h 46"/>
                  <a:gd name="T28" fmla="*/ 23 w 47"/>
                  <a:gd name="T29" fmla="*/ 0 h 46"/>
                  <a:gd name="T30" fmla="*/ 23 w 47"/>
                  <a:gd name="T31" fmla="*/ 0 h 46"/>
                  <a:gd name="T32" fmla="*/ 1 w 47"/>
                  <a:gd name="T33" fmla="*/ 0 h 46"/>
                  <a:gd name="T34" fmla="*/ 1 w 47"/>
                  <a:gd name="T35" fmla="*/ 46 h 46"/>
                  <a:gd name="T36" fmla="*/ 23 w 47"/>
                  <a:gd name="T37" fmla="*/ 46 h 46"/>
                  <a:gd name="T38" fmla="*/ 23 w 47"/>
                  <a:gd name="T39" fmla="*/ 46 h 46"/>
                  <a:gd name="T40" fmla="*/ 1 w 47"/>
                  <a:gd name="T41" fmla="*/ 46 h 46"/>
                  <a:gd name="T42" fmla="*/ 0 w 47"/>
                  <a:gd name="T43" fmla="*/ 46 h 46"/>
                  <a:gd name="T44" fmla="*/ 0 w 47"/>
                  <a:gd name="T45" fmla="*/ 46 h 46"/>
                  <a:gd name="T46" fmla="*/ 0 w 47"/>
                  <a:gd name="T47" fmla="*/ 0 h 46"/>
                  <a:gd name="T48" fmla="*/ 0 w 47"/>
                  <a:gd name="T49" fmla="*/ 0 h 46"/>
                  <a:gd name="T50" fmla="*/ 1 w 47"/>
                  <a:gd name="T51"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6">
                    <a:moveTo>
                      <a:pt x="23" y="0"/>
                    </a:moveTo>
                    <a:lnTo>
                      <a:pt x="47" y="0"/>
                    </a:lnTo>
                    <a:lnTo>
                      <a:pt x="47" y="0"/>
                    </a:lnTo>
                    <a:lnTo>
                      <a:pt x="47" y="0"/>
                    </a:lnTo>
                    <a:lnTo>
                      <a:pt x="47" y="46"/>
                    </a:lnTo>
                    <a:lnTo>
                      <a:pt x="47" y="46"/>
                    </a:lnTo>
                    <a:lnTo>
                      <a:pt x="47" y="46"/>
                    </a:lnTo>
                    <a:lnTo>
                      <a:pt x="23" y="46"/>
                    </a:lnTo>
                    <a:lnTo>
                      <a:pt x="23" y="46"/>
                    </a:lnTo>
                    <a:lnTo>
                      <a:pt x="47" y="46"/>
                    </a:lnTo>
                    <a:lnTo>
                      <a:pt x="47" y="0"/>
                    </a:lnTo>
                    <a:lnTo>
                      <a:pt x="23" y="0"/>
                    </a:lnTo>
                    <a:lnTo>
                      <a:pt x="23" y="0"/>
                    </a:lnTo>
                    <a:close/>
                    <a:moveTo>
                      <a:pt x="1" y="0"/>
                    </a:moveTo>
                    <a:lnTo>
                      <a:pt x="23" y="0"/>
                    </a:lnTo>
                    <a:lnTo>
                      <a:pt x="23" y="0"/>
                    </a:lnTo>
                    <a:lnTo>
                      <a:pt x="1" y="0"/>
                    </a:lnTo>
                    <a:lnTo>
                      <a:pt x="1" y="46"/>
                    </a:lnTo>
                    <a:lnTo>
                      <a:pt x="23" y="46"/>
                    </a:lnTo>
                    <a:lnTo>
                      <a:pt x="23" y="46"/>
                    </a:lnTo>
                    <a:lnTo>
                      <a:pt x="1" y="46"/>
                    </a:lnTo>
                    <a:lnTo>
                      <a:pt x="0" y="46"/>
                    </a:lnTo>
                    <a:lnTo>
                      <a:pt x="0" y="46"/>
                    </a:lnTo>
                    <a:lnTo>
                      <a:pt x="0" y="0"/>
                    </a:lnTo>
                    <a:lnTo>
                      <a:pt x="0" y="0"/>
                    </a:ln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477" name="Rectangle 906"/>
              <p:cNvSpPr>
                <a:spLocks noChangeArrowheads="1"/>
              </p:cNvSpPr>
              <p:nvPr/>
            </p:nvSpPr>
            <p:spPr bwMode="auto">
              <a:xfrm>
                <a:off x="2451" y="2552"/>
                <a:ext cx="46" cy="47"/>
              </a:xfrm>
              <a:prstGeom prst="rect">
                <a:avLst/>
              </a:prstGeom>
              <a:solidFill>
                <a:srgbClr val="6FCEE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478" name="Freeform 907"/>
              <p:cNvSpPr>
                <a:spLocks noEditPoints="1"/>
              </p:cNvSpPr>
              <p:nvPr/>
            </p:nvSpPr>
            <p:spPr bwMode="auto">
              <a:xfrm>
                <a:off x="2451" y="2552"/>
                <a:ext cx="46" cy="47"/>
              </a:xfrm>
              <a:custGeom>
                <a:avLst/>
                <a:gdLst>
                  <a:gd name="T0" fmla="*/ 24 w 46"/>
                  <a:gd name="T1" fmla="*/ 46 h 47"/>
                  <a:gd name="T2" fmla="*/ 46 w 46"/>
                  <a:gd name="T3" fmla="*/ 46 h 47"/>
                  <a:gd name="T4" fmla="*/ 46 w 46"/>
                  <a:gd name="T5" fmla="*/ 0 h 47"/>
                  <a:gd name="T6" fmla="*/ 24 w 46"/>
                  <a:gd name="T7" fmla="*/ 0 h 47"/>
                  <a:gd name="T8" fmla="*/ 24 w 46"/>
                  <a:gd name="T9" fmla="*/ 0 h 47"/>
                  <a:gd name="T10" fmla="*/ 46 w 46"/>
                  <a:gd name="T11" fmla="*/ 0 h 47"/>
                  <a:gd name="T12" fmla="*/ 46 w 46"/>
                  <a:gd name="T13" fmla="*/ 0 h 47"/>
                  <a:gd name="T14" fmla="*/ 46 w 46"/>
                  <a:gd name="T15" fmla="*/ 0 h 47"/>
                  <a:gd name="T16" fmla="*/ 46 w 46"/>
                  <a:gd name="T17" fmla="*/ 47 h 47"/>
                  <a:gd name="T18" fmla="*/ 46 w 46"/>
                  <a:gd name="T19" fmla="*/ 47 h 47"/>
                  <a:gd name="T20" fmla="*/ 46 w 46"/>
                  <a:gd name="T21" fmla="*/ 47 h 47"/>
                  <a:gd name="T22" fmla="*/ 24 w 46"/>
                  <a:gd name="T23" fmla="*/ 47 h 47"/>
                  <a:gd name="T24" fmla="*/ 24 w 46"/>
                  <a:gd name="T25" fmla="*/ 46 h 47"/>
                  <a:gd name="T26" fmla="*/ 0 w 46"/>
                  <a:gd name="T27" fmla="*/ 46 h 47"/>
                  <a:gd name="T28" fmla="*/ 24 w 46"/>
                  <a:gd name="T29" fmla="*/ 46 h 47"/>
                  <a:gd name="T30" fmla="*/ 24 w 46"/>
                  <a:gd name="T31" fmla="*/ 47 h 47"/>
                  <a:gd name="T32" fmla="*/ 0 w 46"/>
                  <a:gd name="T33" fmla="*/ 47 h 47"/>
                  <a:gd name="T34" fmla="*/ 0 w 46"/>
                  <a:gd name="T35" fmla="*/ 47 h 47"/>
                  <a:gd name="T36" fmla="*/ 0 w 46"/>
                  <a:gd name="T37" fmla="*/ 47 h 47"/>
                  <a:gd name="T38" fmla="*/ 0 w 46"/>
                  <a:gd name="T39" fmla="*/ 0 h 47"/>
                  <a:gd name="T40" fmla="*/ 0 w 46"/>
                  <a:gd name="T41" fmla="*/ 0 h 47"/>
                  <a:gd name="T42" fmla="*/ 0 w 46"/>
                  <a:gd name="T43" fmla="*/ 0 h 47"/>
                  <a:gd name="T44" fmla="*/ 24 w 46"/>
                  <a:gd name="T45" fmla="*/ 0 h 47"/>
                  <a:gd name="T46" fmla="*/ 24 w 46"/>
                  <a:gd name="T47" fmla="*/ 0 h 47"/>
                  <a:gd name="T48" fmla="*/ 0 w 46"/>
                  <a:gd name="T49" fmla="*/ 0 h 47"/>
                  <a:gd name="T50" fmla="*/ 0 w 46"/>
                  <a:gd name="T51" fmla="*/ 4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6" h="47">
                    <a:moveTo>
                      <a:pt x="24" y="46"/>
                    </a:moveTo>
                    <a:lnTo>
                      <a:pt x="46" y="46"/>
                    </a:lnTo>
                    <a:lnTo>
                      <a:pt x="46" y="0"/>
                    </a:lnTo>
                    <a:lnTo>
                      <a:pt x="24" y="0"/>
                    </a:lnTo>
                    <a:lnTo>
                      <a:pt x="24" y="0"/>
                    </a:lnTo>
                    <a:lnTo>
                      <a:pt x="46" y="0"/>
                    </a:lnTo>
                    <a:lnTo>
                      <a:pt x="46" y="0"/>
                    </a:lnTo>
                    <a:lnTo>
                      <a:pt x="46" y="0"/>
                    </a:lnTo>
                    <a:lnTo>
                      <a:pt x="46" y="47"/>
                    </a:lnTo>
                    <a:lnTo>
                      <a:pt x="46" y="47"/>
                    </a:lnTo>
                    <a:lnTo>
                      <a:pt x="46" y="47"/>
                    </a:lnTo>
                    <a:lnTo>
                      <a:pt x="24" y="47"/>
                    </a:lnTo>
                    <a:lnTo>
                      <a:pt x="24" y="46"/>
                    </a:lnTo>
                    <a:close/>
                    <a:moveTo>
                      <a:pt x="0" y="46"/>
                    </a:moveTo>
                    <a:lnTo>
                      <a:pt x="24" y="46"/>
                    </a:lnTo>
                    <a:lnTo>
                      <a:pt x="24" y="47"/>
                    </a:lnTo>
                    <a:lnTo>
                      <a:pt x="0" y="47"/>
                    </a:lnTo>
                    <a:lnTo>
                      <a:pt x="0" y="47"/>
                    </a:lnTo>
                    <a:lnTo>
                      <a:pt x="0" y="47"/>
                    </a:lnTo>
                    <a:lnTo>
                      <a:pt x="0" y="0"/>
                    </a:lnTo>
                    <a:lnTo>
                      <a:pt x="0" y="0"/>
                    </a:lnTo>
                    <a:lnTo>
                      <a:pt x="0" y="0"/>
                    </a:lnTo>
                    <a:lnTo>
                      <a:pt x="24" y="0"/>
                    </a:lnTo>
                    <a:lnTo>
                      <a:pt x="24" y="0"/>
                    </a:lnTo>
                    <a:lnTo>
                      <a:pt x="0" y="0"/>
                    </a:lnTo>
                    <a:lnTo>
                      <a:pt x="0" y="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479" name="Rectangle 908"/>
              <p:cNvSpPr>
                <a:spLocks noChangeArrowheads="1"/>
              </p:cNvSpPr>
              <p:nvPr/>
            </p:nvSpPr>
            <p:spPr bwMode="auto">
              <a:xfrm>
                <a:off x="2544" y="2552"/>
                <a:ext cx="46" cy="47"/>
              </a:xfrm>
              <a:prstGeom prst="rect">
                <a:avLst/>
              </a:prstGeom>
              <a:solidFill>
                <a:srgbClr val="6FCEE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480" name="Freeform 909"/>
              <p:cNvSpPr>
                <a:spLocks noEditPoints="1"/>
              </p:cNvSpPr>
              <p:nvPr/>
            </p:nvSpPr>
            <p:spPr bwMode="auto">
              <a:xfrm>
                <a:off x="2543" y="2552"/>
                <a:ext cx="47" cy="47"/>
              </a:xfrm>
              <a:custGeom>
                <a:avLst/>
                <a:gdLst>
                  <a:gd name="T0" fmla="*/ 23 w 47"/>
                  <a:gd name="T1" fmla="*/ 46 h 47"/>
                  <a:gd name="T2" fmla="*/ 47 w 47"/>
                  <a:gd name="T3" fmla="*/ 46 h 47"/>
                  <a:gd name="T4" fmla="*/ 47 w 47"/>
                  <a:gd name="T5" fmla="*/ 0 h 47"/>
                  <a:gd name="T6" fmla="*/ 23 w 47"/>
                  <a:gd name="T7" fmla="*/ 0 h 47"/>
                  <a:gd name="T8" fmla="*/ 23 w 47"/>
                  <a:gd name="T9" fmla="*/ 0 h 47"/>
                  <a:gd name="T10" fmla="*/ 47 w 47"/>
                  <a:gd name="T11" fmla="*/ 0 h 47"/>
                  <a:gd name="T12" fmla="*/ 47 w 47"/>
                  <a:gd name="T13" fmla="*/ 0 h 47"/>
                  <a:gd name="T14" fmla="*/ 47 w 47"/>
                  <a:gd name="T15" fmla="*/ 0 h 47"/>
                  <a:gd name="T16" fmla="*/ 47 w 47"/>
                  <a:gd name="T17" fmla="*/ 47 h 47"/>
                  <a:gd name="T18" fmla="*/ 47 w 47"/>
                  <a:gd name="T19" fmla="*/ 47 h 47"/>
                  <a:gd name="T20" fmla="*/ 47 w 47"/>
                  <a:gd name="T21" fmla="*/ 47 h 47"/>
                  <a:gd name="T22" fmla="*/ 23 w 47"/>
                  <a:gd name="T23" fmla="*/ 47 h 47"/>
                  <a:gd name="T24" fmla="*/ 23 w 47"/>
                  <a:gd name="T25" fmla="*/ 46 h 47"/>
                  <a:gd name="T26" fmla="*/ 1 w 47"/>
                  <a:gd name="T27" fmla="*/ 46 h 47"/>
                  <a:gd name="T28" fmla="*/ 23 w 47"/>
                  <a:gd name="T29" fmla="*/ 46 h 47"/>
                  <a:gd name="T30" fmla="*/ 23 w 47"/>
                  <a:gd name="T31" fmla="*/ 47 h 47"/>
                  <a:gd name="T32" fmla="*/ 1 w 47"/>
                  <a:gd name="T33" fmla="*/ 47 h 47"/>
                  <a:gd name="T34" fmla="*/ 0 w 47"/>
                  <a:gd name="T35" fmla="*/ 47 h 47"/>
                  <a:gd name="T36" fmla="*/ 0 w 47"/>
                  <a:gd name="T37" fmla="*/ 47 h 47"/>
                  <a:gd name="T38" fmla="*/ 0 w 47"/>
                  <a:gd name="T39" fmla="*/ 0 h 47"/>
                  <a:gd name="T40" fmla="*/ 0 w 47"/>
                  <a:gd name="T41" fmla="*/ 0 h 47"/>
                  <a:gd name="T42" fmla="*/ 1 w 47"/>
                  <a:gd name="T43" fmla="*/ 0 h 47"/>
                  <a:gd name="T44" fmla="*/ 23 w 47"/>
                  <a:gd name="T45" fmla="*/ 0 h 47"/>
                  <a:gd name="T46" fmla="*/ 23 w 47"/>
                  <a:gd name="T47" fmla="*/ 0 h 47"/>
                  <a:gd name="T48" fmla="*/ 1 w 47"/>
                  <a:gd name="T49" fmla="*/ 0 h 47"/>
                  <a:gd name="T50" fmla="*/ 1 w 47"/>
                  <a:gd name="T51" fmla="*/ 4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7">
                    <a:moveTo>
                      <a:pt x="23" y="46"/>
                    </a:moveTo>
                    <a:lnTo>
                      <a:pt x="47" y="46"/>
                    </a:lnTo>
                    <a:lnTo>
                      <a:pt x="47" y="0"/>
                    </a:lnTo>
                    <a:lnTo>
                      <a:pt x="23" y="0"/>
                    </a:lnTo>
                    <a:lnTo>
                      <a:pt x="23" y="0"/>
                    </a:lnTo>
                    <a:lnTo>
                      <a:pt x="47" y="0"/>
                    </a:lnTo>
                    <a:lnTo>
                      <a:pt x="47" y="0"/>
                    </a:lnTo>
                    <a:lnTo>
                      <a:pt x="47" y="0"/>
                    </a:lnTo>
                    <a:lnTo>
                      <a:pt x="47" y="47"/>
                    </a:lnTo>
                    <a:lnTo>
                      <a:pt x="47" y="47"/>
                    </a:lnTo>
                    <a:lnTo>
                      <a:pt x="47" y="47"/>
                    </a:lnTo>
                    <a:lnTo>
                      <a:pt x="23" y="47"/>
                    </a:lnTo>
                    <a:lnTo>
                      <a:pt x="23" y="46"/>
                    </a:lnTo>
                    <a:close/>
                    <a:moveTo>
                      <a:pt x="1" y="46"/>
                    </a:moveTo>
                    <a:lnTo>
                      <a:pt x="23" y="46"/>
                    </a:lnTo>
                    <a:lnTo>
                      <a:pt x="23" y="47"/>
                    </a:lnTo>
                    <a:lnTo>
                      <a:pt x="1" y="47"/>
                    </a:lnTo>
                    <a:lnTo>
                      <a:pt x="0" y="47"/>
                    </a:lnTo>
                    <a:lnTo>
                      <a:pt x="0" y="47"/>
                    </a:lnTo>
                    <a:lnTo>
                      <a:pt x="0" y="0"/>
                    </a:lnTo>
                    <a:lnTo>
                      <a:pt x="0" y="0"/>
                    </a:lnTo>
                    <a:lnTo>
                      <a:pt x="1" y="0"/>
                    </a:lnTo>
                    <a:lnTo>
                      <a:pt x="23" y="0"/>
                    </a:lnTo>
                    <a:lnTo>
                      <a:pt x="23" y="0"/>
                    </a:lnTo>
                    <a:lnTo>
                      <a:pt x="1" y="0"/>
                    </a:lnTo>
                    <a:lnTo>
                      <a:pt x="1" y="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481" name="Rectangle 910"/>
              <p:cNvSpPr>
                <a:spLocks noChangeArrowheads="1"/>
              </p:cNvSpPr>
              <p:nvPr/>
            </p:nvSpPr>
            <p:spPr bwMode="auto">
              <a:xfrm>
                <a:off x="2451" y="2645"/>
                <a:ext cx="46" cy="46"/>
              </a:xfrm>
              <a:prstGeom prst="rect">
                <a:avLst/>
              </a:prstGeom>
              <a:solidFill>
                <a:srgbClr val="ECC4B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482" name="Freeform 911"/>
              <p:cNvSpPr>
                <a:spLocks noEditPoints="1"/>
              </p:cNvSpPr>
              <p:nvPr/>
            </p:nvSpPr>
            <p:spPr bwMode="auto">
              <a:xfrm>
                <a:off x="2451" y="2645"/>
                <a:ext cx="46" cy="46"/>
              </a:xfrm>
              <a:custGeom>
                <a:avLst/>
                <a:gdLst>
                  <a:gd name="T0" fmla="*/ 24 w 46"/>
                  <a:gd name="T1" fmla="*/ 46 h 46"/>
                  <a:gd name="T2" fmla="*/ 46 w 46"/>
                  <a:gd name="T3" fmla="*/ 46 h 46"/>
                  <a:gd name="T4" fmla="*/ 46 w 46"/>
                  <a:gd name="T5" fmla="*/ 0 h 46"/>
                  <a:gd name="T6" fmla="*/ 24 w 46"/>
                  <a:gd name="T7" fmla="*/ 0 h 46"/>
                  <a:gd name="T8" fmla="*/ 24 w 46"/>
                  <a:gd name="T9" fmla="*/ 0 h 46"/>
                  <a:gd name="T10" fmla="*/ 46 w 46"/>
                  <a:gd name="T11" fmla="*/ 0 h 46"/>
                  <a:gd name="T12" fmla="*/ 46 w 46"/>
                  <a:gd name="T13" fmla="*/ 0 h 46"/>
                  <a:gd name="T14" fmla="*/ 46 w 46"/>
                  <a:gd name="T15" fmla="*/ 0 h 46"/>
                  <a:gd name="T16" fmla="*/ 46 w 46"/>
                  <a:gd name="T17" fmla="*/ 46 h 46"/>
                  <a:gd name="T18" fmla="*/ 46 w 46"/>
                  <a:gd name="T19" fmla="*/ 46 h 46"/>
                  <a:gd name="T20" fmla="*/ 46 w 46"/>
                  <a:gd name="T21" fmla="*/ 46 h 46"/>
                  <a:gd name="T22" fmla="*/ 24 w 46"/>
                  <a:gd name="T23" fmla="*/ 46 h 46"/>
                  <a:gd name="T24" fmla="*/ 24 w 46"/>
                  <a:gd name="T25" fmla="*/ 46 h 46"/>
                  <a:gd name="T26" fmla="*/ 0 w 46"/>
                  <a:gd name="T27" fmla="*/ 46 h 46"/>
                  <a:gd name="T28" fmla="*/ 24 w 46"/>
                  <a:gd name="T29" fmla="*/ 46 h 46"/>
                  <a:gd name="T30" fmla="*/ 24 w 46"/>
                  <a:gd name="T31" fmla="*/ 46 h 46"/>
                  <a:gd name="T32" fmla="*/ 0 w 46"/>
                  <a:gd name="T33" fmla="*/ 46 h 46"/>
                  <a:gd name="T34" fmla="*/ 0 w 46"/>
                  <a:gd name="T35" fmla="*/ 46 h 46"/>
                  <a:gd name="T36" fmla="*/ 0 w 46"/>
                  <a:gd name="T37" fmla="*/ 46 h 46"/>
                  <a:gd name="T38" fmla="*/ 0 w 46"/>
                  <a:gd name="T39" fmla="*/ 0 h 46"/>
                  <a:gd name="T40" fmla="*/ 0 w 46"/>
                  <a:gd name="T41" fmla="*/ 0 h 46"/>
                  <a:gd name="T42" fmla="*/ 0 w 46"/>
                  <a:gd name="T43" fmla="*/ 0 h 46"/>
                  <a:gd name="T44" fmla="*/ 24 w 46"/>
                  <a:gd name="T45" fmla="*/ 0 h 46"/>
                  <a:gd name="T46" fmla="*/ 24 w 46"/>
                  <a:gd name="T47" fmla="*/ 0 h 46"/>
                  <a:gd name="T48" fmla="*/ 0 w 46"/>
                  <a:gd name="T49" fmla="*/ 0 h 46"/>
                  <a:gd name="T50" fmla="*/ 0 w 46"/>
                  <a:gd name="T51" fmla="*/ 4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6" h="46">
                    <a:moveTo>
                      <a:pt x="24" y="46"/>
                    </a:moveTo>
                    <a:lnTo>
                      <a:pt x="46" y="46"/>
                    </a:lnTo>
                    <a:lnTo>
                      <a:pt x="46" y="0"/>
                    </a:lnTo>
                    <a:lnTo>
                      <a:pt x="24" y="0"/>
                    </a:lnTo>
                    <a:lnTo>
                      <a:pt x="24" y="0"/>
                    </a:lnTo>
                    <a:lnTo>
                      <a:pt x="46" y="0"/>
                    </a:lnTo>
                    <a:lnTo>
                      <a:pt x="46" y="0"/>
                    </a:lnTo>
                    <a:lnTo>
                      <a:pt x="46" y="0"/>
                    </a:lnTo>
                    <a:lnTo>
                      <a:pt x="46" y="46"/>
                    </a:lnTo>
                    <a:lnTo>
                      <a:pt x="46" y="46"/>
                    </a:lnTo>
                    <a:lnTo>
                      <a:pt x="46" y="46"/>
                    </a:lnTo>
                    <a:lnTo>
                      <a:pt x="24" y="46"/>
                    </a:lnTo>
                    <a:lnTo>
                      <a:pt x="24" y="46"/>
                    </a:lnTo>
                    <a:close/>
                    <a:moveTo>
                      <a:pt x="0" y="46"/>
                    </a:moveTo>
                    <a:lnTo>
                      <a:pt x="24" y="46"/>
                    </a:lnTo>
                    <a:lnTo>
                      <a:pt x="24" y="46"/>
                    </a:lnTo>
                    <a:lnTo>
                      <a:pt x="0" y="46"/>
                    </a:lnTo>
                    <a:lnTo>
                      <a:pt x="0" y="46"/>
                    </a:lnTo>
                    <a:lnTo>
                      <a:pt x="0" y="46"/>
                    </a:lnTo>
                    <a:lnTo>
                      <a:pt x="0" y="0"/>
                    </a:lnTo>
                    <a:lnTo>
                      <a:pt x="0" y="0"/>
                    </a:lnTo>
                    <a:lnTo>
                      <a:pt x="0" y="0"/>
                    </a:lnTo>
                    <a:lnTo>
                      <a:pt x="24" y="0"/>
                    </a:lnTo>
                    <a:lnTo>
                      <a:pt x="24" y="0"/>
                    </a:lnTo>
                    <a:lnTo>
                      <a:pt x="0" y="0"/>
                    </a:lnTo>
                    <a:lnTo>
                      <a:pt x="0" y="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483" name="Rectangle 912"/>
              <p:cNvSpPr>
                <a:spLocks noChangeArrowheads="1"/>
              </p:cNvSpPr>
              <p:nvPr/>
            </p:nvSpPr>
            <p:spPr bwMode="auto">
              <a:xfrm>
                <a:off x="2544" y="2645"/>
                <a:ext cx="46" cy="46"/>
              </a:xfrm>
              <a:prstGeom prst="rect">
                <a:avLst/>
              </a:prstGeom>
              <a:solidFill>
                <a:srgbClr val="ECC4B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484" name="Freeform 913"/>
              <p:cNvSpPr>
                <a:spLocks noEditPoints="1"/>
              </p:cNvSpPr>
              <p:nvPr/>
            </p:nvSpPr>
            <p:spPr bwMode="auto">
              <a:xfrm>
                <a:off x="2543" y="2645"/>
                <a:ext cx="47" cy="46"/>
              </a:xfrm>
              <a:custGeom>
                <a:avLst/>
                <a:gdLst>
                  <a:gd name="T0" fmla="*/ 23 w 47"/>
                  <a:gd name="T1" fmla="*/ 46 h 46"/>
                  <a:gd name="T2" fmla="*/ 47 w 47"/>
                  <a:gd name="T3" fmla="*/ 46 h 46"/>
                  <a:gd name="T4" fmla="*/ 47 w 47"/>
                  <a:gd name="T5" fmla="*/ 0 h 46"/>
                  <a:gd name="T6" fmla="*/ 23 w 47"/>
                  <a:gd name="T7" fmla="*/ 0 h 46"/>
                  <a:gd name="T8" fmla="*/ 23 w 47"/>
                  <a:gd name="T9" fmla="*/ 0 h 46"/>
                  <a:gd name="T10" fmla="*/ 47 w 47"/>
                  <a:gd name="T11" fmla="*/ 0 h 46"/>
                  <a:gd name="T12" fmla="*/ 47 w 47"/>
                  <a:gd name="T13" fmla="*/ 0 h 46"/>
                  <a:gd name="T14" fmla="*/ 47 w 47"/>
                  <a:gd name="T15" fmla="*/ 0 h 46"/>
                  <a:gd name="T16" fmla="*/ 47 w 47"/>
                  <a:gd name="T17" fmla="*/ 46 h 46"/>
                  <a:gd name="T18" fmla="*/ 47 w 47"/>
                  <a:gd name="T19" fmla="*/ 46 h 46"/>
                  <a:gd name="T20" fmla="*/ 47 w 47"/>
                  <a:gd name="T21" fmla="*/ 46 h 46"/>
                  <a:gd name="T22" fmla="*/ 23 w 47"/>
                  <a:gd name="T23" fmla="*/ 46 h 46"/>
                  <a:gd name="T24" fmla="*/ 23 w 47"/>
                  <a:gd name="T25" fmla="*/ 46 h 46"/>
                  <a:gd name="T26" fmla="*/ 1 w 47"/>
                  <a:gd name="T27" fmla="*/ 46 h 46"/>
                  <a:gd name="T28" fmla="*/ 23 w 47"/>
                  <a:gd name="T29" fmla="*/ 46 h 46"/>
                  <a:gd name="T30" fmla="*/ 23 w 47"/>
                  <a:gd name="T31" fmla="*/ 46 h 46"/>
                  <a:gd name="T32" fmla="*/ 1 w 47"/>
                  <a:gd name="T33" fmla="*/ 46 h 46"/>
                  <a:gd name="T34" fmla="*/ 0 w 47"/>
                  <a:gd name="T35" fmla="*/ 46 h 46"/>
                  <a:gd name="T36" fmla="*/ 0 w 47"/>
                  <a:gd name="T37" fmla="*/ 46 h 46"/>
                  <a:gd name="T38" fmla="*/ 0 w 47"/>
                  <a:gd name="T39" fmla="*/ 0 h 46"/>
                  <a:gd name="T40" fmla="*/ 0 w 47"/>
                  <a:gd name="T41" fmla="*/ 0 h 46"/>
                  <a:gd name="T42" fmla="*/ 1 w 47"/>
                  <a:gd name="T43" fmla="*/ 0 h 46"/>
                  <a:gd name="T44" fmla="*/ 23 w 47"/>
                  <a:gd name="T45" fmla="*/ 0 h 46"/>
                  <a:gd name="T46" fmla="*/ 23 w 47"/>
                  <a:gd name="T47" fmla="*/ 0 h 46"/>
                  <a:gd name="T48" fmla="*/ 1 w 47"/>
                  <a:gd name="T49" fmla="*/ 0 h 46"/>
                  <a:gd name="T50" fmla="*/ 1 w 47"/>
                  <a:gd name="T51" fmla="*/ 4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6">
                    <a:moveTo>
                      <a:pt x="23" y="46"/>
                    </a:moveTo>
                    <a:lnTo>
                      <a:pt x="47" y="46"/>
                    </a:lnTo>
                    <a:lnTo>
                      <a:pt x="47" y="0"/>
                    </a:lnTo>
                    <a:lnTo>
                      <a:pt x="23" y="0"/>
                    </a:lnTo>
                    <a:lnTo>
                      <a:pt x="23" y="0"/>
                    </a:lnTo>
                    <a:lnTo>
                      <a:pt x="47" y="0"/>
                    </a:lnTo>
                    <a:lnTo>
                      <a:pt x="47" y="0"/>
                    </a:lnTo>
                    <a:lnTo>
                      <a:pt x="47" y="0"/>
                    </a:lnTo>
                    <a:lnTo>
                      <a:pt x="47" y="46"/>
                    </a:lnTo>
                    <a:lnTo>
                      <a:pt x="47" y="46"/>
                    </a:lnTo>
                    <a:lnTo>
                      <a:pt x="47" y="46"/>
                    </a:lnTo>
                    <a:lnTo>
                      <a:pt x="23" y="46"/>
                    </a:lnTo>
                    <a:lnTo>
                      <a:pt x="23" y="46"/>
                    </a:lnTo>
                    <a:close/>
                    <a:moveTo>
                      <a:pt x="1" y="46"/>
                    </a:moveTo>
                    <a:lnTo>
                      <a:pt x="23" y="46"/>
                    </a:lnTo>
                    <a:lnTo>
                      <a:pt x="23" y="46"/>
                    </a:lnTo>
                    <a:lnTo>
                      <a:pt x="1" y="46"/>
                    </a:lnTo>
                    <a:lnTo>
                      <a:pt x="0" y="46"/>
                    </a:lnTo>
                    <a:lnTo>
                      <a:pt x="0" y="46"/>
                    </a:lnTo>
                    <a:lnTo>
                      <a:pt x="0" y="0"/>
                    </a:lnTo>
                    <a:lnTo>
                      <a:pt x="0" y="0"/>
                    </a:lnTo>
                    <a:lnTo>
                      <a:pt x="1" y="0"/>
                    </a:lnTo>
                    <a:lnTo>
                      <a:pt x="23" y="0"/>
                    </a:lnTo>
                    <a:lnTo>
                      <a:pt x="23" y="0"/>
                    </a:lnTo>
                    <a:lnTo>
                      <a:pt x="1" y="0"/>
                    </a:lnTo>
                    <a:lnTo>
                      <a:pt x="1" y="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485" name="Rectangle 914"/>
              <p:cNvSpPr>
                <a:spLocks noChangeArrowheads="1"/>
              </p:cNvSpPr>
              <p:nvPr/>
            </p:nvSpPr>
            <p:spPr bwMode="auto">
              <a:xfrm>
                <a:off x="2451" y="2599"/>
                <a:ext cx="46" cy="46"/>
              </a:xfrm>
              <a:prstGeom prst="rect">
                <a:avLst/>
              </a:prstGeom>
              <a:solidFill>
                <a:srgbClr val="ECC4B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486" name="Freeform 915"/>
              <p:cNvSpPr>
                <a:spLocks noEditPoints="1"/>
              </p:cNvSpPr>
              <p:nvPr/>
            </p:nvSpPr>
            <p:spPr bwMode="auto">
              <a:xfrm>
                <a:off x="2451" y="2598"/>
                <a:ext cx="46" cy="47"/>
              </a:xfrm>
              <a:custGeom>
                <a:avLst/>
                <a:gdLst>
                  <a:gd name="T0" fmla="*/ 24 w 46"/>
                  <a:gd name="T1" fmla="*/ 0 h 47"/>
                  <a:gd name="T2" fmla="*/ 46 w 46"/>
                  <a:gd name="T3" fmla="*/ 0 h 47"/>
                  <a:gd name="T4" fmla="*/ 46 w 46"/>
                  <a:gd name="T5" fmla="*/ 0 h 47"/>
                  <a:gd name="T6" fmla="*/ 46 w 46"/>
                  <a:gd name="T7" fmla="*/ 1 h 47"/>
                  <a:gd name="T8" fmla="*/ 46 w 46"/>
                  <a:gd name="T9" fmla="*/ 47 h 47"/>
                  <a:gd name="T10" fmla="*/ 46 w 46"/>
                  <a:gd name="T11" fmla="*/ 47 h 47"/>
                  <a:gd name="T12" fmla="*/ 46 w 46"/>
                  <a:gd name="T13" fmla="*/ 47 h 47"/>
                  <a:gd name="T14" fmla="*/ 24 w 46"/>
                  <a:gd name="T15" fmla="*/ 47 h 47"/>
                  <a:gd name="T16" fmla="*/ 24 w 46"/>
                  <a:gd name="T17" fmla="*/ 47 h 47"/>
                  <a:gd name="T18" fmla="*/ 46 w 46"/>
                  <a:gd name="T19" fmla="*/ 47 h 47"/>
                  <a:gd name="T20" fmla="*/ 46 w 46"/>
                  <a:gd name="T21" fmla="*/ 1 h 47"/>
                  <a:gd name="T22" fmla="*/ 24 w 46"/>
                  <a:gd name="T23" fmla="*/ 1 h 47"/>
                  <a:gd name="T24" fmla="*/ 24 w 46"/>
                  <a:gd name="T25" fmla="*/ 0 h 47"/>
                  <a:gd name="T26" fmla="*/ 0 w 46"/>
                  <a:gd name="T27" fmla="*/ 0 h 47"/>
                  <a:gd name="T28" fmla="*/ 24 w 46"/>
                  <a:gd name="T29" fmla="*/ 0 h 47"/>
                  <a:gd name="T30" fmla="*/ 24 w 46"/>
                  <a:gd name="T31" fmla="*/ 1 h 47"/>
                  <a:gd name="T32" fmla="*/ 0 w 46"/>
                  <a:gd name="T33" fmla="*/ 1 h 47"/>
                  <a:gd name="T34" fmla="*/ 0 w 46"/>
                  <a:gd name="T35" fmla="*/ 47 h 47"/>
                  <a:gd name="T36" fmla="*/ 24 w 46"/>
                  <a:gd name="T37" fmla="*/ 47 h 47"/>
                  <a:gd name="T38" fmla="*/ 24 w 46"/>
                  <a:gd name="T39" fmla="*/ 47 h 47"/>
                  <a:gd name="T40" fmla="*/ 0 w 46"/>
                  <a:gd name="T41" fmla="*/ 47 h 47"/>
                  <a:gd name="T42" fmla="*/ 0 w 46"/>
                  <a:gd name="T43" fmla="*/ 47 h 47"/>
                  <a:gd name="T44" fmla="*/ 0 w 46"/>
                  <a:gd name="T45" fmla="*/ 47 h 47"/>
                  <a:gd name="T46" fmla="*/ 0 w 46"/>
                  <a:gd name="T47" fmla="*/ 1 h 47"/>
                  <a:gd name="T48" fmla="*/ 0 w 46"/>
                  <a:gd name="T49" fmla="*/ 0 h 47"/>
                  <a:gd name="T50" fmla="*/ 0 w 46"/>
                  <a:gd name="T51"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6" h="47">
                    <a:moveTo>
                      <a:pt x="24" y="0"/>
                    </a:moveTo>
                    <a:lnTo>
                      <a:pt x="46" y="0"/>
                    </a:lnTo>
                    <a:lnTo>
                      <a:pt x="46" y="0"/>
                    </a:lnTo>
                    <a:lnTo>
                      <a:pt x="46" y="1"/>
                    </a:lnTo>
                    <a:lnTo>
                      <a:pt x="46" y="47"/>
                    </a:lnTo>
                    <a:lnTo>
                      <a:pt x="46" y="47"/>
                    </a:lnTo>
                    <a:lnTo>
                      <a:pt x="46" y="47"/>
                    </a:lnTo>
                    <a:lnTo>
                      <a:pt x="24" y="47"/>
                    </a:lnTo>
                    <a:lnTo>
                      <a:pt x="24" y="47"/>
                    </a:lnTo>
                    <a:lnTo>
                      <a:pt x="46" y="47"/>
                    </a:lnTo>
                    <a:lnTo>
                      <a:pt x="46" y="1"/>
                    </a:lnTo>
                    <a:lnTo>
                      <a:pt x="24" y="1"/>
                    </a:lnTo>
                    <a:lnTo>
                      <a:pt x="24" y="0"/>
                    </a:lnTo>
                    <a:close/>
                    <a:moveTo>
                      <a:pt x="0" y="0"/>
                    </a:moveTo>
                    <a:lnTo>
                      <a:pt x="24" y="0"/>
                    </a:lnTo>
                    <a:lnTo>
                      <a:pt x="24" y="1"/>
                    </a:lnTo>
                    <a:lnTo>
                      <a:pt x="0" y="1"/>
                    </a:lnTo>
                    <a:lnTo>
                      <a:pt x="0" y="47"/>
                    </a:lnTo>
                    <a:lnTo>
                      <a:pt x="24" y="47"/>
                    </a:lnTo>
                    <a:lnTo>
                      <a:pt x="24" y="47"/>
                    </a:lnTo>
                    <a:lnTo>
                      <a:pt x="0" y="47"/>
                    </a:lnTo>
                    <a:lnTo>
                      <a:pt x="0" y="47"/>
                    </a:lnTo>
                    <a:lnTo>
                      <a:pt x="0" y="47"/>
                    </a:lnTo>
                    <a:lnTo>
                      <a:pt x="0" y="1"/>
                    </a:lnTo>
                    <a:lnTo>
                      <a:pt x="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487" name="Rectangle 916"/>
              <p:cNvSpPr>
                <a:spLocks noChangeArrowheads="1"/>
              </p:cNvSpPr>
              <p:nvPr/>
            </p:nvSpPr>
            <p:spPr bwMode="auto">
              <a:xfrm>
                <a:off x="2544" y="2599"/>
                <a:ext cx="46" cy="46"/>
              </a:xfrm>
              <a:prstGeom prst="rect">
                <a:avLst/>
              </a:prstGeom>
              <a:solidFill>
                <a:srgbClr val="ECC4B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488" name="Freeform 917"/>
              <p:cNvSpPr>
                <a:spLocks noEditPoints="1"/>
              </p:cNvSpPr>
              <p:nvPr/>
            </p:nvSpPr>
            <p:spPr bwMode="auto">
              <a:xfrm>
                <a:off x="2543" y="2598"/>
                <a:ext cx="47" cy="47"/>
              </a:xfrm>
              <a:custGeom>
                <a:avLst/>
                <a:gdLst>
                  <a:gd name="T0" fmla="*/ 23 w 47"/>
                  <a:gd name="T1" fmla="*/ 0 h 47"/>
                  <a:gd name="T2" fmla="*/ 47 w 47"/>
                  <a:gd name="T3" fmla="*/ 0 h 47"/>
                  <a:gd name="T4" fmla="*/ 47 w 47"/>
                  <a:gd name="T5" fmla="*/ 0 h 47"/>
                  <a:gd name="T6" fmla="*/ 47 w 47"/>
                  <a:gd name="T7" fmla="*/ 1 h 47"/>
                  <a:gd name="T8" fmla="*/ 47 w 47"/>
                  <a:gd name="T9" fmla="*/ 47 h 47"/>
                  <a:gd name="T10" fmla="*/ 47 w 47"/>
                  <a:gd name="T11" fmla="*/ 47 h 47"/>
                  <a:gd name="T12" fmla="*/ 47 w 47"/>
                  <a:gd name="T13" fmla="*/ 47 h 47"/>
                  <a:gd name="T14" fmla="*/ 23 w 47"/>
                  <a:gd name="T15" fmla="*/ 47 h 47"/>
                  <a:gd name="T16" fmla="*/ 23 w 47"/>
                  <a:gd name="T17" fmla="*/ 47 h 47"/>
                  <a:gd name="T18" fmla="*/ 47 w 47"/>
                  <a:gd name="T19" fmla="*/ 47 h 47"/>
                  <a:gd name="T20" fmla="*/ 47 w 47"/>
                  <a:gd name="T21" fmla="*/ 1 h 47"/>
                  <a:gd name="T22" fmla="*/ 23 w 47"/>
                  <a:gd name="T23" fmla="*/ 1 h 47"/>
                  <a:gd name="T24" fmla="*/ 23 w 47"/>
                  <a:gd name="T25" fmla="*/ 0 h 47"/>
                  <a:gd name="T26" fmla="*/ 1 w 47"/>
                  <a:gd name="T27" fmla="*/ 0 h 47"/>
                  <a:gd name="T28" fmla="*/ 23 w 47"/>
                  <a:gd name="T29" fmla="*/ 0 h 47"/>
                  <a:gd name="T30" fmla="*/ 23 w 47"/>
                  <a:gd name="T31" fmla="*/ 1 h 47"/>
                  <a:gd name="T32" fmla="*/ 1 w 47"/>
                  <a:gd name="T33" fmla="*/ 1 h 47"/>
                  <a:gd name="T34" fmla="*/ 1 w 47"/>
                  <a:gd name="T35" fmla="*/ 47 h 47"/>
                  <a:gd name="T36" fmla="*/ 23 w 47"/>
                  <a:gd name="T37" fmla="*/ 47 h 47"/>
                  <a:gd name="T38" fmla="*/ 23 w 47"/>
                  <a:gd name="T39" fmla="*/ 47 h 47"/>
                  <a:gd name="T40" fmla="*/ 1 w 47"/>
                  <a:gd name="T41" fmla="*/ 47 h 47"/>
                  <a:gd name="T42" fmla="*/ 0 w 47"/>
                  <a:gd name="T43" fmla="*/ 47 h 47"/>
                  <a:gd name="T44" fmla="*/ 0 w 47"/>
                  <a:gd name="T45" fmla="*/ 47 h 47"/>
                  <a:gd name="T46" fmla="*/ 0 w 47"/>
                  <a:gd name="T47" fmla="*/ 1 h 47"/>
                  <a:gd name="T48" fmla="*/ 0 w 47"/>
                  <a:gd name="T49" fmla="*/ 0 h 47"/>
                  <a:gd name="T50" fmla="*/ 1 w 47"/>
                  <a:gd name="T51"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7">
                    <a:moveTo>
                      <a:pt x="23" y="0"/>
                    </a:moveTo>
                    <a:lnTo>
                      <a:pt x="47" y="0"/>
                    </a:lnTo>
                    <a:lnTo>
                      <a:pt x="47" y="0"/>
                    </a:lnTo>
                    <a:lnTo>
                      <a:pt x="47" y="1"/>
                    </a:lnTo>
                    <a:lnTo>
                      <a:pt x="47" y="47"/>
                    </a:lnTo>
                    <a:lnTo>
                      <a:pt x="47" y="47"/>
                    </a:lnTo>
                    <a:lnTo>
                      <a:pt x="47" y="47"/>
                    </a:lnTo>
                    <a:lnTo>
                      <a:pt x="23" y="47"/>
                    </a:lnTo>
                    <a:lnTo>
                      <a:pt x="23" y="47"/>
                    </a:lnTo>
                    <a:lnTo>
                      <a:pt x="47" y="47"/>
                    </a:lnTo>
                    <a:lnTo>
                      <a:pt x="47" y="1"/>
                    </a:lnTo>
                    <a:lnTo>
                      <a:pt x="23" y="1"/>
                    </a:lnTo>
                    <a:lnTo>
                      <a:pt x="23" y="0"/>
                    </a:lnTo>
                    <a:close/>
                    <a:moveTo>
                      <a:pt x="1" y="0"/>
                    </a:moveTo>
                    <a:lnTo>
                      <a:pt x="23" y="0"/>
                    </a:lnTo>
                    <a:lnTo>
                      <a:pt x="23" y="1"/>
                    </a:lnTo>
                    <a:lnTo>
                      <a:pt x="1" y="1"/>
                    </a:lnTo>
                    <a:lnTo>
                      <a:pt x="1" y="47"/>
                    </a:lnTo>
                    <a:lnTo>
                      <a:pt x="23" y="47"/>
                    </a:lnTo>
                    <a:lnTo>
                      <a:pt x="23" y="47"/>
                    </a:lnTo>
                    <a:lnTo>
                      <a:pt x="1" y="47"/>
                    </a:lnTo>
                    <a:lnTo>
                      <a:pt x="0" y="47"/>
                    </a:lnTo>
                    <a:lnTo>
                      <a:pt x="0" y="47"/>
                    </a:lnTo>
                    <a:lnTo>
                      <a:pt x="0" y="1"/>
                    </a:lnTo>
                    <a:lnTo>
                      <a:pt x="0" y="0"/>
                    </a:ln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489" name="Rectangle 918"/>
              <p:cNvSpPr>
                <a:spLocks noChangeArrowheads="1"/>
              </p:cNvSpPr>
              <p:nvPr/>
            </p:nvSpPr>
            <p:spPr bwMode="auto">
              <a:xfrm>
                <a:off x="2406" y="2691"/>
                <a:ext cx="45" cy="46"/>
              </a:xfrm>
              <a:prstGeom prst="rect">
                <a:avLst/>
              </a:prstGeom>
              <a:solidFill>
                <a:srgbClr val="C66C2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490" name="Freeform 919"/>
              <p:cNvSpPr>
                <a:spLocks noEditPoints="1"/>
              </p:cNvSpPr>
              <p:nvPr/>
            </p:nvSpPr>
            <p:spPr bwMode="auto">
              <a:xfrm>
                <a:off x="2404" y="2691"/>
                <a:ext cx="47" cy="47"/>
              </a:xfrm>
              <a:custGeom>
                <a:avLst/>
                <a:gdLst>
                  <a:gd name="T0" fmla="*/ 47 w 47"/>
                  <a:gd name="T1" fmla="*/ 0 h 47"/>
                  <a:gd name="T2" fmla="*/ 24 w 47"/>
                  <a:gd name="T3" fmla="*/ 0 h 47"/>
                  <a:gd name="T4" fmla="*/ 24 w 47"/>
                  <a:gd name="T5" fmla="*/ 0 h 47"/>
                  <a:gd name="T6" fmla="*/ 47 w 47"/>
                  <a:gd name="T7" fmla="*/ 0 h 47"/>
                  <a:gd name="T8" fmla="*/ 47 w 47"/>
                  <a:gd name="T9" fmla="*/ 0 h 47"/>
                  <a:gd name="T10" fmla="*/ 47 w 47"/>
                  <a:gd name="T11" fmla="*/ 0 h 47"/>
                  <a:gd name="T12" fmla="*/ 47 w 47"/>
                  <a:gd name="T13" fmla="*/ 46 h 47"/>
                  <a:gd name="T14" fmla="*/ 47 w 47"/>
                  <a:gd name="T15" fmla="*/ 47 h 47"/>
                  <a:gd name="T16" fmla="*/ 47 w 47"/>
                  <a:gd name="T17" fmla="*/ 47 h 47"/>
                  <a:gd name="T18" fmla="*/ 24 w 47"/>
                  <a:gd name="T19" fmla="*/ 47 h 47"/>
                  <a:gd name="T20" fmla="*/ 24 w 47"/>
                  <a:gd name="T21" fmla="*/ 46 h 47"/>
                  <a:gd name="T22" fmla="*/ 47 w 47"/>
                  <a:gd name="T23" fmla="*/ 46 h 47"/>
                  <a:gd name="T24" fmla="*/ 47 w 47"/>
                  <a:gd name="T25" fmla="*/ 0 h 47"/>
                  <a:gd name="T26" fmla="*/ 24 w 47"/>
                  <a:gd name="T27" fmla="*/ 0 h 47"/>
                  <a:gd name="T28" fmla="*/ 2 w 47"/>
                  <a:gd name="T29" fmla="*/ 0 h 47"/>
                  <a:gd name="T30" fmla="*/ 2 w 47"/>
                  <a:gd name="T31" fmla="*/ 46 h 47"/>
                  <a:gd name="T32" fmla="*/ 24 w 47"/>
                  <a:gd name="T33" fmla="*/ 46 h 47"/>
                  <a:gd name="T34" fmla="*/ 24 w 47"/>
                  <a:gd name="T35" fmla="*/ 47 h 47"/>
                  <a:gd name="T36" fmla="*/ 2 w 47"/>
                  <a:gd name="T37" fmla="*/ 47 h 47"/>
                  <a:gd name="T38" fmla="*/ 0 w 47"/>
                  <a:gd name="T39" fmla="*/ 47 h 47"/>
                  <a:gd name="T40" fmla="*/ 0 w 47"/>
                  <a:gd name="T41" fmla="*/ 46 h 47"/>
                  <a:gd name="T42" fmla="*/ 0 w 47"/>
                  <a:gd name="T43" fmla="*/ 0 h 47"/>
                  <a:gd name="T44" fmla="*/ 0 w 47"/>
                  <a:gd name="T45" fmla="*/ 0 h 47"/>
                  <a:gd name="T46" fmla="*/ 2 w 47"/>
                  <a:gd name="T47" fmla="*/ 0 h 47"/>
                  <a:gd name="T48" fmla="*/ 24 w 47"/>
                  <a:gd name="T49" fmla="*/ 0 h 47"/>
                  <a:gd name="T50" fmla="*/ 24 w 47"/>
                  <a:gd name="T51"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7">
                    <a:moveTo>
                      <a:pt x="47" y="0"/>
                    </a:moveTo>
                    <a:lnTo>
                      <a:pt x="24" y="0"/>
                    </a:lnTo>
                    <a:lnTo>
                      <a:pt x="24" y="0"/>
                    </a:lnTo>
                    <a:lnTo>
                      <a:pt x="47" y="0"/>
                    </a:lnTo>
                    <a:lnTo>
                      <a:pt x="47" y="0"/>
                    </a:lnTo>
                    <a:lnTo>
                      <a:pt x="47" y="0"/>
                    </a:lnTo>
                    <a:lnTo>
                      <a:pt x="47" y="46"/>
                    </a:lnTo>
                    <a:lnTo>
                      <a:pt x="47" y="47"/>
                    </a:lnTo>
                    <a:lnTo>
                      <a:pt x="47" y="47"/>
                    </a:lnTo>
                    <a:lnTo>
                      <a:pt x="24" y="47"/>
                    </a:lnTo>
                    <a:lnTo>
                      <a:pt x="24" y="46"/>
                    </a:lnTo>
                    <a:lnTo>
                      <a:pt x="47" y="46"/>
                    </a:lnTo>
                    <a:lnTo>
                      <a:pt x="47" y="0"/>
                    </a:lnTo>
                    <a:close/>
                    <a:moveTo>
                      <a:pt x="24" y="0"/>
                    </a:moveTo>
                    <a:lnTo>
                      <a:pt x="2" y="0"/>
                    </a:lnTo>
                    <a:lnTo>
                      <a:pt x="2" y="46"/>
                    </a:lnTo>
                    <a:lnTo>
                      <a:pt x="24" y="46"/>
                    </a:lnTo>
                    <a:lnTo>
                      <a:pt x="24" y="47"/>
                    </a:lnTo>
                    <a:lnTo>
                      <a:pt x="2" y="47"/>
                    </a:lnTo>
                    <a:lnTo>
                      <a:pt x="0" y="47"/>
                    </a:lnTo>
                    <a:lnTo>
                      <a:pt x="0" y="46"/>
                    </a:lnTo>
                    <a:lnTo>
                      <a:pt x="0" y="0"/>
                    </a:lnTo>
                    <a:lnTo>
                      <a:pt x="0" y="0"/>
                    </a:lnTo>
                    <a:lnTo>
                      <a:pt x="2" y="0"/>
                    </a:lnTo>
                    <a:lnTo>
                      <a:pt x="24" y="0"/>
                    </a:lnTo>
                    <a:lnTo>
                      <a:pt x="2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491" name="Rectangle 920"/>
              <p:cNvSpPr>
                <a:spLocks noChangeArrowheads="1"/>
              </p:cNvSpPr>
              <p:nvPr/>
            </p:nvSpPr>
            <p:spPr bwMode="auto">
              <a:xfrm>
                <a:off x="2451" y="2691"/>
                <a:ext cx="46" cy="46"/>
              </a:xfrm>
              <a:prstGeom prst="rect">
                <a:avLst/>
              </a:prstGeom>
              <a:solidFill>
                <a:srgbClr val="C66C2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492" name="Freeform 921"/>
              <p:cNvSpPr>
                <a:spLocks noEditPoints="1"/>
              </p:cNvSpPr>
              <p:nvPr/>
            </p:nvSpPr>
            <p:spPr bwMode="auto">
              <a:xfrm>
                <a:off x="2451" y="2691"/>
                <a:ext cx="46" cy="47"/>
              </a:xfrm>
              <a:custGeom>
                <a:avLst/>
                <a:gdLst>
                  <a:gd name="T0" fmla="*/ 24 w 46"/>
                  <a:gd name="T1" fmla="*/ 0 h 47"/>
                  <a:gd name="T2" fmla="*/ 46 w 46"/>
                  <a:gd name="T3" fmla="*/ 0 h 47"/>
                  <a:gd name="T4" fmla="*/ 46 w 46"/>
                  <a:gd name="T5" fmla="*/ 0 h 47"/>
                  <a:gd name="T6" fmla="*/ 46 w 46"/>
                  <a:gd name="T7" fmla="*/ 0 h 47"/>
                  <a:gd name="T8" fmla="*/ 46 w 46"/>
                  <a:gd name="T9" fmla="*/ 46 h 47"/>
                  <a:gd name="T10" fmla="*/ 46 w 46"/>
                  <a:gd name="T11" fmla="*/ 47 h 47"/>
                  <a:gd name="T12" fmla="*/ 46 w 46"/>
                  <a:gd name="T13" fmla="*/ 47 h 47"/>
                  <a:gd name="T14" fmla="*/ 24 w 46"/>
                  <a:gd name="T15" fmla="*/ 47 h 47"/>
                  <a:gd name="T16" fmla="*/ 24 w 46"/>
                  <a:gd name="T17" fmla="*/ 46 h 47"/>
                  <a:gd name="T18" fmla="*/ 46 w 46"/>
                  <a:gd name="T19" fmla="*/ 46 h 47"/>
                  <a:gd name="T20" fmla="*/ 46 w 46"/>
                  <a:gd name="T21" fmla="*/ 0 h 47"/>
                  <a:gd name="T22" fmla="*/ 24 w 46"/>
                  <a:gd name="T23" fmla="*/ 0 h 47"/>
                  <a:gd name="T24" fmla="*/ 24 w 46"/>
                  <a:gd name="T25" fmla="*/ 0 h 47"/>
                  <a:gd name="T26" fmla="*/ 0 w 46"/>
                  <a:gd name="T27" fmla="*/ 0 h 47"/>
                  <a:gd name="T28" fmla="*/ 24 w 46"/>
                  <a:gd name="T29" fmla="*/ 0 h 47"/>
                  <a:gd name="T30" fmla="*/ 24 w 46"/>
                  <a:gd name="T31" fmla="*/ 0 h 47"/>
                  <a:gd name="T32" fmla="*/ 0 w 46"/>
                  <a:gd name="T33" fmla="*/ 0 h 47"/>
                  <a:gd name="T34" fmla="*/ 0 w 46"/>
                  <a:gd name="T35" fmla="*/ 46 h 47"/>
                  <a:gd name="T36" fmla="*/ 24 w 46"/>
                  <a:gd name="T37" fmla="*/ 46 h 47"/>
                  <a:gd name="T38" fmla="*/ 24 w 46"/>
                  <a:gd name="T39" fmla="*/ 47 h 47"/>
                  <a:gd name="T40" fmla="*/ 0 w 46"/>
                  <a:gd name="T41" fmla="*/ 47 h 47"/>
                  <a:gd name="T42" fmla="*/ 0 w 46"/>
                  <a:gd name="T43" fmla="*/ 47 h 47"/>
                  <a:gd name="T44" fmla="*/ 0 w 46"/>
                  <a:gd name="T45" fmla="*/ 46 h 47"/>
                  <a:gd name="T46" fmla="*/ 0 w 46"/>
                  <a:gd name="T47" fmla="*/ 0 h 47"/>
                  <a:gd name="T48" fmla="*/ 0 w 46"/>
                  <a:gd name="T49" fmla="*/ 0 h 47"/>
                  <a:gd name="T50" fmla="*/ 0 w 46"/>
                  <a:gd name="T51"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6" h="47">
                    <a:moveTo>
                      <a:pt x="24" y="0"/>
                    </a:moveTo>
                    <a:lnTo>
                      <a:pt x="46" y="0"/>
                    </a:lnTo>
                    <a:lnTo>
                      <a:pt x="46" y="0"/>
                    </a:lnTo>
                    <a:lnTo>
                      <a:pt x="46" y="0"/>
                    </a:lnTo>
                    <a:lnTo>
                      <a:pt x="46" y="46"/>
                    </a:lnTo>
                    <a:lnTo>
                      <a:pt x="46" y="47"/>
                    </a:lnTo>
                    <a:lnTo>
                      <a:pt x="46" y="47"/>
                    </a:lnTo>
                    <a:lnTo>
                      <a:pt x="24" y="47"/>
                    </a:lnTo>
                    <a:lnTo>
                      <a:pt x="24" y="46"/>
                    </a:lnTo>
                    <a:lnTo>
                      <a:pt x="46" y="46"/>
                    </a:lnTo>
                    <a:lnTo>
                      <a:pt x="46" y="0"/>
                    </a:lnTo>
                    <a:lnTo>
                      <a:pt x="24" y="0"/>
                    </a:lnTo>
                    <a:lnTo>
                      <a:pt x="24" y="0"/>
                    </a:lnTo>
                    <a:close/>
                    <a:moveTo>
                      <a:pt x="0" y="0"/>
                    </a:moveTo>
                    <a:lnTo>
                      <a:pt x="24" y="0"/>
                    </a:lnTo>
                    <a:lnTo>
                      <a:pt x="24" y="0"/>
                    </a:lnTo>
                    <a:lnTo>
                      <a:pt x="0" y="0"/>
                    </a:lnTo>
                    <a:lnTo>
                      <a:pt x="0" y="46"/>
                    </a:lnTo>
                    <a:lnTo>
                      <a:pt x="24" y="46"/>
                    </a:lnTo>
                    <a:lnTo>
                      <a:pt x="24" y="47"/>
                    </a:lnTo>
                    <a:lnTo>
                      <a:pt x="0" y="47"/>
                    </a:lnTo>
                    <a:lnTo>
                      <a:pt x="0" y="47"/>
                    </a:lnTo>
                    <a:lnTo>
                      <a:pt x="0" y="46"/>
                    </a:lnTo>
                    <a:lnTo>
                      <a:pt x="0" y="0"/>
                    </a:lnTo>
                    <a:lnTo>
                      <a:pt x="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493" name="Rectangle 922"/>
              <p:cNvSpPr>
                <a:spLocks noChangeArrowheads="1"/>
              </p:cNvSpPr>
              <p:nvPr/>
            </p:nvSpPr>
            <p:spPr bwMode="auto">
              <a:xfrm>
                <a:off x="2544" y="2691"/>
                <a:ext cx="46" cy="46"/>
              </a:xfrm>
              <a:prstGeom prst="rect">
                <a:avLst/>
              </a:prstGeom>
              <a:solidFill>
                <a:srgbClr val="C66C2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494" name="Freeform 923"/>
              <p:cNvSpPr>
                <a:spLocks noEditPoints="1"/>
              </p:cNvSpPr>
              <p:nvPr/>
            </p:nvSpPr>
            <p:spPr bwMode="auto">
              <a:xfrm>
                <a:off x="2543" y="2691"/>
                <a:ext cx="47" cy="47"/>
              </a:xfrm>
              <a:custGeom>
                <a:avLst/>
                <a:gdLst>
                  <a:gd name="T0" fmla="*/ 23 w 47"/>
                  <a:gd name="T1" fmla="*/ 0 h 47"/>
                  <a:gd name="T2" fmla="*/ 47 w 47"/>
                  <a:gd name="T3" fmla="*/ 0 h 47"/>
                  <a:gd name="T4" fmla="*/ 47 w 47"/>
                  <a:gd name="T5" fmla="*/ 0 h 47"/>
                  <a:gd name="T6" fmla="*/ 47 w 47"/>
                  <a:gd name="T7" fmla="*/ 0 h 47"/>
                  <a:gd name="T8" fmla="*/ 47 w 47"/>
                  <a:gd name="T9" fmla="*/ 46 h 47"/>
                  <a:gd name="T10" fmla="*/ 47 w 47"/>
                  <a:gd name="T11" fmla="*/ 47 h 47"/>
                  <a:gd name="T12" fmla="*/ 47 w 47"/>
                  <a:gd name="T13" fmla="*/ 47 h 47"/>
                  <a:gd name="T14" fmla="*/ 23 w 47"/>
                  <a:gd name="T15" fmla="*/ 47 h 47"/>
                  <a:gd name="T16" fmla="*/ 23 w 47"/>
                  <a:gd name="T17" fmla="*/ 46 h 47"/>
                  <a:gd name="T18" fmla="*/ 47 w 47"/>
                  <a:gd name="T19" fmla="*/ 46 h 47"/>
                  <a:gd name="T20" fmla="*/ 47 w 47"/>
                  <a:gd name="T21" fmla="*/ 0 h 47"/>
                  <a:gd name="T22" fmla="*/ 23 w 47"/>
                  <a:gd name="T23" fmla="*/ 0 h 47"/>
                  <a:gd name="T24" fmla="*/ 23 w 47"/>
                  <a:gd name="T25" fmla="*/ 0 h 47"/>
                  <a:gd name="T26" fmla="*/ 1 w 47"/>
                  <a:gd name="T27" fmla="*/ 0 h 47"/>
                  <a:gd name="T28" fmla="*/ 23 w 47"/>
                  <a:gd name="T29" fmla="*/ 0 h 47"/>
                  <a:gd name="T30" fmla="*/ 23 w 47"/>
                  <a:gd name="T31" fmla="*/ 0 h 47"/>
                  <a:gd name="T32" fmla="*/ 1 w 47"/>
                  <a:gd name="T33" fmla="*/ 0 h 47"/>
                  <a:gd name="T34" fmla="*/ 1 w 47"/>
                  <a:gd name="T35" fmla="*/ 46 h 47"/>
                  <a:gd name="T36" fmla="*/ 23 w 47"/>
                  <a:gd name="T37" fmla="*/ 46 h 47"/>
                  <a:gd name="T38" fmla="*/ 23 w 47"/>
                  <a:gd name="T39" fmla="*/ 47 h 47"/>
                  <a:gd name="T40" fmla="*/ 1 w 47"/>
                  <a:gd name="T41" fmla="*/ 47 h 47"/>
                  <a:gd name="T42" fmla="*/ 0 w 47"/>
                  <a:gd name="T43" fmla="*/ 47 h 47"/>
                  <a:gd name="T44" fmla="*/ 0 w 47"/>
                  <a:gd name="T45" fmla="*/ 46 h 47"/>
                  <a:gd name="T46" fmla="*/ 0 w 47"/>
                  <a:gd name="T47" fmla="*/ 0 h 47"/>
                  <a:gd name="T48" fmla="*/ 0 w 47"/>
                  <a:gd name="T49" fmla="*/ 0 h 47"/>
                  <a:gd name="T50" fmla="*/ 1 w 47"/>
                  <a:gd name="T51"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7">
                    <a:moveTo>
                      <a:pt x="23" y="0"/>
                    </a:moveTo>
                    <a:lnTo>
                      <a:pt x="47" y="0"/>
                    </a:lnTo>
                    <a:lnTo>
                      <a:pt x="47" y="0"/>
                    </a:lnTo>
                    <a:lnTo>
                      <a:pt x="47" y="0"/>
                    </a:lnTo>
                    <a:lnTo>
                      <a:pt x="47" y="46"/>
                    </a:lnTo>
                    <a:lnTo>
                      <a:pt x="47" y="47"/>
                    </a:lnTo>
                    <a:lnTo>
                      <a:pt x="47" y="47"/>
                    </a:lnTo>
                    <a:lnTo>
                      <a:pt x="23" y="47"/>
                    </a:lnTo>
                    <a:lnTo>
                      <a:pt x="23" y="46"/>
                    </a:lnTo>
                    <a:lnTo>
                      <a:pt x="47" y="46"/>
                    </a:lnTo>
                    <a:lnTo>
                      <a:pt x="47" y="0"/>
                    </a:lnTo>
                    <a:lnTo>
                      <a:pt x="23" y="0"/>
                    </a:lnTo>
                    <a:lnTo>
                      <a:pt x="23" y="0"/>
                    </a:lnTo>
                    <a:close/>
                    <a:moveTo>
                      <a:pt x="1" y="0"/>
                    </a:moveTo>
                    <a:lnTo>
                      <a:pt x="23" y="0"/>
                    </a:lnTo>
                    <a:lnTo>
                      <a:pt x="23" y="0"/>
                    </a:lnTo>
                    <a:lnTo>
                      <a:pt x="1" y="0"/>
                    </a:lnTo>
                    <a:lnTo>
                      <a:pt x="1" y="46"/>
                    </a:lnTo>
                    <a:lnTo>
                      <a:pt x="23" y="46"/>
                    </a:lnTo>
                    <a:lnTo>
                      <a:pt x="23" y="47"/>
                    </a:lnTo>
                    <a:lnTo>
                      <a:pt x="1" y="47"/>
                    </a:lnTo>
                    <a:lnTo>
                      <a:pt x="0" y="47"/>
                    </a:lnTo>
                    <a:lnTo>
                      <a:pt x="0" y="46"/>
                    </a:lnTo>
                    <a:lnTo>
                      <a:pt x="0" y="0"/>
                    </a:lnTo>
                    <a:lnTo>
                      <a:pt x="0" y="0"/>
                    </a:ln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495" name="Rectangle 924"/>
              <p:cNvSpPr>
                <a:spLocks noChangeArrowheads="1"/>
              </p:cNvSpPr>
              <p:nvPr/>
            </p:nvSpPr>
            <p:spPr bwMode="auto">
              <a:xfrm>
                <a:off x="2590" y="2691"/>
                <a:ext cx="46" cy="46"/>
              </a:xfrm>
              <a:prstGeom prst="rect">
                <a:avLst/>
              </a:prstGeom>
              <a:solidFill>
                <a:srgbClr val="C66C2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496" name="Freeform 925"/>
              <p:cNvSpPr>
                <a:spLocks noEditPoints="1"/>
              </p:cNvSpPr>
              <p:nvPr/>
            </p:nvSpPr>
            <p:spPr bwMode="auto">
              <a:xfrm>
                <a:off x="2590" y="2691"/>
                <a:ext cx="46" cy="47"/>
              </a:xfrm>
              <a:custGeom>
                <a:avLst/>
                <a:gdLst>
                  <a:gd name="T0" fmla="*/ 46 w 46"/>
                  <a:gd name="T1" fmla="*/ 0 h 47"/>
                  <a:gd name="T2" fmla="*/ 22 w 46"/>
                  <a:gd name="T3" fmla="*/ 0 h 47"/>
                  <a:gd name="T4" fmla="*/ 22 w 46"/>
                  <a:gd name="T5" fmla="*/ 0 h 47"/>
                  <a:gd name="T6" fmla="*/ 46 w 46"/>
                  <a:gd name="T7" fmla="*/ 0 h 47"/>
                  <a:gd name="T8" fmla="*/ 46 w 46"/>
                  <a:gd name="T9" fmla="*/ 0 h 47"/>
                  <a:gd name="T10" fmla="*/ 46 w 46"/>
                  <a:gd name="T11" fmla="*/ 0 h 47"/>
                  <a:gd name="T12" fmla="*/ 46 w 46"/>
                  <a:gd name="T13" fmla="*/ 46 h 47"/>
                  <a:gd name="T14" fmla="*/ 46 w 46"/>
                  <a:gd name="T15" fmla="*/ 47 h 47"/>
                  <a:gd name="T16" fmla="*/ 46 w 46"/>
                  <a:gd name="T17" fmla="*/ 47 h 47"/>
                  <a:gd name="T18" fmla="*/ 22 w 46"/>
                  <a:gd name="T19" fmla="*/ 47 h 47"/>
                  <a:gd name="T20" fmla="*/ 22 w 46"/>
                  <a:gd name="T21" fmla="*/ 46 h 47"/>
                  <a:gd name="T22" fmla="*/ 46 w 46"/>
                  <a:gd name="T23" fmla="*/ 46 h 47"/>
                  <a:gd name="T24" fmla="*/ 46 w 46"/>
                  <a:gd name="T25" fmla="*/ 0 h 47"/>
                  <a:gd name="T26" fmla="*/ 22 w 46"/>
                  <a:gd name="T27" fmla="*/ 0 h 47"/>
                  <a:gd name="T28" fmla="*/ 0 w 46"/>
                  <a:gd name="T29" fmla="*/ 0 h 47"/>
                  <a:gd name="T30" fmla="*/ 0 w 46"/>
                  <a:gd name="T31" fmla="*/ 46 h 47"/>
                  <a:gd name="T32" fmla="*/ 22 w 46"/>
                  <a:gd name="T33" fmla="*/ 46 h 47"/>
                  <a:gd name="T34" fmla="*/ 22 w 46"/>
                  <a:gd name="T35" fmla="*/ 47 h 47"/>
                  <a:gd name="T36" fmla="*/ 0 w 46"/>
                  <a:gd name="T37" fmla="*/ 47 h 47"/>
                  <a:gd name="T38" fmla="*/ 0 w 46"/>
                  <a:gd name="T39" fmla="*/ 47 h 47"/>
                  <a:gd name="T40" fmla="*/ 0 w 46"/>
                  <a:gd name="T41" fmla="*/ 46 h 47"/>
                  <a:gd name="T42" fmla="*/ 0 w 46"/>
                  <a:gd name="T43" fmla="*/ 0 h 47"/>
                  <a:gd name="T44" fmla="*/ 0 w 46"/>
                  <a:gd name="T45" fmla="*/ 0 h 47"/>
                  <a:gd name="T46" fmla="*/ 0 w 46"/>
                  <a:gd name="T47" fmla="*/ 0 h 47"/>
                  <a:gd name="T48" fmla="*/ 22 w 46"/>
                  <a:gd name="T49" fmla="*/ 0 h 47"/>
                  <a:gd name="T50" fmla="*/ 22 w 46"/>
                  <a:gd name="T51"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6" h="47">
                    <a:moveTo>
                      <a:pt x="46" y="0"/>
                    </a:moveTo>
                    <a:lnTo>
                      <a:pt x="22" y="0"/>
                    </a:lnTo>
                    <a:lnTo>
                      <a:pt x="22" y="0"/>
                    </a:lnTo>
                    <a:lnTo>
                      <a:pt x="46" y="0"/>
                    </a:lnTo>
                    <a:lnTo>
                      <a:pt x="46" y="0"/>
                    </a:lnTo>
                    <a:lnTo>
                      <a:pt x="46" y="0"/>
                    </a:lnTo>
                    <a:lnTo>
                      <a:pt x="46" y="46"/>
                    </a:lnTo>
                    <a:lnTo>
                      <a:pt x="46" y="47"/>
                    </a:lnTo>
                    <a:lnTo>
                      <a:pt x="46" y="47"/>
                    </a:lnTo>
                    <a:lnTo>
                      <a:pt x="22" y="47"/>
                    </a:lnTo>
                    <a:lnTo>
                      <a:pt x="22" y="46"/>
                    </a:lnTo>
                    <a:lnTo>
                      <a:pt x="46" y="46"/>
                    </a:lnTo>
                    <a:lnTo>
                      <a:pt x="46" y="0"/>
                    </a:lnTo>
                    <a:close/>
                    <a:moveTo>
                      <a:pt x="22" y="0"/>
                    </a:moveTo>
                    <a:lnTo>
                      <a:pt x="0" y="0"/>
                    </a:lnTo>
                    <a:lnTo>
                      <a:pt x="0" y="46"/>
                    </a:lnTo>
                    <a:lnTo>
                      <a:pt x="22" y="46"/>
                    </a:lnTo>
                    <a:lnTo>
                      <a:pt x="22" y="47"/>
                    </a:lnTo>
                    <a:lnTo>
                      <a:pt x="0" y="47"/>
                    </a:lnTo>
                    <a:lnTo>
                      <a:pt x="0" y="47"/>
                    </a:lnTo>
                    <a:lnTo>
                      <a:pt x="0" y="46"/>
                    </a:lnTo>
                    <a:lnTo>
                      <a:pt x="0" y="0"/>
                    </a:lnTo>
                    <a:lnTo>
                      <a:pt x="0" y="0"/>
                    </a:lnTo>
                    <a:lnTo>
                      <a:pt x="0" y="0"/>
                    </a:lnTo>
                    <a:lnTo>
                      <a:pt x="22" y="0"/>
                    </a:lnTo>
                    <a:lnTo>
                      <a:pt x="2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497" name="Rectangle 926"/>
              <p:cNvSpPr>
                <a:spLocks noChangeArrowheads="1"/>
              </p:cNvSpPr>
              <p:nvPr/>
            </p:nvSpPr>
            <p:spPr bwMode="auto">
              <a:xfrm>
                <a:off x="2181" y="2501"/>
                <a:ext cx="45" cy="47"/>
              </a:xfrm>
              <a:prstGeom prst="rect">
                <a:avLst/>
              </a:prstGeom>
              <a:solidFill>
                <a:srgbClr val="F6B8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498" name="Freeform 927"/>
              <p:cNvSpPr>
                <a:spLocks noEditPoints="1"/>
              </p:cNvSpPr>
              <p:nvPr/>
            </p:nvSpPr>
            <p:spPr bwMode="auto">
              <a:xfrm>
                <a:off x="2179" y="2501"/>
                <a:ext cx="47" cy="47"/>
              </a:xfrm>
              <a:custGeom>
                <a:avLst/>
                <a:gdLst>
                  <a:gd name="T0" fmla="*/ 24 w 47"/>
                  <a:gd name="T1" fmla="*/ 46 h 47"/>
                  <a:gd name="T2" fmla="*/ 47 w 47"/>
                  <a:gd name="T3" fmla="*/ 46 h 47"/>
                  <a:gd name="T4" fmla="*/ 47 w 47"/>
                  <a:gd name="T5" fmla="*/ 0 h 47"/>
                  <a:gd name="T6" fmla="*/ 24 w 47"/>
                  <a:gd name="T7" fmla="*/ 0 h 47"/>
                  <a:gd name="T8" fmla="*/ 24 w 47"/>
                  <a:gd name="T9" fmla="*/ 0 h 47"/>
                  <a:gd name="T10" fmla="*/ 47 w 47"/>
                  <a:gd name="T11" fmla="*/ 0 h 47"/>
                  <a:gd name="T12" fmla="*/ 47 w 47"/>
                  <a:gd name="T13" fmla="*/ 0 h 47"/>
                  <a:gd name="T14" fmla="*/ 47 w 47"/>
                  <a:gd name="T15" fmla="*/ 0 h 47"/>
                  <a:gd name="T16" fmla="*/ 47 w 47"/>
                  <a:gd name="T17" fmla="*/ 47 h 47"/>
                  <a:gd name="T18" fmla="*/ 47 w 47"/>
                  <a:gd name="T19" fmla="*/ 47 h 47"/>
                  <a:gd name="T20" fmla="*/ 47 w 47"/>
                  <a:gd name="T21" fmla="*/ 47 h 47"/>
                  <a:gd name="T22" fmla="*/ 24 w 47"/>
                  <a:gd name="T23" fmla="*/ 47 h 47"/>
                  <a:gd name="T24" fmla="*/ 24 w 47"/>
                  <a:gd name="T25" fmla="*/ 46 h 47"/>
                  <a:gd name="T26" fmla="*/ 2 w 47"/>
                  <a:gd name="T27" fmla="*/ 46 h 47"/>
                  <a:gd name="T28" fmla="*/ 24 w 47"/>
                  <a:gd name="T29" fmla="*/ 46 h 47"/>
                  <a:gd name="T30" fmla="*/ 24 w 47"/>
                  <a:gd name="T31" fmla="*/ 47 h 47"/>
                  <a:gd name="T32" fmla="*/ 2 w 47"/>
                  <a:gd name="T33" fmla="*/ 47 h 47"/>
                  <a:gd name="T34" fmla="*/ 0 w 47"/>
                  <a:gd name="T35" fmla="*/ 47 h 47"/>
                  <a:gd name="T36" fmla="*/ 0 w 47"/>
                  <a:gd name="T37" fmla="*/ 47 h 47"/>
                  <a:gd name="T38" fmla="*/ 0 w 47"/>
                  <a:gd name="T39" fmla="*/ 0 h 47"/>
                  <a:gd name="T40" fmla="*/ 0 w 47"/>
                  <a:gd name="T41" fmla="*/ 0 h 47"/>
                  <a:gd name="T42" fmla="*/ 2 w 47"/>
                  <a:gd name="T43" fmla="*/ 0 h 47"/>
                  <a:gd name="T44" fmla="*/ 24 w 47"/>
                  <a:gd name="T45" fmla="*/ 0 h 47"/>
                  <a:gd name="T46" fmla="*/ 24 w 47"/>
                  <a:gd name="T47" fmla="*/ 0 h 47"/>
                  <a:gd name="T48" fmla="*/ 2 w 47"/>
                  <a:gd name="T49" fmla="*/ 0 h 47"/>
                  <a:gd name="T50" fmla="*/ 2 w 47"/>
                  <a:gd name="T51" fmla="*/ 4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7">
                    <a:moveTo>
                      <a:pt x="24" y="46"/>
                    </a:moveTo>
                    <a:lnTo>
                      <a:pt x="47" y="46"/>
                    </a:lnTo>
                    <a:lnTo>
                      <a:pt x="47" y="0"/>
                    </a:lnTo>
                    <a:lnTo>
                      <a:pt x="24" y="0"/>
                    </a:lnTo>
                    <a:lnTo>
                      <a:pt x="24" y="0"/>
                    </a:lnTo>
                    <a:lnTo>
                      <a:pt x="47" y="0"/>
                    </a:lnTo>
                    <a:lnTo>
                      <a:pt x="47" y="0"/>
                    </a:lnTo>
                    <a:lnTo>
                      <a:pt x="47" y="0"/>
                    </a:lnTo>
                    <a:lnTo>
                      <a:pt x="47" y="47"/>
                    </a:lnTo>
                    <a:lnTo>
                      <a:pt x="47" y="47"/>
                    </a:lnTo>
                    <a:lnTo>
                      <a:pt x="47" y="47"/>
                    </a:lnTo>
                    <a:lnTo>
                      <a:pt x="24" y="47"/>
                    </a:lnTo>
                    <a:lnTo>
                      <a:pt x="24" y="46"/>
                    </a:lnTo>
                    <a:close/>
                    <a:moveTo>
                      <a:pt x="2" y="46"/>
                    </a:moveTo>
                    <a:lnTo>
                      <a:pt x="24" y="46"/>
                    </a:lnTo>
                    <a:lnTo>
                      <a:pt x="24" y="47"/>
                    </a:lnTo>
                    <a:lnTo>
                      <a:pt x="2" y="47"/>
                    </a:lnTo>
                    <a:lnTo>
                      <a:pt x="0" y="47"/>
                    </a:lnTo>
                    <a:lnTo>
                      <a:pt x="0" y="47"/>
                    </a:lnTo>
                    <a:lnTo>
                      <a:pt x="0" y="0"/>
                    </a:lnTo>
                    <a:lnTo>
                      <a:pt x="0" y="0"/>
                    </a:lnTo>
                    <a:lnTo>
                      <a:pt x="2" y="0"/>
                    </a:lnTo>
                    <a:lnTo>
                      <a:pt x="24" y="0"/>
                    </a:lnTo>
                    <a:lnTo>
                      <a:pt x="24" y="0"/>
                    </a:lnTo>
                    <a:lnTo>
                      <a:pt x="2" y="0"/>
                    </a:lnTo>
                    <a:lnTo>
                      <a:pt x="2" y="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499" name="Rectangle 928"/>
              <p:cNvSpPr>
                <a:spLocks noChangeArrowheads="1"/>
              </p:cNvSpPr>
              <p:nvPr/>
            </p:nvSpPr>
            <p:spPr bwMode="auto">
              <a:xfrm>
                <a:off x="2226" y="2501"/>
                <a:ext cx="46" cy="47"/>
              </a:xfrm>
              <a:prstGeom prst="rect">
                <a:avLst/>
              </a:prstGeom>
              <a:solidFill>
                <a:srgbClr val="F6B8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500" name="Freeform 929"/>
              <p:cNvSpPr>
                <a:spLocks noEditPoints="1"/>
              </p:cNvSpPr>
              <p:nvPr/>
            </p:nvSpPr>
            <p:spPr bwMode="auto">
              <a:xfrm>
                <a:off x="2226" y="2501"/>
                <a:ext cx="47" cy="47"/>
              </a:xfrm>
              <a:custGeom>
                <a:avLst/>
                <a:gdLst>
                  <a:gd name="T0" fmla="*/ 46 w 47"/>
                  <a:gd name="T1" fmla="*/ 47 h 47"/>
                  <a:gd name="T2" fmla="*/ 24 w 47"/>
                  <a:gd name="T3" fmla="*/ 47 h 47"/>
                  <a:gd name="T4" fmla="*/ 24 w 47"/>
                  <a:gd name="T5" fmla="*/ 46 h 47"/>
                  <a:gd name="T6" fmla="*/ 46 w 47"/>
                  <a:gd name="T7" fmla="*/ 46 h 47"/>
                  <a:gd name="T8" fmla="*/ 46 w 47"/>
                  <a:gd name="T9" fmla="*/ 0 h 47"/>
                  <a:gd name="T10" fmla="*/ 24 w 47"/>
                  <a:gd name="T11" fmla="*/ 0 h 47"/>
                  <a:gd name="T12" fmla="*/ 24 w 47"/>
                  <a:gd name="T13" fmla="*/ 0 h 47"/>
                  <a:gd name="T14" fmla="*/ 46 w 47"/>
                  <a:gd name="T15" fmla="*/ 0 h 47"/>
                  <a:gd name="T16" fmla="*/ 47 w 47"/>
                  <a:gd name="T17" fmla="*/ 0 h 47"/>
                  <a:gd name="T18" fmla="*/ 47 w 47"/>
                  <a:gd name="T19" fmla="*/ 0 h 47"/>
                  <a:gd name="T20" fmla="*/ 47 w 47"/>
                  <a:gd name="T21" fmla="*/ 47 h 47"/>
                  <a:gd name="T22" fmla="*/ 47 w 47"/>
                  <a:gd name="T23" fmla="*/ 47 h 47"/>
                  <a:gd name="T24" fmla="*/ 46 w 47"/>
                  <a:gd name="T25" fmla="*/ 47 h 47"/>
                  <a:gd name="T26" fmla="*/ 24 w 47"/>
                  <a:gd name="T27" fmla="*/ 47 h 47"/>
                  <a:gd name="T28" fmla="*/ 0 w 47"/>
                  <a:gd name="T29" fmla="*/ 47 h 47"/>
                  <a:gd name="T30" fmla="*/ 0 w 47"/>
                  <a:gd name="T31" fmla="*/ 47 h 47"/>
                  <a:gd name="T32" fmla="*/ 0 w 47"/>
                  <a:gd name="T33" fmla="*/ 47 h 47"/>
                  <a:gd name="T34" fmla="*/ 0 w 47"/>
                  <a:gd name="T35" fmla="*/ 0 h 47"/>
                  <a:gd name="T36" fmla="*/ 0 w 47"/>
                  <a:gd name="T37" fmla="*/ 0 h 47"/>
                  <a:gd name="T38" fmla="*/ 0 w 47"/>
                  <a:gd name="T39" fmla="*/ 0 h 47"/>
                  <a:gd name="T40" fmla="*/ 24 w 47"/>
                  <a:gd name="T41" fmla="*/ 0 h 47"/>
                  <a:gd name="T42" fmla="*/ 24 w 47"/>
                  <a:gd name="T43" fmla="*/ 0 h 47"/>
                  <a:gd name="T44" fmla="*/ 0 w 47"/>
                  <a:gd name="T45" fmla="*/ 0 h 47"/>
                  <a:gd name="T46" fmla="*/ 0 w 47"/>
                  <a:gd name="T47" fmla="*/ 46 h 47"/>
                  <a:gd name="T48" fmla="*/ 24 w 47"/>
                  <a:gd name="T49" fmla="*/ 46 h 47"/>
                  <a:gd name="T50" fmla="*/ 24 w 47"/>
                  <a:gd name="T51" fmla="*/ 4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7">
                    <a:moveTo>
                      <a:pt x="46" y="47"/>
                    </a:moveTo>
                    <a:lnTo>
                      <a:pt x="24" y="47"/>
                    </a:lnTo>
                    <a:lnTo>
                      <a:pt x="24" y="46"/>
                    </a:lnTo>
                    <a:lnTo>
                      <a:pt x="46" y="46"/>
                    </a:lnTo>
                    <a:lnTo>
                      <a:pt x="46" y="0"/>
                    </a:lnTo>
                    <a:lnTo>
                      <a:pt x="24" y="0"/>
                    </a:lnTo>
                    <a:lnTo>
                      <a:pt x="24" y="0"/>
                    </a:lnTo>
                    <a:lnTo>
                      <a:pt x="46" y="0"/>
                    </a:lnTo>
                    <a:lnTo>
                      <a:pt x="47" y="0"/>
                    </a:lnTo>
                    <a:lnTo>
                      <a:pt x="47" y="0"/>
                    </a:lnTo>
                    <a:lnTo>
                      <a:pt x="47" y="47"/>
                    </a:lnTo>
                    <a:lnTo>
                      <a:pt x="47" y="47"/>
                    </a:lnTo>
                    <a:lnTo>
                      <a:pt x="46" y="47"/>
                    </a:lnTo>
                    <a:close/>
                    <a:moveTo>
                      <a:pt x="24" y="47"/>
                    </a:moveTo>
                    <a:lnTo>
                      <a:pt x="0" y="47"/>
                    </a:lnTo>
                    <a:lnTo>
                      <a:pt x="0" y="47"/>
                    </a:lnTo>
                    <a:lnTo>
                      <a:pt x="0" y="47"/>
                    </a:lnTo>
                    <a:lnTo>
                      <a:pt x="0" y="0"/>
                    </a:lnTo>
                    <a:lnTo>
                      <a:pt x="0" y="0"/>
                    </a:lnTo>
                    <a:lnTo>
                      <a:pt x="0" y="0"/>
                    </a:lnTo>
                    <a:lnTo>
                      <a:pt x="24" y="0"/>
                    </a:lnTo>
                    <a:lnTo>
                      <a:pt x="24" y="0"/>
                    </a:lnTo>
                    <a:lnTo>
                      <a:pt x="0" y="0"/>
                    </a:lnTo>
                    <a:lnTo>
                      <a:pt x="0" y="46"/>
                    </a:lnTo>
                    <a:lnTo>
                      <a:pt x="24" y="46"/>
                    </a:lnTo>
                    <a:lnTo>
                      <a:pt x="24" y="4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501" name="Rectangle 930"/>
              <p:cNvSpPr>
                <a:spLocks noChangeArrowheads="1"/>
              </p:cNvSpPr>
              <p:nvPr/>
            </p:nvSpPr>
            <p:spPr bwMode="auto">
              <a:xfrm>
                <a:off x="2272" y="2501"/>
                <a:ext cx="47" cy="47"/>
              </a:xfrm>
              <a:prstGeom prst="rect">
                <a:avLst/>
              </a:prstGeom>
              <a:solidFill>
                <a:srgbClr val="F6B8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502" name="Freeform 931"/>
              <p:cNvSpPr>
                <a:spLocks noEditPoints="1"/>
              </p:cNvSpPr>
              <p:nvPr/>
            </p:nvSpPr>
            <p:spPr bwMode="auto">
              <a:xfrm>
                <a:off x="2272" y="2501"/>
                <a:ext cx="47" cy="47"/>
              </a:xfrm>
              <a:custGeom>
                <a:avLst/>
                <a:gdLst>
                  <a:gd name="T0" fmla="*/ 24 w 47"/>
                  <a:gd name="T1" fmla="*/ 46 h 47"/>
                  <a:gd name="T2" fmla="*/ 46 w 47"/>
                  <a:gd name="T3" fmla="*/ 46 h 47"/>
                  <a:gd name="T4" fmla="*/ 46 w 47"/>
                  <a:gd name="T5" fmla="*/ 0 h 47"/>
                  <a:gd name="T6" fmla="*/ 24 w 47"/>
                  <a:gd name="T7" fmla="*/ 0 h 47"/>
                  <a:gd name="T8" fmla="*/ 24 w 47"/>
                  <a:gd name="T9" fmla="*/ 0 h 47"/>
                  <a:gd name="T10" fmla="*/ 47 w 47"/>
                  <a:gd name="T11" fmla="*/ 0 h 47"/>
                  <a:gd name="T12" fmla="*/ 47 w 47"/>
                  <a:gd name="T13" fmla="*/ 0 h 47"/>
                  <a:gd name="T14" fmla="*/ 47 w 47"/>
                  <a:gd name="T15" fmla="*/ 0 h 47"/>
                  <a:gd name="T16" fmla="*/ 47 w 47"/>
                  <a:gd name="T17" fmla="*/ 47 h 47"/>
                  <a:gd name="T18" fmla="*/ 47 w 47"/>
                  <a:gd name="T19" fmla="*/ 47 h 47"/>
                  <a:gd name="T20" fmla="*/ 47 w 47"/>
                  <a:gd name="T21" fmla="*/ 47 h 47"/>
                  <a:gd name="T22" fmla="*/ 24 w 47"/>
                  <a:gd name="T23" fmla="*/ 47 h 47"/>
                  <a:gd name="T24" fmla="*/ 24 w 47"/>
                  <a:gd name="T25" fmla="*/ 46 h 47"/>
                  <a:gd name="T26" fmla="*/ 1 w 47"/>
                  <a:gd name="T27" fmla="*/ 46 h 47"/>
                  <a:gd name="T28" fmla="*/ 24 w 47"/>
                  <a:gd name="T29" fmla="*/ 46 h 47"/>
                  <a:gd name="T30" fmla="*/ 24 w 47"/>
                  <a:gd name="T31" fmla="*/ 47 h 47"/>
                  <a:gd name="T32" fmla="*/ 0 w 47"/>
                  <a:gd name="T33" fmla="*/ 47 h 47"/>
                  <a:gd name="T34" fmla="*/ 0 w 47"/>
                  <a:gd name="T35" fmla="*/ 47 h 47"/>
                  <a:gd name="T36" fmla="*/ 0 w 47"/>
                  <a:gd name="T37" fmla="*/ 47 h 47"/>
                  <a:gd name="T38" fmla="*/ 0 w 47"/>
                  <a:gd name="T39" fmla="*/ 0 h 47"/>
                  <a:gd name="T40" fmla="*/ 0 w 47"/>
                  <a:gd name="T41" fmla="*/ 0 h 47"/>
                  <a:gd name="T42" fmla="*/ 0 w 47"/>
                  <a:gd name="T43" fmla="*/ 0 h 47"/>
                  <a:gd name="T44" fmla="*/ 24 w 47"/>
                  <a:gd name="T45" fmla="*/ 0 h 47"/>
                  <a:gd name="T46" fmla="*/ 24 w 47"/>
                  <a:gd name="T47" fmla="*/ 0 h 47"/>
                  <a:gd name="T48" fmla="*/ 1 w 47"/>
                  <a:gd name="T49" fmla="*/ 0 h 47"/>
                  <a:gd name="T50" fmla="*/ 1 w 47"/>
                  <a:gd name="T51" fmla="*/ 4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7">
                    <a:moveTo>
                      <a:pt x="24" y="46"/>
                    </a:moveTo>
                    <a:lnTo>
                      <a:pt x="46" y="46"/>
                    </a:lnTo>
                    <a:lnTo>
                      <a:pt x="46" y="0"/>
                    </a:lnTo>
                    <a:lnTo>
                      <a:pt x="24" y="0"/>
                    </a:lnTo>
                    <a:lnTo>
                      <a:pt x="24" y="0"/>
                    </a:lnTo>
                    <a:lnTo>
                      <a:pt x="47" y="0"/>
                    </a:lnTo>
                    <a:lnTo>
                      <a:pt x="47" y="0"/>
                    </a:lnTo>
                    <a:lnTo>
                      <a:pt x="47" y="0"/>
                    </a:lnTo>
                    <a:lnTo>
                      <a:pt x="47" y="47"/>
                    </a:lnTo>
                    <a:lnTo>
                      <a:pt x="47" y="47"/>
                    </a:lnTo>
                    <a:lnTo>
                      <a:pt x="47" y="47"/>
                    </a:lnTo>
                    <a:lnTo>
                      <a:pt x="24" y="47"/>
                    </a:lnTo>
                    <a:lnTo>
                      <a:pt x="24" y="46"/>
                    </a:lnTo>
                    <a:close/>
                    <a:moveTo>
                      <a:pt x="1" y="46"/>
                    </a:moveTo>
                    <a:lnTo>
                      <a:pt x="24" y="46"/>
                    </a:lnTo>
                    <a:lnTo>
                      <a:pt x="24" y="47"/>
                    </a:lnTo>
                    <a:lnTo>
                      <a:pt x="0" y="47"/>
                    </a:lnTo>
                    <a:lnTo>
                      <a:pt x="0" y="47"/>
                    </a:lnTo>
                    <a:lnTo>
                      <a:pt x="0" y="47"/>
                    </a:lnTo>
                    <a:lnTo>
                      <a:pt x="0" y="0"/>
                    </a:lnTo>
                    <a:lnTo>
                      <a:pt x="0" y="0"/>
                    </a:lnTo>
                    <a:lnTo>
                      <a:pt x="0" y="0"/>
                    </a:lnTo>
                    <a:lnTo>
                      <a:pt x="24" y="0"/>
                    </a:lnTo>
                    <a:lnTo>
                      <a:pt x="24" y="0"/>
                    </a:lnTo>
                    <a:lnTo>
                      <a:pt x="1" y="0"/>
                    </a:lnTo>
                    <a:lnTo>
                      <a:pt x="1" y="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503" name="Rectangle 932"/>
              <p:cNvSpPr>
                <a:spLocks noChangeArrowheads="1"/>
              </p:cNvSpPr>
              <p:nvPr/>
            </p:nvSpPr>
            <p:spPr bwMode="auto">
              <a:xfrm>
                <a:off x="2134" y="2594"/>
                <a:ext cx="47" cy="46"/>
              </a:xfrm>
              <a:prstGeom prst="rect">
                <a:avLst/>
              </a:prstGeom>
              <a:solidFill>
                <a:srgbClr val="F6B8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504" name="Freeform 933"/>
              <p:cNvSpPr>
                <a:spLocks noEditPoints="1"/>
              </p:cNvSpPr>
              <p:nvPr/>
            </p:nvSpPr>
            <p:spPr bwMode="auto">
              <a:xfrm>
                <a:off x="2134" y="2594"/>
                <a:ext cx="47" cy="46"/>
              </a:xfrm>
              <a:custGeom>
                <a:avLst/>
                <a:gdLst>
                  <a:gd name="T0" fmla="*/ 47 w 47"/>
                  <a:gd name="T1" fmla="*/ 46 h 46"/>
                  <a:gd name="T2" fmla="*/ 23 w 47"/>
                  <a:gd name="T3" fmla="*/ 46 h 46"/>
                  <a:gd name="T4" fmla="*/ 23 w 47"/>
                  <a:gd name="T5" fmla="*/ 46 h 46"/>
                  <a:gd name="T6" fmla="*/ 45 w 47"/>
                  <a:gd name="T7" fmla="*/ 46 h 46"/>
                  <a:gd name="T8" fmla="*/ 45 w 47"/>
                  <a:gd name="T9" fmla="*/ 0 h 46"/>
                  <a:gd name="T10" fmla="*/ 23 w 47"/>
                  <a:gd name="T11" fmla="*/ 0 h 46"/>
                  <a:gd name="T12" fmla="*/ 23 w 47"/>
                  <a:gd name="T13" fmla="*/ 0 h 46"/>
                  <a:gd name="T14" fmla="*/ 47 w 47"/>
                  <a:gd name="T15" fmla="*/ 0 h 46"/>
                  <a:gd name="T16" fmla="*/ 47 w 47"/>
                  <a:gd name="T17" fmla="*/ 0 h 46"/>
                  <a:gd name="T18" fmla="*/ 47 w 47"/>
                  <a:gd name="T19" fmla="*/ 0 h 46"/>
                  <a:gd name="T20" fmla="*/ 47 w 47"/>
                  <a:gd name="T21" fmla="*/ 46 h 46"/>
                  <a:gd name="T22" fmla="*/ 47 w 47"/>
                  <a:gd name="T23" fmla="*/ 46 h 46"/>
                  <a:gd name="T24" fmla="*/ 47 w 47"/>
                  <a:gd name="T25" fmla="*/ 46 h 46"/>
                  <a:gd name="T26" fmla="*/ 23 w 47"/>
                  <a:gd name="T27" fmla="*/ 46 h 46"/>
                  <a:gd name="T28" fmla="*/ 0 w 47"/>
                  <a:gd name="T29" fmla="*/ 46 h 46"/>
                  <a:gd name="T30" fmla="*/ 0 w 47"/>
                  <a:gd name="T31" fmla="*/ 46 h 46"/>
                  <a:gd name="T32" fmla="*/ 0 w 47"/>
                  <a:gd name="T33" fmla="*/ 46 h 46"/>
                  <a:gd name="T34" fmla="*/ 0 w 47"/>
                  <a:gd name="T35" fmla="*/ 0 h 46"/>
                  <a:gd name="T36" fmla="*/ 0 w 47"/>
                  <a:gd name="T37" fmla="*/ 0 h 46"/>
                  <a:gd name="T38" fmla="*/ 0 w 47"/>
                  <a:gd name="T39" fmla="*/ 0 h 46"/>
                  <a:gd name="T40" fmla="*/ 23 w 47"/>
                  <a:gd name="T41" fmla="*/ 0 h 46"/>
                  <a:gd name="T42" fmla="*/ 23 w 47"/>
                  <a:gd name="T43" fmla="*/ 0 h 46"/>
                  <a:gd name="T44" fmla="*/ 1 w 47"/>
                  <a:gd name="T45" fmla="*/ 0 h 46"/>
                  <a:gd name="T46" fmla="*/ 1 w 47"/>
                  <a:gd name="T47" fmla="*/ 46 h 46"/>
                  <a:gd name="T48" fmla="*/ 23 w 47"/>
                  <a:gd name="T49" fmla="*/ 46 h 46"/>
                  <a:gd name="T50" fmla="*/ 23 w 47"/>
                  <a:gd name="T51" fmla="*/ 4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6">
                    <a:moveTo>
                      <a:pt x="47" y="46"/>
                    </a:moveTo>
                    <a:lnTo>
                      <a:pt x="23" y="46"/>
                    </a:lnTo>
                    <a:lnTo>
                      <a:pt x="23" y="46"/>
                    </a:lnTo>
                    <a:lnTo>
                      <a:pt x="45" y="46"/>
                    </a:lnTo>
                    <a:lnTo>
                      <a:pt x="45" y="0"/>
                    </a:lnTo>
                    <a:lnTo>
                      <a:pt x="23" y="0"/>
                    </a:lnTo>
                    <a:lnTo>
                      <a:pt x="23" y="0"/>
                    </a:lnTo>
                    <a:lnTo>
                      <a:pt x="47" y="0"/>
                    </a:lnTo>
                    <a:lnTo>
                      <a:pt x="47" y="0"/>
                    </a:lnTo>
                    <a:lnTo>
                      <a:pt x="47" y="0"/>
                    </a:lnTo>
                    <a:lnTo>
                      <a:pt x="47" y="46"/>
                    </a:lnTo>
                    <a:lnTo>
                      <a:pt x="47" y="46"/>
                    </a:lnTo>
                    <a:lnTo>
                      <a:pt x="47" y="46"/>
                    </a:lnTo>
                    <a:close/>
                    <a:moveTo>
                      <a:pt x="23" y="46"/>
                    </a:moveTo>
                    <a:lnTo>
                      <a:pt x="0" y="46"/>
                    </a:lnTo>
                    <a:lnTo>
                      <a:pt x="0" y="46"/>
                    </a:lnTo>
                    <a:lnTo>
                      <a:pt x="0" y="46"/>
                    </a:lnTo>
                    <a:lnTo>
                      <a:pt x="0" y="0"/>
                    </a:lnTo>
                    <a:lnTo>
                      <a:pt x="0" y="0"/>
                    </a:lnTo>
                    <a:lnTo>
                      <a:pt x="0" y="0"/>
                    </a:lnTo>
                    <a:lnTo>
                      <a:pt x="23" y="0"/>
                    </a:lnTo>
                    <a:lnTo>
                      <a:pt x="23" y="0"/>
                    </a:lnTo>
                    <a:lnTo>
                      <a:pt x="1" y="0"/>
                    </a:lnTo>
                    <a:lnTo>
                      <a:pt x="1" y="46"/>
                    </a:lnTo>
                    <a:lnTo>
                      <a:pt x="23" y="46"/>
                    </a:lnTo>
                    <a:lnTo>
                      <a:pt x="23" y="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505" name="Rectangle 934"/>
              <p:cNvSpPr>
                <a:spLocks noChangeArrowheads="1"/>
              </p:cNvSpPr>
              <p:nvPr/>
            </p:nvSpPr>
            <p:spPr bwMode="auto">
              <a:xfrm>
                <a:off x="2181" y="2594"/>
                <a:ext cx="45" cy="46"/>
              </a:xfrm>
              <a:prstGeom prst="rect">
                <a:avLst/>
              </a:prstGeom>
              <a:solidFill>
                <a:srgbClr val="ECC4B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506" name="Freeform 935"/>
              <p:cNvSpPr>
                <a:spLocks noEditPoints="1"/>
              </p:cNvSpPr>
              <p:nvPr/>
            </p:nvSpPr>
            <p:spPr bwMode="auto">
              <a:xfrm>
                <a:off x="2179" y="2594"/>
                <a:ext cx="47" cy="46"/>
              </a:xfrm>
              <a:custGeom>
                <a:avLst/>
                <a:gdLst>
                  <a:gd name="T0" fmla="*/ 24 w 47"/>
                  <a:gd name="T1" fmla="*/ 46 h 46"/>
                  <a:gd name="T2" fmla="*/ 47 w 47"/>
                  <a:gd name="T3" fmla="*/ 46 h 46"/>
                  <a:gd name="T4" fmla="*/ 47 w 47"/>
                  <a:gd name="T5" fmla="*/ 0 h 46"/>
                  <a:gd name="T6" fmla="*/ 24 w 47"/>
                  <a:gd name="T7" fmla="*/ 0 h 46"/>
                  <a:gd name="T8" fmla="*/ 24 w 47"/>
                  <a:gd name="T9" fmla="*/ 0 h 46"/>
                  <a:gd name="T10" fmla="*/ 47 w 47"/>
                  <a:gd name="T11" fmla="*/ 0 h 46"/>
                  <a:gd name="T12" fmla="*/ 47 w 47"/>
                  <a:gd name="T13" fmla="*/ 0 h 46"/>
                  <a:gd name="T14" fmla="*/ 47 w 47"/>
                  <a:gd name="T15" fmla="*/ 0 h 46"/>
                  <a:gd name="T16" fmla="*/ 47 w 47"/>
                  <a:gd name="T17" fmla="*/ 46 h 46"/>
                  <a:gd name="T18" fmla="*/ 47 w 47"/>
                  <a:gd name="T19" fmla="*/ 46 h 46"/>
                  <a:gd name="T20" fmla="*/ 47 w 47"/>
                  <a:gd name="T21" fmla="*/ 46 h 46"/>
                  <a:gd name="T22" fmla="*/ 24 w 47"/>
                  <a:gd name="T23" fmla="*/ 46 h 46"/>
                  <a:gd name="T24" fmla="*/ 24 w 47"/>
                  <a:gd name="T25" fmla="*/ 46 h 46"/>
                  <a:gd name="T26" fmla="*/ 2 w 47"/>
                  <a:gd name="T27" fmla="*/ 46 h 46"/>
                  <a:gd name="T28" fmla="*/ 24 w 47"/>
                  <a:gd name="T29" fmla="*/ 46 h 46"/>
                  <a:gd name="T30" fmla="*/ 24 w 47"/>
                  <a:gd name="T31" fmla="*/ 46 h 46"/>
                  <a:gd name="T32" fmla="*/ 2 w 47"/>
                  <a:gd name="T33" fmla="*/ 46 h 46"/>
                  <a:gd name="T34" fmla="*/ 0 w 47"/>
                  <a:gd name="T35" fmla="*/ 46 h 46"/>
                  <a:gd name="T36" fmla="*/ 0 w 47"/>
                  <a:gd name="T37" fmla="*/ 46 h 46"/>
                  <a:gd name="T38" fmla="*/ 0 w 47"/>
                  <a:gd name="T39" fmla="*/ 0 h 46"/>
                  <a:gd name="T40" fmla="*/ 0 w 47"/>
                  <a:gd name="T41" fmla="*/ 0 h 46"/>
                  <a:gd name="T42" fmla="*/ 2 w 47"/>
                  <a:gd name="T43" fmla="*/ 0 h 46"/>
                  <a:gd name="T44" fmla="*/ 24 w 47"/>
                  <a:gd name="T45" fmla="*/ 0 h 46"/>
                  <a:gd name="T46" fmla="*/ 24 w 47"/>
                  <a:gd name="T47" fmla="*/ 0 h 46"/>
                  <a:gd name="T48" fmla="*/ 2 w 47"/>
                  <a:gd name="T49" fmla="*/ 0 h 46"/>
                  <a:gd name="T50" fmla="*/ 2 w 47"/>
                  <a:gd name="T51" fmla="*/ 4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6">
                    <a:moveTo>
                      <a:pt x="24" y="46"/>
                    </a:moveTo>
                    <a:lnTo>
                      <a:pt x="47" y="46"/>
                    </a:lnTo>
                    <a:lnTo>
                      <a:pt x="47" y="0"/>
                    </a:lnTo>
                    <a:lnTo>
                      <a:pt x="24" y="0"/>
                    </a:lnTo>
                    <a:lnTo>
                      <a:pt x="24" y="0"/>
                    </a:lnTo>
                    <a:lnTo>
                      <a:pt x="47" y="0"/>
                    </a:lnTo>
                    <a:lnTo>
                      <a:pt x="47" y="0"/>
                    </a:lnTo>
                    <a:lnTo>
                      <a:pt x="47" y="0"/>
                    </a:lnTo>
                    <a:lnTo>
                      <a:pt x="47" y="46"/>
                    </a:lnTo>
                    <a:lnTo>
                      <a:pt x="47" y="46"/>
                    </a:lnTo>
                    <a:lnTo>
                      <a:pt x="47" y="46"/>
                    </a:lnTo>
                    <a:lnTo>
                      <a:pt x="24" y="46"/>
                    </a:lnTo>
                    <a:lnTo>
                      <a:pt x="24" y="46"/>
                    </a:lnTo>
                    <a:close/>
                    <a:moveTo>
                      <a:pt x="2" y="46"/>
                    </a:moveTo>
                    <a:lnTo>
                      <a:pt x="24" y="46"/>
                    </a:lnTo>
                    <a:lnTo>
                      <a:pt x="24" y="46"/>
                    </a:lnTo>
                    <a:lnTo>
                      <a:pt x="2" y="46"/>
                    </a:lnTo>
                    <a:lnTo>
                      <a:pt x="0" y="46"/>
                    </a:lnTo>
                    <a:lnTo>
                      <a:pt x="0" y="46"/>
                    </a:lnTo>
                    <a:lnTo>
                      <a:pt x="0" y="0"/>
                    </a:lnTo>
                    <a:lnTo>
                      <a:pt x="0" y="0"/>
                    </a:lnTo>
                    <a:lnTo>
                      <a:pt x="2" y="0"/>
                    </a:lnTo>
                    <a:lnTo>
                      <a:pt x="24" y="0"/>
                    </a:lnTo>
                    <a:lnTo>
                      <a:pt x="24" y="0"/>
                    </a:lnTo>
                    <a:lnTo>
                      <a:pt x="2" y="0"/>
                    </a:lnTo>
                    <a:lnTo>
                      <a:pt x="2" y="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507" name="Rectangle 936"/>
              <p:cNvSpPr>
                <a:spLocks noChangeArrowheads="1"/>
              </p:cNvSpPr>
              <p:nvPr/>
            </p:nvSpPr>
            <p:spPr bwMode="auto">
              <a:xfrm>
                <a:off x="2226" y="2594"/>
                <a:ext cx="46" cy="46"/>
              </a:xfrm>
              <a:prstGeom prst="rect">
                <a:avLst/>
              </a:prstGeom>
              <a:solidFill>
                <a:srgbClr val="ECC4B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508" name="Freeform 937"/>
              <p:cNvSpPr>
                <a:spLocks noEditPoints="1"/>
              </p:cNvSpPr>
              <p:nvPr/>
            </p:nvSpPr>
            <p:spPr bwMode="auto">
              <a:xfrm>
                <a:off x="2226" y="2594"/>
                <a:ext cx="47" cy="46"/>
              </a:xfrm>
              <a:custGeom>
                <a:avLst/>
                <a:gdLst>
                  <a:gd name="T0" fmla="*/ 46 w 47"/>
                  <a:gd name="T1" fmla="*/ 46 h 46"/>
                  <a:gd name="T2" fmla="*/ 24 w 47"/>
                  <a:gd name="T3" fmla="*/ 46 h 46"/>
                  <a:gd name="T4" fmla="*/ 24 w 47"/>
                  <a:gd name="T5" fmla="*/ 46 h 46"/>
                  <a:gd name="T6" fmla="*/ 46 w 47"/>
                  <a:gd name="T7" fmla="*/ 46 h 46"/>
                  <a:gd name="T8" fmla="*/ 46 w 47"/>
                  <a:gd name="T9" fmla="*/ 0 h 46"/>
                  <a:gd name="T10" fmla="*/ 24 w 47"/>
                  <a:gd name="T11" fmla="*/ 0 h 46"/>
                  <a:gd name="T12" fmla="*/ 24 w 47"/>
                  <a:gd name="T13" fmla="*/ 0 h 46"/>
                  <a:gd name="T14" fmla="*/ 46 w 47"/>
                  <a:gd name="T15" fmla="*/ 0 h 46"/>
                  <a:gd name="T16" fmla="*/ 47 w 47"/>
                  <a:gd name="T17" fmla="*/ 0 h 46"/>
                  <a:gd name="T18" fmla="*/ 47 w 47"/>
                  <a:gd name="T19" fmla="*/ 0 h 46"/>
                  <a:gd name="T20" fmla="*/ 47 w 47"/>
                  <a:gd name="T21" fmla="*/ 46 h 46"/>
                  <a:gd name="T22" fmla="*/ 47 w 47"/>
                  <a:gd name="T23" fmla="*/ 46 h 46"/>
                  <a:gd name="T24" fmla="*/ 46 w 47"/>
                  <a:gd name="T25" fmla="*/ 46 h 46"/>
                  <a:gd name="T26" fmla="*/ 24 w 47"/>
                  <a:gd name="T27" fmla="*/ 46 h 46"/>
                  <a:gd name="T28" fmla="*/ 0 w 47"/>
                  <a:gd name="T29" fmla="*/ 46 h 46"/>
                  <a:gd name="T30" fmla="*/ 0 w 47"/>
                  <a:gd name="T31" fmla="*/ 46 h 46"/>
                  <a:gd name="T32" fmla="*/ 0 w 47"/>
                  <a:gd name="T33" fmla="*/ 46 h 46"/>
                  <a:gd name="T34" fmla="*/ 0 w 47"/>
                  <a:gd name="T35" fmla="*/ 0 h 46"/>
                  <a:gd name="T36" fmla="*/ 0 w 47"/>
                  <a:gd name="T37" fmla="*/ 0 h 46"/>
                  <a:gd name="T38" fmla="*/ 0 w 47"/>
                  <a:gd name="T39" fmla="*/ 0 h 46"/>
                  <a:gd name="T40" fmla="*/ 24 w 47"/>
                  <a:gd name="T41" fmla="*/ 0 h 46"/>
                  <a:gd name="T42" fmla="*/ 24 w 47"/>
                  <a:gd name="T43" fmla="*/ 0 h 46"/>
                  <a:gd name="T44" fmla="*/ 0 w 47"/>
                  <a:gd name="T45" fmla="*/ 0 h 46"/>
                  <a:gd name="T46" fmla="*/ 0 w 47"/>
                  <a:gd name="T47" fmla="*/ 46 h 46"/>
                  <a:gd name="T48" fmla="*/ 24 w 47"/>
                  <a:gd name="T49" fmla="*/ 46 h 46"/>
                  <a:gd name="T50" fmla="*/ 24 w 47"/>
                  <a:gd name="T51" fmla="*/ 4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6">
                    <a:moveTo>
                      <a:pt x="46" y="46"/>
                    </a:moveTo>
                    <a:lnTo>
                      <a:pt x="24" y="46"/>
                    </a:lnTo>
                    <a:lnTo>
                      <a:pt x="24" y="46"/>
                    </a:lnTo>
                    <a:lnTo>
                      <a:pt x="46" y="46"/>
                    </a:lnTo>
                    <a:lnTo>
                      <a:pt x="46" y="0"/>
                    </a:lnTo>
                    <a:lnTo>
                      <a:pt x="24" y="0"/>
                    </a:lnTo>
                    <a:lnTo>
                      <a:pt x="24" y="0"/>
                    </a:lnTo>
                    <a:lnTo>
                      <a:pt x="46" y="0"/>
                    </a:lnTo>
                    <a:lnTo>
                      <a:pt x="47" y="0"/>
                    </a:lnTo>
                    <a:lnTo>
                      <a:pt x="47" y="0"/>
                    </a:lnTo>
                    <a:lnTo>
                      <a:pt x="47" y="46"/>
                    </a:lnTo>
                    <a:lnTo>
                      <a:pt x="47" y="46"/>
                    </a:lnTo>
                    <a:lnTo>
                      <a:pt x="46" y="46"/>
                    </a:lnTo>
                    <a:close/>
                    <a:moveTo>
                      <a:pt x="24" y="46"/>
                    </a:moveTo>
                    <a:lnTo>
                      <a:pt x="0" y="46"/>
                    </a:lnTo>
                    <a:lnTo>
                      <a:pt x="0" y="46"/>
                    </a:lnTo>
                    <a:lnTo>
                      <a:pt x="0" y="46"/>
                    </a:lnTo>
                    <a:lnTo>
                      <a:pt x="0" y="0"/>
                    </a:lnTo>
                    <a:lnTo>
                      <a:pt x="0" y="0"/>
                    </a:lnTo>
                    <a:lnTo>
                      <a:pt x="0" y="0"/>
                    </a:lnTo>
                    <a:lnTo>
                      <a:pt x="24" y="0"/>
                    </a:lnTo>
                    <a:lnTo>
                      <a:pt x="24" y="0"/>
                    </a:lnTo>
                    <a:lnTo>
                      <a:pt x="0" y="0"/>
                    </a:lnTo>
                    <a:lnTo>
                      <a:pt x="0" y="46"/>
                    </a:lnTo>
                    <a:lnTo>
                      <a:pt x="24" y="46"/>
                    </a:lnTo>
                    <a:lnTo>
                      <a:pt x="24" y="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509" name="Rectangle 938"/>
              <p:cNvSpPr>
                <a:spLocks noChangeArrowheads="1"/>
              </p:cNvSpPr>
              <p:nvPr/>
            </p:nvSpPr>
            <p:spPr bwMode="auto">
              <a:xfrm>
                <a:off x="2272" y="2594"/>
                <a:ext cx="47" cy="46"/>
              </a:xfrm>
              <a:prstGeom prst="rect">
                <a:avLst/>
              </a:prstGeom>
              <a:solidFill>
                <a:srgbClr val="ECC4B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510" name="Freeform 939"/>
              <p:cNvSpPr>
                <a:spLocks noEditPoints="1"/>
              </p:cNvSpPr>
              <p:nvPr/>
            </p:nvSpPr>
            <p:spPr bwMode="auto">
              <a:xfrm>
                <a:off x="2272" y="2594"/>
                <a:ext cx="47" cy="46"/>
              </a:xfrm>
              <a:custGeom>
                <a:avLst/>
                <a:gdLst>
                  <a:gd name="T0" fmla="*/ 24 w 47"/>
                  <a:gd name="T1" fmla="*/ 46 h 46"/>
                  <a:gd name="T2" fmla="*/ 46 w 47"/>
                  <a:gd name="T3" fmla="*/ 46 h 46"/>
                  <a:gd name="T4" fmla="*/ 46 w 47"/>
                  <a:gd name="T5" fmla="*/ 0 h 46"/>
                  <a:gd name="T6" fmla="*/ 24 w 47"/>
                  <a:gd name="T7" fmla="*/ 0 h 46"/>
                  <a:gd name="T8" fmla="*/ 24 w 47"/>
                  <a:gd name="T9" fmla="*/ 0 h 46"/>
                  <a:gd name="T10" fmla="*/ 47 w 47"/>
                  <a:gd name="T11" fmla="*/ 0 h 46"/>
                  <a:gd name="T12" fmla="*/ 47 w 47"/>
                  <a:gd name="T13" fmla="*/ 0 h 46"/>
                  <a:gd name="T14" fmla="*/ 47 w 47"/>
                  <a:gd name="T15" fmla="*/ 0 h 46"/>
                  <a:gd name="T16" fmla="*/ 47 w 47"/>
                  <a:gd name="T17" fmla="*/ 46 h 46"/>
                  <a:gd name="T18" fmla="*/ 47 w 47"/>
                  <a:gd name="T19" fmla="*/ 46 h 46"/>
                  <a:gd name="T20" fmla="*/ 47 w 47"/>
                  <a:gd name="T21" fmla="*/ 46 h 46"/>
                  <a:gd name="T22" fmla="*/ 24 w 47"/>
                  <a:gd name="T23" fmla="*/ 46 h 46"/>
                  <a:gd name="T24" fmla="*/ 24 w 47"/>
                  <a:gd name="T25" fmla="*/ 46 h 46"/>
                  <a:gd name="T26" fmla="*/ 1 w 47"/>
                  <a:gd name="T27" fmla="*/ 46 h 46"/>
                  <a:gd name="T28" fmla="*/ 24 w 47"/>
                  <a:gd name="T29" fmla="*/ 46 h 46"/>
                  <a:gd name="T30" fmla="*/ 24 w 47"/>
                  <a:gd name="T31" fmla="*/ 46 h 46"/>
                  <a:gd name="T32" fmla="*/ 0 w 47"/>
                  <a:gd name="T33" fmla="*/ 46 h 46"/>
                  <a:gd name="T34" fmla="*/ 0 w 47"/>
                  <a:gd name="T35" fmla="*/ 46 h 46"/>
                  <a:gd name="T36" fmla="*/ 0 w 47"/>
                  <a:gd name="T37" fmla="*/ 46 h 46"/>
                  <a:gd name="T38" fmla="*/ 0 w 47"/>
                  <a:gd name="T39" fmla="*/ 0 h 46"/>
                  <a:gd name="T40" fmla="*/ 0 w 47"/>
                  <a:gd name="T41" fmla="*/ 0 h 46"/>
                  <a:gd name="T42" fmla="*/ 0 w 47"/>
                  <a:gd name="T43" fmla="*/ 0 h 46"/>
                  <a:gd name="T44" fmla="*/ 24 w 47"/>
                  <a:gd name="T45" fmla="*/ 0 h 46"/>
                  <a:gd name="T46" fmla="*/ 24 w 47"/>
                  <a:gd name="T47" fmla="*/ 0 h 46"/>
                  <a:gd name="T48" fmla="*/ 1 w 47"/>
                  <a:gd name="T49" fmla="*/ 0 h 46"/>
                  <a:gd name="T50" fmla="*/ 1 w 47"/>
                  <a:gd name="T51" fmla="*/ 4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6">
                    <a:moveTo>
                      <a:pt x="24" y="46"/>
                    </a:moveTo>
                    <a:lnTo>
                      <a:pt x="46" y="46"/>
                    </a:lnTo>
                    <a:lnTo>
                      <a:pt x="46" y="0"/>
                    </a:lnTo>
                    <a:lnTo>
                      <a:pt x="24" y="0"/>
                    </a:lnTo>
                    <a:lnTo>
                      <a:pt x="24" y="0"/>
                    </a:lnTo>
                    <a:lnTo>
                      <a:pt x="47" y="0"/>
                    </a:lnTo>
                    <a:lnTo>
                      <a:pt x="47" y="0"/>
                    </a:lnTo>
                    <a:lnTo>
                      <a:pt x="47" y="0"/>
                    </a:lnTo>
                    <a:lnTo>
                      <a:pt x="47" y="46"/>
                    </a:lnTo>
                    <a:lnTo>
                      <a:pt x="47" y="46"/>
                    </a:lnTo>
                    <a:lnTo>
                      <a:pt x="47" y="46"/>
                    </a:lnTo>
                    <a:lnTo>
                      <a:pt x="24" y="46"/>
                    </a:lnTo>
                    <a:lnTo>
                      <a:pt x="24" y="46"/>
                    </a:lnTo>
                    <a:close/>
                    <a:moveTo>
                      <a:pt x="1" y="46"/>
                    </a:moveTo>
                    <a:lnTo>
                      <a:pt x="24" y="46"/>
                    </a:lnTo>
                    <a:lnTo>
                      <a:pt x="24" y="46"/>
                    </a:lnTo>
                    <a:lnTo>
                      <a:pt x="0" y="46"/>
                    </a:lnTo>
                    <a:lnTo>
                      <a:pt x="0" y="46"/>
                    </a:lnTo>
                    <a:lnTo>
                      <a:pt x="0" y="46"/>
                    </a:lnTo>
                    <a:lnTo>
                      <a:pt x="0" y="0"/>
                    </a:lnTo>
                    <a:lnTo>
                      <a:pt x="0" y="0"/>
                    </a:lnTo>
                    <a:lnTo>
                      <a:pt x="0" y="0"/>
                    </a:lnTo>
                    <a:lnTo>
                      <a:pt x="24" y="0"/>
                    </a:lnTo>
                    <a:lnTo>
                      <a:pt x="24" y="0"/>
                    </a:lnTo>
                    <a:lnTo>
                      <a:pt x="1" y="0"/>
                    </a:lnTo>
                    <a:lnTo>
                      <a:pt x="1" y="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511" name="Rectangle 940"/>
              <p:cNvSpPr>
                <a:spLocks noChangeArrowheads="1"/>
              </p:cNvSpPr>
              <p:nvPr/>
            </p:nvSpPr>
            <p:spPr bwMode="auto">
              <a:xfrm>
                <a:off x="2319" y="2594"/>
                <a:ext cx="46" cy="46"/>
              </a:xfrm>
              <a:prstGeom prst="rect">
                <a:avLst/>
              </a:prstGeom>
              <a:solidFill>
                <a:srgbClr val="F6B8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512" name="Freeform 941"/>
              <p:cNvSpPr>
                <a:spLocks noEditPoints="1"/>
              </p:cNvSpPr>
              <p:nvPr/>
            </p:nvSpPr>
            <p:spPr bwMode="auto">
              <a:xfrm>
                <a:off x="2318" y="2594"/>
                <a:ext cx="47" cy="46"/>
              </a:xfrm>
              <a:custGeom>
                <a:avLst/>
                <a:gdLst>
                  <a:gd name="T0" fmla="*/ 47 w 47"/>
                  <a:gd name="T1" fmla="*/ 46 h 46"/>
                  <a:gd name="T2" fmla="*/ 23 w 47"/>
                  <a:gd name="T3" fmla="*/ 46 h 46"/>
                  <a:gd name="T4" fmla="*/ 23 w 47"/>
                  <a:gd name="T5" fmla="*/ 46 h 46"/>
                  <a:gd name="T6" fmla="*/ 47 w 47"/>
                  <a:gd name="T7" fmla="*/ 46 h 46"/>
                  <a:gd name="T8" fmla="*/ 47 w 47"/>
                  <a:gd name="T9" fmla="*/ 0 h 46"/>
                  <a:gd name="T10" fmla="*/ 23 w 47"/>
                  <a:gd name="T11" fmla="*/ 0 h 46"/>
                  <a:gd name="T12" fmla="*/ 23 w 47"/>
                  <a:gd name="T13" fmla="*/ 0 h 46"/>
                  <a:gd name="T14" fmla="*/ 47 w 47"/>
                  <a:gd name="T15" fmla="*/ 0 h 46"/>
                  <a:gd name="T16" fmla="*/ 47 w 47"/>
                  <a:gd name="T17" fmla="*/ 0 h 46"/>
                  <a:gd name="T18" fmla="*/ 47 w 47"/>
                  <a:gd name="T19" fmla="*/ 0 h 46"/>
                  <a:gd name="T20" fmla="*/ 47 w 47"/>
                  <a:gd name="T21" fmla="*/ 46 h 46"/>
                  <a:gd name="T22" fmla="*/ 47 w 47"/>
                  <a:gd name="T23" fmla="*/ 46 h 46"/>
                  <a:gd name="T24" fmla="*/ 47 w 47"/>
                  <a:gd name="T25" fmla="*/ 46 h 46"/>
                  <a:gd name="T26" fmla="*/ 23 w 47"/>
                  <a:gd name="T27" fmla="*/ 46 h 46"/>
                  <a:gd name="T28" fmla="*/ 1 w 47"/>
                  <a:gd name="T29" fmla="*/ 46 h 46"/>
                  <a:gd name="T30" fmla="*/ 0 w 47"/>
                  <a:gd name="T31" fmla="*/ 46 h 46"/>
                  <a:gd name="T32" fmla="*/ 0 w 47"/>
                  <a:gd name="T33" fmla="*/ 46 h 46"/>
                  <a:gd name="T34" fmla="*/ 0 w 47"/>
                  <a:gd name="T35" fmla="*/ 0 h 46"/>
                  <a:gd name="T36" fmla="*/ 0 w 47"/>
                  <a:gd name="T37" fmla="*/ 0 h 46"/>
                  <a:gd name="T38" fmla="*/ 1 w 47"/>
                  <a:gd name="T39" fmla="*/ 0 h 46"/>
                  <a:gd name="T40" fmla="*/ 23 w 47"/>
                  <a:gd name="T41" fmla="*/ 0 h 46"/>
                  <a:gd name="T42" fmla="*/ 23 w 47"/>
                  <a:gd name="T43" fmla="*/ 0 h 46"/>
                  <a:gd name="T44" fmla="*/ 1 w 47"/>
                  <a:gd name="T45" fmla="*/ 0 h 46"/>
                  <a:gd name="T46" fmla="*/ 1 w 47"/>
                  <a:gd name="T47" fmla="*/ 46 h 46"/>
                  <a:gd name="T48" fmla="*/ 23 w 47"/>
                  <a:gd name="T49" fmla="*/ 46 h 46"/>
                  <a:gd name="T50" fmla="*/ 23 w 47"/>
                  <a:gd name="T51" fmla="*/ 4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6">
                    <a:moveTo>
                      <a:pt x="47" y="46"/>
                    </a:moveTo>
                    <a:lnTo>
                      <a:pt x="23" y="46"/>
                    </a:lnTo>
                    <a:lnTo>
                      <a:pt x="23" y="46"/>
                    </a:lnTo>
                    <a:lnTo>
                      <a:pt x="47" y="46"/>
                    </a:lnTo>
                    <a:lnTo>
                      <a:pt x="47" y="0"/>
                    </a:lnTo>
                    <a:lnTo>
                      <a:pt x="23" y="0"/>
                    </a:lnTo>
                    <a:lnTo>
                      <a:pt x="23" y="0"/>
                    </a:lnTo>
                    <a:lnTo>
                      <a:pt x="47" y="0"/>
                    </a:lnTo>
                    <a:lnTo>
                      <a:pt x="47" y="0"/>
                    </a:lnTo>
                    <a:lnTo>
                      <a:pt x="47" y="0"/>
                    </a:lnTo>
                    <a:lnTo>
                      <a:pt x="47" y="46"/>
                    </a:lnTo>
                    <a:lnTo>
                      <a:pt x="47" y="46"/>
                    </a:lnTo>
                    <a:lnTo>
                      <a:pt x="47" y="46"/>
                    </a:lnTo>
                    <a:close/>
                    <a:moveTo>
                      <a:pt x="23" y="46"/>
                    </a:moveTo>
                    <a:lnTo>
                      <a:pt x="1" y="46"/>
                    </a:lnTo>
                    <a:lnTo>
                      <a:pt x="0" y="46"/>
                    </a:lnTo>
                    <a:lnTo>
                      <a:pt x="0" y="46"/>
                    </a:lnTo>
                    <a:lnTo>
                      <a:pt x="0" y="0"/>
                    </a:lnTo>
                    <a:lnTo>
                      <a:pt x="0" y="0"/>
                    </a:lnTo>
                    <a:lnTo>
                      <a:pt x="1" y="0"/>
                    </a:lnTo>
                    <a:lnTo>
                      <a:pt x="23" y="0"/>
                    </a:lnTo>
                    <a:lnTo>
                      <a:pt x="23" y="0"/>
                    </a:lnTo>
                    <a:lnTo>
                      <a:pt x="1" y="0"/>
                    </a:lnTo>
                    <a:lnTo>
                      <a:pt x="1" y="46"/>
                    </a:lnTo>
                    <a:lnTo>
                      <a:pt x="23" y="46"/>
                    </a:lnTo>
                    <a:lnTo>
                      <a:pt x="23" y="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513" name="Rectangle 942"/>
              <p:cNvSpPr>
                <a:spLocks noChangeArrowheads="1"/>
              </p:cNvSpPr>
              <p:nvPr/>
            </p:nvSpPr>
            <p:spPr bwMode="auto">
              <a:xfrm>
                <a:off x="2134" y="2548"/>
                <a:ext cx="47" cy="46"/>
              </a:xfrm>
              <a:prstGeom prst="rect">
                <a:avLst/>
              </a:prstGeom>
              <a:solidFill>
                <a:srgbClr val="F6B8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514" name="Freeform 943"/>
              <p:cNvSpPr>
                <a:spLocks noEditPoints="1"/>
              </p:cNvSpPr>
              <p:nvPr/>
            </p:nvSpPr>
            <p:spPr bwMode="auto">
              <a:xfrm>
                <a:off x="2134" y="2547"/>
                <a:ext cx="47" cy="47"/>
              </a:xfrm>
              <a:custGeom>
                <a:avLst/>
                <a:gdLst>
                  <a:gd name="T0" fmla="*/ 45 w 47"/>
                  <a:gd name="T1" fmla="*/ 1 h 47"/>
                  <a:gd name="T2" fmla="*/ 23 w 47"/>
                  <a:gd name="T3" fmla="*/ 1 h 47"/>
                  <a:gd name="T4" fmla="*/ 23 w 47"/>
                  <a:gd name="T5" fmla="*/ 0 h 47"/>
                  <a:gd name="T6" fmla="*/ 47 w 47"/>
                  <a:gd name="T7" fmla="*/ 0 h 47"/>
                  <a:gd name="T8" fmla="*/ 47 w 47"/>
                  <a:gd name="T9" fmla="*/ 0 h 47"/>
                  <a:gd name="T10" fmla="*/ 47 w 47"/>
                  <a:gd name="T11" fmla="*/ 1 h 47"/>
                  <a:gd name="T12" fmla="*/ 47 w 47"/>
                  <a:gd name="T13" fmla="*/ 47 h 47"/>
                  <a:gd name="T14" fmla="*/ 47 w 47"/>
                  <a:gd name="T15" fmla="*/ 47 h 47"/>
                  <a:gd name="T16" fmla="*/ 47 w 47"/>
                  <a:gd name="T17" fmla="*/ 47 h 47"/>
                  <a:gd name="T18" fmla="*/ 23 w 47"/>
                  <a:gd name="T19" fmla="*/ 47 h 47"/>
                  <a:gd name="T20" fmla="*/ 23 w 47"/>
                  <a:gd name="T21" fmla="*/ 47 h 47"/>
                  <a:gd name="T22" fmla="*/ 45 w 47"/>
                  <a:gd name="T23" fmla="*/ 47 h 47"/>
                  <a:gd name="T24" fmla="*/ 45 w 47"/>
                  <a:gd name="T25" fmla="*/ 1 h 47"/>
                  <a:gd name="T26" fmla="*/ 23 w 47"/>
                  <a:gd name="T27" fmla="*/ 1 h 47"/>
                  <a:gd name="T28" fmla="*/ 1 w 47"/>
                  <a:gd name="T29" fmla="*/ 1 h 47"/>
                  <a:gd name="T30" fmla="*/ 1 w 47"/>
                  <a:gd name="T31" fmla="*/ 47 h 47"/>
                  <a:gd name="T32" fmla="*/ 23 w 47"/>
                  <a:gd name="T33" fmla="*/ 47 h 47"/>
                  <a:gd name="T34" fmla="*/ 23 w 47"/>
                  <a:gd name="T35" fmla="*/ 47 h 47"/>
                  <a:gd name="T36" fmla="*/ 0 w 47"/>
                  <a:gd name="T37" fmla="*/ 47 h 47"/>
                  <a:gd name="T38" fmla="*/ 0 w 47"/>
                  <a:gd name="T39" fmla="*/ 47 h 47"/>
                  <a:gd name="T40" fmla="*/ 0 w 47"/>
                  <a:gd name="T41" fmla="*/ 47 h 47"/>
                  <a:gd name="T42" fmla="*/ 0 w 47"/>
                  <a:gd name="T43" fmla="*/ 1 h 47"/>
                  <a:gd name="T44" fmla="*/ 0 w 47"/>
                  <a:gd name="T45" fmla="*/ 0 h 47"/>
                  <a:gd name="T46" fmla="*/ 0 w 47"/>
                  <a:gd name="T47" fmla="*/ 0 h 47"/>
                  <a:gd name="T48" fmla="*/ 23 w 47"/>
                  <a:gd name="T49" fmla="*/ 0 h 47"/>
                  <a:gd name="T50" fmla="*/ 23 w 47"/>
                  <a:gd name="T51" fmla="*/ 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7">
                    <a:moveTo>
                      <a:pt x="45" y="1"/>
                    </a:moveTo>
                    <a:lnTo>
                      <a:pt x="23" y="1"/>
                    </a:lnTo>
                    <a:lnTo>
                      <a:pt x="23" y="0"/>
                    </a:lnTo>
                    <a:lnTo>
                      <a:pt x="47" y="0"/>
                    </a:lnTo>
                    <a:lnTo>
                      <a:pt x="47" y="0"/>
                    </a:lnTo>
                    <a:lnTo>
                      <a:pt x="47" y="1"/>
                    </a:lnTo>
                    <a:lnTo>
                      <a:pt x="47" y="47"/>
                    </a:lnTo>
                    <a:lnTo>
                      <a:pt x="47" y="47"/>
                    </a:lnTo>
                    <a:lnTo>
                      <a:pt x="47" y="47"/>
                    </a:lnTo>
                    <a:lnTo>
                      <a:pt x="23" y="47"/>
                    </a:lnTo>
                    <a:lnTo>
                      <a:pt x="23" y="47"/>
                    </a:lnTo>
                    <a:lnTo>
                      <a:pt x="45" y="47"/>
                    </a:lnTo>
                    <a:lnTo>
                      <a:pt x="45" y="1"/>
                    </a:lnTo>
                    <a:close/>
                    <a:moveTo>
                      <a:pt x="23" y="1"/>
                    </a:moveTo>
                    <a:lnTo>
                      <a:pt x="1" y="1"/>
                    </a:lnTo>
                    <a:lnTo>
                      <a:pt x="1" y="47"/>
                    </a:lnTo>
                    <a:lnTo>
                      <a:pt x="23" y="47"/>
                    </a:lnTo>
                    <a:lnTo>
                      <a:pt x="23" y="47"/>
                    </a:lnTo>
                    <a:lnTo>
                      <a:pt x="0" y="47"/>
                    </a:lnTo>
                    <a:lnTo>
                      <a:pt x="0" y="47"/>
                    </a:lnTo>
                    <a:lnTo>
                      <a:pt x="0" y="47"/>
                    </a:lnTo>
                    <a:lnTo>
                      <a:pt x="0" y="1"/>
                    </a:lnTo>
                    <a:lnTo>
                      <a:pt x="0" y="0"/>
                    </a:lnTo>
                    <a:lnTo>
                      <a:pt x="0" y="0"/>
                    </a:lnTo>
                    <a:lnTo>
                      <a:pt x="23" y="0"/>
                    </a:lnTo>
                    <a:lnTo>
                      <a:pt x="23"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515" name="Rectangle 944"/>
              <p:cNvSpPr>
                <a:spLocks noChangeArrowheads="1"/>
              </p:cNvSpPr>
              <p:nvPr/>
            </p:nvSpPr>
            <p:spPr bwMode="auto">
              <a:xfrm>
                <a:off x="2181" y="2548"/>
                <a:ext cx="45" cy="46"/>
              </a:xfrm>
              <a:prstGeom prst="rect">
                <a:avLst/>
              </a:prstGeom>
              <a:solidFill>
                <a:srgbClr val="F6B8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516" name="Freeform 945"/>
              <p:cNvSpPr>
                <a:spLocks noEditPoints="1"/>
              </p:cNvSpPr>
              <p:nvPr/>
            </p:nvSpPr>
            <p:spPr bwMode="auto">
              <a:xfrm>
                <a:off x="2179" y="2547"/>
                <a:ext cx="47" cy="47"/>
              </a:xfrm>
              <a:custGeom>
                <a:avLst/>
                <a:gdLst>
                  <a:gd name="T0" fmla="*/ 24 w 47"/>
                  <a:gd name="T1" fmla="*/ 0 h 47"/>
                  <a:gd name="T2" fmla="*/ 47 w 47"/>
                  <a:gd name="T3" fmla="*/ 0 h 47"/>
                  <a:gd name="T4" fmla="*/ 47 w 47"/>
                  <a:gd name="T5" fmla="*/ 0 h 47"/>
                  <a:gd name="T6" fmla="*/ 47 w 47"/>
                  <a:gd name="T7" fmla="*/ 1 h 47"/>
                  <a:gd name="T8" fmla="*/ 47 w 47"/>
                  <a:gd name="T9" fmla="*/ 47 h 47"/>
                  <a:gd name="T10" fmla="*/ 47 w 47"/>
                  <a:gd name="T11" fmla="*/ 47 h 47"/>
                  <a:gd name="T12" fmla="*/ 47 w 47"/>
                  <a:gd name="T13" fmla="*/ 47 h 47"/>
                  <a:gd name="T14" fmla="*/ 24 w 47"/>
                  <a:gd name="T15" fmla="*/ 47 h 47"/>
                  <a:gd name="T16" fmla="*/ 24 w 47"/>
                  <a:gd name="T17" fmla="*/ 47 h 47"/>
                  <a:gd name="T18" fmla="*/ 47 w 47"/>
                  <a:gd name="T19" fmla="*/ 47 h 47"/>
                  <a:gd name="T20" fmla="*/ 47 w 47"/>
                  <a:gd name="T21" fmla="*/ 1 h 47"/>
                  <a:gd name="T22" fmla="*/ 24 w 47"/>
                  <a:gd name="T23" fmla="*/ 1 h 47"/>
                  <a:gd name="T24" fmla="*/ 24 w 47"/>
                  <a:gd name="T25" fmla="*/ 0 h 47"/>
                  <a:gd name="T26" fmla="*/ 2 w 47"/>
                  <a:gd name="T27" fmla="*/ 0 h 47"/>
                  <a:gd name="T28" fmla="*/ 24 w 47"/>
                  <a:gd name="T29" fmla="*/ 0 h 47"/>
                  <a:gd name="T30" fmla="*/ 24 w 47"/>
                  <a:gd name="T31" fmla="*/ 1 h 47"/>
                  <a:gd name="T32" fmla="*/ 2 w 47"/>
                  <a:gd name="T33" fmla="*/ 1 h 47"/>
                  <a:gd name="T34" fmla="*/ 2 w 47"/>
                  <a:gd name="T35" fmla="*/ 47 h 47"/>
                  <a:gd name="T36" fmla="*/ 24 w 47"/>
                  <a:gd name="T37" fmla="*/ 47 h 47"/>
                  <a:gd name="T38" fmla="*/ 24 w 47"/>
                  <a:gd name="T39" fmla="*/ 47 h 47"/>
                  <a:gd name="T40" fmla="*/ 2 w 47"/>
                  <a:gd name="T41" fmla="*/ 47 h 47"/>
                  <a:gd name="T42" fmla="*/ 0 w 47"/>
                  <a:gd name="T43" fmla="*/ 47 h 47"/>
                  <a:gd name="T44" fmla="*/ 0 w 47"/>
                  <a:gd name="T45" fmla="*/ 47 h 47"/>
                  <a:gd name="T46" fmla="*/ 0 w 47"/>
                  <a:gd name="T47" fmla="*/ 1 h 47"/>
                  <a:gd name="T48" fmla="*/ 0 w 47"/>
                  <a:gd name="T49" fmla="*/ 0 h 47"/>
                  <a:gd name="T50" fmla="*/ 2 w 47"/>
                  <a:gd name="T51"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7">
                    <a:moveTo>
                      <a:pt x="24" y="0"/>
                    </a:moveTo>
                    <a:lnTo>
                      <a:pt x="47" y="0"/>
                    </a:lnTo>
                    <a:lnTo>
                      <a:pt x="47" y="0"/>
                    </a:lnTo>
                    <a:lnTo>
                      <a:pt x="47" y="1"/>
                    </a:lnTo>
                    <a:lnTo>
                      <a:pt x="47" y="47"/>
                    </a:lnTo>
                    <a:lnTo>
                      <a:pt x="47" y="47"/>
                    </a:lnTo>
                    <a:lnTo>
                      <a:pt x="47" y="47"/>
                    </a:lnTo>
                    <a:lnTo>
                      <a:pt x="24" y="47"/>
                    </a:lnTo>
                    <a:lnTo>
                      <a:pt x="24" y="47"/>
                    </a:lnTo>
                    <a:lnTo>
                      <a:pt x="47" y="47"/>
                    </a:lnTo>
                    <a:lnTo>
                      <a:pt x="47" y="1"/>
                    </a:lnTo>
                    <a:lnTo>
                      <a:pt x="24" y="1"/>
                    </a:lnTo>
                    <a:lnTo>
                      <a:pt x="24" y="0"/>
                    </a:lnTo>
                    <a:close/>
                    <a:moveTo>
                      <a:pt x="2" y="0"/>
                    </a:moveTo>
                    <a:lnTo>
                      <a:pt x="24" y="0"/>
                    </a:lnTo>
                    <a:lnTo>
                      <a:pt x="24" y="1"/>
                    </a:lnTo>
                    <a:lnTo>
                      <a:pt x="2" y="1"/>
                    </a:lnTo>
                    <a:lnTo>
                      <a:pt x="2" y="47"/>
                    </a:lnTo>
                    <a:lnTo>
                      <a:pt x="24" y="47"/>
                    </a:lnTo>
                    <a:lnTo>
                      <a:pt x="24" y="47"/>
                    </a:lnTo>
                    <a:lnTo>
                      <a:pt x="2" y="47"/>
                    </a:lnTo>
                    <a:lnTo>
                      <a:pt x="0" y="47"/>
                    </a:lnTo>
                    <a:lnTo>
                      <a:pt x="0" y="47"/>
                    </a:lnTo>
                    <a:lnTo>
                      <a:pt x="0" y="1"/>
                    </a:lnTo>
                    <a:lnTo>
                      <a:pt x="0" y="0"/>
                    </a:ln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517" name="Rectangle 946"/>
              <p:cNvSpPr>
                <a:spLocks noChangeArrowheads="1"/>
              </p:cNvSpPr>
              <p:nvPr/>
            </p:nvSpPr>
            <p:spPr bwMode="auto">
              <a:xfrm>
                <a:off x="2226" y="2548"/>
                <a:ext cx="46" cy="46"/>
              </a:xfrm>
              <a:prstGeom prst="rect">
                <a:avLst/>
              </a:prstGeom>
              <a:solidFill>
                <a:srgbClr val="F6B8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518" name="Freeform 947"/>
              <p:cNvSpPr>
                <a:spLocks noEditPoints="1"/>
              </p:cNvSpPr>
              <p:nvPr/>
            </p:nvSpPr>
            <p:spPr bwMode="auto">
              <a:xfrm>
                <a:off x="2226" y="2547"/>
                <a:ext cx="47" cy="47"/>
              </a:xfrm>
              <a:custGeom>
                <a:avLst/>
                <a:gdLst>
                  <a:gd name="T0" fmla="*/ 46 w 47"/>
                  <a:gd name="T1" fmla="*/ 1 h 47"/>
                  <a:gd name="T2" fmla="*/ 24 w 47"/>
                  <a:gd name="T3" fmla="*/ 1 h 47"/>
                  <a:gd name="T4" fmla="*/ 24 w 47"/>
                  <a:gd name="T5" fmla="*/ 0 h 47"/>
                  <a:gd name="T6" fmla="*/ 46 w 47"/>
                  <a:gd name="T7" fmla="*/ 0 h 47"/>
                  <a:gd name="T8" fmla="*/ 47 w 47"/>
                  <a:gd name="T9" fmla="*/ 0 h 47"/>
                  <a:gd name="T10" fmla="*/ 47 w 47"/>
                  <a:gd name="T11" fmla="*/ 1 h 47"/>
                  <a:gd name="T12" fmla="*/ 47 w 47"/>
                  <a:gd name="T13" fmla="*/ 47 h 47"/>
                  <a:gd name="T14" fmla="*/ 47 w 47"/>
                  <a:gd name="T15" fmla="*/ 47 h 47"/>
                  <a:gd name="T16" fmla="*/ 46 w 47"/>
                  <a:gd name="T17" fmla="*/ 47 h 47"/>
                  <a:gd name="T18" fmla="*/ 24 w 47"/>
                  <a:gd name="T19" fmla="*/ 47 h 47"/>
                  <a:gd name="T20" fmla="*/ 24 w 47"/>
                  <a:gd name="T21" fmla="*/ 47 h 47"/>
                  <a:gd name="T22" fmla="*/ 46 w 47"/>
                  <a:gd name="T23" fmla="*/ 47 h 47"/>
                  <a:gd name="T24" fmla="*/ 46 w 47"/>
                  <a:gd name="T25" fmla="*/ 1 h 47"/>
                  <a:gd name="T26" fmla="*/ 24 w 47"/>
                  <a:gd name="T27" fmla="*/ 1 h 47"/>
                  <a:gd name="T28" fmla="*/ 0 w 47"/>
                  <a:gd name="T29" fmla="*/ 1 h 47"/>
                  <a:gd name="T30" fmla="*/ 0 w 47"/>
                  <a:gd name="T31" fmla="*/ 47 h 47"/>
                  <a:gd name="T32" fmla="*/ 24 w 47"/>
                  <a:gd name="T33" fmla="*/ 47 h 47"/>
                  <a:gd name="T34" fmla="*/ 24 w 47"/>
                  <a:gd name="T35" fmla="*/ 47 h 47"/>
                  <a:gd name="T36" fmla="*/ 0 w 47"/>
                  <a:gd name="T37" fmla="*/ 47 h 47"/>
                  <a:gd name="T38" fmla="*/ 0 w 47"/>
                  <a:gd name="T39" fmla="*/ 47 h 47"/>
                  <a:gd name="T40" fmla="*/ 0 w 47"/>
                  <a:gd name="T41" fmla="*/ 47 h 47"/>
                  <a:gd name="T42" fmla="*/ 0 w 47"/>
                  <a:gd name="T43" fmla="*/ 1 h 47"/>
                  <a:gd name="T44" fmla="*/ 0 w 47"/>
                  <a:gd name="T45" fmla="*/ 0 h 47"/>
                  <a:gd name="T46" fmla="*/ 0 w 47"/>
                  <a:gd name="T47" fmla="*/ 0 h 47"/>
                  <a:gd name="T48" fmla="*/ 24 w 47"/>
                  <a:gd name="T49" fmla="*/ 0 h 47"/>
                  <a:gd name="T50" fmla="*/ 24 w 47"/>
                  <a:gd name="T51" fmla="*/ 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7">
                    <a:moveTo>
                      <a:pt x="46" y="1"/>
                    </a:moveTo>
                    <a:lnTo>
                      <a:pt x="24" y="1"/>
                    </a:lnTo>
                    <a:lnTo>
                      <a:pt x="24" y="0"/>
                    </a:lnTo>
                    <a:lnTo>
                      <a:pt x="46" y="0"/>
                    </a:lnTo>
                    <a:lnTo>
                      <a:pt x="47" y="0"/>
                    </a:lnTo>
                    <a:lnTo>
                      <a:pt x="47" y="1"/>
                    </a:lnTo>
                    <a:lnTo>
                      <a:pt x="47" y="47"/>
                    </a:lnTo>
                    <a:lnTo>
                      <a:pt x="47" y="47"/>
                    </a:lnTo>
                    <a:lnTo>
                      <a:pt x="46" y="47"/>
                    </a:lnTo>
                    <a:lnTo>
                      <a:pt x="24" y="47"/>
                    </a:lnTo>
                    <a:lnTo>
                      <a:pt x="24" y="47"/>
                    </a:lnTo>
                    <a:lnTo>
                      <a:pt x="46" y="47"/>
                    </a:lnTo>
                    <a:lnTo>
                      <a:pt x="46" y="1"/>
                    </a:lnTo>
                    <a:close/>
                    <a:moveTo>
                      <a:pt x="24" y="1"/>
                    </a:moveTo>
                    <a:lnTo>
                      <a:pt x="0" y="1"/>
                    </a:lnTo>
                    <a:lnTo>
                      <a:pt x="0" y="47"/>
                    </a:lnTo>
                    <a:lnTo>
                      <a:pt x="24" y="47"/>
                    </a:lnTo>
                    <a:lnTo>
                      <a:pt x="24" y="47"/>
                    </a:lnTo>
                    <a:lnTo>
                      <a:pt x="0" y="47"/>
                    </a:lnTo>
                    <a:lnTo>
                      <a:pt x="0" y="47"/>
                    </a:lnTo>
                    <a:lnTo>
                      <a:pt x="0" y="47"/>
                    </a:lnTo>
                    <a:lnTo>
                      <a:pt x="0" y="1"/>
                    </a:lnTo>
                    <a:lnTo>
                      <a:pt x="0" y="0"/>
                    </a:lnTo>
                    <a:lnTo>
                      <a:pt x="0" y="0"/>
                    </a:lnTo>
                    <a:lnTo>
                      <a:pt x="24" y="0"/>
                    </a:lnTo>
                    <a:lnTo>
                      <a:pt x="2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519" name="Rectangle 948"/>
              <p:cNvSpPr>
                <a:spLocks noChangeArrowheads="1"/>
              </p:cNvSpPr>
              <p:nvPr/>
            </p:nvSpPr>
            <p:spPr bwMode="auto">
              <a:xfrm>
                <a:off x="2272" y="2548"/>
                <a:ext cx="47" cy="46"/>
              </a:xfrm>
              <a:prstGeom prst="rect">
                <a:avLst/>
              </a:prstGeom>
              <a:solidFill>
                <a:srgbClr val="F6B8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520" name="Freeform 949"/>
              <p:cNvSpPr>
                <a:spLocks noEditPoints="1"/>
              </p:cNvSpPr>
              <p:nvPr/>
            </p:nvSpPr>
            <p:spPr bwMode="auto">
              <a:xfrm>
                <a:off x="2272" y="2547"/>
                <a:ext cx="47" cy="47"/>
              </a:xfrm>
              <a:custGeom>
                <a:avLst/>
                <a:gdLst>
                  <a:gd name="T0" fmla="*/ 24 w 47"/>
                  <a:gd name="T1" fmla="*/ 0 h 47"/>
                  <a:gd name="T2" fmla="*/ 47 w 47"/>
                  <a:gd name="T3" fmla="*/ 0 h 47"/>
                  <a:gd name="T4" fmla="*/ 47 w 47"/>
                  <a:gd name="T5" fmla="*/ 0 h 47"/>
                  <a:gd name="T6" fmla="*/ 47 w 47"/>
                  <a:gd name="T7" fmla="*/ 1 h 47"/>
                  <a:gd name="T8" fmla="*/ 47 w 47"/>
                  <a:gd name="T9" fmla="*/ 47 h 47"/>
                  <a:gd name="T10" fmla="*/ 47 w 47"/>
                  <a:gd name="T11" fmla="*/ 47 h 47"/>
                  <a:gd name="T12" fmla="*/ 47 w 47"/>
                  <a:gd name="T13" fmla="*/ 47 h 47"/>
                  <a:gd name="T14" fmla="*/ 24 w 47"/>
                  <a:gd name="T15" fmla="*/ 47 h 47"/>
                  <a:gd name="T16" fmla="*/ 24 w 47"/>
                  <a:gd name="T17" fmla="*/ 47 h 47"/>
                  <a:gd name="T18" fmla="*/ 46 w 47"/>
                  <a:gd name="T19" fmla="*/ 47 h 47"/>
                  <a:gd name="T20" fmla="*/ 46 w 47"/>
                  <a:gd name="T21" fmla="*/ 1 h 47"/>
                  <a:gd name="T22" fmla="*/ 24 w 47"/>
                  <a:gd name="T23" fmla="*/ 1 h 47"/>
                  <a:gd name="T24" fmla="*/ 24 w 47"/>
                  <a:gd name="T25" fmla="*/ 0 h 47"/>
                  <a:gd name="T26" fmla="*/ 0 w 47"/>
                  <a:gd name="T27" fmla="*/ 0 h 47"/>
                  <a:gd name="T28" fmla="*/ 24 w 47"/>
                  <a:gd name="T29" fmla="*/ 0 h 47"/>
                  <a:gd name="T30" fmla="*/ 24 w 47"/>
                  <a:gd name="T31" fmla="*/ 1 h 47"/>
                  <a:gd name="T32" fmla="*/ 1 w 47"/>
                  <a:gd name="T33" fmla="*/ 1 h 47"/>
                  <a:gd name="T34" fmla="*/ 1 w 47"/>
                  <a:gd name="T35" fmla="*/ 47 h 47"/>
                  <a:gd name="T36" fmla="*/ 24 w 47"/>
                  <a:gd name="T37" fmla="*/ 47 h 47"/>
                  <a:gd name="T38" fmla="*/ 24 w 47"/>
                  <a:gd name="T39" fmla="*/ 47 h 47"/>
                  <a:gd name="T40" fmla="*/ 0 w 47"/>
                  <a:gd name="T41" fmla="*/ 47 h 47"/>
                  <a:gd name="T42" fmla="*/ 0 w 47"/>
                  <a:gd name="T43" fmla="*/ 47 h 47"/>
                  <a:gd name="T44" fmla="*/ 0 w 47"/>
                  <a:gd name="T45" fmla="*/ 47 h 47"/>
                  <a:gd name="T46" fmla="*/ 0 w 47"/>
                  <a:gd name="T47" fmla="*/ 1 h 47"/>
                  <a:gd name="T48" fmla="*/ 0 w 47"/>
                  <a:gd name="T49" fmla="*/ 0 h 47"/>
                  <a:gd name="T50" fmla="*/ 0 w 47"/>
                  <a:gd name="T51"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7">
                    <a:moveTo>
                      <a:pt x="24" y="0"/>
                    </a:moveTo>
                    <a:lnTo>
                      <a:pt x="47" y="0"/>
                    </a:lnTo>
                    <a:lnTo>
                      <a:pt x="47" y="0"/>
                    </a:lnTo>
                    <a:lnTo>
                      <a:pt x="47" y="1"/>
                    </a:lnTo>
                    <a:lnTo>
                      <a:pt x="47" y="47"/>
                    </a:lnTo>
                    <a:lnTo>
                      <a:pt x="47" y="47"/>
                    </a:lnTo>
                    <a:lnTo>
                      <a:pt x="47" y="47"/>
                    </a:lnTo>
                    <a:lnTo>
                      <a:pt x="24" y="47"/>
                    </a:lnTo>
                    <a:lnTo>
                      <a:pt x="24" y="47"/>
                    </a:lnTo>
                    <a:lnTo>
                      <a:pt x="46" y="47"/>
                    </a:lnTo>
                    <a:lnTo>
                      <a:pt x="46" y="1"/>
                    </a:lnTo>
                    <a:lnTo>
                      <a:pt x="24" y="1"/>
                    </a:lnTo>
                    <a:lnTo>
                      <a:pt x="24" y="0"/>
                    </a:lnTo>
                    <a:close/>
                    <a:moveTo>
                      <a:pt x="0" y="0"/>
                    </a:moveTo>
                    <a:lnTo>
                      <a:pt x="24" y="0"/>
                    </a:lnTo>
                    <a:lnTo>
                      <a:pt x="24" y="1"/>
                    </a:lnTo>
                    <a:lnTo>
                      <a:pt x="1" y="1"/>
                    </a:lnTo>
                    <a:lnTo>
                      <a:pt x="1" y="47"/>
                    </a:lnTo>
                    <a:lnTo>
                      <a:pt x="24" y="47"/>
                    </a:lnTo>
                    <a:lnTo>
                      <a:pt x="24" y="47"/>
                    </a:lnTo>
                    <a:lnTo>
                      <a:pt x="0" y="47"/>
                    </a:lnTo>
                    <a:lnTo>
                      <a:pt x="0" y="47"/>
                    </a:lnTo>
                    <a:lnTo>
                      <a:pt x="0" y="47"/>
                    </a:lnTo>
                    <a:lnTo>
                      <a:pt x="0" y="1"/>
                    </a:lnTo>
                    <a:lnTo>
                      <a:pt x="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521" name="Rectangle 950"/>
              <p:cNvSpPr>
                <a:spLocks noChangeArrowheads="1"/>
              </p:cNvSpPr>
              <p:nvPr/>
            </p:nvSpPr>
            <p:spPr bwMode="auto">
              <a:xfrm>
                <a:off x="2319" y="2548"/>
                <a:ext cx="46" cy="46"/>
              </a:xfrm>
              <a:prstGeom prst="rect">
                <a:avLst/>
              </a:prstGeom>
              <a:solidFill>
                <a:srgbClr val="F6B8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522" name="Freeform 951"/>
              <p:cNvSpPr>
                <a:spLocks noEditPoints="1"/>
              </p:cNvSpPr>
              <p:nvPr/>
            </p:nvSpPr>
            <p:spPr bwMode="auto">
              <a:xfrm>
                <a:off x="2318" y="2547"/>
                <a:ext cx="47" cy="47"/>
              </a:xfrm>
              <a:custGeom>
                <a:avLst/>
                <a:gdLst>
                  <a:gd name="T0" fmla="*/ 47 w 47"/>
                  <a:gd name="T1" fmla="*/ 1 h 47"/>
                  <a:gd name="T2" fmla="*/ 23 w 47"/>
                  <a:gd name="T3" fmla="*/ 1 h 47"/>
                  <a:gd name="T4" fmla="*/ 23 w 47"/>
                  <a:gd name="T5" fmla="*/ 0 h 47"/>
                  <a:gd name="T6" fmla="*/ 47 w 47"/>
                  <a:gd name="T7" fmla="*/ 0 h 47"/>
                  <a:gd name="T8" fmla="*/ 47 w 47"/>
                  <a:gd name="T9" fmla="*/ 0 h 47"/>
                  <a:gd name="T10" fmla="*/ 47 w 47"/>
                  <a:gd name="T11" fmla="*/ 1 h 47"/>
                  <a:gd name="T12" fmla="*/ 47 w 47"/>
                  <a:gd name="T13" fmla="*/ 47 h 47"/>
                  <a:gd name="T14" fmla="*/ 47 w 47"/>
                  <a:gd name="T15" fmla="*/ 47 h 47"/>
                  <a:gd name="T16" fmla="*/ 47 w 47"/>
                  <a:gd name="T17" fmla="*/ 47 h 47"/>
                  <a:gd name="T18" fmla="*/ 23 w 47"/>
                  <a:gd name="T19" fmla="*/ 47 h 47"/>
                  <a:gd name="T20" fmla="*/ 23 w 47"/>
                  <a:gd name="T21" fmla="*/ 47 h 47"/>
                  <a:gd name="T22" fmla="*/ 47 w 47"/>
                  <a:gd name="T23" fmla="*/ 47 h 47"/>
                  <a:gd name="T24" fmla="*/ 47 w 47"/>
                  <a:gd name="T25" fmla="*/ 1 h 47"/>
                  <a:gd name="T26" fmla="*/ 23 w 47"/>
                  <a:gd name="T27" fmla="*/ 1 h 47"/>
                  <a:gd name="T28" fmla="*/ 1 w 47"/>
                  <a:gd name="T29" fmla="*/ 1 h 47"/>
                  <a:gd name="T30" fmla="*/ 1 w 47"/>
                  <a:gd name="T31" fmla="*/ 47 h 47"/>
                  <a:gd name="T32" fmla="*/ 23 w 47"/>
                  <a:gd name="T33" fmla="*/ 47 h 47"/>
                  <a:gd name="T34" fmla="*/ 23 w 47"/>
                  <a:gd name="T35" fmla="*/ 47 h 47"/>
                  <a:gd name="T36" fmla="*/ 1 w 47"/>
                  <a:gd name="T37" fmla="*/ 47 h 47"/>
                  <a:gd name="T38" fmla="*/ 0 w 47"/>
                  <a:gd name="T39" fmla="*/ 47 h 47"/>
                  <a:gd name="T40" fmla="*/ 0 w 47"/>
                  <a:gd name="T41" fmla="*/ 47 h 47"/>
                  <a:gd name="T42" fmla="*/ 0 w 47"/>
                  <a:gd name="T43" fmla="*/ 1 h 47"/>
                  <a:gd name="T44" fmla="*/ 0 w 47"/>
                  <a:gd name="T45" fmla="*/ 0 h 47"/>
                  <a:gd name="T46" fmla="*/ 1 w 47"/>
                  <a:gd name="T47" fmla="*/ 0 h 47"/>
                  <a:gd name="T48" fmla="*/ 23 w 47"/>
                  <a:gd name="T49" fmla="*/ 0 h 47"/>
                  <a:gd name="T50" fmla="*/ 23 w 47"/>
                  <a:gd name="T51" fmla="*/ 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7">
                    <a:moveTo>
                      <a:pt x="47" y="1"/>
                    </a:moveTo>
                    <a:lnTo>
                      <a:pt x="23" y="1"/>
                    </a:lnTo>
                    <a:lnTo>
                      <a:pt x="23" y="0"/>
                    </a:lnTo>
                    <a:lnTo>
                      <a:pt x="47" y="0"/>
                    </a:lnTo>
                    <a:lnTo>
                      <a:pt x="47" y="0"/>
                    </a:lnTo>
                    <a:lnTo>
                      <a:pt x="47" y="1"/>
                    </a:lnTo>
                    <a:lnTo>
                      <a:pt x="47" y="47"/>
                    </a:lnTo>
                    <a:lnTo>
                      <a:pt x="47" y="47"/>
                    </a:lnTo>
                    <a:lnTo>
                      <a:pt x="47" y="47"/>
                    </a:lnTo>
                    <a:lnTo>
                      <a:pt x="23" y="47"/>
                    </a:lnTo>
                    <a:lnTo>
                      <a:pt x="23" y="47"/>
                    </a:lnTo>
                    <a:lnTo>
                      <a:pt x="47" y="47"/>
                    </a:lnTo>
                    <a:lnTo>
                      <a:pt x="47" y="1"/>
                    </a:lnTo>
                    <a:close/>
                    <a:moveTo>
                      <a:pt x="23" y="1"/>
                    </a:moveTo>
                    <a:lnTo>
                      <a:pt x="1" y="1"/>
                    </a:lnTo>
                    <a:lnTo>
                      <a:pt x="1" y="47"/>
                    </a:lnTo>
                    <a:lnTo>
                      <a:pt x="23" y="47"/>
                    </a:lnTo>
                    <a:lnTo>
                      <a:pt x="23" y="47"/>
                    </a:lnTo>
                    <a:lnTo>
                      <a:pt x="1" y="47"/>
                    </a:lnTo>
                    <a:lnTo>
                      <a:pt x="0" y="47"/>
                    </a:lnTo>
                    <a:lnTo>
                      <a:pt x="0" y="47"/>
                    </a:lnTo>
                    <a:lnTo>
                      <a:pt x="0" y="1"/>
                    </a:lnTo>
                    <a:lnTo>
                      <a:pt x="0" y="0"/>
                    </a:lnTo>
                    <a:lnTo>
                      <a:pt x="1" y="0"/>
                    </a:lnTo>
                    <a:lnTo>
                      <a:pt x="23" y="0"/>
                    </a:lnTo>
                    <a:lnTo>
                      <a:pt x="23"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523" name="Rectangle 952"/>
              <p:cNvSpPr>
                <a:spLocks noChangeArrowheads="1"/>
              </p:cNvSpPr>
              <p:nvPr/>
            </p:nvSpPr>
            <p:spPr bwMode="auto">
              <a:xfrm>
                <a:off x="2134" y="2640"/>
                <a:ext cx="47" cy="46"/>
              </a:xfrm>
              <a:prstGeom prst="rect">
                <a:avLst/>
              </a:prstGeom>
              <a:solidFill>
                <a:srgbClr val="F6B8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524" name="Freeform 953"/>
              <p:cNvSpPr>
                <a:spLocks noEditPoints="1"/>
              </p:cNvSpPr>
              <p:nvPr/>
            </p:nvSpPr>
            <p:spPr bwMode="auto">
              <a:xfrm>
                <a:off x="2134" y="2640"/>
                <a:ext cx="47" cy="47"/>
              </a:xfrm>
              <a:custGeom>
                <a:avLst/>
                <a:gdLst>
                  <a:gd name="T0" fmla="*/ 45 w 47"/>
                  <a:gd name="T1" fmla="*/ 0 h 47"/>
                  <a:gd name="T2" fmla="*/ 23 w 47"/>
                  <a:gd name="T3" fmla="*/ 0 h 47"/>
                  <a:gd name="T4" fmla="*/ 23 w 47"/>
                  <a:gd name="T5" fmla="*/ 0 h 47"/>
                  <a:gd name="T6" fmla="*/ 47 w 47"/>
                  <a:gd name="T7" fmla="*/ 0 h 47"/>
                  <a:gd name="T8" fmla="*/ 47 w 47"/>
                  <a:gd name="T9" fmla="*/ 0 h 47"/>
                  <a:gd name="T10" fmla="*/ 47 w 47"/>
                  <a:gd name="T11" fmla="*/ 0 h 47"/>
                  <a:gd name="T12" fmla="*/ 47 w 47"/>
                  <a:gd name="T13" fmla="*/ 46 h 47"/>
                  <a:gd name="T14" fmla="*/ 47 w 47"/>
                  <a:gd name="T15" fmla="*/ 47 h 47"/>
                  <a:gd name="T16" fmla="*/ 47 w 47"/>
                  <a:gd name="T17" fmla="*/ 47 h 47"/>
                  <a:gd name="T18" fmla="*/ 23 w 47"/>
                  <a:gd name="T19" fmla="*/ 47 h 47"/>
                  <a:gd name="T20" fmla="*/ 23 w 47"/>
                  <a:gd name="T21" fmla="*/ 46 h 47"/>
                  <a:gd name="T22" fmla="*/ 45 w 47"/>
                  <a:gd name="T23" fmla="*/ 46 h 47"/>
                  <a:gd name="T24" fmla="*/ 45 w 47"/>
                  <a:gd name="T25" fmla="*/ 0 h 47"/>
                  <a:gd name="T26" fmla="*/ 23 w 47"/>
                  <a:gd name="T27" fmla="*/ 0 h 47"/>
                  <a:gd name="T28" fmla="*/ 1 w 47"/>
                  <a:gd name="T29" fmla="*/ 0 h 47"/>
                  <a:gd name="T30" fmla="*/ 1 w 47"/>
                  <a:gd name="T31" fmla="*/ 46 h 47"/>
                  <a:gd name="T32" fmla="*/ 23 w 47"/>
                  <a:gd name="T33" fmla="*/ 46 h 47"/>
                  <a:gd name="T34" fmla="*/ 23 w 47"/>
                  <a:gd name="T35" fmla="*/ 47 h 47"/>
                  <a:gd name="T36" fmla="*/ 0 w 47"/>
                  <a:gd name="T37" fmla="*/ 47 h 47"/>
                  <a:gd name="T38" fmla="*/ 0 w 47"/>
                  <a:gd name="T39" fmla="*/ 47 h 47"/>
                  <a:gd name="T40" fmla="*/ 0 w 47"/>
                  <a:gd name="T41" fmla="*/ 46 h 47"/>
                  <a:gd name="T42" fmla="*/ 0 w 47"/>
                  <a:gd name="T43" fmla="*/ 0 h 47"/>
                  <a:gd name="T44" fmla="*/ 0 w 47"/>
                  <a:gd name="T45" fmla="*/ 0 h 47"/>
                  <a:gd name="T46" fmla="*/ 0 w 47"/>
                  <a:gd name="T47" fmla="*/ 0 h 47"/>
                  <a:gd name="T48" fmla="*/ 23 w 47"/>
                  <a:gd name="T49" fmla="*/ 0 h 47"/>
                  <a:gd name="T50" fmla="*/ 23 w 47"/>
                  <a:gd name="T51"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7">
                    <a:moveTo>
                      <a:pt x="45" y="0"/>
                    </a:moveTo>
                    <a:lnTo>
                      <a:pt x="23" y="0"/>
                    </a:lnTo>
                    <a:lnTo>
                      <a:pt x="23" y="0"/>
                    </a:lnTo>
                    <a:lnTo>
                      <a:pt x="47" y="0"/>
                    </a:lnTo>
                    <a:lnTo>
                      <a:pt x="47" y="0"/>
                    </a:lnTo>
                    <a:lnTo>
                      <a:pt x="47" y="0"/>
                    </a:lnTo>
                    <a:lnTo>
                      <a:pt x="47" y="46"/>
                    </a:lnTo>
                    <a:lnTo>
                      <a:pt x="47" y="47"/>
                    </a:lnTo>
                    <a:lnTo>
                      <a:pt x="47" y="47"/>
                    </a:lnTo>
                    <a:lnTo>
                      <a:pt x="23" y="47"/>
                    </a:lnTo>
                    <a:lnTo>
                      <a:pt x="23" y="46"/>
                    </a:lnTo>
                    <a:lnTo>
                      <a:pt x="45" y="46"/>
                    </a:lnTo>
                    <a:lnTo>
                      <a:pt x="45" y="0"/>
                    </a:lnTo>
                    <a:close/>
                    <a:moveTo>
                      <a:pt x="23" y="0"/>
                    </a:moveTo>
                    <a:lnTo>
                      <a:pt x="1" y="0"/>
                    </a:lnTo>
                    <a:lnTo>
                      <a:pt x="1" y="46"/>
                    </a:lnTo>
                    <a:lnTo>
                      <a:pt x="23" y="46"/>
                    </a:lnTo>
                    <a:lnTo>
                      <a:pt x="23" y="47"/>
                    </a:lnTo>
                    <a:lnTo>
                      <a:pt x="0" y="47"/>
                    </a:lnTo>
                    <a:lnTo>
                      <a:pt x="0" y="47"/>
                    </a:lnTo>
                    <a:lnTo>
                      <a:pt x="0" y="46"/>
                    </a:lnTo>
                    <a:lnTo>
                      <a:pt x="0" y="0"/>
                    </a:lnTo>
                    <a:lnTo>
                      <a:pt x="0" y="0"/>
                    </a:lnTo>
                    <a:lnTo>
                      <a:pt x="0" y="0"/>
                    </a:lnTo>
                    <a:lnTo>
                      <a:pt x="23" y="0"/>
                    </a:lnTo>
                    <a:lnTo>
                      <a:pt x="2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525" name="Rectangle 954"/>
              <p:cNvSpPr>
                <a:spLocks noChangeArrowheads="1"/>
              </p:cNvSpPr>
              <p:nvPr/>
            </p:nvSpPr>
            <p:spPr bwMode="auto">
              <a:xfrm>
                <a:off x="2181" y="2640"/>
                <a:ext cx="45" cy="46"/>
              </a:xfrm>
              <a:prstGeom prst="rect">
                <a:avLst/>
              </a:prstGeom>
              <a:solidFill>
                <a:srgbClr val="ECC4B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526" name="Freeform 955"/>
              <p:cNvSpPr>
                <a:spLocks noEditPoints="1"/>
              </p:cNvSpPr>
              <p:nvPr/>
            </p:nvSpPr>
            <p:spPr bwMode="auto">
              <a:xfrm>
                <a:off x="2179" y="2640"/>
                <a:ext cx="47" cy="47"/>
              </a:xfrm>
              <a:custGeom>
                <a:avLst/>
                <a:gdLst>
                  <a:gd name="T0" fmla="*/ 24 w 47"/>
                  <a:gd name="T1" fmla="*/ 0 h 47"/>
                  <a:gd name="T2" fmla="*/ 47 w 47"/>
                  <a:gd name="T3" fmla="*/ 0 h 47"/>
                  <a:gd name="T4" fmla="*/ 47 w 47"/>
                  <a:gd name="T5" fmla="*/ 0 h 47"/>
                  <a:gd name="T6" fmla="*/ 47 w 47"/>
                  <a:gd name="T7" fmla="*/ 0 h 47"/>
                  <a:gd name="T8" fmla="*/ 47 w 47"/>
                  <a:gd name="T9" fmla="*/ 46 h 47"/>
                  <a:gd name="T10" fmla="*/ 47 w 47"/>
                  <a:gd name="T11" fmla="*/ 47 h 47"/>
                  <a:gd name="T12" fmla="*/ 47 w 47"/>
                  <a:gd name="T13" fmla="*/ 47 h 47"/>
                  <a:gd name="T14" fmla="*/ 24 w 47"/>
                  <a:gd name="T15" fmla="*/ 47 h 47"/>
                  <a:gd name="T16" fmla="*/ 24 w 47"/>
                  <a:gd name="T17" fmla="*/ 46 h 47"/>
                  <a:gd name="T18" fmla="*/ 47 w 47"/>
                  <a:gd name="T19" fmla="*/ 46 h 47"/>
                  <a:gd name="T20" fmla="*/ 47 w 47"/>
                  <a:gd name="T21" fmla="*/ 0 h 47"/>
                  <a:gd name="T22" fmla="*/ 24 w 47"/>
                  <a:gd name="T23" fmla="*/ 0 h 47"/>
                  <a:gd name="T24" fmla="*/ 24 w 47"/>
                  <a:gd name="T25" fmla="*/ 0 h 47"/>
                  <a:gd name="T26" fmla="*/ 2 w 47"/>
                  <a:gd name="T27" fmla="*/ 0 h 47"/>
                  <a:gd name="T28" fmla="*/ 24 w 47"/>
                  <a:gd name="T29" fmla="*/ 0 h 47"/>
                  <a:gd name="T30" fmla="*/ 24 w 47"/>
                  <a:gd name="T31" fmla="*/ 0 h 47"/>
                  <a:gd name="T32" fmla="*/ 2 w 47"/>
                  <a:gd name="T33" fmla="*/ 0 h 47"/>
                  <a:gd name="T34" fmla="*/ 2 w 47"/>
                  <a:gd name="T35" fmla="*/ 46 h 47"/>
                  <a:gd name="T36" fmla="*/ 24 w 47"/>
                  <a:gd name="T37" fmla="*/ 46 h 47"/>
                  <a:gd name="T38" fmla="*/ 24 w 47"/>
                  <a:gd name="T39" fmla="*/ 47 h 47"/>
                  <a:gd name="T40" fmla="*/ 2 w 47"/>
                  <a:gd name="T41" fmla="*/ 47 h 47"/>
                  <a:gd name="T42" fmla="*/ 0 w 47"/>
                  <a:gd name="T43" fmla="*/ 47 h 47"/>
                  <a:gd name="T44" fmla="*/ 0 w 47"/>
                  <a:gd name="T45" fmla="*/ 46 h 47"/>
                  <a:gd name="T46" fmla="*/ 0 w 47"/>
                  <a:gd name="T47" fmla="*/ 0 h 47"/>
                  <a:gd name="T48" fmla="*/ 0 w 47"/>
                  <a:gd name="T49" fmla="*/ 0 h 47"/>
                  <a:gd name="T50" fmla="*/ 2 w 47"/>
                  <a:gd name="T51"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7">
                    <a:moveTo>
                      <a:pt x="24" y="0"/>
                    </a:moveTo>
                    <a:lnTo>
                      <a:pt x="47" y="0"/>
                    </a:lnTo>
                    <a:lnTo>
                      <a:pt x="47" y="0"/>
                    </a:lnTo>
                    <a:lnTo>
                      <a:pt x="47" y="0"/>
                    </a:lnTo>
                    <a:lnTo>
                      <a:pt x="47" y="46"/>
                    </a:lnTo>
                    <a:lnTo>
                      <a:pt x="47" y="47"/>
                    </a:lnTo>
                    <a:lnTo>
                      <a:pt x="47" y="47"/>
                    </a:lnTo>
                    <a:lnTo>
                      <a:pt x="24" y="47"/>
                    </a:lnTo>
                    <a:lnTo>
                      <a:pt x="24" y="46"/>
                    </a:lnTo>
                    <a:lnTo>
                      <a:pt x="47" y="46"/>
                    </a:lnTo>
                    <a:lnTo>
                      <a:pt x="47" y="0"/>
                    </a:lnTo>
                    <a:lnTo>
                      <a:pt x="24" y="0"/>
                    </a:lnTo>
                    <a:lnTo>
                      <a:pt x="24" y="0"/>
                    </a:lnTo>
                    <a:close/>
                    <a:moveTo>
                      <a:pt x="2" y="0"/>
                    </a:moveTo>
                    <a:lnTo>
                      <a:pt x="24" y="0"/>
                    </a:lnTo>
                    <a:lnTo>
                      <a:pt x="24" y="0"/>
                    </a:lnTo>
                    <a:lnTo>
                      <a:pt x="2" y="0"/>
                    </a:lnTo>
                    <a:lnTo>
                      <a:pt x="2" y="46"/>
                    </a:lnTo>
                    <a:lnTo>
                      <a:pt x="24" y="46"/>
                    </a:lnTo>
                    <a:lnTo>
                      <a:pt x="24" y="47"/>
                    </a:lnTo>
                    <a:lnTo>
                      <a:pt x="2" y="47"/>
                    </a:lnTo>
                    <a:lnTo>
                      <a:pt x="0" y="47"/>
                    </a:lnTo>
                    <a:lnTo>
                      <a:pt x="0" y="46"/>
                    </a:lnTo>
                    <a:lnTo>
                      <a:pt x="0" y="0"/>
                    </a:lnTo>
                    <a:lnTo>
                      <a:pt x="0" y="0"/>
                    </a:ln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527" name="Rectangle 956"/>
              <p:cNvSpPr>
                <a:spLocks noChangeArrowheads="1"/>
              </p:cNvSpPr>
              <p:nvPr/>
            </p:nvSpPr>
            <p:spPr bwMode="auto">
              <a:xfrm>
                <a:off x="2226" y="2640"/>
                <a:ext cx="46" cy="46"/>
              </a:xfrm>
              <a:prstGeom prst="rect">
                <a:avLst/>
              </a:prstGeom>
              <a:solidFill>
                <a:srgbClr val="ECC4B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528" name="Freeform 957"/>
              <p:cNvSpPr>
                <a:spLocks noEditPoints="1"/>
              </p:cNvSpPr>
              <p:nvPr/>
            </p:nvSpPr>
            <p:spPr bwMode="auto">
              <a:xfrm>
                <a:off x="2226" y="2640"/>
                <a:ext cx="47" cy="47"/>
              </a:xfrm>
              <a:custGeom>
                <a:avLst/>
                <a:gdLst>
                  <a:gd name="T0" fmla="*/ 46 w 47"/>
                  <a:gd name="T1" fmla="*/ 0 h 47"/>
                  <a:gd name="T2" fmla="*/ 24 w 47"/>
                  <a:gd name="T3" fmla="*/ 0 h 47"/>
                  <a:gd name="T4" fmla="*/ 24 w 47"/>
                  <a:gd name="T5" fmla="*/ 0 h 47"/>
                  <a:gd name="T6" fmla="*/ 46 w 47"/>
                  <a:gd name="T7" fmla="*/ 0 h 47"/>
                  <a:gd name="T8" fmla="*/ 47 w 47"/>
                  <a:gd name="T9" fmla="*/ 0 h 47"/>
                  <a:gd name="T10" fmla="*/ 47 w 47"/>
                  <a:gd name="T11" fmla="*/ 0 h 47"/>
                  <a:gd name="T12" fmla="*/ 47 w 47"/>
                  <a:gd name="T13" fmla="*/ 46 h 47"/>
                  <a:gd name="T14" fmla="*/ 47 w 47"/>
                  <a:gd name="T15" fmla="*/ 47 h 47"/>
                  <a:gd name="T16" fmla="*/ 46 w 47"/>
                  <a:gd name="T17" fmla="*/ 47 h 47"/>
                  <a:gd name="T18" fmla="*/ 24 w 47"/>
                  <a:gd name="T19" fmla="*/ 47 h 47"/>
                  <a:gd name="T20" fmla="*/ 24 w 47"/>
                  <a:gd name="T21" fmla="*/ 46 h 47"/>
                  <a:gd name="T22" fmla="*/ 46 w 47"/>
                  <a:gd name="T23" fmla="*/ 46 h 47"/>
                  <a:gd name="T24" fmla="*/ 46 w 47"/>
                  <a:gd name="T25" fmla="*/ 0 h 47"/>
                  <a:gd name="T26" fmla="*/ 24 w 47"/>
                  <a:gd name="T27" fmla="*/ 0 h 47"/>
                  <a:gd name="T28" fmla="*/ 0 w 47"/>
                  <a:gd name="T29" fmla="*/ 0 h 47"/>
                  <a:gd name="T30" fmla="*/ 0 w 47"/>
                  <a:gd name="T31" fmla="*/ 46 h 47"/>
                  <a:gd name="T32" fmla="*/ 24 w 47"/>
                  <a:gd name="T33" fmla="*/ 46 h 47"/>
                  <a:gd name="T34" fmla="*/ 24 w 47"/>
                  <a:gd name="T35" fmla="*/ 47 h 47"/>
                  <a:gd name="T36" fmla="*/ 0 w 47"/>
                  <a:gd name="T37" fmla="*/ 47 h 47"/>
                  <a:gd name="T38" fmla="*/ 0 w 47"/>
                  <a:gd name="T39" fmla="*/ 47 h 47"/>
                  <a:gd name="T40" fmla="*/ 0 w 47"/>
                  <a:gd name="T41" fmla="*/ 46 h 47"/>
                  <a:gd name="T42" fmla="*/ 0 w 47"/>
                  <a:gd name="T43" fmla="*/ 0 h 47"/>
                  <a:gd name="T44" fmla="*/ 0 w 47"/>
                  <a:gd name="T45" fmla="*/ 0 h 47"/>
                  <a:gd name="T46" fmla="*/ 0 w 47"/>
                  <a:gd name="T47" fmla="*/ 0 h 47"/>
                  <a:gd name="T48" fmla="*/ 24 w 47"/>
                  <a:gd name="T49" fmla="*/ 0 h 47"/>
                  <a:gd name="T50" fmla="*/ 24 w 47"/>
                  <a:gd name="T51"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7">
                    <a:moveTo>
                      <a:pt x="46" y="0"/>
                    </a:moveTo>
                    <a:lnTo>
                      <a:pt x="24" y="0"/>
                    </a:lnTo>
                    <a:lnTo>
                      <a:pt x="24" y="0"/>
                    </a:lnTo>
                    <a:lnTo>
                      <a:pt x="46" y="0"/>
                    </a:lnTo>
                    <a:lnTo>
                      <a:pt x="47" y="0"/>
                    </a:lnTo>
                    <a:lnTo>
                      <a:pt x="47" y="0"/>
                    </a:lnTo>
                    <a:lnTo>
                      <a:pt x="47" y="46"/>
                    </a:lnTo>
                    <a:lnTo>
                      <a:pt x="47" y="47"/>
                    </a:lnTo>
                    <a:lnTo>
                      <a:pt x="46" y="47"/>
                    </a:lnTo>
                    <a:lnTo>
                      <a:pt x="24" y="47"/>
                    </a:lnTo>
                    <a:lnTo>
                      <a:pt x="24" y="46"/>
                    </a:lnTo>
                    <a:lnTo>
                      <a:pt x="46" y="46"/>
                    </a:lnTo>
                    <a:lnTo>
                      <a:pt x="46" y="0"/>
                    </a:lnTo>
                    <a:close/>
                    <a:moveTo>
                      <a:pt x="24" y="0"/>
                    </a:moveTo>
                    <a:lnTo>
                      <a:pt x="0" y="0"/>
                    </a:lnTo>
                    <a:lnTo>
                      <a:pt x="0" y="46"/>
                    </a:lnTo>
                    <a:lnTo>
                      <a:pt x="24" y="46"/>
                    </a:lnTo>
                    <a:lnTo>
                      <a:pt x="24" y="47"/>
                    </a:lnTo>
                    <a:lnTo>
                      <a:pt x="0" y="47"/>
                    </a:lnTo>
                    <a:lnTo>
                      <a:pt x="0" y="47"/>
                    </a:lnTo>
                    <a:lnTo>
                      <a:pt x="0" y="46"/>
                    </a:lnTo>
                    <a:lnTo>
                      <a:pt x="0" y="0"/>
                    </a:lnTo>
                    <a:lnTo>
                      <a:pt x="0" y="0"/>
                    </a:lnTo>
                    <a:lnTo>
                      <a:pt x="0" y="0"/>
                    </a:lnTo>
                    <a:lnTo>
                      <a:pt x="24" y="0"/>
                    </a:lnTo>
                    <a:lnTo>
                      <a:pt x="2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529" name="Rectangle 958"/>
              <p:cNvSpPr>
                <a:spLocks noChangeArrowheads="1"/>
              </p:cNvSpPr>
              <p:nvPr/>
            </p:nvSpPr>
            <p:spPr bwMode="auto">
              <a:xfrm>
                <a:off x="2272" y="2640"/>
                <a:ext cx="47" cy="46"/>
              </a:xfrm>
              <a:prstGeom prst="rect">
                <a:avLst/>
              </a:prstGeom>
              <a:solidFill>
                <a:srgbClr val="ECC4B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530" name="Freeform 959"/>
              <p:cNvSpPr>
                <a:spLocks noEditPoints="1"/>
              </p:cNvSpPr>
              <p:nvPr/>
            </p:nvSpPr>
            <p:spPr bwMode="auto">
              <a:xfrm>
                <a:off x="2272" y="2640"/>
                <a:ext cx="47" cy="47"/>
              </a:xfrm>
              <a:custGeom>
                <a:avLst/>
                <a:gdLst>
                  <a:gd name="T0" fmla="*/ 24 w 47"/>
                  <a:gd name="T1" fmla="*/ 0 h 47"/>
                  <a:gd name="T2" fmla="*/ 47 w 47"/>
                  <a:gd name="T3" fmla="*/ 0 h 47"/>
                  <a:gd name="T4" fmla="*/ 47 w 47"/>
                  <a:gd name="T5" fmla="*/ 0 h 47"/>
                  <a:gd name="T6" fmla="*/ 47 w 47"/>
                  <a:gd name="T7" fmla="*/ 0 h 47"/>
                  <a:gd name="T8" fmla="*/ 47 w 47"/>
                  <a:gd name="T9" fmla="*/ 46 h 47"/>
                  <a:gd name="T10" fmla="*/ 47 w 47"/>
                  <a:gd name="T11" fmla="*/ 47 h 47"/>
                  <a:gd name="T12" fmla="*/ 47 w 47"/>
                  <a:gd name="T13" fmla="*/ 47 h 47"/>
                  <a:gd name="T14" fmla="*/ 24 w 47"/>
                  <a:gd name="T15" fmla="*/ 47 h 47"/>
                  <a:gd name="T16" fmla="*/ 24 w 47"/>
                  <a:gd name="T17" fmla="*/ 46 h 47"/>
                  <a:gd name="T18" fmla="*/ 46 w 47"/>
                  <a:gd name="T19" fmla="*/ 46 h 47"/>
                  <a:gd name="T20" fmla="*/ 46 w 47"/>
                  <a:gd name="T21" fmla="*/ 0 h 47"/>
                  <a:gd name="T22" fmla="*/ 24 w 47"/>
                  <a:gd name="T23" fmla="*/ 0 h 47"/>
                  <a:gd name="T24" fmla="*/ 24 w 47"/>
                  <a:gd name="T25" fmla="*/ 0 h 47"/>
                  <a:gd name="T26" fmla="*/ 0 w 47"/>
                  <a:gd name="T27" fmla="*/ 0 h 47"/>
                  <a:gd name="T28" fmla="*/ 24 w 47"/>
                  <a:gd name="T29" fmla="*/ 0 h 47"/>
                  <a:gd name="T30" fmla="*/ 24 w 47"/>
                  <a:gd name="T31" fmla="*/ 0 h 47"/>
                  <a:gd name="T32" fmla="*/ 1 w 47"/>
                  <a:gd name="T33" fmla="*/ 0 h 47"/>
                  <a:gd name="T34" fmla="*/ 1 w 47"/>
                  <a:gd name="T35" fmla="*/ 46 h 47"/>
                  <a:gd name="T36" fmla="*/ 24 w 47"/>
                  <a:gd name="T37" fmla="*/ 46 h 47"/>
                  <a:gd name="T38" fmla="*/ 24 w 47"/>
                  <a:gd name="T39" fmla="*/ 47 h 47"/>
                  <a:gd name="T40" fmla="*/ 0 w 47"/>
                  <a:gd name="T41" fmla="*/ 47 h 47"/>
                  <a:gd name="T42" fmla="*/ 0 w 47"/>
                  <a:gd name="T43" fmla="*/ 47 h 47"/>
                  <a:gd name="T44" fmla="*/ 0 w 47"/>
                  <a:gd name="T45" fmla="*/ 46 h 47"/>
                  <a:gd name="T46" fmla="*/ 0 w 47"/>
                  <a:gd name="T47" fmla="*/ 0 h 47"/>
                  <a:gd name="T48" fmla="*/ 0 w 47"/>
                  <a:gd name="T49" fmla="*/ 0 h 47"/>
                  <a:gd name="T50" fmla="*/ 0 w 47"/>
                  <a:gd name="T51"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7">
                    <a:moveTo>
                      <a:pt x="24" y="0"/>
                    </a:moveTo>
                    <a:lnTo>
                      <a:pt x="47" y="0"/>
                    </a:lnTo>
                    <a:lnTo>
                      <a:pt x="47" y="0"/>
                    </a:lnTo>
                    <a:lnTo>
                      <a:pt x="47" y="0"/>
                    </a:lnTo>
                    <a:lnTo>
                      <a:pt x="47" y="46"/>
                    </a:lnTo>
                    <a:lnTo>
                      <a:pt x="47" y="47"/>
                    </a:lnTo>
                    <a:lnTo>
                      <a:pt x="47" y="47"/>
                    </a:lnTo>
                    <a:lnTo>
                      <a:pt x="24" y="47"/>
                    </a:lnTo>
                    <a:lnTo>
                      <a:pt x="24" y="46"/>
                    </a:lnTo>
                    <a:lnTo>
                      <a:pt x="46" y="46"/>
                    </a:lnTo>
                    <a:lnTo>
                      <a:pt x="46" y="0"/>
                    </a:lnTo>
                    <a:lnTo>
                      <a:pt x="24" y="0"/>
                    </a:lnTo>
                    <a:lnTo>
                      <a:pt x="24" y="0"/>
                    </a:lnTo>
                    <a:close/>
                    <a:moveTo>
                      <a:pt x="0" y="0"/>
                    </a:moveTo>
                    <a:lnTo>
                      <a:pt x="24" y="0"/>
                    </a:lnTo>
                    <a:lnTo>
                      <a:pt x="24" y="0"/>
                    </a:lnTo>
                    <a:lnTo>
                      <a:pt x="1" y="0"/>
                    </a:lnTo>
                    <a:lnTo>
                      <a:pt x="1" y="46"/>
                    </a:lnTo>
                    <a:lnTo>
                      <a:pt x="24" y="46"/>
                    </a:lnTo>
                    <a:lnTo>
                      <a:pt x="24" y="47"/>
                    </a:lnTo>
                    <a:lnTo>
                      <a:pt x="0" y="47"/>
                    </a:lnTo>
                    <a:lnTo>
                      <a:pt x="0" y="47"/>
                    </a:lnTo>
                    <a:lnTo>
                      <a:pt x="0" y="46"/>
                    </a:lnTo>
                    <a:lnTo>
                      <a:pt x="0" y="0"/>
                    </a:lnTo>
                    <a:lnTo>
                      <a:pt x="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531" name="Rectangle 960"/>
              <p:cNvSpPr>
                <a:spLocks noChangeArrowheads="1"/>
              </p:cNvSpPr>
              <p:nvPr/>
            </p:nvSpPr>
            <p:spPr bwMode="auto">
              <a:xfrm>
                <a:off x="2319" y="2640"/>
                <a:ext cx="46" cy="46"/>
              </a:xfrm>
              <a:prstGeom prst="rect">
                <a:avLst/>
              </a:prstGeom>
              <a:solidFill>
                <a:srgbClr val="F6B8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532" name="Freeform 961"/>
              <p:cNvSpPr>
                <a:spLocks noEditPoints="1"/>
              </p:cNvSpPr>
              <p:nvPr/>
            </p:nvSpPr>
            <p:spPr bwMode="auto">
              <a:xfrm>
                <a:off x="2318" y="2640"/>
                <a:ext cx="47" cy="47"/>
              </a:xfrm>
              <a:custGeom>
                <a:avLst/>
                <a:gdLst>
                  <a:gd name="T0" fmla="*/ 47 w 47"/>
                  <a:gd name="T1" fmla="*/ 0 h 47"/>
                  <a:gd name="T2" fmla="*/ 23 w 47"/>
                  <a:gd name="T3" fmla="*/ 0 h 47"/>
                  <a:gd name="T4" fmla="*/ 23 w 47"/>
                  <a:gd name="T5" fmla="*/ 0 h 47"/>
                  <a:gd name="T6" fmla="*/ 47 w 47"/>
                  <a:gd name="T7" fmla="*/ 0 h 47"/>
                  <a:gd name="T8" fmla="*/ 47 w 47"/>
                  <a:gd name="T9" fmla="*/ 0 h 47"/>
                  <a:gd name="T10" fmla="*/ 47 w 47"/>
                  <a:gd name="T11" fmla="*/ 0 h 47"/>
                  <a:gd name="T12" fmla="*/ 47 w 47"/>
                  <a:gd name="T13" fmla="*/ 46 h 47"/>
                  <a:gd name="T14" fmla="*/ 47 w 47"/>
                  <a:gd name="T15" fmla="*/ 47 h 47"/>
                  <a:gd name="T16" fmla="*/ 47 w 47"/>
                  <a:gd name="T17" fmla="*/ 47 h 47"/>
                  <a:gd name="T18" fmla="*/ 23 w 47"/>
                  <a:gd name="T19" fmla="*/ 47 h 47"/>
                  <a:gd name="T20" fmla="*/ 23 w 47"/>
                  <a:gd name="T21" fmla="*/ 46 h 47"/>
                  <a:gd name="T22" fmla="*/ 47 w 47"/>
                  <a:gd name="T23" fmla="*/ 46 h 47"/>
                  <a:gd name="T24" fmla="*/ 47 w 47"/>
                  <a:gd name="T25" fmla="*/ 0 h 47"/>
                  <a:gd name="T26" fmla="*/ 23 w 47"/>
                  <a:gd name="T27" fmla="*/ 0 h 47"/>
                  <a:gd name="T28" fmla="*/ 1 w 47"/>
                  <a:gd name="T29" fmla="*/ 0 h 47"/>
                  <a:gd name="T30" fmla="*/ 1 w 47"/>
                  <a:gd name="T31" fmla="*/ 46 h 47"/>
                  <a:gd name="T32" fmla="*/ 23 w 47"/>
                  <a:gd name="T33" fmla="*/ 46 h 47"/>
                  <a:gd name="T34" fmla="*/ 23 w 47"/>
                  <a:gd name="T35" fmla="*/ 47 h 47"/>
                  <a:gd name="T36" fmla="*/ 1 w 47"/>
                  <a:gd name="T37" fmla="*/ 47 h 47"/>
                  <a:gd name="T38" fmla="*/ 0 w 47"/>
                  <a:gd name="T39" fmla="*/ 47 h 47"/>
                  <a:gd name="T40" fmla="*/ 0 w 47"/>
                  <a:gd name="T41" fmla="*/ 46 h 47"/>
                  <a:gd name="T42" fmla="*/ 0 w 47"/>
                  <a:gd name="T43" fmla="*/ 0 h 47"/>
                  <a:gd name="T44" fmla="*/ 0 w 47"/>
                  <a:gd name="T45" fmla="*/ 0 h 47"/>
                  <a:gd name="T46" fmla="*/ 1 w 47"/>
                  <a:gd name="T47" fmla="*/ 0 h 47"/>
                  <a:gd name="T48" fmla="*/ 23 w 47"/>
                  <a:gd name="T49" fmla="*/ 0 h 47"/>
                  <a:gd name="T50" fmla="*/ 23 w 47"/>
                  <a:gd name="T51"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7">
                    <a:moveTo>
                      <a:pt x="47" y="0"/>
                    </a:moveTo>
                    <a:lnTo>
                      <a:pt x="23" y="0"/>
                    </a:lnTo>
                    <a:lnTo>
                      <a:pt x="23" y="0"/>
                    </a:lnTo>
                    <a:lnTo>
                      <a:pt x="47" y="0"/>
                    </a:lnTo>
                    <a:lnTo>
                      <a:pt x="47" y="0"/>
                    </a:lnTo>
                    <a:lnTo>
                      <a:pt x="47" y="0"/>
                    </a:lnTo>
                    <a:lnTo>
                      <a:pt x="47" y="46"/>
                    </a:lnTo>
                    <a:lnTo>
                      <a:pt x="47" y="47"/>
                    </a:lnTo>
                    <a:lnTo>
                      <a:pt x="47" y="47"/>
                    </a:lnTo>
                    <a:lnTo>
                      <a:pt x="23" y="47"/>
                    </a:lnTo>
                    <a:lnTo>
                      <a:pt x="23" y="46"/>
                    </a:lnTo>
                    <a:lnTo>
                      <a:pt x="47" y="46"/>
                    </a:lnTo>
                    <a:lnTo>
                      <a:pt x="47" y="0"/>
                    </a:lnTo>
                    <a:close/>
                    <a:moveTo>
                      <a:pt x="23" y="0"/>
                    </a:moveTo>
                    <a:lnTo>
                      <a:pt x="1" y="0"/>
                    </a:lnTo>
                    <a:lnTo>
                      <a:pt x="1" y="46"/>
                    </a:lnTo>
                    <a:lnTo>
                      <a:pt x="23" y="46"/>
                    </a:lnTo>
                    <a:lnTo>
                      <a:pt x="23" y="47"/>
                    </a:lnTo>
                    <a:lnTo>
                      <a:pt x="1" y="47"/>
                    </a:lnTo>
                    <a:lnTo>
                      <a:pt x="0" y="47"/>
                    </a:lnTo>
                    <a:lnTo>
                      <a:pt x="0" y="46"/>
                    </a:lnTo>
                    <a:lnTo>
                      <a:pt x="0" y="0"/>
                    </a:lnTo>
                    <a:lnTo>
                      <a:pt x="0" y="0"/>
                    </a:lnTo>
                    <a:lnTo>
                      <a:pt x="1" y="0"/>
                    </a:lnTo>
                    <a:lnTo>
                      <a:pt x="23" y="0"/>
                    </a:lnTo>
                    <a:lnTo>
                      <a:pt x="2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533" name="Rectangle 962"/>
              <p:cNvSpPr>
                <a:spLocks noChangeArrowheads="1"/>
              </p:cNvSpPr>
              <p:nvPr/>
            </p:nvSpPr>
            <p:spPr bwMode="auto">
              <a:xfrm>
                <a:off x="2181" y="2686"/>
                <a:ext cx="45" cy="47"/>
              </a:xfrm>
              <a:prstGeom prst="rect">
                <a:avLst/>
              </a:prstGeom>
              <a:solidFill>
                <a:srgbClr val="F6B8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534" name="Freeform 963"/>
              <p:cNvSpPr>
                <a:spLocks noEditPoints="1"/>
              </p:cNvSpPr>
              <p:nvPr/>
            </p:nvSpPr>
            <p:spPr bwMode="auto">
              <a:xfrm>
                <a:off x="2179" y="2686"/>
                <a:ext cx="47" cy="47"/>
              </a:xfrm>
              <a:custGeom>
                <a:avLst/>
                <a:gdLst>
                  <a:gd name="T0" fmla="*/ 24 w 47"/>
                  <a:gd name="T1" fmla="*/ 47 h 47"/>
                  <a:gd name="T2" fmla="*/ 47 w 47"/>
                  <a:gd name="T3" fmla="*/ 47 h 47"/>
                  <a:gd name="T4" fmla="*/ 47 w 47"/>
                  <a:gd name="T5" fmla="*/ 1 h 47"/>
                  <a:gd name="T6" fmla="*/ 24 w 47"/>
                  <a:gd name="T7" fmla="*/ 1 h 47"/>
                  <a:gd name="T8" fmla="*/ 24 w 47"/>
                  <a:gd name="T9" fmla="*/ 0 h 47"/>
                  <a:gd name="T10" fmla="*/ 47 w 47"/>
                  <a:gd name="T11" fmla="*/ 0 h 47"/>
                  <a:gd name="T12" fmla="*/ 47 w 47"/>
                  <a:gd name="T13" fmla="*/ 0 h 47"/>
                  <a:gd name="T14" fmla="*/ 47 w 47"/>
                  <a:gd name="T15" fmla="*/ 0 h 47"/>
                  <a:gd name="T16" fmla="*/ 47 w 47"/>
                  <a:gd name="T17" fmla="*/ 47 h 47"/>
                  <a:gd name="T18" fmla="*/ 47 w 47"/>
                  <a:gd name="T19" fmla="*/ 47 h 47"/>
                  <a:gd name="T20" fmla="*/ 47 w 47"/>
                  <a:gd name="T21" fmla="*/ 47 h 47"/>
                  <a:gd name="T22" fmla="*/ 24 w 47"/>
                  <a:gd name="T23" fmla="*/ 47 h 47"/>
                  <a:gd name="T24" fmla="*/ 24 w 47"/>
                  <a:gd name="T25" fmla="*/ 47 h 47"/>
                  <a:gd name="T26" fmla="*/ 2 w 47"/>
                  <a:gd name="T27" fmla="*/ 47 h 47"/>
                  <a:gd name="T28" fmla="*/ 24 w 47"/>
                  <a:gd name="T29" fmla="*/ 47 h 47"/>
                  <a:gd name="T30" fmla="*/ 24 w 47"/>
                  <a:gd name="T31" fmla="*/ 47 h 47"/>
                  <a:gd name="T32" fmla="*/ 2 w 47"/>
                  <a:gd name="T33" fmla="*/ 47 h 47"/>
                  <a:gd name="T34" fmla="*/ 0 w 47"/>
                  <a:gd name="T35" fmla="*/ 47 h 47"/>
                  <a:gd name="T36" fmla="*/ 0 w 47"/>
                  <a:gd name="T37" fmla="*/ 47 h 47"/>
                  <a:gd name="T38" fmla="*/ 0 w 47"/>
                  <a:gd name="T39" fmla="*/ 0 h 47"/>
                  <a:gd name="T40" fmla="*/ 0 w 47"/>
                  <a:gd name="T41" fmla="*/ 0 h 47"/>
                  <a:gd name="T42" fmla="*/ 2 w 47"/>
                  <a:gd name="T43" fmla="*/ 0 h 47"/>
                  <a:gd name="T44" fmla="*/ 24 w 47"/>
                  <a:gd name="T45" fmla="*/ 0 h 47"/>
                  <a:gd name="T46" fmla="*/ 24 w 47"/>
                  <a:gd name="T47" fmla="*/ 1 h 47"/>
                  <a:gd name="T48" fmla="*/ 2 w 47"/>
                  <a:gd name="T49" fmla="*/ 1 h 47"/>
                  <a:gd name="T50" fmla="*/ 2 w 47"/>
                  <a:gd name="T51" fmla="*/ 4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7">
                    <a:moveTo>
                      <a:pt x="24" y="47"/>
                    </a:moveTo>
                    <a:lnTo>
                      <a:pt x="47" y="47"/>
                    </a:lnTo>
                    <a:lnTo>
                      <a:pt x="47" y="1"/>
                    </a:lnTo>
                    <a:lnTo>
                      <a:pt x="24" y="1"/>
                    </a:lnTo>
                    <a:lnTo>
                      <a:pt x="24" y="0"/>
                    </a:lnTo>
                    <a:lnTo>
                      <a:pt x="47" y="0"/>
                    </a:lnTo>
                    <a:lnTo>
                      <a:pt x="47" y="0"/>
                    </a:lnTo>
                    <a:lnTo>
                      <a:pt x="47" y="0"/>
                    </a:lnTo>
                    <a:lnTo>
                      <a:pt x="47" y="47"/>
                    </a:lnTo>
                    <a:lnTo>
                      <a:pt x="47" y="47"/>
                    </a:lnTo>
                    <a:lnTo>
                      <a:pt x="47" y="47"/>
                    </a:lnTo>
                    <a:lnTo>
                      <a:pt x="24" y="47"/>
                    </a:lnTo>
                    <a:lnTo>
                      <a:pt x="24" y="47"/>
                    </a:lnTo>
                    <a:close/>
                    <a:moveTo>
                      <a:pt x="2" y="47"/>
                    </a:moveTo>
                    <a:lnTo>
                      <a:pt x="24" y="47"/>
                    </a:lnTo>
                    <a:lnTo>
                      <a:pt x="24" y="47"/>
                    </a:lnTo>
                    <a:lnTo>
                      <a:pt x="2" y="47"/>
                    </a:lnTo>
                    <a:lnTo>
                      <a:pt x="0" y="47"/>
                    </a:lnTo>
                    <a:lnTo>
                      <a:pt x="0" y="47"/>
                    </a:lnTo>
                    <a:lnTo>
                      <a:pt x="0" y="0"/>
                    </a:lnTo>
                    <a:lnTo>
                      <a:pt x="0" y="0"/>
                    </a:lnTo>
                    <a:lnTo>
                      <a:pt x="2" y="0"/>
                    </a:lnTo>
                    <a:lnTo>
                      <a:pt x="24" y="0"/>
                    </a:lnTo>
                    <a:lnTo>
                      <a:pt x="24" y="1"/>
                    </a:lnTo>
                    <a:lnTo>
                      <a:pt x="2" y="1"/>
                    </a:lnTo>
                    <a:lnTo>
                      <a:pt x="2" y="4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535" name="Rectangle 964"/>
              <p:cNvSpPr>
                <a:spLocks noChangeArrowheads="1"/>
              </p:cNvSpPr>
              <p:nvPr/>
            </p:nvSpPr>
            <p:spPr bwMode="auto">
              <a:xfrm>
                <a:off x="2226" y="2686"/>
                <a:ext cx="46" cy="47"/>
              </a:xfrm>
              <a:prstGeom prst="rect">
                <a:avLst/>
              </a:prstGeom>
              <a:solidFill>
                <a:srgbClr val="ECC4B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536" name="Freeform 965"/>
              <p:cNvSpPr>
                <a:spLocks noEditPoints="1"/>
              </p:cNvSpPr>
              <p:nvPr/>
            </p:nvSpPr>
            <p:spPr bwMode="auto">
              <a:xfrm>
                <a:off x="2226" y="2686"/>
                <a:ext cx="47" cy="47"/>
              </a:xfrm>
              <a:custGeom>
                <a:avLst/>
                <a:gdLst>
                  <a:gd name="T0" fmla="*/ 46 w 47"/>
                  <a:gd name="T1" fmla="*/ 47 h 47"/>
                  <a:gd name="T2" fmla="*/ 24 w 47"/>
                  <a:gd name="T3" fmla="*/ 47 h 47"/>
                  <a:gd name="T4" fmla="*/ 24 w 47"/>
                  <a:gd name="T5" fmla="*/ 47 h 47"/>
                  <a:gd name="T6" fmla="*/ 46 w 47"/>
                  <a:gd name="T7" fmla="*/ 47 h 47"/>
                  <a:gd name="T8" fmla="*/ 46 w 47"/>
                  <a:gd name="T9" fmla="*/ 1 h 47"/>
                  <a:gd name="T10" fmla="*/ 24 w 47"/>
                  <a:gd name="T11" fmla="*/ 1 h 47"/>
                  <a:gd name="T12" fmla="*/ 24 w 47"/>
                  <a:gd name="T13" fmla="*/ 0 h 47"/>
                  <a:gd name="T14" fmla="*/ 46 w 47"/>
                  <a:gd name="T15" fmla="*/ 0 h 47"/>
                  <a:gd name="T16" fmla="*/ 47 w 47"/>
                  <a:gd name="T17" fmla="*/ 0 h 47"/>
                  <a:gd name="T18" fmla="*/ 47 w 47"/>
                  <a:gd name="T19" fmla="*/ 0 h 47"/>
                  <a:gd name="T20" fmla="*/ 47 w 47"/>
                  <a:gd name="T21" fmla="*/ 47 h 47"/>
                  <a:gd name="T22" fmla="*/ 47 w 47"/>
                  <a:gd name="T23" fmla="*/ 47 h 47"/>
                  <a:gd name="T24" fmla="*/ 46 w 47"/>
                  <a:gd name="T25" fmla="*/ 47 h 47"/>
                  <a:gd name="T26" fmla="*/ 24 w 47"/>
                  <a:gd name="T27" fmla="*/ 47 h 47"/>
                  <a:gd name="T28" fmla="*/ 0 w 47"/>
                  <a:gd name="T29" fmla="*/ 47 h 47"/>
                  <a:gd name="T30" fmla="*/ 0 w 47"/>
                  <a:gd name="T31" fmla="*/ 47 h 47"/>
                  <a:gd name="T32" fmla="*/ 0 w 47"/>
                  <a:gd name="T33" fmla="*/ 47 h 47"/>
                  <a:gd name="T34" fmla="*/ 0 w 47"/>
                  <a:gd name="T35" fmla="*/ 0 h 47"/>
                  <a:gd name="T36" fmla="*/ 0 w 47"/>
                  <a:gd name="T37" fmla="*/ 0 h 47"/>
                  <a:gd name="T38" fmla="*/ 0 w 47"/>
                  <a:gd name="T39" fmla="*/ 0 h 47"/>
                  <a:gd name="T40" fmla="*/ 24 w 47"/>
                  <a:gd name="T41" fmla="*/ 0 h 47"/>
                  <a:gd name="T42" fmla="*/ 24 w 47"/>
                  <a:gd name="T43" fmla="*/ 1 h 47"/>
                  <a:gd name="T44" fmla="*/ 0 w 47"/>
                  <a:gd name="T45" fmla="*/ 1 h 47"/>
                  <a:gd name="T46" fmla="*/ 0 w 47"/>
                  <a:gd name="T47" fmla="*/ 47 h 47"/>
                  <a:gd name="T48" fmla="*/ 24 w 47"/>
                  <a:gd name="T49" fmla="*/ 47 h 47"/>
                  <a:gd name="T50" fmla="*/ 24 w 47"/>
                  <a:gd name="T51" fmla="*/ 4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7">
                    <a:moveTo>
                      <a:pt x="46" y="47"/>
                    </a:moveTo>
                    <a:lnTo>
                      <a:pt x="24" y="47"/>
                    </a:lnTo>
                    <a:lnTo>
                      <a:pt x="24" y="47"/>
                    </a:lnTo>
                    <a:lnTo>
                      <a:pt x="46" y="47"/>
                    </a:lnTo>
                    <a:lnTo>
                      <a:pt x="46" y="1"/>
                    </a:lnTo>
                    <a:lnTo>
                      <a:pt x="24" y="1"/>
                    </a:lnTo>
                    <a:lnTo>
                      <a:pt x="24" y="0"/>
                    </a:lnTo>
                    <a:lnTo>
                      <a:pt x="46" y="0"/>
                    </a:lnTo>
                    <a:lnTo>
                      <a:pt x="47" y="0"/>
                    </a:lnTo>
                    <a:lnTo>
                      <a:pt x="47" y="0"/>
                    </a:lnTo>
                    <a:lnTo>
                      <a:pt x="47" y="47"/>
                    </a:lnTo>
                    <a:lnTo>
                      <a:pt x="47" y="47"/>
                    </a:lnTo>
                    <a:lnTo>
                      <a:pt x="46" y="47"/>
                    </a:lnTo>
                    <a:close/>
                    <a:moveTo>
                      <a:pt x="24" y="47"/>
                    </a:moveTo>
                    <a:lnTo>
                      <a:pt x="0" y="47"/>
                    </a:lnTo>
                    <a:lnTo>
                      <a:pt x="0" y="47"/>
                    </a:lnTo>
                    <a:lnTo>
                      <a:pt x="0" y="47"/>
                    </a:lnTo>
                    <a:lnTo>
                      <a:pt x="0" y="0"/>
                    </a:lnTo>
                    <a:lnTo>
                      <a:pt x="0" y="0"/>
                    </a:lnTo>
                    <a:lnTo>
                      <a:pt x="0" y="0"/>
                    </a:lnTo>
                    <a:lnTo>
                      <a:pt x="24" y="0"/>
                    </a:lnTo>
                    <a:lnTo>
                      <a:pt x="24" y="1"/>
                    </a:lnTo>
                    <a:lnTo>
                      <a:pt x="0" y="1"/>
                    </a:lnTo>
                    <a:lnTo>
                      <a:pt x="0" y="47"/>
                    </a:lnTo>
                    <a:lnTo>
                      <a:pt x="24" y="47"/>
                    </a:lnTo>
                    <a:lnTo>
                      <a:pt x="24" y="4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537" name="Rectangle 966"/>
              <p:cNvSpPr>
                <a:spLocks noChangeArrowheads="1"/>
              </p:cNvSpPr>
              <p:nvPr/>
            </p:nvSpPr>
            <p:spPr bwMode="auto">
              <a:xfrm>
                <a:off x="2272" y="2686"/>
                <a:ext cx="47" cy="47"/>
              </a:xfrm>
              <a:prstGeom prst="rect">
                <a:avLst/>
              </a:prstGeom>
              <a:solidFill>
                <a:srgbClr val="F6B8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538" name="Freeform 967"/>
              <p:cNvSpPr>
                <a:spLocks noEditPoints="1"/>
              </p:cNvSpPr>
              <p:nvPr/>
            </p:nvSpPr>
            <p:spPr bwMode="auto">
              <a:xfrm>
                <a:off x="2272" y="2686"/>
                <a:ext cx="47" cy="47"/>
              </a:xfrm>
              <a:custGeom>
                <a:avLst/>
                <a:gdLst>
                  <a:gd name="T0" fmla="*/ 24 w 47"/>
                  <a:gd name="T1" fmla="*/ 47 h 47"/>
                  <a:gd name="T2" fmla="*/ 46 w 47"/>
                  <a:gd name="T3" fmla="*/ 47 h 47"/>
                  <a:gd name="T4" fmla="*/ 46 w 47"/>
                  <a:gd name="T5" fmla="*/ 1 h 47"/>
                  <a:gd name="T6" fmla="*/ 24 w 47"/>
                  <a:gd name="T7" fmla="*/ 1 h 47"/>
                  <a:gd name="T8" fmla="*/ 24 w 47"/>
                  <a:gd name="T9" fmla="*/ 0 h 47"/>
                  <a:gd name="T10" fmla="*/ 47 w 47"/>
                  <a:gd name="T11" fmla="*/ 0 h 47"/>
                  <a:gd name="T12" fmla="*/ 47 w 47"/>
                  <a:gd name="T13" fmla="*/ 0 h 47"/>
                  <a:gd name="T14" fmla="*/ 47 w 47"/>
                  <a:gd name="T15" fmla="*/ 0 h 47"/>
                  <a:gd name="T16" fmla="*/ 47 w 47"/>
                  <a:gd name="T17" fmla="*/ 47 h 47"/>
                  <a:gd name="T18" fmla="*/ 47 w 47"/>
                  <a:gd name="T19" fmla="*/ 47 h 47"/>
                  <a:gd name="T20" fmla="*/ 47 w 47"/>
                  <a:gd name="T21" fmla="*/ 47 h 47"/>
                  <a:gd name="T22" fmla="*/ 24 w 47"/>
                  <a:gd name="T23" fmla="*/ 47 h 47"/>
                  <a:gd name="T24" fmla="*/ 24 w 47"/>
                  <a:gd name="T25" fmla="*/ 47 h 47"/>
                  <a:gd name="T26" fmla="*/ 1 w 47"/>
                  <a:gd name="T27" fmla="*/ 47 h 47"/>
                  <a:gd name="T28" fmla="*/ 24 w 47"/>
                  <a:gd name="T29" fmla="*/ 47 h 47"/>
                  <a:gd name="T30" fmla="*/ 24 w 47"/>
                  <a:gd name="T31" fmla="*/ 47 h 47"/>
                  <a:gd name="T32" fmla="*/ 0 w 47"/>
                  <a:gd name="T33" fmla="*/ 47 h 47"/>
                  <a:gd name="T34" fmla="*/ 0 w 47"/>
                  <a:gd name="T35" fmla="*/ 47 h 47"/>
                  <a:gd name="T36" fmla="*/ 0 w 47"/>
                  <a:gd name="T37" fmla="*/ 47 h 47"/>
                  <a:gd name="T38" fmla="*/ 0 w 47"/>
                  <a:gd name="T39" fmla="*/ 0 h 47"/>
                  <a:gd name="T40" fmla="*/ 0 w 47"/>
                  <a:gd name="T41" fmla="*/ 0 h 47"/>
                  <a:gd name="T42" fmla="*/ 0 w 47"/>
                  <a:gd name="T43" fmla="*/ 0 h 47"/>
                  <a:gd name="T44" fmla="*/ 24 w 47"/>
                  <a:gd name="T45" fmla="*/ 0 h 47"/>
                  <a:gd name="T46" fmla="*/ 24 w 47"/>
                  <a:gd name="T47" fmla="*/ 1 h 47"/>
                  <a:gd name="T48" fmla="*/ 1 w 47"/>
                  <a:gd name="T49" fmla="*/ 1 h 47"/>
                  <a:gd name="T50" fmla="*/ 1 w 47"/>
                  <a:gd name="T51" fmla="*/ 4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7">
                    <a:moveTo>
                      <a:pt x="24" y="47"/>
                    </a:moveTo>
                    <a:lnTo>
                      <a:pt x="46" y="47"/>
                    </a:lnTo>
                    <a:lnTo>
                      <a:pt x="46" y="1"/>
                    </a:lnTo>
                    <a:lnTo>
                      <a:pt x="24" y="1"/>
                    </a:lnTo>
                    <a:lnTo>
                      <a:pt x="24" y="0"/>
                    </a:lnTo>
                    <a:lnTo>
                      <a:pt x="47" y="0"/>
                    </a:lnTo>
                    <a:lnTo>
                      <a:pt x="47" y="0"/>
                    </a:lnTo>
                    <a:lnTo>
                      <a:pt x="47" y="0"/>
                    </a:lnTo>
                    <a:lnTo>
                      <a:pt x="47" y="47"/>
                    </a:lnTo>
                    <a:lnTo>
                      <a:pt x="47" y="47"/>
                    </a:lnTo>
                    <a:lnTo>
                      <a:pt x="47" y="47"/>
                    </a:lnTo>
                    <a:lnTo>
                      <a:pt x="24" y="47"/>
                    </a:lnTo>
                    <a:lnTo>
                      <a:pt x="24" y="47"/>
                    </a:lnTo>
                    <a:close/>
                    <a:moveTo>
                      <a:pt x="1" y="47"/>
                    </a:moveTo>
                    <a:lnTo>
                      <a:pt x="24" y="47"/>
                    </a:lnTo>
                    <a:lnTo>
                      <a:pt x="24" y="47"/>
                    </a:lnTo>
                    <a:lnTo>
                      <a:pt x="0" y="47"/>
                    </a:lnTo>
                    <a:lnTo>
                      <a:pt x="0" y="47"/>
                    </a:lnTo>
                    <a:lnTo>
                      <a:pt x="0" y="47"/>
                    </a:lnTo>
                    <a:lnTo>
                      <a:pt x="0" y="0"/>
                    </a:lnTo>
                    <a:lnTo>
                      <a:pt x="0" y="0"/>
                    </a:lnTo>
                    <a:lnTo>
                      <a:pt x="0" y="0"/>
                    </a:lnTo>
                    <a:lnTo>
                      <a:pt x="24" y="0"/>
                    </a:lnTo>
                    <a:lnTo>
                      <a:pt x="24" y="1"/>
                    </a:lnTo>
                    <a:lnTo>
                      <a:pt x="1" y="1"/>
                    </a:lnTo>
                    <a:lnTo>
                      <a:pt x="1" y="4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539" name="Rectangle 968"/>
              <p:cNvSpPr>
                <a:spLocks noChangeArrowheads="1"/>
              </p:cNvSpPr>
              <p:nvPr/>
            </p:nvSpPr>
            <p:spPr bwMode="auto">
              <a:xfrm>
                <a:off x="2088" y="2779"/>
                <a:ext cx="46" cy="45"/>
              </a:xfrm>
              <a:prstGeom prst="rect">
                <a:avLst/>
              </a:prstGeom>
              <a:solidFill>
                <a:srgbClr val="A06DA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540" name="Freeform 969"/>
              <p:cNvSpPr>
                <a:spLocks noEditPoints="1"/>
              </p:cNvSpPr>
              <p:nvPr/>
            </p:nvSpPr>
            <p:spPr bwMode="auto">
              <a:xfrm>
                <a:off x="2088" y="2779"/>
                <a:ext cx="47" cy="47"/>
              </a:xfrm>
              <a:custGeom>
                <a:avLst/>
                <a:gdLst>
                  <a:gd name="T0" fmla="*/ 23 w 47"/>
                  <a:gd name="T1" fmla="*/ 45 h 47"/>
                  <a:gd name="T2" fmla="*/ 46 w 47"/>
                  <a:gd name="T3" fmla="*/ 45 h 47"/>
                  <a:gd name="T4" fmla="*/ 46 w 47"/>
                  <a:gd name="T5" fmla="*/ 0 h 47"/>
                  <a:gd name="T6" fmla="*/ 23 w 47"/>
                  <a:gd name="T7" fmla="*/ 0 h 47"/>
                  <a:gd name="T8" fmla="*/ 23 w 47"/>
                  <a:gd name="T9" fmla="*/ 0 h 47"/>
                  <a:gd name="T10" fmla="*/ 46 w 47"/>
                  <a:gd name="T11" fmla="*/ 0 h 47"/>
                  <a:gd name="T12" fmla="*/ 47 w 47"/>
                  <a:gd name="T13" fmla="*/ 0 h 47"/>
                  <a:gd name="T14" fmla="*/ 47 w 47"/>
                  <a:gd name="T15" fmla="*/ 0 h 47"/>
                  <a:gd name="T16" fmla="*/ 47 w 47"/>
                  <a:gd name="T17" fmla="*/ 45 h 47"/>
                  <a:gd name="T18" fmla="*/ 47 w 47"/>
                  <a:gd name="T19" fmla="*/ 47 h 47"/>
                  <a:gd name="T20" fmla="*/ 46 w 47"/>
                  <a:gd name="T21" fmla="*/ 47 h 47"/>
                  <a:gd name="T22" fmla="*/ 23 w 47"/>
                  <a:gd name="T23" fmla="*/ 47 h 47"/>
                  <a:gd name="T24" fmla="*/ 23 w 47"/>
                  <a:gd name="T25" fmla="*/ 45 h 47"/>
                  <a:gd name="T26" fmla="*/ 0 w 47"/>
                  <a:gd name="T27" fmla="*/ 45 h 47"/>
                  <a:gd name="T28" fmla="*/ 23 w 47"/>
                  <a:gd name="T29" fmla="*/ 45 h 47"/>
                  <a:gd name="T30" fmla="*/ 23 w 47"/>
                  <a:gd name="T31" fmla="*/ 47 h 47"/>
                  <a:gd name="T32" fmla="*/ 0 w 47"/>
                  <a:gd name="T33" fmla="*/ 47 h 47"/>
                  <a:gd name="T34" fmla="*/ 0 w 47"/>
                  <a:gd name="T35" fmla="*/ 47 h 47"/>
                  <a:gd name="T36" fmla="*/ 0 w 47"/>
                  <a:gd name="T37" fmla="*/ 45 h 47"/>
                  <a:gd name="T38" fmla="*/ 0 w 47"/>
                  <a:gd name="T39" fmla="*/ 0 h 47"/>
                  <a:gd name="T40" fmla="*/ 0 w 47"/>
                  <a:gd name="T41" fmla="*/ 0 h 47"/>
                  <a:gd name="T42" fmla="*/ 0 w 47"/>
                  <a:gd name="T43" fmla="*/ 0 h 47"/>
                  <a:gd name="T44" fmla="*/ 23 w 47"/>
                  <a:gd name="T45" fmla="*/ 0 h 47"/>
                  <a:gd name="T46" fmla="*/ 23 w 47"/>
                  <a:gd name="T47" fmla="*/ 0 h 47"/>
                  <a:gd name="T48" fmla="*/ 0 w 47"/>
                  <a:gd name="T49" fmla="*/ 0 h 47"/>
                  <a:gd name="T50" fmla="*/ 0 w 47"/>
                  <a:gd name="T51" fmla="*/ 4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7">
                    <a:moveTo>
                      <a:pt x="23" y="45"/>
                    </a:moveTo>
                    <a:lnTo>
                      <a:pt x="46" y="45"/>
                    </a:lnTo>
                    <a:lnTo>
                      <a:pt x="46" y="0"/>
                    </a:lnTo>
                    <a:lnTo>
                      <a:pt x="23" y="0"/>
                    </a:lnTo>
                    <a:lnTo>
                      <a:pt x="23" y="0"/>
                    </a:lnTo>
                    <a:lnTo>
                      <a:pt x="46" y="0"/>
                    </a:lnTo>
                    <a:lnTo>
                      <a:pt x="47" y="0"/>
                    </a:lnTo>
                    <a:lnTo>
                      <a:pt x="47" y="0"/>
                    </a:lnTo>
                    <a:lnTo>
                      <a:pt x="47" y="45"/>
                    </a:lnTo>
                    <a:lnTo>
                      <a:pt x="47" y="47"/>
                    </a:lnTo>
                    <a:lnTo>
                      <a:pt x="46" y="47"/>
                    </a:lnTo>
                    <a:lnTo>
                      <a:pt x="23" y="47"/>
                    </a:lnTo>
                    <a:lnTo>
                      <a:pt x="23" y="45"/>
                    </a:lnTo>
                    <a:close/>
                    <a:moveTo>
                      <a:pt x="0" y="45"/>
                    </a:moveTo>
                    <a:lnTo>
                      <a:pt x="23" y="45"/>
                    </a:lnTo>
                    <a:lnTo>
                      <a:pt x="23" y="47"/>
                    </a:lnTo>
                    <a:lnTo>
                      <a:pt x="0" y="47"/>
                    </a:lnTo>
                    <a:lnTo>
                      <a:pt x="0" y="47"/>
                    </a:lnTo>
                    <a:lnTo>
                      <a:pt x="0" y="45"/>
                    </a:lnTo>
                    <a:lnTo>
                      <a:pt x="0" y="0"/>
                    </a:lnTo>
                    <a:lnTo>
                      <a:pt x="0" y="0"/>
                    </a:lnTo>
                    <a:lnTo>
                      <a:pt x="0" y="0"/>
                    </a:lnTo>
                    <a:lnTo>
                      <a:pt x="23" y="0"/>
                    </a:lnTo>
                    <a:lnTo>
                      <a:pt x="23" y="0"/>
                    </a:lnTo>
                    <a:lnTo>
                      <a:pt x="0" y="0"/>
                    </a:lnTo>
                    <a:lnTo>
                      <a:pt x="0" y="4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541" name="Rectangle 970"/>
              <p:cNvSpPr>
                <a:spLocks noChangeArrowheads="1"/>
              </p:cNvSpPr>
              <p:nvPr/>
            </p:nvSpPr>
            <p:spPr bwMode="auto">
              <a:xfrm>
                <a:off x="2181" y="2779"/>
                <a:ext cx="45" cy="45"/>
              </a:xfrm>
              <a:prstGeom prst="rect">
                <a:avLst/>
              </a:prstGeom>
              <a:solidFill>
                <a:srgbClr val="A06DA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542" name="Freeform 971"/>
              <p:cNvSpPr>
                <a:spLocks noEditPoints="1"/>
              </p:cNvSpPr>
              <p:nvPr/>
            </p:nvSpPr>
            <p:spPr bwMode="auto">
              <a:xfrm>
                <a:off x="2179" y="2779"/>
                <a:ext cx="47" cy="47"/>
              </a:xfrm>
              <a:custGeom>
                <a:avLst/>
                <a:gdLst>
                  <a:gd name="T0" fmla="*/ 24 w 47"/>
                  <a:gd name="T1" fmla="*/ 45 h 47"/>
                  <a:gd name="T2" fmla="*/ 47 w 47"/>
                  <a:gd name="T3" fmla="*/ 45 h 47"/>
                  <a:gd name="T4" fmla="*/ 47 w 47"/>
                  <a:gd name="T5" fmla="*/ 0 h 47"/>
                  <a:gd name="T6" fmla="*/ 24 w 47"/>
                  <a:gd name="T7" fmla="*/ 0 h 47"/>
                  <a:gd name="T8" fmla="*/ 24 w 47"/>
                  <a:gd name="T9" fmla="*/ 0 h 47"/>
                  <a:gd name="T10" fmla="*/ 47 w 47"/>
                  <a:gd name="T11" fmla="*/ 0 h 47"/>
                  <a:gd name="T12" fmla="*/ 47 w 47"/>
                  <a:gd name="T13" fmla="*/ 0 h 47"/>
                  <a:gd name="T14" fmla="*/ 47 w 47"/>
                  <a:gd name="T15" fmla="*/ 0 h 47"/>
                  <a:gd name="T16" fmla="*/ 47 w 47"/>
                  <a:gd name="T17" fmla="*/ 45 h 47"/>
                  <a:gd name="T18" fmla="*/ 47 w 47"/>
                  <a:gd name="T19" fmla="*/ 47 h 47"/>
                  <a:gd name="T20" fmla="*/ 47 w 47"/>
                  <a:gd name="T21" fmla="*/ 47 h 47"/>
                  <a:gd name="T22" fmla="*/ 24 w 47"/>
                  <a:gd name="T23" fmla="*/ 47 h 47"/>
                  <a:gd name="T24" fmla="*/ 24 w 47"/>
                  <a:gd name="T25" fmla="*/ 45 h 47"/>
                  <a:gd name="T26" fmla="*/ 2 w 47"/>
                  <a:gd name="T27" fmla="*/ 45 h 47"/>
                  <a:gd name="T28" fmla="*/ 24 w 47"/>
                  <a:gd name="T29" fmla="*/ 45 h 47"/>
                  <a:gd name="T30" fmla="*/ 24 w 47"/>
                  <a:gd name="T31" fmla="*/ 47 h 47"/>
                  <a:gd name="T32" fmla="*/ 2 w 47"/>
                  <a:gd name="T33" fmla="*/ 47 h 47"/>
                  <a:gd name="T34" fmla="*/ 0 w 47"/>
                  <a:gd name="T35" fmla="*/ 47 h 47"/>
                  <a:gd name="T36" fmla="*/ 0 w 47"/>
                  <a:gd name="T37" fmla="*/ 45 h 47"/>
                  <a:gd name="T38" fmla="*/ 0 w 47"/>
                  <a:gd name="T39" fmla="*/ 0 h 47"/>
                  <a:gd name="T40" fmla="*/ 0 w 47"/>
                  <a:gd name="T41" fmla="*/ 0 h 47"/>
                  <a:gd name="T42" fmla="*/ 2 w 47"/>
                  <a:gd name="T43" fmla="*/ 0 h 47"/>
                  <a:gd name="T44" fmla="*/ 24 w 47"/>
                  <a:gd name="T45" fmla="*/ 0 h 47"/>
                  <a:gd name="T46" fmla="*/ 24 w 47"/>
                  <a:gd name="T47" fmla="*/ 0 h 47"/>
                  <a:gd name="T48" fmla="*/ 2 w 47"/>
                  <a:gd name="T49" fmla="*/ 0 h 47"/>
                  <a:gd name="T50" fmla="*/ 2 w 47"/>
                  <a:gd name="T51" fmla="*/ 4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7">
                    <a:moveTo>
                      <a:pt x="24" y="45"/>
                    </a:moveTo>
                    <a:lnTo>
                      <a:pt x="47" y="45"/>
                    </a:lnTo>
                    <a:lnTo>
                      <a:pt x="47" y="0"/>
                    </a:lnTo>
                    <a:lnTo>
                      <a:pt x="24" y="0"/>
                    </a:lnTo>
                    <a:lnTo>
                      <a:pt x="24" y="0"/>
                    </a:lnTo>
                    <a:lnTo>
                      <a:pt x="47" y="0"/>
                    </a:lnTo>
                    <a:lnTo>
                      <a:pt x="47" y="0"/>
                    </a:lnTo>
                    <a:lnTo>
                      <a:pt x="47" y="0"/>
                    </a:lnTo>
                    <a:lnTo>
                      <a:pt x="47" y="45"/>
                    </a:lnTo>
                    <a:lnTo>
                      <a:pt x="47" y="47"/>
                    </a:lnTo>
                    <a:lnTo>
                      <a:pt x="47" y="47"/>
                    </a:lnTo>
                    <a:lnTo>
                      <a:pt x="24" y="47"/>
                    </a:lnTo>
                    <a:lnTo>
                      <a:pt x="24" y="45"/>
                    </a:lnTo>
                    <a:close/>
                    <a:moveTo>
                      <a:pt x="2" y="45"/>
                    </a:moveTo>
                    <a:lnTo>
                      <a:pt x="24" y="45"/>
                    </a:lnTo>
                    <a:lnTo>
                      <a:pt x="24" y="47"/>
                    </a:lnTo>
                    <a:lnTo>
                      <a:pt x="2" y="47"/>
                    </a:lnTo>
                    <a:lnTo>
                      <a:pt x="0" y="47"/>
                    </a:lnTo>
                    <a:lnTo>
                      <a:pt x="0" y="45"/>
                    </a:lnTo>
                    <a:lnTo>
                      <a:pt x="0" y="0"/>
                    </a:lnTo>
                    <a:lnTo>
                      <a:pt x="0" y="0"/>
                    </a:lnTo>
                    <a:lnTo>
                      <a:pt x="2" y="0"/>
                    </a:lnTo>
                    <a:lnTo>
                      <a:pt x="24" y="0"/>
                    </a:lnTo>
                    <a:lnTo>
                      <a:pt x="24" y="0"/>
                    </a:lnTo>
                    <a:lnTo>
                      <a:pt x="2" y="0"/>
                    </a:lnTo>
                    <a:lnTo>
                      <a:pt x="2" y="4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543" name="Rectangle 972"/>
              <p:cNvSpPr>
                <a:spLocks noChangeArrowheads="1"/>
              </p:cNvSpPr>
              <p:nvPr/>
            </p:nvSpPr>
            <p:spPr bwMode="auto">
              <a:xfrm>
                <a:off x="2226" y="2779"/>
                <a:ext cx="46" cy="45"/>
              </a:xfrm>
              <a:prstGeom prst="rect">
                <a:avLst/>
              </a:prstGeom>
              <a:solidFill>
                <a:srgbClr val="A06DA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544" name="Freeform 973"/>
              <p:cNvSpPr>
                <a:spLocks noEditPoints="1"/>
              </p:cNvSpPr>
              <p:nvPr/>
            </p:nvSpPr>
            <p:spPr bwMode="auto">
              <a:xfrm>
                <a:off x="2226" y="2779"/>
                <a:ext cx="47" cy="47"/>
              </a:xfrm>
              <a:custGeom>
                <a:avLst/>
                <a:gdLst>
                  <a:gd name="T0" fmla="*/ 46 w 47"/>
                  <a:gd name="T1" fmla="*/ 47 h 47"/>
                  <a:gd name="T2" fmla="*/ 24 w 47"/>
                  <a:gd name="T3" fmla="*/ 47 h 47"/>
                  <a:gd name="T4" fmla="*/ 24 w 47"/>
                  <a:gd name="T5" fmla="*/ 45 h 47"/>
                  <a:gd name="T6" fmla="*/ 46 w 47"/>
                  <a:gd name="T7" fmla="*/ 45 h 47"/>
                  <a:gd name="T8" fmla="*/ 46 w 47"/>
                  <a:gd name="T9" fmla="*/ 0 h 47"/>
                  <a:gd name="T10" fmla="*/ 24 w 47"/>
                  <a:gd name="T11" fmla="*/ 0 h 47"/>
                  <a:gd name="T12" fmla="*/ 24 w 47"/>
                  <a:gd name="T13" fmla="*/ 0 h 47"/>
                  <a:gd name="T14" fmla="*/ 46 w 47"/>
                  <a:gd name="T15" fmla="*/ 0 h 47"/>
                  <a:gd name="T16" fmla="*/ 47 w 47"/>
                  <a:gd name="T17" fmla="*/ 0 h 47"/>
                  <a:gd name="T18" fmla="*/ 47 w 47"/>
                  <a:gd name="T19" fmla="*/ 0 h 47"/>
                  <a:gd name="T20" fmla="*/ 47 w 47"/>
                  <a:gd name="T21" fmla="*/ 45 h 47"/>
                  <a:gd name="T22" fmla="*/ 47 w 47"/>
                  <a:gd name="T23" fmla="*/ 47 h 47"/>
                  <a:gd name="T24" fmla="*/ 46 w 47"/>
                  <a:gd name="T25" fmla="*/ 47 h 47"/>
                  <a:gd name="T26" fmla="*/ 24 w 47"/>
                  <a:gd name="T27" fmla="*/ 47 h 47"/>
                  <a:gd name="T28" fmla="*/ 0 w 47"/>
                  <a:gd name="T29" fmla="*/ 47 h 47"/>
                  <a:gd name="T30" fmla="*/ 0 w 47"/>
                  <a:gd name="T31" fmla="*/ 47 h 47"/>
                  <a:gd name="T32" fmla="*/ 0 w 47"/>
                  <a:gd name="T33" fmla="*/ 45 h 47"/>
                  <a:gd name="T34" fmla="*/ 0 w 47"/>
                  <a:gd name="T35" fmla="*/ 0 h 47"/>
                  <a:gd name="T36" fmla="*/ 0 w 47"/>
                  <a:gd name="T37" fmla="*/ 0 h 47"/>
                  <a:gd name="T38" fmla="*/ 0 w 47"/>
                  <a:gd name="T39" fmla="*/ 0 h 47"/>
                  <a:gd name="T40" fmla="*/ 24 w 47"/>
                  <a:gd name="T41" fmla="*/ 0 h 47"/>
                  <a:gd name="T42" fmla="*/ 24 w 47"/>
                  <a:gd name="T43" fmla="*/ 0 h 47"/>
                  <a:gd name="T44" fmla="*/ 0 w 47"/>
                  <a:gd name="T45" fmla="*/ 0 h 47"/>
                  <a:gd name="T46" fmla="*/ 0 w 47"/>
                  <a:gd name="T47" fmla="*/ 45 h 47"/>
                  <a:gd name="T48" fmla="*/ 24 w 47"/>
                  <a:gd name="T49" fmla="*/ 45 h 47"/>
                  <a:gd name="T50" fmla="*/ 24 w 47"/>
                  <a:gd name="T51" fmla="*/ 4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7">
                    <a:moveTo>
                      <a:pt x="46" y="47"/>
                    </a:moveTo>
                    <a:lnTo>
                      <a:pt x="24" y="47"/>
                    </a:lnTo>
                    <a:lnTo>
                      <a:pt x="24" y="45"/>
                    </a:lnTo>
                    <a:lnTo>
                      <a:pt x="46" y="45"/>
                    </a:lnTo>
                    <a:lnTo>
                      <a:pt x="46" y="0"/>
                    </a:lnTo>
                    <a:lnTo>
                      <a:pt x="24" y="0"/>
                    </a:lnTo>
                    <a:lnTo>
                      <a:pt x="24" y="0"/>
                    </a:lnTo>
                    <a:lnTo>
                      <a:pt x="46" y="0"/>
                    </a:lnTo>
                    <a:lnTo>
                      <a:pt x="47" y="0"/>
                    </a:lnTo>
                    <a:lnTo>
                      <a:pt x="47" y="0"/>
                    </a:lnTo>
                    <a:lnTo>
                      <a:pt x="47" y="45"/>
                    </a:lnTo>
                    <a:lnTo>
                      <a:pt x="47" y="47"/>
                    </a:lnTo>
                    <a:lnTo>
                      <a:pt x="46" y="47"/>
                    </a:lnTo>
                    <a:close/>
                    <a:moveTo>
                      <a:pt x="24" y="47"/>
                    </a:moveTo>
                    <a:lnTo>
                      <a:pt x="0" y="47"/>
                    </a:lnTo>
                    <a:lnTo>
                      <a:pt x="0" y="47"/>
                    </a:lnTo>
                    <a:lnTo>
                      <a:pt x="0" y="45"/>
                    </a:lnTo>
                    <a:lnTo>
                      <a:pt x="0" y="0"/>
                    </a:lnTo>
                    <a:lnTo>
                      <a:pt x="0" y="0"/>
                    </a:lnTo>
                    <a:lnTo>
                      <a:pt x="0" y="0"/>
                    </a:lnTo>
                    <a:lnTo>
                      <a:pt x="24" y="0"/>
                    </a:lnTo>
                    <a:lnTo>
                      <a:pt x="24" y="0"/>
                    </a:lnTo>
                    <a:lnTo>
                      <a:pt x="0" y="0"/>
                    </a:lnTo>
                    <a:lnTo>
                      <a:pt x="0" y="45"/>
                    </a:lnTo>
                    <a:lnTo>
                      <a:pt x="24" y="45"/>
                    </a:lnTo>
                    <a:lnTo>
                      <a:pt x="24" y="4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545" name="Rectangle 974"/>
              <p:cNvSpPr>
                <a:spLocks noChangeArrowheads="1"/>
              </p:cNvSpPr>
              <p:nvPr/>
            </p:nvSpPr>
            <p:spPr bwMode="auto">
              <a:xfrm>
                <a:off x="2272" y="2779"/>
                <a:ext cx="47" cy="45"/>
              </a:xfrm>
              <a:prstGeom prst="rect">
                <a:avLst/>
              </a:prstGeom>
              <a:solidFill>
                <a:srgbClr val="A06DA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546" name="Freeform 975"/>
              <p:cNvSpPr>
                <a:spLocks noEditPoints="1"/>
              </p:cNvSpPr>
              <p:nvPr/>
            </p:nvSpPr>
            <p:spPr bwMode="auto">
              <a:xfrm>
                <a:off x="2272" y="2779"/>
                <a:ext cx="47" cy="47"/>
              </a:xfrm>
              <a:custGeom>
                <a:avLst/>
                <a:gdLst>
                  <a:gd name="T0" fmla="*/ 24 w 47"/>
                  <a:gd name="T1" fmla="*/ 45 h 47"/>
                  <a:gd name="T2" fmla="*/ 46 w 47"/>
                  <a:gd name="T3" fmla="*/ 45 h 47"/>
                  <a:gd name="T4" fmla="*/ 46 w 47"/>
                  <a:gd name="T5" fmla="*/ 0 h 47"/>
                  <a:gd name="T6" fmla="*/ 24 w 47"/>
                  <a:gd name="T7" fmla="*/ 0 h 47"/>
                  <a:gd name="T8" fmla="*/ 24 w 47"/>
                  <a:gd name="T9" fmla="*/ 0 h 47"/>
                  <a:gd name="T10" fmla="*/ 47 w 47"/>
                  <a:gd name="T11" fmla="*/ 0 h 47"/>
                  <a:gd name="T12" fmla="*/ 47 w 47"/>
                  <a:gd name="T13" fmla="*/ 0 h 47"/>
                  <a:gd name="T14" fmla="*/ 47 w 47"/>
                  <a:gd name="T15" fmla="*/ 0 h 47"/>
                  <a:gd name="T16" fmla="*/ 47 w 47"/>
                  <a:gd name="T17" fmla="*/ 45 h 47"/>
                  <a:gd name="T18" fmla="*/ 47 w 47"/>
                  <a:gd name="T19" fmla="*/ 47 h 47"/>
                  <a:gd name="T20" fmla="*/ 47 w 47"/>
                  <a:gd name="T21" fmla="*/ 47 h 47"/>
                  <a:gd name="T22" fmla="*/ 24 w 47"/>
                  <a:gd name="T23" fmla="*/ 47 h 47"/>
                  <a:gd name="T24" fmla="*/ 24 w 47"/>
                  <a:gd name="T25" fmla="*/ 45 h 47"/>
                  <a:gd name="T26" fmla="*/ 1 w 47"/>
                  <a:gd name="T27" fmla="*/ 45 h 47"/>
                  <a:gd name="T28" fmla="*/ 24 w 47"/>
                  <a:gd name="T29" fmla="*/ 45 h 47"/>
                  <a:gd name="T30" fmla="*/ 24 w 47"/>
                  <a:gd name="T31" fmla="*/ 47 h 47"/>
                  <a:gd name="T32" fmla="*/ 0 w 47"/>
                  <a:gd name="T33" fmla="*/ 47 h 47"/>
                  <a:gd name="T34" fmla="*/ 0 w 47"/>
                  <a:gd name="T35" fmla="*/ 47 h 47"/>
                  <a:gd name="T36" fmla="*/ 0 w 47"/>
                  <a:gd name="T37" fmla="*/ 45 h 47"/>
                  <a:gd name="T38" fmla="*/ 0 w 47"/>
                  <a:gd name="T39" fmla="*/ 0 h 47"/>
                  <a:gd name="T40" fmla="*/ 0 w 47"/>
                  <a:gd name="T41" fmla="*/ 0 h 47"/>
                  <a:gd name="T42" fmla="*/ 0 w 47"/>
                  <a:gd name="T43" fmla="*/ 0 h 47"/>
                  <a:gd name="T44" fmla="*/ 24 w 47"/>
                  <a:gd name="T45" fmla="*/ 0 h 47"/>
                  <a:gd name="T46" fmla="*/ 24 w 47"/>
                  <a:gd name="T47" fmla="*/ 0 h 47"/>
                  <a:gd name="T48" fmla="*/ 1 w 47"/>
                  <a:gd name="T49" fmla="*/ 0 h 47"/>
                  <a:gd name="T50" fmla="*/ 1 w 47"/>
                  <a:gd name="T51" fmla="*/ 4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7">
                    <a:moveTo>
                      <a:pt x="24" y="45"/>
                    </a:moveTo>
                    <a:lnTo>
                      <a:pt x="46" y="45"/>
                    </a:lnTo>
                    <a:lnTo>
                      <a:pt x="46" y="0"/>
                    </a:lnTo>
                    <a:lnTo>
                      <a:pt x="24" y="0"/>
                    </a:lnTo>
                    <a:lnTo>
                      <a:pt x="24" y="0"/>
                    </a:lnTo>
                    <a:lnTo>
                      <a:pt x="47" y="0"/>
                    </a:lnTo>
                    <a:lnTo>
                      <a:pt x="47" y="0"/>
                    </a:lnTo>
                    <a:lnTo>
                      <a:pt x="47" y="0"/>
                    </a:lnTo>
                    <a:lnTo>
                      <a:pt x="47" y="45"/>
                    </a:lnTo>
                    <a:lnTo>
                      <a:pt x="47" y="47"/>
                    </a:lnTo>
                    <a:lnTo>
                      <a:pt x="47" y="47"/>
                    </a:lnTo>
                    <a:lnTo>
                      <a:pt x="24" y="47"/>
                    </a:lnTo>
                    <a:lnTo>
                      <a:pt x="24" y="45"/>
                    </a:lnTo>
                    <a:close/>
                    <a:moveTo>
                      <a:pt x="1" y="45"/>
                    </a:moveTo>
                    <a:lnTo>
                      <a:pt x="24" y="45"/>
                    </a:lnTo>
                    <a:lnTo>
                      <a:pt x="24" y="47"/>
                    </a:lnTo>
                    <a:lnTo>
                      <a:pt x="0" y="47"/>
                    </a:lnTo>
                    <a:lnTo>
                      <a:pt x="0" y="47"/>
                    </a:lnTo>
                    <a:lnTo>
                      <a:pt x="0" y="45"/>
                    </a:lnTo>
                    <a:lnTo>
                      <a:pt x="0" y="0"/>
                    </a:lnTo>
                    <a:lnTo>
                      <a:pt x="0" y="0"/>
                    </a:lnTo>
                    <a:lnTo>
                      <a:pt x="0" y="0"/>
                    </a:lnTo>
                    <a:lnTo>
                      <a:pt x="24" y="0"/>
                    </a:lnTo>
                    <a:lnTo>
                      <a:pt x="24" y="0"/>
                    </a:lnTo>
                    <a:lnTo>
                      <a:pt x="1" y="0"/>
                    </a:lnTo>
                    <a:lnTo>
                      <a:pt x="1" y="4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547" name="Rectangle 976"/>
              <p:cNvSpPr>
                <a:spLocks noChangeArrowheads="1"/>
              </p:cNvSpPr>
              <p:nvPr/>
            </p:nvSpPr>
            <p:spPr bwMode="auto">
              <a:xfrm>
                <a:off x="2365" y="2779"/>
                <a:ext cx="46" cy="45"/>
              </a:xfrm>
              <a:prstGeom prst="rect">
                <a:avLst/>
              </a:prstGeom>
              <a:solidFill>
                <a:srgbClr val="A06DA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548" name="Freeform 977"/>
              <p:cNvSpPr>
                <a:spLocks noEditPoints="1"/>
              </p:cNvSpPr>
              <p:nvPr/>
            </p:nvSpPr>
            <p:spPr bwMode="auto">
              <a:xfrm>
                <a:off x="2365" y="2779"/>
                <a:ext cx="47" cy="47"/>
              </a:xfrm>
              <a:custGeom>
                <a:avLst/>
                <a:gdLst>
                  <a:gd name="T0" fmla="*/ 23 w 47"/>
                  <a:gd name="T1" fmla="*/ 45 h 47"/>
                  <a:gd name="T2" fmla="*/ 46 w 47"/>
                  <a:gd name="T3" fmla="*/ 45 h 47"/>
                  <a:gd name="T4" fmla="*/ 46 w 47"/>
                  <a:gd name="T5" fmla="*/ 0 h 47"/>
                  <a:gd name="T6" fmla="*/ 23 w 47"/>
                  <a:gd name="T7" fmla="*/ 0 h 47"/>
                  <a:gd name="T8" fmla="*/ 23 w 47"/>
                  <a:gd name="T9" fmla="*/ 0 h 47"/>
                  <a:gd name="T10" fmla="*/ 46 w 47"/>
                  <a:gd name="T11" fmla="*/ 0 h 47"/>
                  <a:gd name="T12" fmla="*/ 47 w 47"/>
                  <a:gd name="T13" fmla="*/ 0 h 47"/>
                  <a:gd name="T14" fmla="*/ 47 w 47"/>
                  <a:gd name="T15" fmla="*/ 0 h 47"/>
                  <a:gd name="T16" fmla="*/ 47 w 47"/>
                  <a:gd name="T17" fmla="*/ 45 h 47"/>
                  <a:gd name="T18" fmla="*/ 47 w 47"/>
                  <a:gd name="T19" fmla="*/ 47 h 47"/>
                  <a:gd name="T20" fmla="*/ 46 w 47"/>
                  <a:gd name="T21" fmla="*/ 47 h 47"/>
                  <a:gd name="T22" fmla="*/ 23 w 47"/>
                  <a:gd name="T23" fmla="*/ 47 h 47"/>
                  <a:gd name="T24" fmla="*/ 23 w 47"/>
                  <a:gd name="T25" fmla="*/ 45 h 47"/>
                  <a:gd name="T26" fmla="*/ 0 w 47"/>
                  <a:gd name="T27" fmla="*/ 45 h 47"/>
                  <a:gd name="T28" fmla="*/ 23 w 47"/>
                  <a:gd name="T29" fmla="*/ 45 h 47"/>
                  <a:gd name="T30" fmla="*/ 23 w 47"/>
                  <a:gd name="T31" fmla="*/ 47 h 47"/>
                  <a:gd name="T32" fmla="*/ 0 w 47"/>
                  <a:gd name="T33" fmla="*/ 47 h 47"/>
                  <a:gd name="T34" fmla="*/ 0 w 47"/>
                  <a:gd name="T35" fmla="*/ 47 h 47"/>
                  <a:gd name="T36" fmla="*/ 0 w 47"/>
                  <a:gd name="T37" fmla="*/ 45 h 47"/>
                  <a:gd name="T38" fmla="*/ 0 w 47"/>
                  <a:gd name="T39" fmla="*/ 0 h 47"/>
                  <a:gd name="T40" fmla="*/ 0 w 47"/>
                  <a:gd name="T41" fmla="*/ 0 h 47"/>
                  <a:gd name="T42" fmla="*/ 0 w 47"/>
                  <a:gd name="T43" fmla="*/ 0 h 47"/>
                  <a:gd name="T44" fmla="*/ 23 w 47"/>
                  <a:gd name="T45" fmla="*/ 0 h 47"/>
                  <a:gd name="T46" fmla="*/ 23 w 47"/>
                  <a:gd name="T47" fmla="*/ 0 h 47"/>
                  <a:gd name="T48" fmla="*/ 0 w 47"/>
                  <a:gd name="T49" fmla="*/ 0 h 47"/>
                  <a:gd name="T50" fmla="*/ 0 w 47"/>
                  <a:gd name="T51" fmla="*/ 4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7">
                    <a:moveTo>
                      <a:pt x="23" y="45"/>
                    </a:moveTo>
                    <a:lnTo>
                      <a:pt x="46" y="45"/>
                    </a:lnTo>
                    <a:lnTo>
                      <a:pt x="46" y="0"/>
                    </a:lnTo>
                    <a:lnTo>
                      <a:pt x="23" y="0"/>
                    </a:lnTo>
                    <a:lnTo>
                      <a:pt x="23" y="0"/>
                    </a:lnTo>
                    <a:lnTo>
                      <a:pt x="46" y="0"/>
                    </a:lnTo>
                    <a:lnTo>
                      <a:pt x="47" y="0"/>
                    </a:lnTo>
                    <a:lnTo>
                      <a:pt x="47" y="0"/>
                    </a:lnTo>
                    <a:lnTo>
                      <a:pt x="47" y="45"/>
                    </a:lnTo>
                    <a:lnTo>
                      <a:pt x="47" y="47"/>
                    </a:lnTo>
                    <a:lnTo>
                      <a:pt x="46" y="47"/>
                    </a:lnTo>
                    <a:lnTo>
                      <a:pt x="23" y="47"/>
                    </a:lnTo>
                    <a:lnTo>
                      <a:pt x="23" y="45"/>
                    </a:lnTo>
                    <a:close/>
                    <a:moveTo>
                      <a:pt x="0" y="45"/>
                    </a:moveTo>
                    <a:lnTo>
                      <a:pt x="23" y="45"/>
                    </a:lnTo>
                    <a:lnTo>
                      <a:pt x="23" y="47"/>
                    </a:lnTo>
                    <a:lnTo>
                      <a:pt x="0" y="47"/>
                    </a:lnTo>
                    <a:lnTo>
                      <a:pt x="0" y="47"/>
                    </a:lnTo>
                    <a:lnTo>
                      <a:pt x="0" y="45"/>
                    </a:lnTo>
                    <a:lnTo>
                      <a:pt x="0" y="0"/>
                    </a:lnTo>
                    <a:lnTo>
                      <a:pt x="0" y="0"/>
                    </a:lnTo>
                    <a:lnTo>
                      <a:pt x="0" y="0"/>
                    </a:lnTo>
                    <a:lnTo>
                      <a:pt x="23" y="0"/>
                    </a:lnTo>
                    <a:lnTo>
                      <a:pt x="23" y="0"/>
                    </a:lnTo>
                    <a:lnTo>
                      <a:pt x="0" y="0"/>
                    </a:lnTo>
                    <a:lnTo>
                      <a:pt x="0" y="4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549" name="Rectangle 978"/>
              <p:cNvSpPr>
                <a:spLocks noChangeArrowheads="1"/>
              </p:cNvSpPr>
              <p:nvPr/>
            </p:nvSpPr>
            <p:spPr bwMode="auto">
              <a:xfrm>
                <a:off x="2134" y="2733"/>
                <a:ext cx="47" cy="46"/>
              </a:xfrm>
              <a:prstGeom prst="rect">
                <a:avLst/>
              </a:prstGeom>
              <a:solidFill>
                <a:srgbClr val="A06DA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550" name="Freeform 979"/>
              <p:cNvSpPr>
                <a:spLocks noEditPoints="1"/>
              </p:cNvSpPr>
              <p:nvPr/>
            </p:nvSpPr>
            <p:spPr bwMode="auto">
              <a:xfrm>
                <a:off x="2134" y="2733"/>
                <a:ext cx="47" cy="46"/>
              </a:xfrm>
              <a:custGeom>
                <a:avLst/>
                <a:gdLst>
                  <a:gd name="T0" fmla="*/ 45 w 47"/>
                  <a:gd name="T1" fmla="*/ 0 h 46"/>
                  <a:gd name="T2" fmla="*/ 23 w 47"/>
                  <a:gd name="T3" fmla="*/ 0 h 46"/>
                  <a:gd name="T4" fmla="*/ 23 w 47"/>
                  <a:gd name="T5" fmla="*/ 0 h 46"/>
                  <a:gd name="T6" fmla="*/ 47 w 47"/>
                  <a:gd name="T7" fmla="*/ 0 h 46"/>
                  <a:gd name="T8" fmla="*/ 47 w 47"/>
                  <a:gd name="T9" fmla="*/ 0 h 46"/>
                  <a:gd name="T10" fmla="*/ 47 w 47"/>
                  <a:gd name="T11" fmla="*/ 0 h 46"/>
                  <a:gd name="T12" fmla="*/ 47 w 47"/>
                  <a:gd name="T13" fmla="*/ 46 h 46"/>
                  <a:gd name="T14" fmla="*/ 47 w 47"/>
                  <a:gd name="T15" fmla="*/ 46 h 46"/>
                  <a:gd name="T16" fmla="*/ 47 w 47"/>
                  <a:gd name="T17" fmla="*/ 46 h 46"/>
                  <a:gd name="T18" fmla="*/ 23 w 47"/>
                  <a:gd name="T19" fmla="*/ 46 h 46"/>
                  <a:gd name="T20" fmla="*/ 23 w 47"/>
                  <a:gd name="T21" fmla="*/ 46 h 46"/>
                  <a:gd name="T22" fmla="*/ 45 w 47"/>
                  <a:gd name="T23" fmla="*/ 46 h 46"/>
                  <a:gd name="T24" fmla="*/ 45 w 47"/>
                  <a:gd name="T25" fmla="*/ 0 h 46"/>
                  <a:gd name="T26" fmla="*/ 23 w 47"/>
                  <a:gd name="T27" fmla="*/ 0 h 46"/>
                  <a:gd name="T28" fmla="*/ 1 w 47"/>
                  <a:gd name="T29" fmla="*/ 0 h 46"/>
                  <a:gd name="T30" fmla="*/ 1 w 47"/>
                  <a:gd name="T31" fmla="*/ 46 h 46"/>
                  <a:gd name="T32" fmla="*/ 23 w 47"/>
                  <a:gd name="T33" fmla="*/ 46 h 46"/>
                  <a:gd name="T34" fmla="*/ 23 w 47"/>
                  <a:gd name="T35" fmla="*/ 46 h 46"/>
                  <a:gd name="T36" fmla="*/ 0 w 47"/>
                  <a:gd name="T37" fmla="*/ 46 h 46"/>
                  <a:gd name="T38" fmla="*/ 0 w 47"/>
                  <a:gd name="T39" fmla="*/ 46 h 46"/>
                  <a:gd name="T40" fmla="*/ 0 w 47"/>
                  <a:gd name="T41" fmla="*/ 46 h 46"/>
                  <a:gd name="T42" fmla="*/ 0 w 47"/>
                  <a:gd name="T43" fmla="*/ 0 h 46"/>
                  <a:gd name="T44" fmla="*/ 0 w 47"/>
                  <a:gd name="T45" fmla="*/ 0 h 46"/>
                  <a:gd name="T46" fmla="*/ 0 w 47"/>
                  <a:gd name="T47" fmla="*/ 0 h 46"/>
                  <a:gd name="T48" fmla="*/ 23 w 47"/>
                  <a:gd name="T49" fmla="*/ 0 h 46"/>
                  <a:gd name="T50" fmla="*/ 23 w 47"/>
                  <a:gd name="T51"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6">
                    <a:moveTo>
                      <a:pt x="45" y="0"/>
                    </a:moveTo>
                    <a:lnTo>
                      <a:pt x="23" y="0"/>
                    </a:lnTo>
                    <a:lnTo>
                      <a:pt x="23" y="0"/>
                    </a:lnTo>
                    <a:lnTo>
                      <a:pt x="47" y="0"/>
                    </a:lnTo>
                    <a:lnTo>
                      <a:pt x="47" y="0"/>
                    </a:lnTo>
                    <a:lnTo>
                      <a:pt x="47" y="0"/>
                    </a:lnTo>
                    <a:lnTo>
                      <a:pt x="47" y="46"/>
                    </a:lnTo>
                    <a:lnTo>
                      <a:pt x="47" y="46"/>
                    </a:lnTo>
                    <a:lnTo>
                      <a:pt x="47" y="46"/>
                    </a:lnTo>
                    <a:lnTo>
                      <a:pt x="23" y="46"/>
                    </a:lnTo>
                    <a:lnTo>
                      <a:pt x="23" y="46"/>
                    </a:lnTo>
                    <a:lnTo>
                      <a:pt x="45" y="46"/>
                    </a:lnTo>
                    <a:lnTo>
                      <a:pt x="45" y="0"/>
                    </a:lnTo>
                    <a:close/>
                    <a:moveTo>
                      <a:pt x="23" y="0"/>
                    </a:moveTo>
                    <a:lnTo>
                      <a:pt x="1" y="0"/>
                    </a:lnTo>
                    <a:lnTo>
                      <a:pt x="1" y="46"/>
                    </a:lnTo>
                    <a:lnTo>
                      <a:pt x="23" y="46"/>
                    </a:lnTo>
                    <a:lnTo>
                      <a:pt x="23" y="46"/>
                    </a:lnTo>
                    <a:lnTo>
                      <a:pt x="0" y="46"/>
                    </a:lnTo>
                    <a:lnTo>
                      <a:pt x="0" y="46"/>
                    </a:lnTo>
                    <a:lnTo>
                      <a:pt x="0" y="46"/>
                    </a:lnTo>
                    <a:lnTo>
                      <a:pt x="0" y="0"/>
                    </a:lnTo>
                    <a:lnTo>
                      <a:pt x="0" y="0"/>
                    </a:lnTo>
                    <a:lnTo>
                      <a:pt x="0" y="0"/>
                    </a:lnTo>
                    <a:lnTo>
                      <a:pt x="23" y="0"/>
                    </a:lnTo>
                    <a:lnTo>
                      <a:pt x="2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551" name="Rectangle 980"/>
              <p:cNvSpPr>
                <a:spLocks noChangeArrowheads="1"/>
              </p:cNvSpPr>
              <p:nvPr/>
            </p:nvSpPr>
            <p:spPr bwMode="auto">
              <a:xfrm>
                <a:off x="2181" y="2733"/>
                <a:ext cx="45" cy="46"/>
              </a:xfrm>
              <a:prstGeom prst="rect">
                <a:avLst/>
              </a:prstGeom>
              <a:solidFill>
                <a:srgbClr val="A06DA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552" name="Freeform 981"/>
              <p:cNvSpPr>
                <a:spLocks noEditPoints="1"/>
              </p:cNvSpPr>
              <p:nvPr/>
            </p:nvSpPr>
            <p:spPr bwMode="auto">
              <a:xfrm>
                <a:off x="2179" y="2733"/>
                <a:ext cx="47" cy="46"/>
              </a:xfrm>
              <a:custGeom>
                <a:avLst/>
                <a:gdLst>
                  <a:gd name="T0" fmla="*/ 24 w 47"/>
                  <a:gd name="T1" fmla="*/ 0 h 46"/>
                  <a:gd name="T2" fmla="*/ 47 w 47"/>
                  <a:gd name="T3" fmla="*/ 0 h 46"/>
                  <a:gd name="T4" fmla="*/ 47 w 47"/>
                  <a:gd name="T5" fmla="*/ 0 h 46"/>
                  <a:gd name="T6" fmla="*/ 47 w 47"/>
                  <a:gd name="T7" fmla="*/ 0 h 46"/>
                  <a:gd name="T8" fmla="*/ 47 w 47"/>
                  <a:gd name="T9" fmla="*/ 46 h 46"/>
                  <a:gd name="T10" fmla="*/ 47 w 47"/>
                  <a:gd name="T11" fmla="*/ 46 h 46"/>
                  <a:gd name="T12" fmla="*/ 47 w 47"/>
                  <a:gd name="T13" fmla="*/ 46 h 46"/>
                  <a:gd name="T14" fmla="*/ 24 w 47"/>
                  <a:gd name="T15" fmla="*/ 46 h 46"/>
                  <a:gd name="T16" fmla="*/ 24 w 47"/>
                  <a:gd name="T17" fmla="*/ 46 h 46"/>
                  <a:gd name="T18" fmla="*/ 47 w 47"/>
                  <a:gd name="T19" fmla="*/ 46 h 46"/>
                  <a:gd name="T20" fmla="*/ 47 w 47"/>
                  <a:gd name="T21" fmla="*/ 0 h 46"/>
                  <a:gd name="T22" fmla="*/ 24 w 47"/>
                  <a:gd name="T23" fmla="*/ 0 h 46"/>
                  <a:gd name="T24" fmla="*/ 24 w 47"/>
                  <a:gd name="T25" fmla="*/ 0 h 46"/>
                  <a:gd name="T26" fmla="*/ 2 w 47"/>
                  <a:gd name="T27" fmla="*/ 0 h 46"/>
                  <a:gd name="T28" fmla="*/ 24 w 47"/>
                  <a:gd name="T29" fmla="*/ 0 h 46"/>
                  <a:gd name="T30" fmla="*/ 24 w 47"/>
                  <a:gd name="T31" fmla="*/ 0 h 46"/>
                  <a:gd name="T32" fmla="*/ 2 w 47"/>
                  <a:gd name="T33" fmla="*/ 0 h 46"/>
                  <a:gd name="T34" fmla="*/ 2 w 47"/>
                  <a:gd name="T35" fmla="*/ 46 h 46"/>
                  <a:gd name="T36" fmla="*/ 24 w 47"/>
                  <a:gd name="T37" fmla="*/ 46 h 46"/>
                  <a:gd name="T38" fmla="*/ 24 w 47"/>
                  <a:gd name="T39" fmla="*/ 46 h 46"/>
                  <a:gd name="T40" fmla="*/ 2 w 47"/>
                  <a:gd name="T41" fmla="*/ 46 h 46"/>
                  <a:gd name="T42" fmla="*/ 0 w 47"/>
                  <a:gd name="T43" fmla="*/ 46 h 46"/>
                  <a:gd name="T44" fmla="*/ 0 w 47"/>
                  <a:gd name="T45" fmla="*/ 46 h 46"/>
                  <a:gd name="T46" fmla="*/ 0 w 47"/>
                  <a:gd name="T47" fmla="*/ 0 h 46"/>
                  <a:gd name="T48" fmla="*/ 0 w 47"/>
                  <a:gd name="T49" fmla="*/ 0 h 46"/>
                  <a:gd name="T50" fmla="*/ 2 w 47"/>
                  <a:gd name="T51"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6">
                    <a:moveTo>
                      <a:pt x="24" y="0"/>
                    </a:moveTo>
                    <a:lnTo>
                      <a:pt x="47" y="0"/>
                    </a:lnTo>
                    <a:lnTo>
                      <a:pt x="47" y="0"/>
                    </a:lnTo>
                    <a:lnTo>
                      <a:pt x="47" y="0"/>
                    </a:lnTo>
                    <a:lnTo>
                      <a:pt x="47" y="46"/>
                    </a:lnTo>
                    <a:lnTo>
                      <a:pt x="47" y="46"/>
                    </a:lnTo>
                    <a:lnTo>
                      <a:pt x="47" y="46"/>
                    </a:lnTo>
                    <a:lnTo>
                      <a:pt x="24" y="46"/>
                    </a:lnTo>
                    <a:lnTo>
                      <a:pt x="24" y="46"/>
                    </a:lnTo>
                    <a:lnTo>
                      <a:pt x="47" y="46"/>
                    </a:lnTo>
                    <a:lnTo>
                      <a:pt x="47" y="0"/>
                    </a:lnTo>
                    <a:lnTo>
                      <a:pt x="24" y="0"/>
                    </a:lnTo>
                    <a:lnTo>
                      <a:pt x="24" y="0"/>
                    </a:lnTo>
                    <a:close/>
                    <a:moveTo>
                      <a:pt x="2" y="0"/>
                    </a:moveTo>
                    <a:lnTo>
                      <a:pt x="24" y="0"/>
                    </a:lnTo>
                    <a:lnTo>
                      <a:pt x="24" y="0"/>
                    </a:lnTo>
                    <a:lnTo>
                      <a:pt x="2" y="0"/>
                    </a:lnTo>
                    <a:lnTo>
                      <a:pt x="2" y="46"/>
                    </a:lnTo>
                    <a:lnTo>
                      <a:pt x="24" y="46"/>
                    </a:lnTo>
                    <a:lnTo>
                      <a:pt x="24" y="46"/>
                    </a:lnTo>
                    <a:lnTo>
                      <a:pt x="2" y="46"/>
                    </a:lnTo>
                    <a:lnTo>
                      <a:pt x="0" y="46"/>
                    </a:lnTo>
                    <a:lnTo>
                      <a:pt x="0" y="46"/>
                    </a:lnTo>
                    <a:lnTo>
                      <a:pt x="0" y="0"/>
                    </a:lnTo>
                    <a:lnTo>
                      <a:pt x="0" y="0"/>
                    </a:ln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553" name="Rectangle 982"/>
              <p:cNvSpPr>
                <a:spLocks noChangeArrowheads="1"/>
              </p:cNvSpPr>
              <p:nvPr/>
            </p:nvSpPr>
            <p:spPr bwMode="auto">
              <a:xfrm>
                <a:off x="2226" y="2733"/>
                <a:ext cx="46" cy="46"/>
              </a:xfrm>
              <a:prstGeom prst="rect">
                <a:avLst/>
              </a:prstGeom>
              <a:solidFill>
                <a:srgbClr val="ECC4B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554" name="Freeform 983"/>
              <p:cNvSpPr>
                <a:spLocks noEditPoints="1"/>
              </p:cNvSpPr>
              <p:nvPr/>
            </p:nvSpPr>
            <p:spPr bwMode="auto">
              <a:xfrm>
                <a:off x="2226" y="2733"/>
                <a:ext cx="47" cy="46"/>
              </a:xfrm>
              <a:custGeom>
                <a:avLst/>
                <a:gdLst>
                  <a:gd name="T0" fmla="*/ 46 w 47"/>
                  <a:gd name="T1" fmla="*/ 0 h 46"/>
                  <a:gd name="T2" fmla="*/ 24 w 47"/>
                  <a:gd name="T3" fmla="*/ 0 h 46"/>
                  <a:gd name="T4" fmla="*/ 24 w 47"/>
                  <a:gd name="T5" fmla="*/ 0 h 46"/>
                  <a:gd name="T6" fmla="*/ 46 w 47"/>
                  <a:gd name="T7" fmla="*/ 0 h 46"/>
                  <a:gd name="T8" fmla="*/ 47 w 47"/>
                  <a:gd name="T9" fmla="*/ 0 h 46"/>
                  <a:gd name="T10" fmla="*/ 47 w 47"/>
                  <a:gd name="T11" fmla="*/ 0 h 46"/>
                  <a:gd name="T12" fmla="*/ 47 w 47"/>
                  <a:gd name="T13" fmla="*/ 46 h 46"/>
                  <a:gd name="T14" fmla="*/ 47 w 47"/>
                  <a:gd name="T15" fmla="*/ 46 h 46"/>
                  <a:gd name="T16" fmla="*/ 46 w 47"/>
                  <a:gd name="T17" fmla="*/ 46 h 46"/>
                  <a:gd name="T18" fmla="*/ 24 w 47"/>
                  <a:gd name="T19" fmla="*/ 46 h 46"/>
                  <a:gd name="T20" fmla="*/ 24 w 47"/>
                  <a:gd name="T21" fmla="*/ 46 h 46"/>
                  <a:gd name="T22" fmla="*/ 46 w 47"/>
                  <a:gd name="T23" fmla="*/ 46 h 46"/>
                  <a:gd name="T24" fmla="*/ 46 w 47"/>
                  <a:gd name="T25" fmla="*/ 0 h 46"/>
                  <a:gd name="T26" fmla="*/ 24 w 47"/>
                  <a:gd name="T27" fmla="*/ 0 h 46"/>
                  <a:gd name="T28" fmla="*/ 0 w 47"/>
                  <a:gd name="T29" fmla="*/ 0 h 46"/>
                  <a:gd name="T30" fmla="*/ 0 w 47"/>
                  <a:gd name="T31" fmla="*/ 46 h 46"/>
                  <a:gd name="T32" fmla="*/ 24 w 47"/>
                  <a:gd name="T33" fmla="*/ 46 h 46"/>
                  <a:gd name="T34" fmla="*/ 24 w 47"/>
                  <a:gd name="T35" fmla="*/ 46 h 46"/>
                  <a:gd name="T36" fmla="*/ 0 w 47"/>
                  <a:gd name="T37" fmla="*/ 46 h 46"/>
                  <a:gd name="T38" fmla="*/ 0 w 47"/>
                  <a:gd name="T39" fmla="*/ 46 h 46"/>
                  <a:gd name="T40" fmla="*/ 0 w 47"/>
                  <a:gd name="T41" fmla="*/ 46 h 46"/>
                  <a:gd name="T42" fmla="*/ 0 w 47"/>
                  <a:gd name="T43" fmla="*/ 0 h 46"/>
                  <a:gd name="T44" fmla="*/ 0 w 47"/>
                  <a:gd name="T45" fmla="*/ 0 h 46"/>
                  <a:gd name="T46" fmla="*/ 0 w 47"/>
                  <a:gd name="T47" fmla="*/ 0 h 46"/>
                  <a:gd name="T48" fmla="*/ 24 w 47"/>
                  <a:gd name="T49" fmla="*/ 0 h 46"/>
                  <a:gd name="T50" fmla="*/ 24 w 47"/>
                  <a:gd name="T51"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6">
                    <a:moveTo>
                      <a:pt x="46" y="0"/>
                    </a:moveTo>
                    <a:lnTo>
                      <a:pt x="24" y="0"/>
                    </a:lnTo>
                    <a:lnTo>
                      <a:pt x="24" y="0"/>
                    </a:lnTo>
                    <a:lnTo>
                      <a:pt x="46" y="0"/>
                    </a:lnTo>
                    <a:lnTo>
                      <a:pt x="47" y="0"/>
                    </a:lnTo>
                    <a:lnTo>
                      <a:pt x="47" y="0"/>
                    </a:lnTo>
                    <a:lnTo>
                      <a:pt x="47" y="46"/>
                    </a:lnTo>
                    <a:lnTo>
                      <a:pt x="47" y="46"/>
                    </a:lnTo>
                    <a:lnTo>
                      <a:pt x="46" y="46"/>
                    </a:lnTo>
                    <a:lnTo>
                      <a:pt x="24" y="46"/>
                    </a:lnTo>
                    <a:lnTo>
                      <a:pt x="24" y="46"/>
                    </a:lnTo>
                    <a:lnTo>
                      <a:pt x="46" y="46"/>
                    </a:lnTo>
                    <a:lnTo>
                      <a:pt x="46" y="0"/>
                    </a:lnTo>
                    <a:close/>
                    <a:moveTo>
                      <a:pt x="24" y="0"/>
                    </a:moveTo>
                    <a:lnTo>
                      <a:pt x="0" y="0"/>
                    </a:lnTo>
                    <a:lnTo>
                      <a:pt x="0" y="46"/>
                    </a:lnTo>
                    <a:lnTo>
                      <a:pt x="24" y="46"/>
                    </a:lnTo>
                    <a:lnTo>
                      <a:pt x="24" y="46"/>
                    </a:lnTo>
                    <a:lnTo>
                      <a:pt x="0" y="46"/>
                    </a:lnTo>
                    <a:lnTo>
                      <a:pt x="0" y="46"/>
                    </a:lnTo>
                    <a:lnTo>
                      <a:pt x="0" y="46"/>
                    </a:lnTo>
                    <a:lnTo>
                      <a:pt x="0" y="0"/>
                    </a:lnTo>
                    <a:lnTo>
                      <a:pt x="0" y="0"/>
                    </a:lnTo>
                    <a:lnTo>
                      <a:pt x="0" y="0"/>
                    </a:lnTo>
                    <a:lnTo>
                      <a:pt x="24" y="0"/>
                    </a:lnTo>
                    <a:lnTo>
                      <a:pt x="2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555" name="Rectangle 984"/>
              <p:cNvSpPr>
                <a:spLocks noChangeArrowheads="1"/>
              </p:cNvSpPr>
              <p:nvPr/>
            </p:nvSpPr>
            <p:spPr bwMode="auto">
              <a:xfrm>
                <a:off x="2272" y="2733"/>
                <a:ext cx="47" cy="46"/>
              </a:xfrm>
              <a:prstGeom prst="rect">
                <a:avLst/>
              </a:prstGeom>
              <a:solidFill>
                <a:srgbClr val="A06DA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556" name="Freeform 985"/>
              <p:cNvSpPr>
                <a:spLocks noEditPoints="1"/>
              </p:cNvSpPr>
              <p:nvPr/>
            </p:nvSpPr>
            <p:spPr bwMode="auto">
              <a:xfrm>
                <a:off x="2272" y="2733"/>
                <a:ext cx="47" cy="46"/>
              </a:xfrm>
              <a:custGeom>
                <a:avLst/>
                <a:gdLst>
                  <a:gd name="T0" fmla="*/ 24 w 47"/>
                  <a:gd name="T1" fmla="*/ 0 h 46"/>
                  <a:gd name="T2" fmla="*/ 47 w 47"/>
                  <a:gd name="T3" fmla="*/ 0 h 46"/>
                  <a:gd name="T4" fmla="*/ 47 w 47"/>
                  <a:gd name="T5" fmla="*/ 0 h 46"/>
                  <a:gd name="T6" fmla="*/ 47 w 47"/>
                  <a:gd name="T7" fmla="*/ 0 h 46"/>
                  <a:gd name="T8" fmla="*/ 47 w 47"/>
                  <a:gd name="T9" fmla="*/ 46 h 46"/>
                  <a:gd name="T10" fmla="*/ 47 w 47"/>
                  <a:gd name="T11" fmla="*/ 46 h 46"/>
                  <a:gd name="T12" fmla="*/ 47 w 47"/>
                  <a:gd name="T13" fmla="*/ 46 h 46"/>
                  <a:gd name="T14" fmla="*/ 24 w 47"/>
                  <a:gd name="T15" fmla="*/ 46 h 46"/>
                  <a:gd name="T16" fmla="*/ 24 w 47"/>
                  <a:gd name="T17" fmla="*/ 46 h 46"/>
                  <a:gd name="T18" fmla="*/ 46 w 47"/>
                  <a:gd name="T19" fmla="*/ 46 h 46"/>
                  <a:gd name="T20" fmla="*/ 46 w 47"/>
                  <a:gd name="T21" fmla="*/ 0 h 46"/>
                  <a:gd name="T22" fmla="*/ 24 w 47"/>
                  <a:gd name="T23" fmla="*/ 0 h 46"/>
                  <a:gd name="T24" fmla="*/ 24 w 47"/>
                  <a:gd name="T25" fmla="*/ 0 h 46"/>
                  <a:gd name="T26" fmla="*/ 0 w 47"/>
                  <a:gd name="T27" fmla="*/ 0 h 46"/>
                  <a:gd name="T28" fmla="*/ 24 w 47"/>
                  <a:gd name="T29" fmla="*/ 0 h 46"/>
                  <a:gd name="T30" fmla="*/ 24 w 47"/>
                  <a:gd name="T31" fmla="*/ 0 h 46"/>
                  <a:gd name="T32" fmla="*/ 1 w 47"/>
                  <a:gd name="T33" fmla="*/ 0 h 46"/>
                  <a:gd name="T34" fmla="*/ 1 w 47"/>
                  <a:gd name="T35" fmla="*/ 46 h 46"/>
                  <a:gd name="T36" fmla="*/ 24 w 47"/>
                  <a:gd name="T37" fmla="*/ 46 h 46"/>
                  <a:gd name="T38" fmla="*/ 24 w 47"/>
                  <a:gd name="T39" fmla="*/ 46 h 46"/>
                  <a:gd name="T40" fmla="*/ 0 w 47"/>
                  <a:gd name="T41" fmla="*/ 46 h 46"/>
                  <a:gd name="T42" fmla="*/ 0 w 47"/>
                  <a:gd name="T43" fmla="*/ 46 h 46"/>
                  <a:gd name="T44" fmla="*/ 0 w 47"/>
                  <a:gd name="T45" fmla="*/ 46 h 46"/>
                  <a:gd name="T46" fmla="*/ 0 w 47"/>
                  <a:gd name="T47" fmla="*/ 0 h 46"/>
                  <a:gd name="T48" fmla="*/ 0 w 47"/>
                  <a:gd name="T49" fmla="*/ 0 h 46"/>
                  <a:gd name="T50" fmla="*/ 0 w 47"/>
                  <a:gd name="T51"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6">
                    <a:moveTo>
                      <a:pt x="24" y="0"/>
                    </a:moveTo>
                    <a:lnTo>
                      <a:pt x="47" y="0"/>
                    </a:lnTo>
                    <a:lnTo>
                      <a:pt x="47" y="0"/>
                    </a:lnTo>
                    <a:lnTo>
                      <a:pt x="47" y="0"/>
                    </a:lnTo>
                    <a:lnTo>
                      <a:pt x="47" y="46"/>
                    </a:lnTo>
                    <a:lnTo>
                      <a:pt x="47" y="46"/>
                    </a:lnTo>
                    <a:lnTo>
                      <a:pt x="47" y="46"/>
                    </a:lnTo>
                    <a:lnTo>
                      <a:pt x="24" y="46"/>
                    </a:lnTo>
                    <a:lnTo>
                      <a:pt x="24" y="46"/>
                    </a:lnTo>
                    <a:lnTo>
                      <a:pt x="46" y="46"/>
                    </a:lnTo>
                    <a:lnTo>
                      <a:pt x="46" y="0"/>
                    </a:lnTo>
                    <a:lnTo>
                      <a:pt x="24" y="0"/>
                    </a:lnTo>
                    <a:lnTo>
                      <a:pt x="24" y="0"/>
                    </a:lnTo>
                    <a:close/>
                    <a:moveTo>
                      <a:pt x="0" y="0"/>
                    </a:moveTo>
                    <a:lnTo>
                      <a:pt x="24" y="0"/>
                    </a:lnTo>
                    <a:lnTo>
                      <a:pt x="24" y="0"/>
                    </a:lnTo>
                    <a:lnTo>
                      <a:pt x="1" y="0"/>
                    </a:lnTo>
                    <a:lnTo>
                      <a:pt x="1" y="46"/>
                    </a:lnTo>
                    <a:lnTo>
                      <a:pt x="24" y="46"/>
                    </a:lnTo>
                    <a:lnTo>
                      <a:pt x="24" y="46"/>
                    </a:lnTo>
                    <a:lnTo>
                      <a:pt x="0" y="46"/>
                    </a:lnTo>
                    <a:lnTo>
                      <a:pt x="0" y="46"/>
                    </a:lnTo>
                    <a:lnTo>
                      <a:pt x="0" y="46"/>
                    </a:lnTo>
                    <a:lnTo>
                      <a:pt x="0" y="0"/>
                    </a:lnTo>
                    <a:lnTo>
                      <a:pt x="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557" name="Rectangle 986"/>
              <p:cNvSpPr>
                <a:spLocks noChangeArrowheads="1"/>
              </p:cNvSpPr>
              <p:nvPr/>
            </p:nvSpPr>
            <p:spPr bwMode="auto">
              <a:xfrm>
                <a:off x="2319" y="2733"/>
                <a:ext cx="46" cy="46"/>
              </a:xfrm>
              <a:prstGeom prst="rect">
                <a:avLst/>
              </a:prstGeom>
              <a:solidFill>
                <a:srgbClr val="A06DA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558" name="Freeform 987"/>
              <p:cNvSpPr>
                <a:spLocks noEditPoints="1"/>
              </p:cNvSpPr>
              <p:nvPr/>
            </p:nvSpPr>
            <p:spPr bwMode="auto">
              <a:xfrm>
                <a:off x="2318" y="2733"/>
                <a:ext cx="47" cy="46"/>
              </a:xfrm>
              <a:custGeom>
                <a:avLst/>
                <a:gdLst>
                  <a:gd name="T0" fmla="*/ 47 w 47"/>
                  <a:gd name="T1" fmla="*/ 0 h 46"/>
                  <a:gd name="T2" fmla="*/ 23 w 47"/>
                  <a:gd name="T3" fmla="*/ 0 h 46"/>
                  <a:gd name="T4" fmla="*/ 23 w 47"/>
                  <a:gd name="T5" fmla="*/ 0 h 46"/>
                  <a:gd name="T6" fmla="*/ 47 w 47"/>
                  <a:gd name="T7" fmla="*/ 0 h 46"/>
                  <a:gd name="T8" fmla="*/ 47 w 47"/>
                  <a:gd name="T9" fmla="*/ 0 h 46"/>
                  <a:gd name="T10" fmla="*/ 47 w 47"/>
                  <a:gd name="T11" fmla="*/ 0 h 46"/>
                  <a:gd name="T12" fmla="*/ 47 w 47"/>
                  <a:gd name="T13" fmla="*/ 46 h 46"/>
                  <a:gd name="T14" fmla="*/ 47 w 47"/>
                  <a:gd name="T15" fmla="*/ 46 h 46"/>
                  <a:gd name="T16" fmla="*/ 47 w 47"/>
                  <a:gd name="T17" fmla="*/ 46 h 46"/>
                  <a:gd name="T18" fmla="*/ 23 w 47"/>
                  <a:gd name="T19" fmla="*/ 46 h 46"/>
                  <a:gd name="T20" fmla="*/ 23 w 47"/>
                  <a:gd name="T21" fmla="*/ 46 h 46"/>
                  <a:gd name="T22" fmla="*/ 47 w 47"/>
                  <a:gd name="T23" fmla="*/ 46 h 46"/>
                  <a:gd name="T24" fmla="*/ 47 w 47"/>
                  <a:gd name="T25" fmla="*/ 0 h 46"/>
                  <a:gd name="T26" fmla="*/ 23 w 47"/>
                  <a:gd name="T27" fmla="*/ 0 h 46"/>
                  <a:gd name="T28" fmla="*/ 1 w 47"/>
                  <a:gd name="T29" fmla="*/ 0 h 46"/>
                  <a:gd name="T30" fmla="*/ 1 w 47"/>
                  <a:gd name="T31" fmla="*/ 46 h 46"/>
                  <a:gd name="T32" fmla="*/ 23 w 47"/>
                  <a:gd name="T33" fmla="*/ 46 h 46"/>
                  <a:gd name="T34" fmla="*/ 23 w 47"/>
                  <a:gd name="T35" fmla="*/ 46 h 46"/>
                  <a:gd name="T36" fmla="*/ 1 w 47"/>
                  <a:gd name="T37" fmla="*/ 46 h 46"/>
                  <a:gd name="T38" fmla="*/ 0 w 47"/>
                  <a:gd name="T39" fmla="*/ 46 h 46"/>
                  <a:gd name="T40" fmla="*/ 0 w 47"/>
                  <a:gd name="T41" fmla="*/ 46 h 46"/>
                  <a:gd name="T42" fmla="*/ 0 w 47"/>
                  <a:gd name="T43" fmla="*/ 0 h 46"/>
                  <a:gd name="T44" fmla="*/ 0 w 47"/>
                  <a:gd name="T45" fmla="*/ 0 h 46"/>
                  <a:gd name="T46" fmla="*/ 1 w 47"/>
                  <a:gd name="T47" fmla="*/ 0 h 46"/>
                  <a:gd name="T48" fmla="*/ 23 w 47"/>
                  <a:gd name="T49" fmla="*/ 0 h 46"/>
                  <a:gd name="T50" fmla="*/ 23 w 47"/>
                  <a:gd name="T51"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6">
                    <a:moveTo>
                      <a:pt x="47" y="0"/>
                    </a:moveTo>
                    <a:lnTo>
                      <a:pt x="23" y="0"/>
                    </a:lnTo>
                    <a:lnTo>
                      <a:pt x="23" y="0"/>
                    </a:lnTo>
                    <a:lnTo>
                      <a:pt x="47" y="0"/>
                    </a:lnTo>
                    <a:lnTo>
                      <a:pt x="47" y="0"/>
                    </a:lnTo>
                    <a:lnTo>
                      <a:pt x="47" y="0"/>
                    </a:lnTo>
                    <a:lnTo>
                      <a:pt x="47" y="46"/>
                    </a:lnTo>
                    <a:lnTo>
                      <a:pt x="47" y="46"/>
                    </a:lnTo>
                    <a:lnTo>
                      <a:pt x="47" y="46"/>
                    </a:lnTo>
                    <a:lnTo>
                      <a:pt x="23" y="46"/>
                    </a:lnTo>
                    <a:lnTo>
                      <a:pt x="23" y="46"/>
                    </a:lnTo>
                    <a:lnTo>
                      <a:pt x="47" y="46"/>
                    </a:lnTo>
                    <a:lnTo>
                      <a:pt x="47" y="0"/>
                    </a:lnTo>
                    <a:close/>
                    <a:moveTo>
                      <a:pt x="23" y="0"/>
                    </a:moveTo>
                    <a:lnTo>
                      <a:pt x="1" y="0"/>
                    </a:lnTo>
                    <a:lnTo>
                      <a:pt x="1" y="46"/>
                    </a:lnTo>
                    <a:lnTo>
                      <a:pt x="23" y="46"/>
                    </a:lnTo>
                    <a:lnTo>
                      <a:pt x="23" y="46"/>
                    </a:lnTo>
                    <a:lnTo>
                      <a:pt x="1" y="46"/>
                    </a:lnTo>
                    <a:lnTo>
                      <a:pt x="0" y="46"/>
                    </a:lnTo>
                    <a:lnTo>
                      <a:pt x="0" y="46"/>
                    </a:lnTo>
                    <a:lnTo>
                      <a:pt x="0" y="0"/>
                    </a:lnTo>
                    <a:lnTo>
                      <a:pt x="0" y="0"/>
                    </a:lnTo>
                    <a:lnTo>
                      <a:pt x="1" y="0"/>
                    </a:lnTo>
                    <a:lnTo>
                      <a:pt x="23" y="0"/>
                    </a:lnTo>
                    <a:lnTo>
                      <a:pt x="2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559" name="Rectangle 988"/>
              <p:cNvSpPr>
                <a:spLocks noChangeArrowheads="1"/>
              </p:cNvSpPr>
              <p:nvPr/>
            </p:nvSpPr>
            <p:spPr bwMode="auto">
              <a:xfrm>
                <a:off x="2088" y="2824"/>
                <a:ext cx="46" cy="47"/>
              </a:xfrm>
              <a:prstGeom prst="rect">
                <a:avLst/>
              </a:prstGeom>
              <a:solidFill>
                <a:srgbClr val="ECC4B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560" name="Freeform 989"/>
              <p:cNvSpPr>
                <a:spLocks noEditPoints="1"/>
              </p:cNvSpPr>
              <p:nvPr/>
            </p:nvSpPr>
            <p:spPr bwMode="auto">
              <a:xfrm>
                <a:off x="2088" y="2824"/>
                <a:ext cx="47" cy="47"/>
              </a:xfrm>
              <a:custGeom>
                <a:avLst/>
                <a:gdLst>
                  <a:gd name="T0" fmla="*/ 23 w 47"/>
                  <a:gd name="T1" fmla="*/ 0 h 47"/>
                  <a:gd name="T2" fmla="*/ 46 w 47"/>
                  <a:gd name="T3" fmla="*/ 0 h 47"/>
                  <a:gd name="T4" fmla="*/ 47 w 47"/>
                  <a:gd name="T5" fmla="*/ 0 h 47"/>
                  <a:gd name="T6" fmla="*/ 47 w 47"/>
                  <a:gd name="T7" fmla="*/ 0 h 47"/>
                  <a:gd name="T8" fmla="*/ 47 w 47"/>
                  <a:gd name="T9" fmla="*/ 47 h 47"/>
                  <a:gd name="T10" fmla="*/ 47 w 47"/>
                  <a:gd name="T11" fmla="*/ 47 h 47"/>
                  <a:gd name="T12" fmla="*/ 46 w 47"/>
                  <a:gd name="T13" fmla="*/ 47 h 47"/>
                  <a:gd name="T14" fmla="*/ 23 w 47"/>
                  <a:gd name="T15" fmla="*/ 47 h 47"/>
                  <a:gd name="T16" fmla="*/ 23 w 47"/>
                  <a:gd name="T17" fmla="*/ 46 h 47"/>
                  <a:gd name="T18" fmla="*/ 46 w 47"/>
                  <a:gd name="T19" fmla="*/ 46 h 47"/>
                  <a:gd name="T20" fmla="*/ 46 w 47"/>
                  <a:gd name="T21" fmla="*/ 2 h 47"/>
                  <a:gd name="T22" fmla="*/ 23 w 47"/>
                  <a:gd name="T23" fmla="*/ 2 h 47"/>
                  <a:gd name="T24" fmla="*/ 23 w 47"/>
                  <a:gd name="T25" fmla="*/ 0 h 47"/>
                  <a:gd name="T26" fmla="*/ 0 w 47"/>
                  <a:gd name="T27" fmla="*/ 0 h 47"/>
                  <a:gd name="T28" fmla="*/ 23 w 47"/>
                  <a:gd name="T29" fmla="*/ 0 h 47"/>
                  <a:gd name="T30" fmla="*/ 23 w 47"/>
                  <a:gd name="T31" fmla="*/ 2 h 47"/>
                  <a:gd name="T32" fmla="*/ 0 w 47"/>
                  <a:gd name="T33" fmla="*/ 2 h 47"/>
                  <a:gd name="T34" fmla="*/ 0 w 47"/>
                  <a:gd name="T35" fmla="*/ 46 h 47"/>
                  <a:gd name="T36" fmla="*/ 23 w 47"/>
                  <a:gd name="T37" fmla="*/ 46 h 47"/>
                  <a:gd name="T38" fmla="*/ 23 w 47"/>
                  <a:gd name="T39" fmla="*/ 47 h 47"/>
                  <a:gd name="T40" fmla="*/ 0 w 47"/>
                  <a:gd name="T41" fmla="*/ 47 h 47"/>
                  <a:gd name="T42" fmla="*/ 0 w 47"/>
                  <a:gd name="T43" fmla="*/ 47 h 47"/>
                  <a:gd name="T44" fmla="*/ 0 w 47"/>
                  <a:gd name="T45" fmla="*/ 47 h 47"/>
                  <a:gd name="T46" fmla="*/ 0 w 47"/>
                  <a:gd name="T47" fmla="*/ 0 h 47"/>
                  <a:gd name="T48" fmla="*/ 0 w 47"/>
                  <a:gd name="T49" fmla="*/ 0 h 47"/>
                  <a:gd name="T50" fmla="*/ 0 w 47"/>
                  <a:gd name="T51"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7">
                    <a:moveTo>
                      <a:pt x="23" y="0"/>
                    </a:moveTo>
                    <a:lnTo>
                      <a:pt x="46" y="0"/>
                    </a:lnTo>
                    <a:lnTo>
                      <a:pt x="47" y="0"/>
                    </a:lnTo>
                    <a:lnTo>
                      <a:pt x="47" y="0"/>
                    </a:lnTo>
                    <a:lnTo>
                      <a:pt x="47" y="47"/>
                    </a:lnTo>
                    <a:lnTo>
                      <a:pt x="47" y="47"/>
                    </a:lnTo>
                    <a:lnTo>
                      <a:pt x="46" y="47"/>
                    </a:lnTo>
                    <a:lnTo>
                      <a:pt x="23" y="47"/>
                    </a:lnTo>
                    <a:lnTo>
                      <a:pt x="23" y="46"/>
                    </a:lnTo>
                    <a:lnTo>
                      <a:pt x="46" y="46"/>
                    </a:lnTo>
                    <a:lnTo>
                      <a:pt x="46" y="2"/>
                    </a:lnTo>
                    <a:lnTo>
                      <a:pt x="23" y="2"/>
                    </a:lnTo>
                    <a:lnTo>
                      <a:pt x="23" y="0"/>
                    </a:lnTo>
                    <a:close/>
                    <a:moveTo>
                      <a:pt x="0" y="0"/>
                    </a:moveTo>
                    <a:lnTo>
                      <a:pt x="23" y="0"/>
                    </a:lnTo>
                    <a:lnTo>
                      <a:pt x="23" y="2"/>
                    </a:lnTo>
                    <a:lnTo>
                      <a:pt x="0" y="2"/>
                    </a:lnTo>
                    <a:lnTo>
                      <a:pt x="0" y="46"/>
                    </a:lnTo>
                    <a:lnTo>
                      <a:pt x="23" y="46"/>
                    </a:lnTo>
                    <a:lnTo>
                      <a:pt x="23" y="47"/>
                    </a:lnTo>
                    <a:lnTo>
                      <a:pt x="0" y="47"/>
                    </a:lnTo>
                    <a:lnTo>
                      <a:pt x="0" y="47"/>
                    </a:lnTo>
                    <a:lnTo>
                      <a:pt x="0" y="47"/>
                    </a:lnTo>
                    <a:lnTo>
                      <a:pt x="0" y="0"/>
                    </a:lnTo>
                    <a:lnTo>
                      <a:pt x="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561" name="Rectangle 990"/>
              <p:cNvSpPr>
                <a:spLocks noChangeArrowheads="1"/>
              </p:cNvSpPr>
              <p:nvPr/>
            </p:nvSpPr>
            <p:spPr bwMode="auto">
              <a:xfrm>
                <a:off x="2181" y="2824"/>
                <a:ext cx="45" cy="47"/>
              </a:xfrm>
              <a:prstGeom prst="rect">
                <a:avLst/>
              </a:prstGeom>
              <a:solidFill>
                <a:srgbClr val="CCA8C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562" name="Freeform 991"/>
              <p:cNvSpPr>
                <a:spLocks noEditPoints="1"/>
              </p:cNvSpPr>
              <p:nvPr/>
            </p:nvSpPr>
            <p:spPr bwMode="auto">
              <a:xfrm>
                <a:off x="2179" y="2824"/>
                <a:ext cx="47" cy="47"/>
              </a:xfrm>
              <a:custGeom>
                <a:avLst/>
                <a:gdLst>
                  <a:gd name="T0" fmla="*/ 24 w 47"/>
                  <a:gd name="T1" fmla="*/ 0 h 47"/>
                  <a:gd name="T2" fmla="*/ 47 w 47"/>
                  <a:gd name="T3" fmla="*/ 0 h 47"/>
                  <a:gd name="T4" fmla="*/ 47 w 47"/>
                  <a:gd name="T5" fmla="*/ 0 h 47"/>
                  <a:gd name="T6" fmla="*/ 47 w 47"/>
                  <a:gd name="T7" fmla="*/ 0 h 47"/>
                  <a:gd name="T8" fmla="*/ 47 w 47"/>
                  <a:gd name="T9" fmla="*/ 47 h 47"/>
                  <a:gd name="T10" fmla="*/ 47 w 47"/>
                  <a:gd name="T11" fmla="*/ 47 h 47"/>
                  <a:gd name="T12" fmla="*/ 47 w 47"/>
                  <a:gd name="T13" fmla="*/ 47 h 47"/>
                  <a:gd name="T14" fmla="*/ 24 w 47"/>
                  <a:gd name="T15" fmla="*/ 47 h 47"/>
                  <a:gd name="T16" fmla="*/ 24 w 47"/>
                  <a:gd name="T17" fmla="*/ 46 h 47"/>
                  <a:gd name="T18" fmla="*/ 47 w 47"/>
                  <a:gd name="T19" fmla="*/ 46 h 47"/>
                  <a:gd name="T20" fmla="*/ 47 w 47"/>
                  <a:gd name="T21" fmla="*/ 2 h 47"/>
                  <a:gd name="T22" fmla="*/ 24 w 47"/>
                  <a:gd name="T23" fmla="*/ 2 h 47"/>
                  <a:gd name="T24" fmla="*/ 24 w 47"/>
                  <a:gd name="T25" fmla="*/ 0 h 47"/>
                  <a:gd name="T26" fmla="*/ 2 w 47"/>
                  <a:gd name="T27" fmla="*/ 0 h 47"/>
                  <a:gd name="T28" fmla="*/ 24 w 47"/>
                  <a:gd name="T29" fmla="*/ 0 h 47"/>
                  <a:gd name="T30" fmla="*/ 24 w 47"/>
                  <a:gd name="T31" fmla="*/ 2 h 47"/>
                  <a:gd name="T32" fmla="*/ 2 w 47"/>
                  <a:gd name="T33" fmla="*/ 2 h 47"/>
                  <a:gd name="T34" fmla="*/ 2 w 47"/>
                  <a:gd name="T35" fmla="*/ 46 h 47"/>
                  <a:gd name="T36" fmla="*/ 24 w 47"/>
                  <a:gd name="T37" fmla="*/ 46 h 47"/>
                  <a:gd name="T38" fmla="*/ 24 w 47"/>
                  <a:gd name="T39" fmla="*/ 47 h 47"/>
                  <a:gd name="T40" fmla="*/ 2 w 47"/>
                  <a:gd name="T41" fmla="*/ 47 h 47"/>
                  <a:gd name="T42" fmla="*/ 0 w 47"/>
                  <a:gd name="T43" fmla="*/ 47 h 47"/>
                  <a:gd name="T44" fmla="*/ 0 w 47"/>
                  <a:gd name="T45" fmla="*/ 47 h 47"/>
                  <a:gd name="T46" fmla="*/ 0 w 47"/>
                  <a:gd name="T47" fmla="*/ 0 h 47"/>
                  <a:gd name="T48" fmla="*/ 0 w 47"/>
                  <a:gd name="T49" fmla="*/ 0 h 47"/>
                  <a:gd name="T50" fmla="*/ 2 w 47"/>
                  <a:gd name="T51"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7">
                    <a:moveTo>
                      <a:pt x="24" y="0"/>
                    </a:moveTo>
                    <a:lnTo>
                      <a:pt x="47" y="0"/>
                    </a:lnTo>
                    <a:lnTo>
                      <a:pt x="47" y="0"/>
                    </a:lnTo>
                    <a:lnTo>
                      <a:pt x="47" y="0"/>
                    </a:lnTo>
                    <a:lnTo>
                      <a:pt x="47" y="47"/>
                    </a:lnTo>
                    <a:lnTo>
                      <a:pt x="47" y="47"/>
                    </a:lnTo>
                    <a:lnTo>
                      <a:pt x="47" y="47"/>
                    </a:lnTo>
                    <a:lnTo>
                      <a:pt x="24" y="47"/>
                    </a:lnTo>
                    <a:lnTo>
                      <a:pt x="24" y="46"/>
                    </a:lnTo>
                    <a:lnTo>
                      <a:pt x="47" y="46"/>
                    </a:lnTo>
                    <a:lnTo>
                      <a:pt x="47" y="2"/>
                    </a:lnTo>
                    <a:lnTo>
                      <a:pt x="24" y="2"/>
                    </a:lnTo>
                    <a:lnTo>
                      <a:pt x="24" y="0"/>
                    </a:lnTo>
                    <a:close/>
                    <a:moveTo>
                      <a:pt x="2" y="0"/>
                    </a:moveTo>
                    <a:lnTo>
                      <a:pt x="24" y="0"/>
                    </a:lnTo>
                    <a:lnTo>
                      <a:pt x="24" y="2"/>
                    </a:lnTo>
                    <a:lnTo>
                      <a:pt x="2" y="2"/>
                    </a:lnTo>
                    <a:lnTo>
                      <a:pt x="2" y="46"/>
                    </a:lnTo>
                    <a:lnTo>
                      <a:pt x="24" y="46"/>
                    </a:lnTo>
                    <a:lnTo>
                      <a:pt x="24" y="47"/>
                    </a:lnTo>
                    <a:lnTo>
                      <a:pt x="2" y="47"/>
                    </a:lnTo>
                    <a:lnTo>
                      <a:pt x="0" y="47"/>
                    </a:lnTo>
                    <a:lnTo>
                      <a:pt x="0" y="47"/>
                    </a:lnTo>
                    <a:lnTo>
                      <a:pt x="0" y="0"/>
                    </a:lnTo>
                    <a:lnTo>
                      <a:pt x="0" y="0"/>
                    </a:ln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563" name="Rectangle 992"/>
              <p:cNvSpPr>
                <a:spLocks noChangeArrowheads="1"/>
              </p:cNvSpPr>
              <p:nvPr/>
            </p:nvSpPr>
            <p:spPr bwMode="auto">
              <a:xfrm>
                <a:off x="2226" y="2824"/>
                <a:ext cx="46" cy="47"/>
              </a:xfrm>
              <a:prstGeom prst="rect">
                <a:avLst/>
              </a:prstGeom>
              <a:solidFill>
                <a:srgbClr val="CCA8C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564" name="Freeform 993"/>
              <p:cNvSpPr>
                <a:spLocks noEditPoints="1"/>
              </p:cNvSpPr>
              <p:nvPr/>
            </p:nvSpPr>
            <p:spPr bwMode="auto">
              <a:xfrm>
                <a:off x="2226" y="2824"/>
                <a:ext cx="47" cy="47"/>
              </a:xfrm>
              <a:custGeom>
                <a:avLst/>
                <a:gdLst>
                  <a:gd name="T0" fmla="*/ 46 w 47"/>
                  <a:gd name="T1" fmla="*/ 2 h 47"/>
                  <a:gd name="T2" fmla="*/ 24 w 47"/>
                  <a:gd name="T3" fmla="*/ 2 h 47"/>
                  <a:gd name="T4" fmla="*/ 24 w 47"/>
                  <a:gd name="T5" fmla="*/ 0 h 47"/>
                  <a:gd name="T6" fmla="*/ 46 w 47"/>
                  <a:gd name="T7" fmla="*/ 0 h 47"/>
                  <a:gd name="T8" fmla="*/ 47 w 47"/>
                  <a:gd name="T9" fmla="*/ 0 h 47"/>
                  <a:gd name="T10" fmla="*/ 47 w 47"/>
                  <a:gd name="T11" fmla="*/ 0 h 47"/>
                  <a:gd name="T12" fmla="*/ 47 w 47"/>
                  <a:gd name="T13" fmla="*/ 47 h 47"/>
                  <a:gd name="T14" fmla="*/ 47 w 47"/>
                  <a:gd name="T15" fmla="*/ 47 h 47"/>
                  <a:gd name="T16" fmla="*/ 46 w 47"/>
                  <a:gd name="T17" fmla="*/ 47 h 47"/>
                  <a:gd name="T18" fmla="*/ 24 w 47"/>
                  <a:gd name="T19" fmla="*/ 47 h 47"/>
                  <a:gd name="T20" fmla="*/ 24 w 47"/>
                  <a:gd name="T21" fmla="*/ 46 h 47"/>
                  <a:gd name="T22" fmla="*/ 46 w 47"/>
                  <a:gd name="T23" fmla="*/ 46 h 47"/>
                  <a:gd name="T24" fmla="*/ 46 w 47"/>
                  <a:gd name="T25" fmla="*/ 2 h 47"/>
                  <a:gd name="T26" fmla="*/ 24 w 47"/>
                  <a:gd name="T27" fmla="*/ 2 h 47"/>
                  <a:gd name="T28" fmla="*/ 0 w 47"/>
                  <a:gd name="T29" fmla="*/ 2 h 47"/>
                  <a:gd name="T30" fmla="*/ 0 w 47"/>
                  <a:gd name="T31" fmla="*/ 46 h 47"/>
                  <a:gd name="T32" fmla="*/ 24 w 47"/>
                  <a:gd name="T33" fmla="*/ 46 h 47"/>
                  <a:gd name="T34" fmla="*/ 24 w 47"/>
                  <a:gd name="T35" fmla="*/ 47 h 47"/>
                  <a:gd name="T36" fmla="*/ 0 w 47"/>
                  <a:gd name="T37" fmla="*/ 47 h 47"/>
                  <a:gd name="T38" fmla="*/ 0 w 47"/>
                  <a:gd name="T39" fmla="*/ 47 h 47"/>
                  <a:gd name="T40" fmla="*/ 0 w 47"/>
                  <a:gd name="T41" fmla="*/ 47 h 47"/>
                  <a:gd name="T42" fmla="*/ 0 w 47"/>
                  <a:gd name="T43" fmla="*/ 0 h 47"/>
                  <a:gd name="T44" fmla="*/ 0 w 47"/>
                  <a:gd name="T45" fmla="*/ 0 h 47"/>
                  <a:gd name="T46" fmla="*/ 0 w 47"/>
                  <a:gd name="T47" fmla="*/ 0 h 47"/>
                  <a:gd name="T48" fmla="*/ 24 w 47"/>
                  <a:gd name="T49" fmla="*/ 0 h 47"/>
                  <a:gd name="T50" fmla="*/ 24 w 47"/>
                  <a:gd name="T51" fmla="*/ 2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7">
                    <a:moveTo>
                      <a:pt x="46" y="2"/>
                    </a:moveTo>
                    <a:lnTo>
                      <a:pt x="24" y="2"/>
                    </a:lnTo>
                    <a:lnTo>
                      <a:pt x="24" y="0"/>
                    </a:lnTo>
                    <a:lnTo>
                      <a:pt x="46" y="0"/>
                    </a:lnTo>
                    <a:lnTo>
                      <a:pt x="47" y="0"/>
                    </a:lnTo>
                    <a:lnTo>
                      <a:pt x="47" y="0"/>
                    </a:lnTo>
                    <a:lnTo>
                      <a:pt x="47" y="47"/>
                    </a:lnTo>
                    <a:lnTo>
                      <a:pt x="47" y="47"/>
                    </a:lnTo>
                    <a:lnTo>
                      <a:pt x="46" y="47"/>
                    </a:lnTo>
                    <a:lnTo>
                      <a:pt x="24" y="47"/>
                    </a:lnTo>
                    <a:lnTo>
                      <a:pt x="24" y="46"/>
                    </a:lnTo>
                    <a:lnTo>
                      <a:pt x="46" y="46"/>
                    </a:lnTo>
                    <a:lnTo>
                      <a:pt x="46" y="2"/>
                    </a:lnTo>
                    <a:close/>
                    <a:moveTo>
                      <a:pt x="24" y="2"/>
                    </a:moveTo>
                    <a:lnTo>
                      <a:pt x="0" y="2"/>
                    </a:lnTo>
                    <a:lnTo>
                      <a:pt x="0" y="46"/>
                    </a:lnTo>
                    <a:lnTo>
                      <a:pt x="24" y="46"/>
                    </a:lnTo>
                    <a:lnTo>
                      <a:pt x="24" y="47"/>
                    </a:lnTo>
                    <a:lnTo>
                      <a:pt x="0" y="47"/>
                    </a:lnTo>
                    <a:lnTo>
                      <a:pt x="0" y="47"/>
                    </a:lnTo>
                    <a:lnTo>
                      <a:pt x="0" y="47"/>
                    </a:lnTo>
                    <a:lnTo>
                      <a:pt x="0" y="0"/>
                    </a:lnTo>
                    <a:lnTo>
                      <a:pt x="0" y="0"/>
                    </a:lnTo>
                    <a:lnTo>
                      <a:pt x="0" y="0"/>
                    </a:lnTo>
                    <a:lnTo>
                      <a:pt x="24" y="0"/>
                    </a:lnTo>
                    <a:lnTo>
                      <a:pt x="24" y="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565" name="Rectangle 994"/>
              <p:cNvSpPr>
                <a:spLocks noChangeArrowheads="1"/>
              </p:cNvSpPr>
              <p:nvPr/>
            </p:nvSpPr>
            <p:spPr bwMode="auto">
              <a:xfrm>
                <a:off x="2272" y="2824"/>
                <a:ext cx="47" cy="47"/>
              </a:xfrm>
              <a:prstGeom prst="rect">
                <a:avLst/>
              </a:prstGeom>
              <a:solidFill>
                <a:srgbClr val="CCA8C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566" name="Freeform 995"/>
              <p:cNvSpPr>
                <a:spLocks noEditPoints="1"/>
              </p:cNvSpPr>
              <p:nvPr/>
            </p:nvSpPr>
            <p:spPr bwMode="auto">
              <a:xfrm>
                <a:off x="2272" y="2824"/>
                <a:ext cx="47" cy="47"/>
              </a:xfrm>
              <a:custGeom>
                <a:avLst/>
                <a:gdLst>
                  <a:gd name="T0" fmla="*/ 24 w 47"/>
                  <a:gd name="T1" fmla="*/ 0 h 47"/>
                  <a:gd name="T2" fmla="*/ 47 w 47"/>
                  <a:gd name="T3" fmla="*/ 0 h 47"/>
                  <a:gd name="T4" fmla="*/ 47 w 47"/>
                  <a:gd name="T5" fmla="*/ 0 h 47"/>
                  <a:gd name="T6" fmla="*/ 47 w 47"/>
                  <a:gd name="T7" fmla="*/ 0 h 47"/>
                  <a:gd name="T8" fmla="*/ 47 w 47"/>
                  <a:gd name="T9" fmla="*/ 47 h 47"/>
                  <a:gd name="T10" fmla="*/ 47 w 47"/>
                  <a:gd name="T11" fmla="*/ 47 h 47"/>
                  <a:gd name="T12" fmla="*/ 47 w 47"/>
                  <a:gd name="T13" fmla="*/ 47 h 47"/>
                  <a:gd name="T14" fmla="*/ 24 w 47"/>
                  <a:gd name="T15" fmla="*/ 47 h 47"/>
                  <a:gd name="T16" fmla="*/ 24 w 47"/>
                  <a:gd name="T17" fmla="*/ 46 h 47"/>
                  <a:gd name="T18" fmla="*/ 46 w 47"/>
                  <a:gd name="T19" fmla="*/ 46 h 47"/>
                  <a:gd name="T20" fmla="*/ 46 w 47"/>
                  <a:gd name="T21" fmla="*/ 2 h 47"/>
                  <a:gd name="T22" fmla="*/ 24 w 47"/>
                  <a:gd name="T23" fmla="*/ 2 h 47"/>
                  <a:gd name="T24" fmla="*/ 24 w 47"/>
                  <a:gd name="T25" fmla="*/ 0 h 47"/>
                  <a:gd name="T26" fmla="*/ 0 w 47"/>
                  <a:gd name="T27" fmla="*/ 0 h 47"/>
                  <a:gd name="T28" fmla="*/ 24 w 47"/>
                  <a:gd name="T29" fmla="*/ 0 h 47"/>
                  <a:gd name="T30" fmla="*/ 24 w 47"/>
                  <a:gd name="T31" fmla="*/ 2 h 47"/>
                  <a:gd name="T32" fmla="*/ 1 w 47"/>
                  <a:gd name="T33" fmla="*/ 2 h 47"/>
                  <a:gd name="T34" fmla="*/ 1 w 47"/>
                  <a:gd name="T35" fmla="*/ 46 h 47"/>
                  <a:gd name="T36" fmla="*/ 24 w 47"/>
                  <a:gd name="T37" fmla="*/ 46 h 47"/>
                  <a:gd name="T38" fmla="*/ 24 w 47"/>
                  <a:gd name="T39" fmla="*/ 47 h 47"/>
                  <a:gd name="T40" fmla="*/ 0 w 47"/>
                  <a:gd name="T41" fmla="*/ 47 h 47"/>
                  <a:gd name="T42" fmla="*/ 0 w 47"/>
                  <a:gd name="T43" fmla="*/ 47 h 47"/>
                  <a:gd name="T44" fmla="*/ 0 w 47"/>
                  <a:gd name="T45" fmla="*/ 47 h 47"/>
                  <a:gd name="T46" fmla="*/ 0 w 47"/>
                  <a:gd name="T47" fmla="*/ 0 h 47"/>
                  <a:gd name="T48" fmla="*/ 0 w 47"/>
                  <a:gd name="T49" fmla="*/ 0 h 47"/>
                  <a:gd name="T50" fmla="*/ 0 w 47"/>
                  <a:gd name="T51"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7">
                    <a:moveTo>
                      <a:pt x="24" y="0"/>
                    </a:moveTo>
                    <a:lnTo>
                      <a:pt x="47" y="0"/>
                    </a:lnTo>
                    <a:lnTo>
                      <a:pt x="47" y="0"/>
                    </a:lnTo>
                    <a:lnTo>
                      <a:pt x="47" y="0"/>
                    </a:lnTo>
                    <a:lnTo>
                      <a:pt x="47" y="47"/>
                    </a:lnTo>
                    <a:lnTo>
                      <a:pt x="47" y="47"/>
                    </a:lnTo>
                    <a:lnTo>
                      <a:pt x="47" y="47"/>
                    </a:lnTo>
                    <a:lnTo>
                      <a:pt x="24" y="47"/>
                    </a:lnTo>
                    <a:lnTo>
                      <a:pt x="24" y="46"/>
                    </a:lnTo>
                    <a:lnTo>
                      <a:pt x="46" y="46"/>
                    </a:lnTo>
                    <a:lnTo>
                      <a:pt x="46" y="2"/>
                    </a:lnTo>
                    <a:lnTo>
                      <a:pt x="24" y="2"/>
                    </a:lnTo>
                    <a:lnTo>
                      <a:pt x="24" y="0"/>
                    </a:lnTo>
                    <a:close/>
                    <a:moveTo>
                      <a:pt x="0" y="0"/>
                    </a:moveTo>
                    <a:lnTo>
                      <a:pt x="24" y="0"/>
                    </a:lnTo>
                    <a:lnTo>
                      <a:pt x="24" y="2"/>
                    </a:lnTo>
                    <a:lnTo>
                      <a:pt x="1" y="2"/>
                    </a:lnTo>
                    <a:lnTo>
                      <a:pt x="1" y="46"/>
                    </a:lnTo>
                    <a:lnTo>
                      <a:pt x="24" y="46"/>
                    </a:lnTo>
                    <a:lnTo>
                      <a:pt x="24" y="47"/>
                    </a:lnTo>
                    <a:lnTo>
                      <a:pt x="0" y="47"/>
                    </a:lnTo>
                    <a:lnTo>
                      <a:pt x="0" y="47"/>
                    </a:lnTo>
                    <a:lnTo>
                      <a:pt x="0" y="47"/>
                    </a:lnTo>
                    <a:lnTo>
                      <a:pt x="0" y="0"/>
                    </a:lnTo>
                    <a:lnTo>
                      <a:pt x="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567" name="Rectangle 996"/>
              <p:cNvSpPr>
                <a:spLocks noChangeArrowheads="1"/>
              </p:cNvSpPr>
              <p:nvPr/>
            </p:nvSpPr>
            <p:spPr bwMode="auto">
              <a:xfrm>
                <a:off x="2365" y="2824"/>
                <a:ext cx="46" cy="47"/>
              </a:xfrm>
              <a:prstGeom prst="rect">
                <a:avLst/>
              </a:prstGeom>
              <a:solidFill>
                <a:srgbClr val="ECC4B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568" name="Freeform 997"/>
              <p:cNvSpPr>
                <a:spLocks noEditPoints="1"/>
              </p:cNvSpPr>
              <p:nvPr/>
            </p:nvSpPr>
            <p:spPr bwMode="auto">
              <a:xfrm>
                <a:off x="2365" y="2824"/>
                <a:ext cx="47" cy="47"/>
              </a:xfrm>
              <a:custGeom>
                <a:avLst/>
                <a:gdLst>
                  <a:gd name="T0" fmla="*/ 23 w 47"/>
                  <a:gd name="T1" fmla="*/ 0 h 47"/>
                  <a:gd name="T2" fmla="*/ 46 w 47"/>
                  <a:gd name="T3" fmla="*/ 0 h 47"/>
                  <a:gd name="T4" fmla="*/ 47 w 47"/>
                  <a:gd name="T5" fmla="*/ 0 h 47"/>
                  <a:gd name="T6" fmla="*/ 47 w 47"/>
                  <a:gd name="T7" fmla="*/ 0 h 47"/>
                  <a:gd name="T8" fmla="*/ 47 w 47"/>
                  <a:gd name="T9" fmla="*/ 47 h 47"/>
                  <a:gd name="T10" fmla="*/ 47 w 47"/>
                  <a:gd name="T11" fmla="*/ 47 h 47"/>
                  <a:gd name="T12" fmla="*/ 46 w 47"/>
                  <a:gd name="T13" fmla="*/ 47 h 47"/>
                  <a:gd name="T14" fmla="*/ 23 w 47"/>
                  <a:gd name="T15" fmla="*/ 47 h 47"/>
                  <a:gd name="T16" fmla="*/ 23 w 47"/>
                  <a:gd name="T17" fmla="*/ 46 h 47"/>
                  <a:gd name="T18" fmla="*/ 46 w 47"/>
                  <a:gd name="T19" fmla="*/ 46 h 47"/>
                  <a:gd name="T20" fmla="*/ 46 w 47"/>
                  <a:gd name="T21" fmla="*/ 2 h 47"/>
                  <a:gd name="T22" fmla="*/ 23 w 47"/>
                  <a:gd name="T23" fmla="*/ 2 h 47"/>
                  <a:gd name="T24" fmla="*/ 23 w 47"/>
                  <a:gd name="T25" fmla="*/ 0 h 47"/>
                  <a:gd name="T26" fmla="*/ 0 w 47"/>
                  <a:gd name="T27" fmla="*/ 0 h 47"/>
                  <a:gd name="T28" fmla="*/ 23 w 47"/>
                  <a:gd name="T29" fmla="*/ 0 h 47"/>
                  <a:gd name="T30" fmla="*/ 23 w 47"/>
                  <a:gd name="T31" fmla="*/ 2 h 47"/>
                  <a:gd name="T32" fmla="*/ 0 w 47"/>
                  <a:gd name="T33" fmla="*/ 2 h 47"/>
                  <a:gd name="T34" fmla="*/ 0 w 47"/>
                  <a:gd name="T35" fmla="*/ 46 h 47"/>
                  <a:gd name="T36" fmla="*/ 23 w 47"/>
                  <a:gd name="T37" fmla="*/ 46 h 47"/>
                  <a:gd name="T38" fmla="*/ 23 w 47"/>
                  <a:gd name="T39" fmla="*/ 47 h 47"/>
                  <a:gd name="T40" fmla="*/ 0 w 47"/>
                  <a:gd name="T41" fmla="*/ 47 h 47"/>
                  <a:gd name="T42" fmla="*/ 0 w 47"/>
                  <a:gd name="T43" fmla="*/ 47 h 47"/>
                  <a:gd name="T44" fmla="*/ 0 w 47"/>
                  <a:gd name="T45" fmla="*/ 47 h 47"/>
                  <a:gd name="T46" fmla="*/ 0 w 47"/>
                  <a:gd name="T47" fmla="*/ 0 h 47"/>
                  <a:gd name="T48" fmla="*/ 0 w 47"/>
                  <a:gd name="T49" fmla="*/ 0 h 47"/>
                  <a:gd name="T50" fmla="*/ 0 w 47"/>
                  <a:gd name="T51"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7">
                    <a:moveTo>
                      <a:pt x="23" y="0"/>
                    </a:moveTo>
                    <a:lnTo>
                      <a:pt x="46" y="0"/>
                    </a:lnTo>
                    <a:lnTo>
                      <a:pt x="47" y="0"/>
                    </a:lnTo>
                    <a:lnTo>
                      <a:pt x="47" y="0"/>
                    </a:lnTo>
                    <a:lnTo>
                      <a:pt x="47" y="47"/>
                    </a:lnTo>
                    <a:lnTo>
                      <a:pt x="47" y="47"/>
                    </a:lnTo>
                    <a:lnTo>
                      <a:pt x="46" y="47"/>
                    </a:lnTo>
                    <a:lnTo>
                      <a:pt x="23" y="47"/>
                    </a:lnTo>
                    <a:lnTo>
                      <a:pt x="23" y="46"/>
                    </a:lnTo>
                    <a:lnTo>
                      <a:pt x="46" y="46"/>
                    </a:lnTo>
                    <a:lnTo>
                      <a:pt x="46" y="2"/>
                    </a:lnTo>
                    <a:lnTo>
                      <a:pt x="23" y="2"/>
                    </a:lnTo>
                    <a:lnTo>
                      <a:pt x="23" y="0"/>
                    </a:lnTo>
                    <a:close/>
                    <a:moveTo>
                      <a:pt x="0" y="0"/>
                    </a:moveTo>
                    <a:lnTo>
                      <a:pt x="23" y="0"/>
                    </a:lnTo>
                    <a:lnTo>
                      <a:pt x="23" y="2"/>
                    </a:lnTo>
                    <a:lnTo>
                      <a:pt x="0" y="2"/>
                    </a:lnTo>
                    <a:lnTo>
                      <a:pt x="0" y="46"/>
                    </a:lnTo>
                    <a:lnTo>
                      <a:pt x="23" y="46"/>
                    </a:lnTo>
                    <a:lnTo>
                      <a:pt x="23" y="47"/>
                    </a:lnTo>
                    <a:lnTo>
                      <a:pt x="0" y="47"/>
                    </a:lnTo>
                    <a:lnTo>
                      <a:pt x="0" y="47"/>
                    </a:lnTo>
                    <a:lnTo>
                      <a:pt x="0" y="47"/>
                    </a:lnTo>
                    <a:lnTo>
                      <a:pt x="0" y="0"/>
                    </a:lnTo>
                    <a:lnTo>
                      <a:pt x="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569" name="Rectangle 998"/>
              <p:cNvSpPr>
                <a:spLocks noChangeArrowheads="1"/>
              </p:cNvSpPr>
              <p:nvPr/>
            </p:nvSpPr>
            <p:spPr bwMode="auto">
              <a:xfrm>
                <a:off x="2088" y="2871"/>
                <a:ext cx="46" cy="46"/>
              </a:xfrm>
              <a:prstGeom prst="rect">
                <a:avLst/>
              </a:prstGeom>
              <a:solidFill>
                <a:srgbClr val="ECC4B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570" name="Freeform 999"/>
              <p:cNvSpPr>
                <a:spLocks noEditPoints="1"/>
              </p:cNvSpPr>
              <p:nvPr/>
            </p:nvSpPr>
            <p:spPr bwMode="auto">
              <a:xfrm>
                <a:off x="2088" y="2870"/>
                <a:ext cx="47" cy="47"/>
              </a:xfrm>
              <a:custGeom>
                <a:avLst/>
                <a:gdLst>
                  <a:gd name="T0" fmla="*/ 23 w 47"/>
                  <a:gd name="T1" fmla="*/ 47 h 47"/>
                  <a:gd name="T2" fmla="*/ 46 w 47"/>
                  <a:gd name="T3" fmla="*/ 47 h 47"/>
                  <a:gd name="T4" fmla="*/ 46 w 47"/>
                  <a:gd name="T5" fmla="*/ 1 h 47"/>
                  <a:gd name="T6" fmla="*/ 23 w 47"/>
                  <a:gd name="T7" fmla="*/ 1 h 47"/>
                  <a:gd name="T8" fmla="*/ 23 w 47"/>
                  <a:gd name="T9" fmla="*/ 0 h 47"/>
                  <a:gd name="T10" fmla="*/ 46 w 47"/>
                  <a:gd name="T11" fmla="*/ 0 h 47"/>
                  <a:gd name="T12" fmla="*/ 47 w 47"/>
                  <a:gd name="T13" fmla="*/ 0 h 47"/>
                  <a:gd name="T14" fmla="*/ 47 w 47"/>
                  <a:gd name="T15" fmla="*/ 1 h 47"/>
                  <a:gd name="T16" fmla="*/ 47 w 47"/>
                  <a:gd name="T17" fmla="*/ 47 h 47"/>
                  <a:gd name="T18" fmla="*/ 47 w 47"/>
                  <a:gd name="T19" fmla="*/ 47 h 47"/>
                  <a:gd name="T20" fmla="*/ 46 w 47"/>
                  <a:gd name="T21" fmla="*/ 47 h 47"/>
                  <a:gd name="T22" fmla="*/ 23 w 47"/>
                  <a:gd name="T23" fmla="*/ 47 h 47"/>
                  <a:gd name="T24" fmla="*/ 23 w 47"/>
                  <a:gd name="T25" fmla="*/ 47 h 47"/>
                  <a:gd name="T26" fmla="*/ 0 w 47"/>
                  <a:gd name="T27" fmla="*/ 47 h 47"/>
                  <a:gd name="T28" fmla="*/ 23 w 47"/>
                  <a:gd name="T29" fmla="*/ 47 h 47"/>
                  <a:gd name="T30" fmla="*/ 23 w 47"/>
                  <a:gd name="T31" fmla="*/ 47 h 47"/>
                  <a:gd name="T32" fmla="*/ 0 w 47"/>
                  <a:gd name="T33" fmla="*/ 47 h 47"/>
                  <a:gd name="T34" fmla="*/ 0 w 47"/>
                  <a:gd name="T35" fmla="*/ 47 h 47"/>
                  <a:gd name="T36" fmla="*/ 0 w 47"/>
                  <a:gd name="T37" fmla="*/ 47 h 47"/>
                  <a:gd name="T38" fmla="*/ 0 w 47"/>
                  <a:gd name="T39" fmla="*/ 1 h 47"/>
                  <a:gd name="T40" fmla="*/ 0 w 47"/>
                  <a:gd name="T41" fmla="*/ 0 h 47"/>
                  <a:gd name="T42" fmla="*/ 0 w 47"/>
                  <a:gd name="T43" fmla="*/ 0 h 47"/>
                  <a:gd name="T44" fmla="*/ 23 w 47"/>
                  <a:gd name="T45" fmla="*/ 0 h 47"/>
                  <a:gd name="T46" fmla="*/ 23 w 47"/>
                  <a:gd name="T47" fmla="*/ 1 h 47"/>
                  <a:gd name="T48" fmla="*/ 0 w 47"/>
                  <a:gd name="T49" fmla="*/ 1 h 47"/>
                  <a:gd name="T50" fmla="*/ 0 w 47"/>
                  <a:gd name="T51" fmla="*/ 4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7">
                    <a:moveTo>
                      <a:pt x="23" y="47"/>
                    </a:moveTo>
                    <a:lnTo>
                      <a:pt x="46" y="47"/>
                    </a:lnTo>
                    <a:lnTo>
                      <a:pt x="46" y="1"/>
                    </a:lnTo>
                    <a:lnTo>
                      <a:pt x="23" y="1"/>
                    </a:lnTo>
                    <a:lnTo>
                      <a:pt x="23" y="0"/>
                    </a:lnTo>
                    <a:lnTo>
                      <a:pt x="46" y="0"/>
                    </a:lnTo>
                    <a:lnTo>
                      <a:pt x="47" y="0"/>
                    </a:lnTo>
                    <a:lnTo>
                      <a:pt x="47" y="1"/>
                    </a:lnTo>
                    <a:lnTo>
                      <a:pt x="47" y="47"/>
                    </a:lnTo>
                    <a:lnTo>
                      <a:pt x="47" y="47"/>
                    </a:lnTo>
                    <a:lnTo>
                      <a:pt x="46" y="47"/>
                    </a:lnTo>
                    <a:lnTo>
                      <a:pt x="23" y="47"/>
                    </a:lnTo>
                    <a:lnTo>
                      <a:pt x="23" y="47"/>
                    </a:lnTo>
                    <a:close/>
                    <a:moveTo>
                      <a:pt x="0" y="47"/>
                    </a:moveTo>
                    <a:lnTo>
                      <a:pt x="23" y="47"/>
                    </a:lnTo>
                    <a:lnTo>
                      <a:pt x="23" y="47"/>
                    </a:lnTo>
                    <a:lnTo>
                      <a:pt x="0" y="47"/>
                    </a:lnTo>
                    <a:lnTo>
                      <a:pt x="0" y="47"/>
                    </a:lnTo>
                    <a:lnTo>
                      <a:pt x="0" y="47"/>
                    </a:lnTo>
                    <a:lnTo>
                      <a:pt x="0" y="1"/>
                    </a:lnTo>
                    <a:lnTo>
                      <a:pt x="0" y="0"/>
                    </a:lnTo>
                    <a:lnTo>
                      <a:pt x="0" y="0"/>
                    </a:lnTo>
                    <a:lnTo>
                      <a:pt x="23" y="0"/>
                    </a:lnTo>
                    <a:lnTo>
                      <a:pt x="23" y="1"/>
                    </a:lnTo>
                    <a:lnTo>
                      <a:pt x="0" y="1"/>
                    </a:lnTo>
                    <a:lnTo>
                      <a:pt x="0" y="4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571" name="Rectangle 1000"/>
              <p:cNvSpPr>
                <a:spLocks noChangeArrowheads="1"/>
              </p:cNvSpPr>
              <p:nvPr/>
            </p:nvSpPr>
            <p:spPr bwMode="auto">
              <a:xfrm>
                <a:off x="2181" y="2871"/>
                <a:ext cx="45" cy="46"/>
              </a:xfrm>
              <a:prstGeom prst="rect">
                <a:avLst/>
              </a:prstGeom>
              <a:solidFill>
                <a:srgbClr val="A06DA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572" name="Freeform 1001"/>
              <p:cNvSpPr>
                <a:spLocks noEditPoints="1"/>
              </p:cNvSpPr>
              <p:nvPr/>
            </p:nvSpPr>
            <p:spPr bwMode="auto">
              <a:xfrm>
                <a:off x="2179" y="2870"/>
                <a:ext cx="47" cy="47"/>
              </a:xfrm>
              <a:custGeom>
                <a:avLst/>
                <a:gdLst>
                  <a:gd name="T0" fmla="*/ 24 w 47"/>
                  <a:gd name="T1" fmla="*/ 47 h 47"/>
                  <a:gd name="T2" fmla="*/ 47 w 47"/>
                  <a:gd name="T3" fmla="*/ 47 h 47"/>
                  <a:gd name="T4" fmla="*/ 47 w 47"/>
                  <a:gd name="T5" fmla="*/ 1 h 47"/>
                  <a:gd name="T6" fmla="*/ 24 w 47"/>
                  <a:gd name="T7" fmla="*/ 1 h 47"/>
                  <a:gd name="T8" fmla="*/ 24 w 47"/>
                  <a:gd name="T9" fmla="*/ 0 h 47"/>
                  <a:gd name="T10" fmla="*/ 47 w 47"/>
                  <a:gd name="T11" fmla="*/ 0 h 47"/>
                  <a:gd name="T12" fmla="*/ 47 w 47"/>
                  <a:gd name="T13" fmla="*/ 0 h 47"/>
                  <a:gd name="T14" fmla="*/ 47 w 47"/>
                  <a:gd name="T15" fmla="*/ 1 h 47"/>
                  <a:gd name="T16" fmla="*/ 47 w 47"/>
                  <a:gd name="T17" fmla="*/ 47 h 47"/>
                  <a:gd name="T18" fmla="*/ 47 w 47"/>
                  <a:gd name="T19" fmla="*/ 47 h 47"/>
                  <a:gd name="T20" fmla="*/ 47 w 47"/>
                  <a:gd name="T21" fmla="*/ 47 h 47"/>
                  <a:gd name="T22" fmla="*/ 24 w 47"/>
                  <a:gd name="T23" fmla="*/ 47 h 47"/>
                  <a:gd name="T24" fmla="*/ 24 w 47"/>
                  <a:gd name="T25" fmla="*/ 47 h 47"/>
                  <a:gd name="T26" fmla="*/ 2 w 47"/>
                  <a:gd name="T27" fmla="*/ 47 h 47"/>
                  <a:gd name="T28" fmla="*/ 24 w 47"/>
                  <a:gd name="T29" fmla="*/ 47 h 47"/>
                  <a:gd name="T30" fmla="*/ 24 w 47"/>
                  <a:gd name="T31" fmla="*/ 47 h 47"/>
                  <a:gd name="T32" fmla="*/ 2 w 47"/>
                  <a:gd name="T33" fmla="*/ 47 h 47"/>
                  <a:gd name="T34" fmla="*/ 0 w 47"/>
                  <a:gd name="T35" fmla="*/ 47 h 47"/>
                  <a:gd name="T36" fmla="*/ 0 w 47"/>
                  <a:gd name="T37" fmla="*/ 47 h 47"/>
                  <a:gd name="T38" fmla="*/ 0 w 47"/>
                  <a:gd name="T39" fmla="*/ 1 h 47"/>
                  <a:gd name="T40" fmla="*/ 0 w 47"/>
                  <a:gd name="T41" fmla="*/ 0 h 47"/>
                  <a:gd name="T42" fmla="*/ 2 w 47"/>
                  <a:gd name="T43" fmla="*/ 0 h 47"/>
                  <a:gd name="T44" fmla="*/ 24 w 47"/>
                  <a:gd name="T45" fmla="*/ 0 h 47"/>
                  <a:gd name="T46" fmla="*/ 24 w 47"/>
                  <a:gd name="T47" fmla="*/ 1 h 47"/>
                  <a:gd name="T48" fmla="*/ 2 w 47"/>
                  <a:gd name="T49" fmla="*/ 1 h 47"/>
                  <a:gd name="T50" fmla="*/ 2 w 47"/>
                  <a:gd name="T51" fmla="*/ 4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7">
                    <a:moveTo>
                      <a:pt x="24" y="47"/>
                    </a:moveTo>
                    <a:lnTo>
                      <a:pt x="47" y="47"/>
                    </a:lnTo>
                    <a:lnTo>
                      <a:pt x="47" y="1"/>
                    </a:lnTo>
                    <a:lnTo>
                      <a:pt x="24" y="1"/>
                    </a:lnTo>
                    <a:lnTo>
                      <a:pt x="24" y="0"/>
                    </a:lnTo>
                    <a:lnTo>
                      <a:pt x="47" y="0"/>
                    </a:lnTo>
                    <a:lnTo>
                      <a:pt x="47" y="0"/>
                    </a:lnTo>
                    <a:lnTo>
                      <a:pt x="47" y="1"/>
                    </a:lnTo>
                    <a:lnTo>
                      <a:pt x="47" y="47"/>
                    </a:lnTo>
                    <a:lnTo>
                      <a:pt x="47" y="47"/>
                    </a:lnTo>
                    <a:lnTo>
                      <a:pt x="47" y="47"/>
                    </a:lnTo>
                    <a:lnTo>
                      <a:pt x="24" y="47"/>
                    </a:lnTo>
                    <a:lnTo>
                      <a:pt x="24" y="47"/>
                    </a:lnTo>
                    <a:close/>
                    <a:moveTo>
                      <a:pt x="2" y="47"/>
                    </a:moveTo>
                    <a:lnTo>
                      <a:pt x="24" y="47"/>
                    </a:lnTo>
                    <a:lnTo>
                      <a:pt x="24" y="47"/>
                    </a:lnTo>
                    <a:lnTo>
                      <a:pt x="2" y="47"/>
                    </a:lnTo>
                    <a:lnTo>
                      <a:pt x="0" y="47"/>
                    </a:lnTo>
                    <a:lnTo>
                      <a:pt x="0" y="47"/>
                    </a:lnTo>
                    <a:lnTo>
                      <a:pt x="0" y="1"/>
                    </a:lnTo>
                    <a:lnTo>
                      <a:pt x="0" y="0"/>
                    </a:lnTo>
                    <a:lnTo>
                      <a:pt x="2" y="0"/>
                    </a:lnTo>
                    <a:lnTo>
                      <a:pt x="24" y="0"/>
                    </a:lnTo>
                    <a:lnTo>
                      <a:pt x="24" y="1"/>
                    </a:lnTo>
                    <a:lnTo>
                      <a:pt x="2" y="1"/>
                    </a:lnTo>
                    <a:lnTo>
                      <a:pt x="2" y="4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573" name="Rectangle 1002"/>
              <p:cNvSpPr>
                <a:spLocks noChangeArrowheads="1"/>
              </p:cNvSpPr>
              <p:nvPr/>
            </p:nvSpPr>
            <p:spPr bwMode="auto">
              <a:xfrm>
                <a:off x="2226" y="2871"/>
                <a:ext cx="46" cy="46"/>
              </a:xfrm>
              <a:prstGeom prst="rect">
                <a:avLst/>
              </a:prstGeom>
              <a:solidFill>
                <a:srgbClr val="A06DA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574" name="Freeform 1003"/>
              <p:cNvSpPr>
                <a:spLocks noEditPoints="1"/>
              </p:cNvSpPr>
              <p:nvPr/>
            </p:nvSpPr>
            <p:spPr bwMode="auto">
              <a:xfrm>
                <a:off x="2226" y="2870"/>
                <a:ext cx="47" cy="47"/>
              </a:xfrm>
              <a:custGeom>
                <a:avLst/>
                <a:gdLst>
                  <a:gd name="T0" fmla="*/ 46 w 47"/>
                  <a:gd name="T1" fmla="*/ 47 h 47"/>
                  <a:gd name="T2" fmla="*/ 24 w 47"/>
                  <a:gd name="T3" fmla="*/ 47 h 47"/>
                  <a:gd name="T4" fmla="*/ 24 w 47"/>
                  <a:gd name="T5" fmla="*/ 47 h 47"/>
                  <a:gd name="T6" fmla="*/ 46 w 47"/>
                  <a:gd name="T7" fmla="*/ 47 h 47"/>
                  <a:gd name="T8" fmla="*/ 46 w 47"/>
                  <a:gd name="T9" fmla="*/ 1 h 47"/>
                  <a:gd name="T10" fmla="*/ 24 w 47"/>
                  <a:gd name="T11" fmla="*/ 1 h 47"/>
                  <a:gd name="T12" fmla="*/ 24 w 47"/>
                  <a:gd name="T13" fmla="*/ 0 h 47"/>
                  <a:gd name="T14" fmla="*/ 46 w 47"/>
                  <a:gd name="T15" fmla="*/ 0 h 47"/>
                  <a:gd name="T16" fmla="*/ 47 w 47"/>
                  <a:gd name="T17" fmla="*/ 0 h 47"/>
                  <a:gd name="T18" fmla="*/ 47 w 47"/>
                  <a:gd name="T19" fmla="*/ 1 h 47"/>
                  <a:gd name="T20" fmla="*/ 47 w 47"/>
                  <a:gd name="T21" fmla="*/ 47 h 47"/>
                  <a:gd name="T22" fmla="*/ 47 w 47"/>
                  <a:gd name="T23" fmla="*/ 47 h 47"/>
                  <a:gd name="T24" fmla="*/ 46 w 47"/>
                  <a:gd name="T25" fmla="*/ 47 h 47"/>
                  <a:gd name="T26" fmla="*/ 24 w 47"/>
                  <a:gd name="T27" fmla="*/ 47 h 47"/>
                  <a:gd name="T28" fmla="*/ 0 w 47"/>
                  <a:gd name="T29" fmla="*/ 47 h 47"/>
                  <a:gd name="T30" fmla="*/ 0 w 47"/>
                  <a:gd name="T31" fmla="*/ 47 h 47"/>
                  <a:gd name="T32" fmla="*/ 0 w 47"/>
                  <a:gd name="T33" fmla="*/ 47 h 47"/>
                  <a:gd name="T34" fmla="*/ 0 w 47"/>
                  <a:gd name="T35" fmla="*/ 1 h 47"/>
                  <a:gd name="T36" fmla="*/ 0 w 47"/>
                  <a:gd name="T37" fmla="*/ 0 h 47"/>
                  <a:gd name="T38" fmla="*/ 0 w 47"/>
                  <a:gd name="T39" fmla="*/ 0 h 47"/>
                  <a:gd name="T40" fmla="*/ 24 w 47"/>
                  <a:gd name="T41" fmla="*/ 0 h 47"/>
                  <a:gd name="T42" fmla="*/ 24 w 47"/>
                  <a:gd name="T43" fmla="*/ 1 h 47"/>
                  <a:gd name="T44" fmla="*/ 0 w 47"/>
                  <a:gd name="T45" fmla="*/ 1 h 47"/>
                  <a:gd name="T46" fmla="*/ 0 w 47"/>
                  <a:gd name="T47" fmla="*/ 47 h 47"/>
                  <a:gd name="T48" fmla="*/ 24 w 47"/>
                  <a:gd name="T49" fmla="*/ 47 h 47"/>
                  <a:gd name="T50" fmla="*/ 24 w 47"/>
                  <a:gd name="T51" fmla="*/ 4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7">
                    <a:moveTo>
                      <a:pt x="46" y="47"/>
                    </a:moveTo>
                    <a:lnTo>
                      <a:pt x="24" y="47"/>
                    </a:lnTo>
                    <a:lnTo>
                      <a:pt x="24" y="47"/>
                    </a:lnTo>
                    <a:lnTo>
                      <a:pt x="46" y="47"/>
                    </a:lnTo>
                    <a:lnTo>
                      <a:pt x="46" y="1"/>
                    </a:lnTo>
                    <a:lnTo>
                      <a:pt x="24" y="1"/>
                    </a:lnTo>
                    <a:lnTo>
                      <a:pt x="24" y="0"/>
                    </a:lnTo>
                    <a:lnTo>
                      <a:pt x="46" y="0"/>
                    </a:lnTo>
                    <a:lnTo>
                      <a:pt x="47" y="0"/>
                    </a:lnTo>
                    <a:lnTo>
                      <a:pt x="47" y="1"/>
                    </a:lnTo>
                    <a:lnTo>
                      <a:pt x="47" y="47"/>
                    </a:lnTo>
                    <a:lnTo>
                      <a:pt x="47" y="47"/>
                    </a:lnTo>
                    <a:lnTo>
                      <a:pt x="46" y="47"/>
                    </a:lnTo>
                    <a:close/>
                    <a:moveTo>
                      <a:pt x="24" y="47"/>
                    </a:moveTo>
                    <a:lnTo>
                      <a:pt x="0" y="47"/>
                    </a:lnTo>
                    <a:lnTo>
                      <a:pt x="0" y="47"/>
                    </a:lnTo>
                    <a:lnTo>
                      <a:pt x="0" y="47"/>
                    </a:lnTo>
                    <a:lnTo>
                      <a:pt x="0" y="1"/>
                    </a:lnTo>
                    <a:lnTo>
                      <a:pt x="0" y="0"/>
                    </a:lnTo>
                    <a:lnTo>
                      <a:pt x="0" y="0"/>
                    </a:lnTo>
                    <a:lnTo>
                      <a:pt x="24" y="0"/>
                    </a:lnTo>
                    <a:lnTo>
                      <a:pt x="24" y="1"/>
                    </a:lnTo>
                    <a:lnTo>
                      <a:pt x="0" y="1"/>
                    </a:lnTo>
                    <a:lnTo>
                      <a:pt x="0" y="47"/>
                    </a:lnTo>
                    <a:lnTo>
                      <a:pt x="24" y="47"/>
                    </a:lnTo>
                    <a:lnTo>
                      <a:pt x="24" y="4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575" name="Rectangle 1004"/>
              <p:cNvSpPr>
                <a:spLocks noChangeArrowheads="1"/>
              </p:cNvSpPr>
              <p:nvPr/>
            </p:nvSpPr>
            <p:spPr bwMode="auto">
              <a:xfrm>
                <a:off x="2272" y="2871"/>
                <a:ext cx="47" cy="46"/>
              </a:xfrm>
              <a:prstGeom prst="rect">
                <a:avLst/>
              </a:prstGeom>
              <a:solidFill>
                <a:srgbClr val="A06DA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576" name="Freeform 1005"/>
              <p:cNvSpPr>
                <a:spLocks noEditPoints="1"/>
              </p:cNvSpPr>
              <p:nvPr/>
            </p:nvSpPr>
            <p:spPr bwMode="auto">
              <a:xfrm>
                <a:off x="2272" y="2870"/>
                <a:ext cx="47" cy="47"/>
              </a:xfrm>
              <a:custGeom>
                <a:avLst/>
                <a:gdLst>
                  <a:gd name="T0" fmla="*/ 24 w 47"/>
                  <a:gd name="T1" fmla="*/ 47 h 47"/>
                  <a:gd name="T2" fmla="*/ 46 w 47"/>
                  <a:gd name="T3" fmla="*/ 47 h 47"/>
                  <a:gd name="T4" fmla="*/ 46 w 47"/>
                  <a:gd name="T5" fmla="*/ 1 h 47"/>
                  <a:gd name="T6" fmla="*/ 24 w 47"/>
                  <a:gd name="T7" fmla="*/ 1 h 47"/>
                  <a:gd name="T8" fmla="*/ 24 w 47"/>
                  <a:gd name="T9" fmla="*/ 0 h 47"/>
                  <a:gd name="T10" fmla="*/ 47 w 47"/>
                  <a:gd name="T11" fmla="*/ 0 h 47"/>
                  <a:gd name="T12" fmla="*/ 47 w 47"/>
                  <a:gd name="T13" fmla="*/ 0 h 47"/>
                  <a:gd name="T14" fmla="*/ 47 w 47"/>
                  <a:gd name="T15" fmla="*/ 1 h 47"/>
                  <a:gd name="T16" fmla="*/ 47 w 47"/>
                  <a:gd name="T17" fmla="*/ 47 h 47"/>
                  <a:gd name="T18" fmla="*/ 47 w 47"/>
                  <a:gd name="T19" fmla="*/ 47 h 47"/>
                  <a:gd name="T20" fmla="*/ 47 w 47"/>
                  <a:gd name="T21" fmla="*/ 47 h 47"/>
                  <a:gd name="T22" fmla="*/ 24 w 47"/>
                  <a:gd name="T23" fmla="*/ 47 h 47"/>
                  <a:gd name="T24" fmla="*/ 24 w 47"/>
                  <a:gd name="T25" fmla="*/ 47 h 47"/>
                  <a:gd name="T26" fmla="*/ 1 w 47"/>
                  <a:gd name="T27" fmla="*/ 47 h 47"/>
                  <a:gd name="T28" fmla="*/ 24 w 47"/>
                  <a:gd name="T29" fmla="*/ 47 h 47"/>
                  <a:gd name="T30" fmla="*/ 24 w 47"/>
                  <a:gd name="T31" fmla="*/ 47 h 47"/>
                  <a:gd name="T32" fmla="*/ 0 w 47"/>
                  <a:gd name="T33" fmla="*/ 47 h 47"/>
                  <a:gd name="T34" fmla="*/ 0 w 47"/>
                  <a:gd name="T35" fmla="*/ 47 h 47"/>
                  <a:gd name="T36" fmla="*/ 0 w 47"/>
                  <a:gd name="T37" fmla="*/ 47 h 47"/>
                  <a:gd name="T38" fmla="*/ 0 w 47"/>
                  <a:gd name="T39" fmla="*/ 1 h 47"/>
                  <a:gd name="T40" fmla="*/ 0 w 47"/>
                  <a:gd name="T41" fmla="*/ 0 h 47"/>
                  <a:gd name="T42" fmla="*/ 0 w 47"/>
                  <a:gd name="T43" fmla="*/ 0 h 47"/>
                  <a:gd name="T44" fmla="*/ 24 w 47"/>
                  <a:gd name="T45" fmla="*/ 0 h 47"/>
                  <a:gd name="T46" fmla="*/ 24 w 47"/>
                  <a:gd name="T47" fmla="*/ 1 h 47"/>
                  <a:gd name="T48" fmla="*/ 1 w 47"/>
                  <a:gd name="T49" fmla="*/ 1 h 47"/>
                  <a:gd name="T50" fmla="*/ 1 w 47"/>
                  <a:gd name="T51" fmla="*/ 4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7">
                    <a:moveTo>
                      <a:pt x="24" y="47"/>
                    </a:moveTo>
                    <a:lnTo>
                      <a:pt x="46" y="47"/>
                    </a:lnTo>
                    <a:lnTo>
                      <a:pt x="46" y="1"/>
                    </a:lnTo>
                    <a:lnTo>
                      <a:pt x="24" y="1"/>
                    </a:lnTo>
                    <a:lnTo>
                      <a:pt x="24" y="0"/>
                    </a:lnTo>
                    <a:lnTo>
                      <a:pt x="47" y="0"/>
                    </a:lnTo>
                    <a:lnTo>
                      <a:pt x="47" y="0"/>
                    </a:lnTo>
                    <a:lnTo>
                      <a:pt x="47" y="1"/>
                    </a:lnTo>
                    <a:lnTo>
                      <a:pt x="47" y="47"/>
                    </a:lnTo>
                    <a:lnTo>
                      <a:pt x="47" y="47"/>
                    </a:lnTo>
                    <a:lnTo>
                      <a:pt x="47" y="47"/>
                    </a:lnTo>
                    <a:lnTo>
                      <a:pt x="24" y="47"/>
                    </a:lnTo>
                    <a:lnTo>
                      <a:pt x="24" y="47"/>
                    </a:lnTo>
                    <a:close/>
                    <a:moveTo>
                      <a:pt x="1" y="47"/>
                    </a:moveTo>
                    <a:lnTo>
                      <a:pt x="24" y="47"/>
                    </a:lnTo>
                    <a:lnTo>
                      <a:pt x="24" y="47"/>
                    </a:lnTo>
                    <a:lnTo>
                      <a:pt x="0" y="47"/>
                    </a:lnTo>
                    <a:lnTo>
                      <a:pt x="0" y="47"/>
                    </a:lnTo>
                    <a:lnTo>
                      <a:pt x="0" y="47"/>
                    </a:lnTo>
                    <a:lnTo>
                      <a:pt x="0" y="1"/>
                    </a:lnTo>
                    <a:lnTo>
                      <a:pt x="0" y="0"/>
                    </a:lnTo>
                    <a:lnTo>
                      <a:pt x="0" y="0"/>
                    </a:lnTo>
                    <a:lnTo>
                      <a:pt x="24" y="0"/>
                    </a:lnTo>
                    <a:lnTo>
                      <a:pt x="24" y="1"/>
                    </a:lnTo>
                    <a:lnTo>
                      <a:pt x="1" y="1"/>
                    </a:lnTo>
                    <a:lnTo>
                      <a:pt x="1" y="4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577" name="Rectangle 1006"/>
              <p:cNvSpPr>
                <a:spLocks noChangeArrowheads="1"/>
              </p:cNvSpPr>
              <p:nvPr/>
            </p:nvSpPr>
            <p:spPr bwMode="auto">
              <a:xfrm>
                <a:off x="2365" y="2871"/>
                <a:ext cx="46" cy="46"/>
              </a:xfrm>
              <a:prstGeom prst="rect">
                <a:avLst/>
              </a:prstGeom>
              <a:solidFill>
                <a:srgbClr val="ECC4B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578" name="Freeform 1007"/>
              <p:cNvSpPr>
                <a:spLocks noEditPoints="1"/>
              </p:cNvSpPr>
              <p:nvPr/>
            </p:nvSpPr>
            <p:spPr bwMode="auto">
              <a:xfrm>
                <a:off x="2365" y="2870"/>
                <a:ext cx="47" cy="47"/>
              </a:xfrm>
              <a:custGeom>
                <a:avLst/>
                <a:gdLst>
                  <a:gd name="T0" fmla="*/ 23 w 47"/>
                  <a:gd name="T1" fmla="*/ 47 h 47"/>
                  <a:gd name="T2" fmla="*/ 46 w 47"/>
                  <a:gd name="T3" fmla="*/ 47 h 47"/>
                  <a:gd name="T4" fmla="*/ 46 w 47"/>
                  <a:gd name="T5" fmla="*/ 1 h 47"/>
                  <a:gd name="T6" fmla="*/ 23 w 47"/>
                  <a:gd name="T7" fmla="*/ 1 h 47"/>
                  <a:gd name="T8" fmla="*/ 23 w 47"/>
                  <a:gd name="T9" fmla="*/ 0 h 47"/>
                  <a:gd name="T10" fmla="*/ 46 w 47"/>
                  <a:gd name="T11" fmla="*/ 0 h 47"/>
                  <a:gd name="T12" fmla="*/ 47 w 47"/>
                  <a:gd name="T13" fmla="*/ 0 h 47"/>
                  <a:gd name="T14" fmla="*/ 47 w 47"/>
                  <a:gd name="T15" fmla="*/ 1 h 47"/>
                  <a:gd name="T16" fmla="*/ 47 w 47"/>
                  <a:gd name="T17" fmla="*/ 47 h 47"/>
                  <a:gd name="T18" fmla="*/ 47 w 47"/>
                  <a:gd name="T19" fmla="*/ 47 h 47"/>
                  <a:gd name="T20" fmla="*/ 46 w 47"/>
                  <a:gd name="T21" fmla="*/ 47 h 47"/>
                  <a:gd name="T22" fmla="*/ 23 w 47"/>
                  <a:gd name="T23" fmla="*/ 47 h 47"/>
                  <a:gd name="T24" fmla="*/ 23 w 47"/>
                  <a:gd name="T25" fmla="*/ 47 h 47"/>
                  <a:gd name="T26" fmla="*/ 0 w 47"/>
                  <a:gd name="T27" fmla="*/ 47 h 47"/>
                  <a:gd name="T28" fmla="*/ 23 w 47"/>
                  <a:gd name="T29" fmla="*/ 47 h 47"/>
                  <a:gd name="T30" fmla="*/ 23 w 47"/>
                  <a:gd name="T31" fmla="*/ 47 h 47"/>
                  <a:gd name="T32" fmla="*/ 0 w 47"/>
                  <a:gd name="T33" fmla="*/ 47 h 47"/>
                  <a:gd name="T34" fmla="*/ 0 w 47"/>
                  <a:gd name="T35" fmla="*/ 47 h 47"/>
                  <a:gd name="T36" fmla="*/ 0 w 47"/>
                  <a:gd name="T37" fmla="*/ 47 h 47"/>
                  <a:gd name="T38" fmla="*/ 0 w 47"/>
                  <a:gd name="T39" fmla="*/ 1 h 47"/>
                  <a:gd name="T40" fmla="*/ 0 w 47"/>
                  <a:gd name="T41" fmla="*/ 0 h 47"/>
                  <a:gd name="T42" fmla="*/ 0 w 47"/>
                  <a:gd name="T43" fmla="*/ 0 h 47"/>
                  <a:gd name="T44" fmla="*/ 23 w 47"/>
                  <a:gd name="T45" fmla="*/ 0 h 47"/>
                  <a:gd name="T46" fmla="*/ 23 w 47"/>
                  <a:gd name="T47" fmla="*/ 1 h 47"/>
                  <a:gd name="T48" fmla="*/ 0 w 47"/>
                  <a:gd name="T49" fmla="*/ 1 h 47"/>
                  <a:gd name="T50" fmla="*/ 0 w 47"/>
                  <a:gd name="T51" fmla="*/ 4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7">
                    <a:moveTo>
                      <a:pt x="23" y="47"/>
                    </a:moveTo>
                    <a:lnTo>
                      <a:pt x="46" y="47"/>
                    </a:lnTo>
                    <a:lnTo>
                      <a:pt x="46" y="1"/>
                    </a:lnTo>
                    <a:lnTo>
                      <a:pt x="23" y="1"/>
                    </a:lnTo>
                    <a:lnTo>
                      <a:pt x="23" y="0"/>
                    </a:lnTo>
                    <a:lnTo>
                      <a:pt x="46" y="0"/>
                    </a:lnTo>
                    <a:lnTo>
                      <a:pt x="47" y="0"/>
                    </a:lnTo>
                    <a:lnTo>
                      <a:pt x="47" y="1"/>
                    </a:lnTo>
                    <a:lnTo>
                      <a:pt x="47" y="47"/>
                    </a:lnTo>
                    <a:lnTo>
                      <a:pt x="47" y="47"/>
                    </a:lnTo>
                    <a:lnTo>
                      <a:pt x="46" y="47"/>
                    </a:lnTo>
                    <a:lnTo>
                      <a:pt x="23" y="47"/>
                    </a:lnTo>
                    <a:lnTo>
                      <a:pt x="23" y="47"/>
                    </a:lnTo>
                    <a:close/>
                    <a:moveTo>
                      <a:pt x="0" y="47"/>
                    </a:moveTo>
                    <a:lnTo>
                      <a:pt x="23" y="47"/>
                    </a:lnTo>
                    <a:lnTo>
                      <a:pt x="23" y="47"/>
                    </a:lnTo>
                    <a:lnTo>
                      <a:pt x="0" y="47"/>
                    </a:lnTo>
                    <a:lnTo>
                      <a:pt x="0" y="47"/>
                    </a:lnTo>
                    <a:lnTo>
                      <a:pt x="0" y="47"/>
                    </a:lnTo>
                    <a:lnTo>
                      <a:pt x="0" y="1"/>
                    </a:lnTo>
                    <a:lnTo>
                      <a:pt x="0" y="0"/>
                    </a:lnTo>
                    <a:lnTo>
                      <a:pt x="0" y="0"/>
                    </a:lnTo>
                    <a:lnTo>
                      <a:pt x="23" y="0"/>
                    </a:lnTo>
                    <a:lnTo>
                      <a:pt x="23" y="1"/>
                    </a:lnTo>
                    <a:lnTo>
                      <a:pt x="0" y="1"/>
                    </a:lnTo>
                    <a:lnTo>
                      <a:pt x="0" y="4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579" name="Rectangle 1008"/>
              <p:cNvSpPr>
                <a:spLocks noChangeArrowheads="1"/>
              </p:cNvSpPr>
              <p:nvPr/>
            </p:nvSpPr>
            <p:spPr bwMode="auto">
              <a:xfrm>
                <a:off x="2134" y="2963"/>
                <a:ext cx="47" cy="47"/>
              </a:xfrm>
              <a:prstGeom prst="rect">
                <a:avLst/>
              </a:prstGeom>
              <a:solidFill>
                <a:srgbClr val="6FCEE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grpSp>
        <p:grpSp>
          <p:nvGrpSpPr>
            <p:cNvPr id="18" name="Group 1210"/>
            <p:cNvGrpSpPr>
              <a:grpSpLocks/>
            </p:cNvGrpSpPr>
            <p:nvPr/>
          </p:nvGrpSpPr>
          <p:grpSpPr bwMode="auto">
            <a:xfrm>
              <a:off x="1267618" y="4135599"/>
              <a:ext cx="1233488" cy="2411413"/>
              <a:chOff x="1635" y="1721"/>
              <a:chExt cx="777" cy="1519"/>
            </a:xfrm>
          </p:grpSpPr>
          <p:sp>
            <p:nvSpPr>
              <p:cNvPr id="180" name="Freeform 1010"/>
              <p:cNvSpPr>
                <a:spLocks noEditPoints="1"/>
              </p:cNvSpPr>
              <p:nvPr/>
            </p:nvSpPr>
            <p:spPr bwMode="auto">
              <a:xfrm>
                <a:off x="2134" y="2963"/>
                <a:ext cx="47" cy="47"/>
              </a:xfrm>
              <a:custGeom>
                <a:avLst/>
                <a:gdLst>
                  <a:gd name="T0" fmla="*/ 47 w 47"/>
                  <a:gd name="T1" fmla="*/ 47 h 47"/>
                  <a:gd name="T2" fmla="*/ 23 w 47"/>
                  <a:gd name="T3" fmla="*/ 47 h 47"/>
                  <a:gd name="T4" fmla="*/ 23 w 47"/>
                  <a:gd name="T5" fmla="*/ 46 h 47"/>
                  <a:gd name="T6" fmla="*/ 45 w 47"/>
                  <a:gd name="T7" fmla="*/ 46 h 47"/>
                  <a:gd name="T8" fmla="*/ 45 w 47"/>
                  <a:gd name="T9" fmla="*/ 1 h 47"/>
                  <a:gd name="T10" fmla="*/ 23 w 47"/>
                  <a:gd name="T11" fmla="*/ 1 h 47"/>
                  <a:gd name="T12" fmla="*/ 23 w 47"/>
                  <a:gd name="T13" fmla="*/ 0 h 47"/>
                  <a:gd name="T14" fmla="*/ 47 w 47"/>
                  <a:gd name="T15" fmla="*/ 0 h 47"/>
                  <a:gd name="T16" fmla="*/ 47 w 47"/>
                  <a:gd name="T17" fmla="*/ 0 h 47"/>
                  <a:gd name="T18" fmla="*/ 47 w 47"/>
                  <a:gd name="T19" fmla="*/ 0 h 47"/>
                  <a:gd name="T20" fmla="*/ 47 w 47"/>
                  <a:gd name="T21" fmla="*/ 47 h 47"/>
                  <a:gd name="T22" fmla="*/ 47 w 47"/>
                  <a:gd name="T23" fmla="*/ 47 h 47"/>
                  <a:gd name="T24" fmla="*/ 47 w 47"/>
                  <a:gd name="T25" fmla="*/ 47 h 47"/>
                  <a:gd name="T26" fmla="*/ 23 w 47"/>
                  <a:gd name="T27" fmla="*/ 47 h 47"/>
                  <a:gd name="T28" fmla="*/ 0 w 47"/>
                  <a:gd name="T29" fmla="*/ 47 h 47"/>
                  <a:gd name="T30" fmla="*/ 0 w 47"/>
                  <a:gd name="T31" fmla="*/ 47 h 47"/>
                  <a:gd name="T32" fmla="*/ 0 w 47"/>
                  <a:gd name="T33" fmla="*/ 47 h 47"/>
                  <a:gd name="T34" fmla="*/ 0 w 47"/>
                  <a:gd name="T35" fmla="*/ 0 h 47"/>
                  <a:gd name="T36" fmla="*/ 0 w 47"/>
                  <a:gd name="T37" fmla="*/ 0 h 47"/>
                  <a:gd name="T38" fmla="*/ 0 w 47"/>
                  <a:gd name="T39" fmla="*/ 0 h 47"/>
                  <a:gd name="T40" fmla="*/ 23 w 47"/>
                  <a:gd name="T41" fmla="*/ 0 h 47"/>
                  <a:gd name="T42" fmla="*/ 23 w 47"/>
                  <a:gd name="T43" fmla="*/ 1 h 47"/>
                  <a:gd name="T44" fmla="*/ 1 w 47"/>
                  <a:gd name="T45" fmla="*/ 1 h 47"/>
                  <a:gd name="T46" fmla="*/ 1 w 47"/>
                  <a:gd name="T47" fmla="*/ 46 h 47"/>
                  <a:gd name="T48" fmla="*/ 23 w 47"/>
                  <a:gd name="T49" fmla="*/ 46 h 47"/>
                  <a:gd name="T50" fmla="*/ 23 w 47"/>
                  <a:gd name="T51" fmla="*/ 4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7">
                    <a:moveTo>
                      <a:pt x="47" y="47"/>
                    </a:moveTo>
                    <a:lnTo>
                      <a:pt x="23" y="47"/>
                    </a:lnTo>
                    <a:lnTo>
                      <a:pt x="23" y="46"/>
                    </a:lnTo>
                    <a:lnTo>
                      <a:pt x="45" y="46"/>
                    </a:lnTo>
                    <a:lnTo>
                      <a:pt x="45" y="1"/>
                    </a:lnTo>
                    <a:lnTo>
                      <a:pt x="23" y="1"/>
                    </a:lnTo>
                    <a:lnTo>
                      <a:pt x="23" y="0"/>
                    </a:lnTo>
                    <a:lnTo>
                      <a:pt x="47" y="0"/>
                    </a:lnTo>
                    <a:lnTo>
                      <a:pt x="47" y="0"/>
                    </a:lnTo>
                    <a:lnTo>
                      <a:pt x="47" y="0"/>
                    </a:lnTo>
                    <a:lnTo>
                      <a:pt x="47" y="47"/>
                    </a:lnTo>
                    <a:lnTo>
                      <a:pt x="47" y="47"/>
                    </a:lnTo>
                    <a:lnTo>
                      <a:pt x="47" y="47"/>
                    </a:lnTo>
                    <a:close/>
                    <a:moveTo>
                      <a:pt x="23" y="47"/>
                    </a:moveTo>
                    <a:lnTo>
                      <a:pt x="0" y="47"/>
                    </a:lnTo>
                    <a:lnTo>
                      <a:pt x="0" y="47"/>
                    </a:lnTo>
                    <a:lnTo>
                      <a:pt x="0" y="47"/>
                    </a:lnTo>
                    <a:lnTo>
                      <a:pt x="0" y="0"/>
                    </a:lnTo>
                    <a:lnTo>
                      <a:pt x="0" y="0"/>
                    </a:lnTo>
                    <a:lnTo>
                      <a:pt x="0" y="0"/>
                    </a:lnTo>
                    <a:lnTo>
                      <a:pt x="23" y="0"/>
                    </a:lnTo>
                    <a:lnTo>
                      <a:pt x="23" y="1"/>
                    </a:lnTo>
                    <a:lnTo>
                      <a:pt x="1" y="1"/>
                    </a:lnTo>
                    <a:lnTo>
                      <a:pt x="1" y="46"/>
                    </a:lnTo>
                    <a:lnTo>
                      <a:pt x="23" y="46"/>
                    </a:lnTo>
                    <a:lnTo>
                      <a:pt x="23" y="4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81" name="Rectangle 1011"/>
              <p:cNvSpPr>
                <a:spLocks noChangeArrowheads="1"/>
              </p:cNvSpPr>
              <p:nvPr/>
            </p:nvSpPr>
            <p:spPr bwMode="auto">
              <a:xfrm>
                <a:off x="2181" y="2963"/>
                <a:ext cx="45" cy="47"/>
              </a:xfrm>
              <a:prstGeom prst="rect">
                <a:avLst/>
              </a:prstGeom>
              <a:solidFill>
                <a:srgbClr val="A06DA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82" name="Freeform 1012"/>
              <p:cNvSpPr>
                <a:spLocks noEditPoints="1"/>
              </p:cNvSpPr>
              <p:nvPr/>
            </p:nvSpPr>
            <p:spPr bwMode="auto">
              <a:xfrm>
                <a:off x="2179" y="2963"/>
                <a:ext cx="47" cy="47"/>
              </a:xfrm>
              <a:custGeom>
                <a:avLst/>
                <a:gdLst>
                  <a:gd name="T0" fmla="*/ 24 w 47"/>
                  <a:gd name="T1" fmla="*/ 46 h 47"/>
                  <a:gd name="T2" fmla="*/ 47 w 47"/>
                  <a:gd name="T3" fmla="*/ 46 h 47"/>
                  <a:gd name="T4" fmla="*/ 47 w 47"/>
                  <a:gd name="T5" fmla="*/ 1 h 47"/>
                  <a:gd name="T6" fmla="*/ 24 w 47"/>
                  <a:gd name="T7" fmla="*/ 1 h 47"/>
                  <a:gd name="T8" fmla="*/ 24 w 47"/>
                  <a:gd name="T9" fmla="*/ 0 h 47"/>
                  <a:gd name="T10" fmla="*/ 47 w 47"/>
                  <a:gd name="T11" fmla="*/ 0 h 47"/>
                  <a:gd name="T12" fmla="*/ 47 w 47"/>
                  <a:gd name="T13" fmla="*/ 0 h 47"/>
                  <a:gd name="T14" fmla="*/ 47 w 47"/>
                  <a:gd name="T15" fmla="*/ 0 h 47"/>
                  <a:gd name="T16" fmla="*/ 47 w 47"/>
                  <a:gd name="T17" fmla="*/ 47 h 47"/>
                  <a:gd name="T18" fmla="*/ 47 w 47"/>
                  <a:gd name="T19" fmla="*/ 47 h 47"/>
                  <a:gd name="T20" fmla="*/ 47 w 47"/>
                  <a:gd name="T21" fmla="*/ 47 h 47"/>
                  <a:gd name="T22" fmla="*/ 24 w 47"/>
                  <a:gd name="T23" fmla="*/ 47 h 47"/>
                  <a:gd name="T24" fmla="*/ 24 w 47"/>
                  <a:gd name="T25" fmla="*/ 46 h 47"/>
                  <a:gd name="T26" fmla="*/ 2 w 47"/>
                  <a:gd name="T27" fmla="*/ 46 h 47"/>
                  <a:gd name="T28" fmla="*/ 24 w 47"/>
                  <a:gd name="T29" fmla="*/ 46 h 47"/>
                  <a:gd name="T30" fmla="*/ 24 w 47"/>
                  <a:gd name="T31" fmla="*/ 47 h 47"/>
                  <a:gd name="T32" fmla="*/ 2 w 47"/>
                  <a:gd name="T33" fmla="*/ 47 h 47"/>
                  <a:gd name="T34" fmla="*/ 0 w 47"/>
                  <a:gd name="T35" fmla="*/ 47 h 47"/>
                  <a:gd name="T36" fmla="*/ 0 w 47"/>
                  <a:gd name="T37" fmla="*/ 47 h 47"/>
                  <a:gd name="T38" fmla="*/ 0 w 47"/>
                  <a:gd name="T39" fmla="*/ 0 h 47"/>
                  <a:gd name="T40" fmla="*/ 0 w 47"/>
                  <a:gd name="T41" fmla="*/ 0 h 47"/>
                  <a:gd name="T42" fmla="*/ 2 w 47"/>
                  <a:gd name="T43" fmla="*/ 0 h 47"/>
                  <a:gd name="T44" fmla="*/ 24 w 47"/>
                  <a:gd name="T45" fmla="*/ 0 h 47"/>
                  <a:gd name="T46" fmla="*/ 24 w 47"/>
                  <a:gd name="T47" fmla="*/ 1 h 47"/>
                  <a:gd name="T48" fmla="*/ 2 w 47"/>
                  <a:gd name="T49" fmla="*/ 1 h 47"/>
                  <a:gd name="T50" fmla="*/ 2 w 47"/>
                  <a:gd name="T51" fmla="*/ 4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7">
                    <a:moveTo>
                      <a:pt x="24" y="46"/>
                    </a:moveTo>
                    <a:lnTo>
                      <a:pt x="47" y="46"/>
                    </a:lnTo>
                    <a:lnTo>
                      <a:pt x="47" y="1"/>
                    </a:lnTo>
                    <a:lnTo>
                      <a:pt x="24" y="1"/>
                    </a:lnTo>
                    <a:lnTo>
                      <a:pt x="24" y="0"/>
                    </a:lnTo>
                    <a:lnTo>
                      <a:pt x="47" y="0"/>
                    </a:lnTo>
                    <a:lnTo>
                      <a:pt x="47" y="0"/>
                    </a:lnTo>
                    <a:lnTo>
                      <a:pt x="47" y="0"/>
                    </a:lnTo>
                    <a:lnTo>
                      <a:pt x="47" y="47"/>
                    </a:lnTo>
                    <a:lnTo>
                      <a:pt x="47" y="47"/>
                    </a:lnTo>
                    <a:lnTo>
                      <a:pt x="47" y="47"/>
                    </a:lnTo>
                    <a:lnTo>
                      <a:pt x="24" y="47"/>
                    </a:lnTo>
                    <a:lnTo>
                      <a:pt x="24" y="46"/>
                    </a:lnTo>
                    <a:close/>
                    <a:moveTo>
                      <a:pt x="2" y="46"/>
                    </a:moveTo>
                    <a:lnTo>
                      <a:pt x="24" y="46"/>
                    </a:lnTo>
                    <a:lnTo>
                      <a:pt x="24" y="47"/>
                    </a:lnTo>
                    <a:lnTo>
                      <a:pt x="2" y="47"/>
                    </a:lnTo>
                    <a:lnTo>
                      <a:pt x="0" y="47"/>
                    </a:lnTo>
                    <a:lnTo>
                      <a:pt x="0" y="47"/>
                    </a:lnTo>
                    <a:lnTo>
                      <a:pt x="0" y="0"/>
                    </a:lnTo>
                    <a:lnTo>
                      <a:pt x="0" y="0"/>
                    </a:lnTo>
                    <a:lnTo>
                      <a:pt x="2" y="0"/>
                    </a:lnTo>
                    <a:lnTo>
                      <a:pt x="24" y="0"/>
                    </a:lnTo>
                    <a:lnTo>
                      <a:pt x="24" y="1"/>
                    </a:lnTo>
                    <a:lnTo>
                      <a:pt x="2" y="1"/>
                    </a:lnTo>
                    <a:lnTo>
                      <a:pt x="2" y="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83" name="Rectangle 1013"/>
              <p:cNvSpPr>
                <a:spLocks noChangeArrowheads="1"/>
              </p:cNvSpPr>
              <p:nvPr/>
            </p:nvSpPr>
            <p:spPr bwMode="auto">
              <a:xfrm>
                <a:off x="2226" y="2963"/>
                <a:ext cx="46" cy="47"/>
              </a:xfrm>
              <a:prstGeom prst="rect">
                <a:avLst/>
              </a:prstGeom>
              <a:solidFill>
                <a:srgbClr val="A06DA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84" name="Freeform 1014"/>
              <p:cNvSpPr>
                <a:spLocks noEditPoints="1"/>
              </p:cNvSpPr>
              <p:nvPr/>
            </p:nvSpPr>
            <p:spPr bwMode="auto">
              <a:xfrm>
                <a:off x="2226" y="2963"/>
                <a:ext cx="47" cy="47"/>
              </a:xfrm>
              <a:custGeom>
                <a:avLst/>
                <a:gdLst>
                  <a:gd name="T0" fmla="*/ 46 w 47"/>
                  <a:gd name="T1" fmla="*/ 47 h 47"/>
                  <a:gd name="T2" fmla="*/ 24 w 47"/>
                  <a:gd name="T3" fmla="*/ 47 h 47"/>
                  <a:gd name="T4" fmla="*/ 24 w 47"/>
                  <a:gd name="T5" fmla="*/ 46 h 47"/>
                  <a:gd name="T6" fmla="*/ 46 w 47"/>
                  <a:gd name="T7" fmla="*/ 46 h 47"/>
                  <a:gd name="T8" fmla="*/ 46 w 47"/>
                  <a:gd name="T9" fmla="*/ 1 h 47"/>
                  <a:gd name="T10" fmla="*/ 24 w 47"/>
                  <a:gd name="T11" fmla="*/ 1 h 47"/>
                  <a:gd name="T12" fmla="*/ 24 w 47"/>
                  <a:gd name="T13" fmla="*/ 0 h 47"/>
                  <a:gd name="T14" fmla="*/ 46 w 47"/>
                  <a:gd name="T15" fmla="*/ 0 h 47"/>
                  <a:gd name="T16" fmla="*/ 47 w 47"/>
                  <a:gd name="T17" fmla="*/ 0 h 47"/>
                  <a:gd name="T18" fmla="*/ 47 w 47"/>
                  <a:gd name="T19" fmla="*/ 0 h 47"/>
                  <a:gd name="T20" fmla="*/ 47 w 47"/>
                  <a:gd name="T21" fmla="*/ 47 h 47"/>
                  <a:gd name="T22" fmla="*/ 47 w 47"/>
                  <a:gd name="T23" fmla="*/ 47 h 47"/>
                  <a:gd name="T24" fmla="*/ 46 w 47"/>
                  <a:gd name="T25" fmla="*/ 47 h 47"/>
                  <a:gd name="T26" fmla="*/ 24 w 47"/>
                  <a:gd name="T27" fmla="*/ 47 h 47"/>
                  <a:gd name="T28" fmla="*/ 0 w 47"/>
                  <a:gd name="T29" fmla="*/ 47 h 47"/>
                  <a:gd name="T30" fmla="*/ 0 w 47"/>
                  <a:gd name="T31" fmla="*/ 47 h 47"/>
                  <a:gd name="T32" fmla="*/ 0 w 47"/>
                  <a:gd name="T33" fmla="*/ 47 h 47"/>
                  <a:gd name="T34" fmla="*/ 0 w 47"/>
                  <a:gd name="T35" fmla="*/ 0 h 47"/>
                  <a:gd name="T36" fmla="*/ 0 w 47"/>
                  <a:gd name="T37" fmla="*/ 0 h 47"/>
                  <a:gd name="T38" fmla="*/ 0 w 47"/>
                  <a:gd name="T39" fmla="*/ 0 h 47"/>
                  <a:gd name="T40" fmla="*/ 24 w 47"/>
                  <a:gd name="T41" fmla="*/ 0 h 47"/>
                  <a:gd name="T42" fmla="*/ 24 w 47"/>
                  <a:gd name="T43" fmla="*/ 1 h 47"/>
                  <a:gd name="T44" fmla="*/ 0 w 47"/>
                  <a:gd name="T45" fmla="*/ 1 h 47"/>
                  <a:gd name="T46" fmla="*/ 0 w 47"/>
                  <a:gd name="T47" fmla="*/ 46 h 47"/>
                  <a:gd name="T48" fmla="*/ 24 w 47"/>
                  <a:gd name="T49" fmla="*/ 46 h 47"/>
                  <a:gd name="T50" fmla="*/ 24 w 47"/>
                  <a:gd name="T51" fmla="*/ 4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7">
                    <a:moveTo>
                      <a:pt x="46" y="47"/>
                    </a:moveTo>
                    <a:lnTo>
                      <a:pt x="24" y="47"/>
                    </a:lnTo>
                    <a:lnTo>
                      <a:pt x="24" y="46"/>
                    </a:lnTo>
                    <a:lnTo>
                      <a:pt x="46" y="46"/>
                    </a:lnTo>
                    <a:lnTo>
                      <a:pt x="46" y="1"/>
                    </a:lnTo>
                    <a:lnTo>
                      <a:pt x="24" y="1"/>
                    </a:lnTo>
                    <a:lnTo>
                      <a:pt x="24" y="0"/>
                    </a:lnTo>
                    <a:lnTo>
                      <a:pt x="46" y="0"/>
                    </a:lnTo>
                    <a:lnTo>
                      <a:pt x="47" y="0"/>
                    </a:lnTo>
                    <a:lnTo>
                      <a:pt x="47" y="0"/>
                    </a:lnTo>
                    <a:lnTo>
                      <a:pt x="47" y="47"/>
                    </a:lnTo>
                    <a:lnTo>
                      <a:pt x="47" y="47"/>
                    </a:lnTo>
                    <a:lnTo>
                      <a:pt x="46" y="47"/>
                    </a:lnTo>
                    <a:close/>
                    <a:moveTo>
                      <a:pt x="24" y="47"/>
                    </a:moveTo>
                    <a:lnTo>
                      <a:pt x="0" y="47"/>
                    </a:lnTo>
                    <a:lnTo>
                      <a:pt x="0" y="47"/>
                    </a:lnTo>
                    <a:lnTo>
                      <a:pt x="0" y="47"/>
                    </a:lnTo>
                    <a:lnTo>
                      <a:pt x="0" y="0"/>
                    </a:lnTo>
                    <a:lnTo>
                      <a:pt x="0" y="0"/>
                    </a:lnTo>
                    <a:lnTo>
                      <a:pt x="0" y="0"/>
                    </a:lnTo>
                    <a:lnTo>
                      <a:pt x="24" y="0"/>
                    </a:lnTo>
                    <a:lnTo>
                      <a:pt x="24" y="1"/>
                    </a:lnTo>
                    <a:lnTo>
                      <a:pt x="0" y="1"/>
                    </a:lnTo>
                    <a:lnTo>
                      <a:pt x="0" y="46"/>
                    </a:lnTo>
                    <a:lnTo>
                      <a:pt x="24" y="46"/>
                    </a:lnTo>
                    <a:lnTo>
                      <a:pt x="24" y="4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85" name="Rectangle 1015"/>
              <p:cNvSpPr>
                <a:spLocks noChangeArrowheads="1"/>
              </p:cNvSpPr>
              <p:nvPr/>
            </p:nvSpPr>
            <p:spPr bwMode="auto">
              <a:xfrm>
                <a:off x="2272" y="2963"/>
                <a:ext cx="47" cy="47"/>
              </a:xfrm>
              <a:prstGeom prst="rect">
                <a:avLst/>
              </a:prstGeom>
              <a:solidFill>
                <a:srgbClr val="A06DA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86" name="Freeform 1016"/>
              <p:cNvSpPr>
                <a:spLocks noEditPoints="1"/>
              </p:cNvSpPr>
              <p:nvPr/>
            </p:nvSpPr>
            <p:spPr bwMode="auto">
              <a:xfrm>
                <a:off x="2272" y="2963"/>
                <a:ext cx="47" cy="47"/>
              </a:xfrm>
              <a:custGeom>
                <a:avLst/>
                <a:gdLst>
                  <a:gd name="T0" fmla="*/ 24 w 47"/>
                  <a:gd name="T1" fmla="*/ 46 h 47"/>
                  <a:gd name="T2" fmla="*/ 46 w 47"/>
                  <a:gd name="T3" fmla="*/ 46 h 47"/>
                  <a:gd name="T4" fmla="*/ 46 w 47"/>
                  <a:gd name="T5" fmla="*/ 1 h 47"/>
                  <a:gd name="T6" fmla="*/ 24 w 47"/>
                  <a:gd name="T7" fmla="*/ 1 h 47"/>
                  <a:gd name="T8" fmla="*/ 24 w 47"/>
                  <a:gd name="T9" fmla="*/ 0 h 47"/>
                  <a:gd name="T10" fmla="*/ 47 w 47"/>
                  <a:gd name="T11" fmla="*/ 0 h 47"/>
                  <a:gd name="T12" fmla="*/ 47 w 47"/>
                  <a:gd name="T13" fmla="*/ 0 h 47"/>
                  <a:gd name="T14" fmla="*/ 47 w 47"/>
                  <a:gd name="T15" fmla="*/ 0 h 47"/>
                  <a:gd name="T16" fmla="*/ 47 w 47"/>
                  <a:gd name="T17" fmla="*/ 47 h 47"/>
                  <a:gd name="T18" fmla="*/ 47 w 47"/>
                  <a:gd name="T19" fmla="*/ 47 h 47"/>
                  <a:gd name="T20" fmla="*/ 47 w 47"/>
                  <a:gd name="T21" fmla="*/ 47 h 47"/>
                  <a:gd name="T22" fmla="*/ 24 w 47"/>
                  <a:gd name="T23" fmla="*/ 47 h 47"/>
                  <a:gd name="T24" fmla="*/ 24 w 47"/>
                  <a:gd name="T25" fmla="*/ 46 h 47"/>
                  <a:gd name="T26" fmla="*/ 1 w 47"/>
                  <a:gd name="T27" fmla="*/ 46 h 47"/>
                  <a:gd name="T28" fmla="*/ 24 w 47"/>
                  <a:gd name="T29" fmla="*/ 46 h 47"/>
                  <a:gd name="T30" fmla="*/ 24 w 47"/>
                  <a:gd name="T31" fmla="*/ 47 h 47"/>
                  <a:gd name="T32" fmla="*/ 0 w 47"/>
                  <a:gd name="T33" fmla="*/ 47 h 47"/>
                  <a:gd name="T34" fmla="*/ 0 w 47"/>
                  <a:gd name="T35" fmla="*/ 47 h 47"/>
                  <a:gd name="T36" fmla="*/ 0 w 47"/>
                  <a:gd name="T37" fmla="*/ 47 h 47"/>
                  <a:gd name="T38" fmla="*/ 0 w 47"/>
                  <a:gd name="T39" fmla="*/ 0 h 47"/>
                  <a:gd name="T40" fmla="*/ 0 w 47"/>
                  <a:gd name="T41" fmla="*/ 0 h 47"/>
                  <a:gd name="T42" fmla="*/ 0 w 47"/>
                  <a:gd name="T43" fmla="*/ 0 h 47"/>
                  <a:gd name="T44" fmla="*/ 24 w 47"/>
                  <a:gd name="T45" fmla="*/ 0 h 47"/>
                  <a:gd name="T46" fmla="*/ 24 w 47"/>
                  <a:gd name="T47" fmla="*/ 1 h 47"/>
                  <a:gd name="T48" fmla="*/ 1 w 47"/>
                  <a:gd name="T49" fmla="*/ 1 h 47"/>
                  <a:gd name="T50" fmla="*/ 1 w 47"/>
                  <a:gd name="T51" fmla="*/ 4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7">
                    <a:moveTo>
                      <a:pt x="24" y="46"/>
                    </a:moveTo>
                    <a:lnTo>
                      <a:pt x="46" y="46"/>
                    </a:lnTo>
                    <a:lnTo>
                      <a:pt x="46" y="1"/>
                    </a:lnTo>
                    <a:lnTo>
                      <a:pt x="24" y="1"/>
                    </a:lnTo>
                    <a:lnTo>
                      <a:pt x="24" y="0"/>
                    </a:lnTo>
                    <a:lnTo>
                      <a:pt x="47" y="0"/>
                    </a:lnTo>
                    <a:lnTo>
                      <a:pt x="47" y="0"/>
                    </a:lnTo>
                    <a:lnTo>
                      <a:pt x="47" y="0"/>
                    </a:lnTo>
                    <a:lnTo>
                      <a:pt x="47" y="47"/>
                    </a:lnTo>
                    <a:lnTo>
                      <a:pt x="47" y="47"/>
                    </a:lnTo>
                    <a:lnTo>
                      <a:pt x="47" y="47"/>
                    </a:lnTo>
                    <a:lnTo>
                      <a:pt x="24" y="47"/>
                    </a:lnTo>
                    <a:lnTo>
                      <a:pt x="24" y="46"/>
                    </a:lnTo>
                    <a:close/>
                    <a:moveTo>
                      <a:pt x="1" y="46"/>
                    </a:moveTo>
                    <a:lnTo>
                      <a:pt x="24" y="46"/>
                    </a:lnTo>
                    <a:lnTo>
                      <a:pt x="24" y="47"/>
                    </a:lnTo>
                    <a:lnTo>
                      <a:pt x="0" y="47"/>
                    </a:lnTo>
                    <a:lnTo>
                      <a:pt x="0" y="47"/>
                    </a:lnTo>
                    <a:lnTo>
                      <a:pt x="0" y="47"/>
                    </a:lnTo>
                    <a:lnTo>
                      <a:pt x="0" y="0"/>
                    </a:lnTo>
                    <a:lnTo>
                      <a:pt x="0" y="0"/>
                    </a:lnTo>
                    <a:lnTo>
                      <a:pt x="0" y="0"/>
                    </a:lnTo>
                    <a:lnTo>
                      <a:pt x="24" y="0"/>
                    </a:lnTo>
                    <a:lnTo>
                      <a:pt x="24" y="1"/>
                    </a:lnTo>
                    <a:lnTo>
                      <a:pt x="1" y="1"/>
                    </a:lnTo>
                    <a:lnTo>
                      <a:pt x="1" y="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87" name="Rectangle 1017"/>
              <p:cNvSpPr>
                <a:spLocks noChangeArrowheads="1"/>
              </p:cNvSpPr>
              <p:nvPr/>
            </p:nvSpPr>
            <p:spPr bwMode="auto">
              <a:xfrm>
                <a:off x="2088" y="2917"/>
                <a:ext cx="46" cy="46"/>
              </a:xfrm>
              <a:prstGeom prst="rect">
                <a:avLst/>
              </a:prstGeom>
              <a:solidFill>
                <a:srgbClr val="ECC4B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88" name="Freeform 1018"/>
              <p:cNvSpPr>
                <a:spLocks noEditPoints="1"/>
              </p:cNvSpPr>
              <p:nvPr/>
            </p:nvSpPr>
            <p:spPr bwMode="auto">
              <a:xfrm>
                <a:off x="2088" y="2917"/>
                <a:ext cx="47" cy="47"/>
              </a:xfrm>
              <a:custGeom>
                <a:avLst/>
                <a:gdLst>
                  <a:gd name="T0" fmla="*/ 23 w 47"/>
                  <a:gd name="T1" fmla="*/ 0 h 47"/>
                  <a:gd name="T2" fmla="*/ 46 w 47"/>
                  <a:gd name="T3" fmla="*/ 0 h 47"/>
                  <a:gd name="T4" fmla="*/ 47 w 47"/>
                  <a:gd name="T5" fmla="*/ 0 h 47"/>
                  <a:gd name="T6" fmla="*/ 47 w 47"/>
                  <a:gd name="T7" fmla="*/ 0 h 47"/>
                  <a:gd name="T8" fmla="*/ 47 w 47"/>
                  <a:gd name="T9" fmla="*/ 46 h 47"/>
                  <a:gd name="T10" fmla="*/ 47 w 47"/>
                  <a:gd name="T11" fmla="*/ 47 h 47"/>
                  <a:gd name="T12" fmla="*/ 46 w 47"/>
                  <a:gd name="T13" fmla="*/ 47 h 47"/>
                  <a:gd name="T14" fmla="*/ 23 w 47"/>
                  <a:gd name="T15" fmla="*/ 47 h 47"/>
                  <a:gd name="T16" fmla="*/ 23 w 47"/>
                  <a:gd name="T17" fmla="*/ 46 h 47"/>
                  <a:gd name="T18" fmla="*/ 46 w 47"/>
                  <a:gd name="T19" fmla="*/ 46 h 47"/>
                  <a:gd name="T20" fmla="*/ 46 w 47"/>
                  <a:gd name="T21" fmla="*/ 0 h 47"/>
                  <a:gd name="T22" fmla="*/ 23 w 47"/>
                  <a:gd name="T23" fmla="*/ 0 h 47"/>
                  <a:gd name="T24" fmla="*/ 23 w 47"/>
                  <a:gd name="T25" fmla="*/ 0 h 47"/>
                  <a:gd name="T26" fmla="*/ 0 w 47"/>
                  <a:gd name="T27" fmla="*/ 0 h 47"/>
                  <a:gd name="T28" fmla="*/ 23 w 47"/>
                  <a:gd name="T29" fmla="*/ 0 h 47"/>
                  <a:gd name="T30" fmla="*/ 23 w 47"/>
                  <a:gd name="T31" fmla="*/ 0 h 47"/>
                  <a:gd name="T32" fmla="*/ 0 w 47"/>
                  <a:gd name="T33" fmla="*/ 0 h 47"/>
                  <a:gd name="T34" fmla="*/ 0 w 47"/>
                  <a:gd name="T35" fmla="*/ 46 h 47"/>
                  <a:gd name="T36" fmla="*/ 23 w 47"/>
                  <a:gd name="T37" fmla="*/ 46 h 47"/>
                  <a:gd name="T38" fmla="*/ 23 w 47"/>
                  <a:gd name="T39" fmla="*/ 47 h 47"/>
                  <a:gd name="T40" fmla="*/ 0 w 47"/>
                  <a:gd name="T41" fmla="*/ 47 h 47"/>
                  <a:gd name="T42" fmla="*/ 0 w 47"/>
                  <a:gd name="T43" fmla="*/ 47 h 47"/>
                  <a:gd name="T44" fmla="*/ 0 w 47"/>
                  <a:gd name="T45" fmla="*/ 46 h 47"/>
                  <a:gd name="T46" fmla="*/ 0 w 47"/>
                  <a:gd name="T47" fmla="*/ 0 h 47"/>
                  <a:gd name="T48" fmla="*/ 0 w 47"/>
                  <a:gd name="T49" fmla="*/ 0 h 47"/>
                  <a:gd name="T50" fmla="*/ 0 w 47"/>
                  <a:gd name="T51"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7">
                    <a:moveTo>
                      <a:pt x="23" y="0"/>
                    </a:moveTo>
                    <a:lnTo>
                      <a:pt x="46" y="0"/>
                    </a:lnTo>
                    <a:lnTo>
                      <a:pt x="47" y="0"/>
                    </a:lnTo>
                    <a:lnTo>
                      <a:pt x="47" y="0"/>
                    </a:lnTo>
                    <a:lnTo>
                      <a:pt x="47" y="46"/>
                    </a:lnTo>
                    <a:lnTo>
                      <a:pt x="47" y="47"/>
                    </a:lnTo>
                    <a:lnTo>
                      <a:pt x="46" y="47"/>
                    </a:lnTo>
                    <a:lnTo>
                      <a:pt x="23" y="47"/>
                    </a:lnTo>
                    <a:lnTo>
                      <a:pt x="23" y="46"/>
                    </a:lnTo>
                    <a:lnTo>
                      <a:pt x="46" y="46"/>
                    </a:lnTo>
                    <a:lnTo>
                      <a:pt x="46" y="0"/>
                    </a:lnTo>
                    <a:lnTo>
                      <a:pt x="23" y="0"/>
                    </a:lnTo>
                    <a:lnTo>
                      <a:pt x="23" y="0"/>
                    </a:lnTo>
                    <a:close/>
                    <a:moveTo>
                      <a:pt x="0" y="0"/>
                    </a:moveTo>
                    <a:lnTo>
                      <a:pt x="23" y="0"/>
                    </a:lnTo>
                    <a:lnTo>
                      <a:pt x="23" y="0"/>
                    </a:lnTo>
                    <a:lnTo>
                      <a:pt x="0" y="0"/>
                    </a:lnTo>
                    <a:lnTo>
                      <a:pt x="0" y="46"/>
                    </a:lnTo>
                    <a:lnTo>
                      <a:pt x="23" y="46"/>
                    </a:lnTo>
                    <a:lnTo>
                      <a:pt x="23" y="47"/>
                    </a:lnTo>
                    <a:lnTo>
                      <a:pt x="0" y="47"/>
                    </a:lnTo>
                    <a:lnTo>
                      <a:pt x="0" y="47"/>
                    </a:lnTo>
                    <a:lnTo>
                      <a:pt x="0" y="46"/>
                    </a:lnTo>
                    <a:lnTo>
                      <a:pt x="0" y="0"/>
                    </a:lnTo>
                    <a:lnTo>
                      <a:pt x="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89" name="Rectangle 1019"/>
              <p:cNvSpPr>
                <a:spLocks noChangeArrowheads="1"/>
              </p:cNvSpPr>
              <p:nvPr/>
            </p:nvSpPr>
            <p:spPr bwMode="auto">
              <a:xfrm>
                <a:off x="2134" y="2917"/>
                <a:ext cx="47" cy="46"/>
              </a:xfrm>
              <a:prstGeom prst="rect">
                <a:avLst/>
              </a:prstGeom>
              <a:solidFill>
                <a:srgbClr val="6FCEE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90" name="Freeform 1020"/>
              <p:cNvSpPr>
                <a:spLocks noEditPoints="1"/>
              </p:cNvSpPr>
              <p:nvPr/>
            </p:nvSpPr>
            <p:spPr bwMode="auto">
              <a:xfrm>
                <a:off x="2134" y="2917"/>
                <a:ext cx="47" cy="47"/>
              </a:xfrm>
              <a:custGeom>
                <a:avLst/>
                <a:gdLst>
                  <a:gd name="T0" fmla="*/ 45 w 47"/>
                  <a:gd name="T1" fmla="*/ 0 h 47"/>
                  <a:gd name="T2" fmla="*/ 23 w 47"/>
                  <a:gd name="T3" fmla="*/ 0 h 47"/>
                  <a:gd name="T4" fmla="*/ 23 w 47"/>
                  <a:gd name="T5" fmla="*/ 0 h 47"/>
                  <a:gd name="T6" fmla="*/ 47 w 47"/>
                  <a:gd name="T7" fmla="*/ 0 h 47"/>
                  <a:gd name="T8" fmla="*/ 47 w 47"/>
                  <a:gd name="T9" fmla="*/ 0 h 47"/>
                  <a:gd name="T10" fmla="*/ 47 w 47"/>
                  <a:gd name="T11" fmla="*/ 0 h 47"/>
                  <a:gd name="T12" fmla="*/ 47 w 47"/>
                  <a:gd name="T13" fmla="*/ 46 h 47"/>
                  <a:gd name="T14" fmla="*/ 47 w 47"/>
                  <a:gd name="T15" fmla="*/ 47 h 47"/>
                  <a:gd name="T16" fmla="*/ 47 w 47"/>
                  <a:gd name="T17" fmla="*/ 47 h 47"/>
                  <a:gd name="T18" fmla="*/ 23 w 47"/>
                  <a:gd name="T19" fmla="*/ 47 h 47"/>
                  <a:gd name="T20" fmla="*/ 23 w 47"/>
                  <a:gd name="T21" fmla="*/ 46 h 47"/>
                  <a:gd name="T22" fmla="*/ 45 w 47"/>
                  <a:gd name="T23" fmla="*/ 46 h 47"/>
                  <a:gd name="T24" fmla="*/ 45 w 47"/>
                  <a:gd name="T25" fmla="*/ 0 h 47"/>
                  <a:gd name="T26" fmla="*/ 23 w 47"/>
                  <a:gd name="T27" fmla="*/ 0 h 47"/>
                  <a:gd name="T28" fmla="*/ 1 w 47"/>
                  <a:gd name="T29" fmla="*/ 0 h 47"/>
                  <a:gd name="T30" fmla="*/ 1 w 47"/>
                  <a:gd name="T31" fmla="*/ 46 h 47"/>
                  <a:gd name="T32" fmla="*/ 23 w 47"/>
                  <a:gd name="T33" fmla="*/ 46 h 47"/>
                  <a:gd name="T34" fmla="*/ 23 w 47"/>
                  <a:gd name="T35" fmla="*/ 47 h 47"/>
                  <a:gd name="T36" fmla="*/ 0 w 47"/>
                  <a:gd name="T37" fmla="*/ 47 h 47"/>
                  <a:gd name="T38" fmla="*/ 0 w 47"/>
                  <a:gd name="T39" fmla="*/ 47 h 47"/>
                  <a:gd name="T40" fmla="*/ 0 w 47"/>
                  <a:gd name="T41" fmla="*/ 46 h 47"/>
                  <a:gd name="T42" fmla="*/ 0 w 47"/>
                  <a:gd name="T43" fmla="*/ 0 h 47"/>
                  <a:gd name="T44" fmla="*/ 0 w 47"/>
                  <a:gd name="T45" fmla="*/ 0 h 47"/>
                  <a:gd name="T46" fmla="*/ 0 w 47"/>
                  <a:gd name="T47" fmla="*/ 0 h 47"/>
                  <a:gd name="T48" fmla="*/ 23 w 47"/>
                  <a:gd name="T49" fmla="*/ 0 h 47"/>
                  <a:gd name="T50" fmla="*/ 23 w 47"/>
                  <a:gd name="T51"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7">
                    <a:moveTo>
                      <a:pt x="45" y="0"/>
                    </a:moveTo>
                    <a:lnTo>
                      <a:pt x="23" y="0"/>
                    </a:lnTo>
                    <a:lnTo>
                      <a:pt x="23" y="0"/>
                    </a:lnTo>
                    <a:lnTo>
                      <a:pt x="47" y="0"/>
                    </a:lnTo>
                    <a:lnTo>
                      <a:pt x="47" y="0"/>
                    </a:lnTo>
                    <a:lnTo>
                      <a:pt x="47" y="0"/>
                    </a:lnTo>
                    <a:lnTo>
                      <a:pt x="47" y="46"/>
                    </a:lnTo>
                    <a:lnTo>
                      <a:pt x="47" y="47"/>
                    </a:lnTo>
                    <a:lnTo>
                      <a:pt x="47" y="47"/>
                    </a:lnTo>
                    <a:lnTo>
                      <a:pt x="23" y="47"/>
                    </a:lnTo>
                    <a:lnTo>
                      <a:pt x="23" y="46"/>
                    </a:lnTo>
                    <a:lnTo>
                      <a:pt x="45" y="46"/>
                    </a:lnTo>
                    <a:lnTo>
                      <a:pt x="45" y="0"/>
                    </a:lnTo>
                    <a:close/>
                    <a:moveTo>
                      <a:pt x="23" y="0"/>
                    </a:moveTo>
                    <a:lnTo>
                      <a:pt x="1" y="0"/>
                    </a:lnTo>
                    <a:lnTo>
                      <a:pt x="1" y="46"/>
                    </a:lnTo>
                    <a:lnTo>
                      <a:pt x="23" y="46"/>
                    </a:lnTo>
                    <a:lnTo>
                      <a:pt x="23" y="47"/>
                    </a:lnTo>
                    <a:lnTo>
                      <a:pt x="0" y="47"/>
                    </a:lnTo>
                    <a:lnTo>
                      <a:pt x="0" y="47"/>
                    </a:lnTo>
                    <a:lnTo>
                      <a:pt x="0" y="46"/>
                    </a:lnTo>
                    <a:lnTo>
                      <a:pt x="0" y="0"/>
                    </a:lnTo>
                    <a:lnTo>
                      <a:pt x="0" y="0"/>
                    </a:lnTo>
                    <a:lnTo>
                      <a:pt x="0" y="0"/>
                    </a:lnTo>
                    <a:lnTo>
                      <a:pt x="23" y="0"/>
                    </a:lnTo>
                    <a:lnTo>
                      <a:pt x="2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91" name="Rectangle 1021"/>
              <p:cNvSpPr>
                <a:spLocks noChangeArrowheads="1"/>
              </p:cNvSpPr>
              <p:nvPr/>
            </p:nvSpPr>
            <p:spPr bwMode="auto">
              <a:xfrm>
                <a:off x="2181" y="2917"/>
                <a:ext cx="45" cy="46"/>
              </a:xfrm>
              <a:prstGeom prst="rect">
                <a:avLst/>
              </a:prstGeom>
              <a:solidFill>
                <a:srgbClr val="A06DA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92" name="Freeform 1022"/>
              <p:cNvSpPr>
                <a:spLocks noEditPoints="1"/>
              </p:cNvSpPr>
              <p:nvPr/>
            </p:nvSpPr>
            <p:spPr bwMode="auto">
              <a:xfrm>
                <a:off x="2179" y="2917"/>
                <a:ext cx="47" cy="47"/>
              </a:xfrm>
              <a:custGeom>
                <a:avLst/>
                <a:gdLst>
                  <a:gd name="T0" fmla="*/ 24 w 47"/>
                  <a:gd name="T1" fmla="*/ 0 h 47"/>
                  <a:gd name="T2" fmla="*/ 47 w 47"/>
                  <a:gd name="T3" fmla="*/ 0 h 47"/>
                  <a:gd name="T4" fmla="*/ 47 w 47"/>
                  <a:gd name="T5" fmla="*/ 0 h 47"/>
                  <a:gd name="T6" fmla="*/ 47 w 47"/>
                  <a:gd name="T7" fmla="*/ 0 h 47"/>
                  <a:gd name="T8" fmla="*/ 47 w 47"/>
                  <a:gd name="T9" fmla="*/ 46 h 47"/>
                  <a:gd name="T10" fmla="*/ 47 w 47"/>
                  <a:gd name="T11" fmla="*/ 47 h 47"/>
                  <a:gd name="T12" fmla="*/ 47 w 47"/>
                  <a:gd name="T13" fmla="*/ 47 h 47"/>
                  <a:gd name="T14" fmla="*/ 24 w 47"/>
                  <a:gd name="T15" fmla="*/ 47 h 47"/>
                  <a:gd name="T16" fmla="*/ 24 w 47"/>
                  <a:gd name="T17" fmla="*/ 46 h 47"/>
                  <a:gd name="T18" fmla="*/ 47 w 47"/>
                  <a:gd name="T19" fmla="*/ 46 h 47"/>
                  <a:gd name="T20" fmla="*/ 47 w 47"/>
                  <a:gd name="T21" fmla="*/ 0 h 47"/>
                  <a:gd name="T22" fmla="*/ 24 w 47"/>
                  <a:gd name="T23" fmla="*/ 0 h 47"/>
                  <a:gd name="T24" fmla="*/ 24 w 47"/>
                  <a:gd name="T25" fmla="*/ 0 h 47"/>
                  <a:gd name="T26" fmla="*/ 2 w 47"/>
                  <a:gd name="T27" fmla="*/ 0 h 47"/>
                  <a:gd name="T28" fmla="*/ 24 w 47"/>
                  <a:gd name="T29" fmla="*/ 0 h 47"/>
                  <a:gd name="T30" fmla="*/ 24 w 47"/>
                  <a:gd name="T31" fmla="*/ 0 h 47"/>
                  <a:gd name="T32" fmla="*/ 2 w 47"/>
                  <a:gd name="T33" fmla="*/ 0 h 47"/>
                  <a:gd name="T34" fmla="*/ 2 w 47"/>
                  <a:gd name="T35" fmla="*/ 46 h 47"/>
                  <a:gd name="T36" fmla="*/ 24 w 47"/>
                  <a:gd name="T37" fmla="*/ 46 h 47"/>
                  <a:gd name="T38" fmla="*/ 24 w 47"/>
                  <a:gd name="T39" fmla="*/ 47 h 47"/>
                  <a:gd name="T40" fmla="*/ 2 w 47"/>
                  <a:gd name="T41" fmla="*/ 47 h 47"/>
                  <a:gd name="T42" fmla="*/ 0 w 47"/>
                  <a:gd name="T43" fmla="*/ 47 h 47"/>
                  <a:gd name="T44" fmla="*/ 0 w 47"/>
                  <a:gd name="T45" fmla="*/ 46 h 47"/>
                  <a:gd name="T46" fmla="*/ 0 w 47"/>
                  <a:gd name="T47" fmla="*/ 0 h 47"/>
                  <a:gd name="T48" fmla="*/ 0 w 47"/>
                  <a:gd name="T49" fmla="*/ 0 h 47"/>
                  <a:gd name="T50" fmla="*/ 2 w 47"/>
                  <a:gd name="T51"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7">
                    <a:moveTo>
                      <a:pt x="24" y="0"/>
                    </a:moveTo>
                    <a:lnTo>
                      <a:pt x="47" y="0"/>
                    </a:lnTo>
                    <a:lnTo>
                      <a:pt x="47" y="0"/>
                    </a:lnTo>
                    <a:lnTo>
                      <a:pt x="47" y="0"/>
                    </a:lnTo>
                    <a:lnTo>
                      <a:pt x="47" y="46"/>
                    </a:lnTo>
                    <a:lnTo>
                      <a:pt x="47" y="47"/>
                    </a:lnTo>
                    <a:lnTo>
                      <a:pt x="47" y="47"/>
                    </a:lnTo>
                    <a:lnTo>
                      <a:pt x="24" y="47"/>
                    </a:lnTo>
                    <a:lnTo>
                      <a:pt x="24" y="46"/>
                    </a:lnTo>
                    <a:lnTo>
                      <a:pt x="47" y="46"/>
                    </a:lnTo>
                    <a:lnTo>
                      <a:pt x="47" y="0"/>
                    </a:lnTo>
                    <a:lnTo>
                      <a:pt x="24" y="0"/>
                    </a:lnTo>
                    <a:lnTo>
                      <a:pt x="24" y="0"/>
                    </a:lnTo>
                    <a:close/>
                    <a:moveTo>
                      <a:pt x="2" y="0"/>
                    </a:moveTo>
                    <a:lnTo>
                      <a:pt x="24" y="0"/>
                    </a:lnTo>
                    <a:lnTo>
                      <a:pt x="24" y="0"/>
                    </a:lnTo>
                    <a:lnTo>
                      <a:pt x="2" y="0"/>
                    </a:lnTo>
                    <a:lnTo>
                      <a:pt x="2" y="46"/>
                    </a:lnTo>
                    <a:lnTo>
                      <a:pt x="24" y="46"/>
                    </a:lnTo>
                    <a:lnTo>
                      <a:pt x="24" y="47"/>
                    </a:lnTo>
                    <a:lnTo>
                      <a:pt x="2" y="47"/>
                    </a:lnTo>
                    <a:lnTo>
                      <a:pt x="0" y="47"/>
                    </a:lnTo>
                    <a:lnTo>
                      <a:pt x="0" y="46"/>
                    </a:lnTo>
                    <a:lnTo>
                      <a:pt x="0" y="0"/>
                    </a:lnTo>
                    <a:lnTo>
                      <a:pt x="0" y="0"/>
                    </a:ln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93" name="Rectangle 1023"/>
              <p:cNvSpPr>
                <a:spLocks noChangeArrowheads="1"/>
              </p:cNvSpPr>
              <p:nvPr/>
            </p:nvSpPr>
            <p:spPr bwMode="auto">
              <a:xfrm>
                <a:off x="2226" y="2917"/>
                <a:ext cx="46" cy="46"/>
              </a:xfrm>
              <a:prstGeom prst="rect">
                <a:avLst/>
              </a:prstGeom>
              <a:solidFill>
                <a:srgbClr val="A06DA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94" name="Freeform 1024"/>
              <p:cNvSpPr>
                <a:spLocks noEditPoints="1"/>
              </p:cNvSpPr>
              <p:nvPr/>
            </p:nvSpPr>
            <p:spPr bwMode="auto">
              <a:xfrm>
                <a:off x="2226" y="2917"/>
                <a:ext cx="47" cy="47"/>
              </a:xfrm>
              <a:custGeom>
                <a:avLst/>
                <a:gdLst>
                  <a:gd name="T0" fmla="*/ 46 w 47"/>
                  <a:gd name="T1" fmla="*/ 0 h 47"/>
                  <a:gd name="T2" fmla="*/ 24 w 47"/>
                  <a:gd name="T3" fmla="*/ 0 h 47"/>
                  <a:gd name="T4" fmla="*/ 24 w 47"/>
                  <a:gd name="T5" fmla="*/ 0 h 47"/>
                  <a:gd name="T6" fmla="*/ 46 w 47"/>
                  <a:gd name="T7" fmla="*/ 0 h 47"/>
                  <a:gd name="T8" fmla="*/ 47 w 47"/>
                  <a:gd name="T9" fmla="*/ 0 h 47"/>
                  <a:gd name="T10" fmla="*/ 47 w 47"/>
                  <a:gd name="T11" fmla="*/ 0 h 47"/>
                  <a:gd name="T12" fmla="*/ 47 w 47"/>
                  <a:gd name="T13" fmla="*/ 46 h 47"/>
                  <a:gd name="T14" fmla="*/ 47 w 47"/>
                  <a:gd name="T15" fmla="*/ 47 h 47"/>
                  <a:gd name="T16" fmla="*/ 46 w 47"/>
                  <a:gd name="T17" fmla="*/ 47 h 47"/>
                  <a:gd name="T18" fmla="*/ 24 w 47"/>
                  <a:gd name="T19" fmla="*/ 47 h 47"/>
                  <a:gd name="T20" fmla="*/ 24 w 47"/>
                  <a:gd name="T21" fmla="*/ 46 h 47"/>
                  <a:gd name="T22" fmla="*/ 46 w 47"/>
                  <a:gd name="T23" fmla="*/ 46 h 47"/>
                  <a:gd name="T24" fmla="*/ 46 w 47"/>
                  <a:gd name="T25" fmla="*/ 0 h 47"/>
                  <a:gd name="T26" fmla="*/ 24 w 47"/>
                  <a:gd name="T27" fmla="*/ 0 h 47"/>
                  <a:gd name="T28" fmla="*/ 0 w 47"/>
                  <a:gd name="T29" fmla="*/ 0 h 47"/>
                  <a:gd name="T30" fmla="*/ 0 w 47"/>
                  <a:gd name="T31" fmla="*/ 46 h 47"/>
                  <a:gd name="T32" fmla="*/ 24 w 47"/>
                  <a:gd name="T33" fmla="*/ 46 h 47"/>
                  <a:gd name="T34" fmla="*/ 24 w 47"/>
                  <a:gd name="T35" fmla="*/ 47 h 47"/>
                  <a:gd name="T36" fmla="*/ 0 w 47"/>
                  <a:gd name="T37" fmla="*/ 47 h 47"/>
                  <a:gd name="T38" fmla="*/ 0 w 47"/>
                  <a:gd name="T39" fmla="*/ 47 h 47"/>
                  <a:gd name="T40" fmla="*/ 0 w 47"/>
                  <a:gd name="T41" fmla="*/ 46 h 47"/>
                  <a:gd name="T42" fmla="*/ 0 w 47"/>
                  <a:gd name="T43" fmla="*/ 0 h 47"/>
                  <a:gd name="T44" fmla="*/ 0 w 47"/>
                  <a:gd name="T45" fmla="*/ 0 h 47"/>
                  <a:gd name="T46" fmla="*/ 0 w 47"/>
                  <a:gd name="T47" fmla="*/ 0 h 47"/>
                  <a:gd name="T48" fmla="*/ 24 w 47"/>
                  <a:gd name="T49" fmla="*/ 0 h 47"/>
                  <a:gd name="T50" fmla="*/ 24 w 47"/>
                  <a:gd name="T51"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7">
                    <a:moveTo>
                      <a:pt x="46" y="0"/>
                    </a:moveTo>
                    <a:lnTo>
                      <a:pt x="24" y="0"/>
                    </a:lnTo>
                    <a:lnTo>
                      <a:pt x="24" y="0"/>
                    </a:lnTo>
                    <a:lnTo>
                      <a:pt x="46" y="0"/>
                    </a:lnTo>
                    <a:lnTo>
                      <a:pt x="47" y="0"/>
                    </a:lnTo>
                    <a:lnTo>
                      <a:pt x="47" y="0"/>
                    </a:lnTo>
                    <a:lnTo>
                      <a:pt x="47" y="46"/>
                    </a:lnTo>
                    <a:lnTo>
                      <a:pt x="47" y="47"/>
                    </a:lnTo>
                    <a:lnTo>
                      <a:pt x="46" y="47"/>
                    </a:lnTo>
                    <a:lnTo>
                      <a:pt x="24" y="47"/>
                    </a:lnTo>
                    <a:lnTo>
                      <a:pt x="24" y="46"/>
                    </a:lnTo>
                    <a:lnTo>
                      <a:pt x="46" y="46"/>
                    </a:lnTo>
                    <a:lnTo>
                      <a:pt x="46" y="0"/>
                    </a:lnTo>
                    <a:close/>
                    <a:moveTo>
                      <a:pt x="24" y="0"/>
                    </a:moveTo>
                    <a:lnTo>
                      <a:pt x="0" y="0"/>
                    </a:lnTo>
                    <a:lnTo>
                      <a:pt x="0" y="46"/>
                    </a:lnTo>
                    <a:lnTo>
                      <a:pt x="24" y="46"/>
                    </a:lnTo>
                    <a:lnTo>
                      <a:pt x="24" y="47"/>
                    </a:lnTo>
                    <a:lnTo>
                      <a:pt x="0" y="47"/>
                    </a:lnTo>
                    <a:lnTo>
                      <a:pt x="0" y="47"/>
                    </a:lnTo>
                    <a:lnTo>
                      <a:pt x="0" y="46"/>
                    </a:lnTo>
                    <a:lnTo>
                      <a:pt x="0" y="0"/>
                    </a:lnTo>
                    <a:lnTo>
                      <a:pt x="0" y="0"/>
                    </a:lnTo>
                    <a:lnTo>
                      <a:pt x="0" y="0"/>
                    </a:lnTo>
                    <a:lnTo>
                      <a:pt x="24" y="0"/>
                    </a:lnTo>
                    <a:lnTo>
                      <a:pt x="2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95" name="Rectangle 1025"/>
              <p:cNvSpPr>
                <a:spLocks noChangeArrowheads="1"/>
              </p:cNvSpPr>
              <p:nvPr/>
            </p:nvSpPr>
            <p:spPr bwMode="auto">
              <a:xfrm>
                <a:off x="2272" y="2917"/>
                <a:ext cx="47" cy="46"/>
              </a:xfrm>
              <a:prstGeom prst="rect">
                <a:avLst/>
              </a:prstGeom>
              <a:solidFill>
                <a:srgbClr val="A06DA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96" name="Freeform 1026"/>
              <p:cNvSpPr>
                <a:spLocks noEditPoints="1"/>
              </p:cNvSpPr>
              <p:nvPr/>
            </p:nvSpPr>
            <p:spPr bwMode="auto">
              <a:xfrm>
                <a:off x="2272" y="2917"/>
                <a:ext cx="47" cy="47"/>
              </a:xfrm>
              <a:custGeom>
                <a:avLst/>
                <a:gdLst>
                  <a:gd name="T0" fmla="*/ 24 w 47"/>
                  <a:gd name="T1" fmla="*/ 0 h 47"/>
                  <a:gd name="T2" fmla="*/ 47 w 47"/>
                  <a:gd name="T3" fmla="*/ 0 h 47"/>
                  <a:gd name="T4" fmla="*/ 47 w 47"/>
                  <a:gd name="T5" fmla="*/ 0 h 47"/>
                  <a:gd name="T6" fmla="*/ 47 w 47"/>
                  <a:gd name="T7" fmla="*/ 0 h 47"/>
                  <a:gd name="T8" fmla="*/ 47 w 47"/>
                  <a:gd name="T9" fmla="*/ 46 h 47"/>
                  <a:gd name="T10" fmla="*/ 47 w 47"/>
                  <a:gd name="T11" fmla="*/ 47 h 47"/>
                  <a:gd name="T12" fmla="*/ 47 w 47"/>
                  <a:gd name="T13" fmla="*/ 47 h 47"/>
                  <a:gd name="T14" fmla="*/ 24 w 47"/>
                  <a:gd name="T15" fmla="*/ 47 h 47"/>
                  <a:gd name="T16" fmla="*/ 24 w 47"/>
                  <a:gd name="T17" fmla="*/ 46 h 47"/>
                  <a:gd name="T18" fmla="*/ 46 w 47"/>
                  <a:gd name="T19" fmla="*/ 46 h 47"/>
                  <a:gd name="T20" fmla="*/ 46 w 47"/>
                  <a:gd name="T21" fmla="*/ 0 h 47"/>
                  <a:gd name="T22" fmla="*/ 24 w 47"/>
                  <a:gd name="T23" fmla="*/ 0 h 47"/>
                  <a:gd name="T24" fmla="*/ 24 w 47"/>
                  <a:gd name="T25" fmla="*/ 0 h 47"/>
                  <a:gd name="T26" fmla="*/ 0 w 47"/>
                  <a:gd name="T27" fmla="*/ 0 h 47"/>
                  <a:gd name="T28" fmla="*/ 24 w 47"/>
                  <a:gd name="T29" fmla="*/ 0 h 47"/>
                  <a:gd name="T30" fmla="*/ 24 w 47"/>
                  <a:gd name="T31" fmla="*/ 0 h 47"/>
                  <a:gd name="T32" fmla="*/ 1 w 47"/>
                  <a:gd name="T33" fmla="*/ 0 h 47"/>
                  <a:gd name="T34" fmla="*/ 1 w 47"/>
                  <a:gd name="T35" fmla="*/ 46 h 47"/>
                  <a:gd name="T36" fmla="*/ 24 w 47"/>
                  <a:gd name="T37" fmla="*/ 46 h 47"/>
                  <a:gd name="T38" fmla="*/ 24 w 47"/>
                  <a:gd name="T39" fmla="*/ 47 h 47"/>
                  <a:gd name="T40" fmla="*/ 0 w 47"/>
                  <a:gd name="T41" fmla="*/ 47 h 47"/>
                  <a:gd name="T42" fmla="*/ 0 w 47"/>
                  <a:gd name="T43" fmla="*/ 47 h 47"/>
                  <a:gd name="T44" fmla="*/ 0 w 47"/>
                  <a:gd name="T45" fmla="*/ 46 h 47"/>
                  <a:gd name="T46" fmla="*/ 0 w 47"/>
                  <a:gd name="T47" fmla="*/ 0 h 47"/>
                  <a:gd name="T48" fmla="*/ 0 w 47"/>
                  <a:gd name="T49" fmla="*/ 0 h 47"/>
                  <a:gd name="T50" fmla="*/ 0 w 47"/>
                  <a:gd name="T51"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7">
                    <a:moveTo>
                      <a:pt x="24" y="0"/>
                    </a:moveTo>
                    <a:lnTo>
                      <a:pt x="47" y="0"/>
                    </a:lnTo>
                    <a:lnTo>
                      <a:pt x="47" y="0"/>
                    </a:lnTo>
                    <a:lnTo>
                      <a:pt x="47" y="0"/>
                    </a:lnTo>
                    <a:lnTo>
                      <a:pt x="47" y="46"/>
                    </a:lnTo>
                    <a:lnTo>
                      <a:pt x="47" y="47"/>
                    </a:lnTo>
                    <a:lnTo>
                      <a:pt x="47" y="47"/>
                    </a:lnTo>
                    <a:lnTo>
                      <a:pt x="24" y="47"/>
                    </a:lnTo>
                    <a:lnTo>
                      <a:pt x="24" y="46"/>
                    </a:lnTo>
                    <a:lnTo>
                      <a:pt x="46" y="46"/>
                    </a:lnTo>
                    <a:lnTo>
                      <a:pt x="46" y="0"/>
                    </a:lnTo>
                    <a:lnTo>
                      <a:pt x="24" y="0"/>
                    </a:lnTo>
                    <a:lnTo>
                      <a:pt x="24" y="0"/>
                    </a:lnTo>
                    <a:close/>
                    <a:moveTo>
                      <a:pt x="0" y="0"/>
                    </a:moveTo>
                    <a:lnTo>
                      <a:pt x="24" y="0"/>
                    </a:lnTo>
                    <a:lnTo>
                      <a:pt x="24" y="0"/>
                    </a:lnTo>
                    <a:lnTo>
                      <a:pt x="1" y="0"/>
                    </a:lnTo>
                    <a:lnTo>
                      <a:pt x="1" y="46"/>
                    </a:lnTo>
                    <a:lnTo>
                      <a:pt x="24" y="46"/>
                    </a:lnTo>
                    <a:lnTo>
                      <a:pt x="24" y="47"/>
                    </a:lnTo>
                    <a:lnTo>
                      <a:pt x="0" y="47"/>
                    </a:lnTo>
                    <a:lnTo>
                      <a:pt x="0" y="47"/>
                    </a:lnTo>
                    <a:lnTo>
                      <a:pt x="0" y="46"/>
                    </a:lnTo>
                    <a:lnTo>
                      <a:pt x="0" y="0"/>
                    </a:lnTo>
                    <a:lnTo>
                      <a:pt x="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97" name="Rectangle 1027"/>
              <p:cNvSpPr>
                <a:spLocks noChangeArrowheads="1"/>
              </p:cNvSpPr>
              <p:nvPr/>
            </p:nvSpPr>
            <p:spPr bwMode="auto">
              <a:xfrm>
                <a:off x="2365" y="2917"/>
                <a:ext cx="46" cy="46"/>
              </a:xfrm>
              <a:prstGeom prst="rect">
                <a:avLst/>
              </a:prstGeom>
              <a:solidFill>
                <a:srgbClr val="ECC4B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98" name="Freeform 1028"/>
              <p:cNvSpPr>
                <a:spLocks noEditPoints="1"/>
              </p:cNvSpPr>
              <p:nvPr/>
            </p:nvSpPr>
            <p:spPr bwMode="auto">
              <a:xfrm>
                <a:off x="2365" y="2917"/>
                <a:ext cx="47" cy="47"/>
              </a:xfrm>
              <a:custGeom>
                <a:avLst/>
                <a:gdLst>
                  <a:gd name="T0" fmla="*/ 23 w 47"/>
                  <a:gd name="T1" fmla="*/ 0 h 47"/>
                  <a:gd name="T2" fmla="*/ 46 w 47"/>
                  <a:gd name="T3" fmla="*/ 0 h 47"/>
                  <a:gd name="T4" fmla="*/ 47 w 47"/>
                  <a:gd name="T5" fmla="*/ 0 h 47"/>
                  <a:gd name="T6" fmla="*/ 47 w 47"/>
                  <a:gd name="T7" fmla="*/ 0 h 47"/>
                  <a:gd name="T8" fmla="*/ 47 w 47"/>
                  <a:gd name="T9" fmla="*/ 46 h 47"/>
                  <a:gd name="T10" fmla="*/ 47 w 47"/>
                  <a:gd name="T11" fmla="*/ 47 h 47"/>
                  <a:gd name="T12" fmla="*/ 46 w 47"/>
                  <a:gd name="T13" fmla="*/ 47 h 47"/>
                  <a:gd name="T14" fmla="*/ 23 w 47"/>
                  <a:gd name="T15" fmla="*/ 47 h 47"/>
                  <a:gd name="T16" fmla="*/ 23 w 47"/>
                  <a:gd name="T17" fmla="*/ 46 h 47"/>
                  <a:gd name="T18" fmla="*/ 46 w 47"/>
                  <a:gd name="T19" fmla="*/ 46 h 47"/>
                  <a:gd name="T20" fmla="*/ 46 w 47"/>
                  <a:gd name="T21" fmla="*/ 0 h 47"/>
                  <a:gd name="T22" fmla="*/ 23 w 47"/>
                  <a:gd name="T23" fmla="*/ 0 h 47"/>
                  <a:gd name="T24" fmla="*/ 23 w 47"/>
                  <a:gd name="T25" fmla="*/ 0 h 47"/>
                  <a:gd name="T26" fmla="*/ 0 w 47"/>
                  <a:gd name="T27" fmla="*/ 0 h 47"/>
                  <a:gd name="T28" fmla="*/ 23 w 47"/>
                  <a:gd name="T29" fmla="*/ 0 h 47"/>
                  <a:gd name="T30" fmla="*/ 23 w 47"/>
                  <a:gd name="T31" fmla="*/ 0 h 47"/>
                  <a:gd name="T32" fmla="*/ 0 w 47"/>
                  <a:gd name="T33" fmla="*/ 0 h 47"/>
                  <a:gd name="T34" fmla="*/ 0 w 47"/>
                  <a:gd name="T35" fmla="*/ 46 h 47"/>
                  <a:gd name="T36" fmla="*/ 23 w 47"/>
                  <a:gd name="T37" fmla="*/ 46 h 47"/>
                  <a:gd name="T38" fmla="*/ 23 w 47"/>
                  <a:gd name="T39" fmla="*/ 47 h 47"/>
                  <a:gd name="T40" fmla="*/ 0 w 47"/>
                  <a:gd name="T41" fmla="*/ 47 h 47"/>
                  <a:gd name="T42" fmla="*/ 0 w 47"/>
                  <a:gd name="T43" fmla="*/ 47 h 47"/>
                  <a:gd name="T44" fmla="*/ 0 w 47"/>
                  <a:gd name="T45" fmla="*/ 46 h 47"/>
                  <a:gd name="T46" fmla="*/ 0 w 47"/>
                  <a:gd name="T47" fmla="*/ 0 h 47"/>
                  <a:gd name="T48" fmla="*/ 0 w 47"/>
                  <a:gd name="T49" fmla="*/ 0 h 47"/>
                  <a:gd name="T50" fmla="*/ 0 w 47"/>
                  <a:gd name="T51"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7">
                    <a:moveTo>
                      <a:pt x="23" y="0"/>
                    </a:moveTo>
                    <a:lnTo>
                      <a:pt x="46" y="0"/>
                    </a:lnTo>
                    <a:lnTo>
                      <a:pt x="47" y="0"/>
                    </a:lnTo>
                    <a:lnTo>
                      <a:pt x="47" y="0"/>
                    </a:lnTo>
                    <a:lnTo>
                      <a:pt x="47" y="46"/>
                    </a:lnTo>
                    <a:lnTo>
                      <a:pt x="47" y="47"/>
                    </a:lnTo>
                    <a:lnTo>
                      <a:pt x="46" y="47"/>
                    </a:lnTo>
                    <a:lnTo>
                      <a:pt x="23" y="47"/>
                    </a:lnTo>
                    <a:lnTo>
                      <a:pt x="23" y="46"/>
                    </a:lnTo>
                    <a:lnTo>
                      <a:pt x="46" y="46"/>
                    </a:lnTo>
                    <a:lnTo>
                      <a:pt x="46" y="0"/>
                    </a:lnTo>
                    <a:lnTo>
                      <a:pt x="23" y="0"/>
                    </a:lnTo>
                    <a:lnTo>
                      <a:pt x="23" y="0"/>
                    </a:lnTo>
                    <a:close/>
                    <a:moveTo>
                      <a:pt x="0" y="0"/>
                    </a:moveTo>
                    <a:lnTo>
                      <a:pt x="23" y="0"/>
                    </a:lnTo>
                    <a:lnTo>
                      <a:pt x="23" y="0"/>
                    </a:lnTo>
                    <a:lnTo>
                      <a:pt x="0" y="0"/>
                    </a:lnTo>
                    <a:lnTo>
                      <a:pt x="0" y="46"/>
                    </a:lnTo>
                    <a:lnTo>
                      <a:pt x="23" y="46"/>
                    </a:lnTo>
                    <a:lnTo>
                      <a:pt x="23" y="47"/>
                    </a:lnTo>
                    <a:lnTo>
                      <a:pt x="0" y="47"/>
                    </a:lnTo>
                    <a:lnTo>
                      <a:pt x="0" y="47"/>
                    </a:lnTo>
                    <a:lnTo>
                      <a:pt x="0" y="46"/>
                    </a:lnTo>
                    <a:lnTo>
                      <a:pt x="0" y="0"/>
                    </a:lnTo>
                    <a:lnTo>
                      <a:pt x="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99" name="Rectangle 1029"/>
              <p:cNvSpPr>
                <a:spLocks noChangeArrowheads="1"/>
              </p:cNvSpPr>
              <p:nvPr/>
            </p:nvSpPr>
            <p:spPr bwMode="auto">
              <a:xfrm>
                <a:off x="2088" y="3010"/>
                <a:ext cx="46" cy="46"/>
              </a:xfrm>
              <a:prstGeom prst="rect">
                <a:avLst/>
              </a:prstGeom>
              <a:solidFill>
                <a:srgbClr val="6FCEE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200" name="Freeform 1030"/>
              <p:cNvSpPr>
                <a:spLocks noEditPoints="1"/>
              </p:cNvSpPr>
              <p:nvPr/>
            </p:nvSpPr>
            <p:spPr bwMode="auto">
              <a:xfrm>
                <a:off x="2088" y="3009"/>
                <a:ext cx="47" cy="47"/>
              </a:xfrm>
              <a:custGeom>
                <a:avLst/>
                <a:gdLst>
                  <a:gd name="T0" fmla="*/ 23 w 47"/>
                  <a:gd name="T1" fmla="*/ 0 h 47"/>
                  <a:gd name="T2" fmla="*/ 46 w 47"/>
                  <a:gd name="T3" fmla="*/ 0 h 47"/>
                  <a:gd name="T4" fmla="*/ 47 w 47"/>
                  <a:gd name="T5" fmla="*/ 0 h 47"/>
                  <a:gd name="T6" fmla="*/ 47 w 47"/>
                  <a:gd name="T7" fmla="*/ 1 h 47"/>
                  <a:gd name="T8" fmla="*/ 47 w 47"/>
                  <a:gd name="T9" fmla="*/ 47 h 47"/>
                  <a:gd name="T10" fmla="*/ 47 w 47"/>
                  <a:gd name="T11" fmla="*/ 47 h 47"/>
                  <a:gd name="T12" fmla="*/ 46 w 47"/>
                  <a:gd name="T13" fmla="*/ 47 h 47"/>
                  <a:gd name="T14" fmla="*/ 23 w 47"/>
                  <a:gd name="T15" fmla="*/ 47 h 47"/>
                  <a:gd name="T16" fmla="*/ 23 w 47"/>
                  <a:gd name="T17" fmla="*/ 47 h 47"/>
                  <a:gd name="T18" fmla="*/ 46 w 47"/>
                  <a:gd name="T19" fmla="*/ 47 h 47"/>
                  <a:gd name="T20" fmla="*/ 46 w 47"/>
                  <a:gd name="T21" fmla="*/ 1 h 47"/>
                  <a:gd name="T22" fmla="*/ 23 w 47"/>
                  <a:gd name="T23" fmla="*/ 1 h 47"/>
                  <a:gd name="T24" fmla="*/ 23 w 47"/>
                  <a:gd name="T25" fmla="*/ 0 h 47"/>
                  <a:gd name="T26" fmla="*/ 0 w 47"/>
                  <a:gd name="T27" fmla="*/ 0 h 47"/>
                  <a:gd name="T28" fmla="*/ 23 w 47"/>
                  <a:gd name="T29" fmla="*/ 0 h 47"/>
                  <a:gd name="T30" fmla="*/ 23 w 47"/>
                  <a:gd name="T31" fmla="*/ 1 h 47"/>
                  <a:gd name="T32" fmla="*/ 0 w 47"/>
                  <a:gd name="T33" fmla="*/ 1 h 47"/>
                  <a:gd name="T34" fmla="*/ 0 w 47"/>
                  <a:gd name="T35" fmla="*/ 47 h 47"/>
                  <a:gd name="T36" fmla="*/ 23 w 47"/>
                  <a:gd name="T37" fmla="*/ 47 h 47"/>
                  <a:gd name="T38" fmla="*/ 23 w 47"/>
                  <a:gd name="T39" fmla="*/ 47 h 47"/>
                  <a:gd name="T40" fmla="*/ 0 w 47"/>
                  <a:gd name="T41" fmla="*/ 47 h 47"/>
                  <a:gd name="T42" fmla="*/ 0 w 47"/>
                  <a:gd name="T43" fmla="*/ 47 h 47"/>
                  <a:gd name="T44" fmla="*/ 0 w 47"/>
                  <a:gd name="T45" fmla="*/ 47 h 47"/>
                  <a:gd name="T46" fmla="*/ 0 w 47"/>
                  <a:gd name="T47" fmla="*/ 1 h 47"/>
                  <a:gd name="T48" fmla="*/ 0 w 47"/>
                  <a:gd name="T49" fmla="*/ 0 h 47"/>
                  <a:gd name="T50" fmla="*/ 0 w 47"/>
                  <a:gd name="T51"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7">
                    <a:moveTo>
                      <a:pt x="23" y="0"/>
                    </a:moveTo>
                    <a:lnTo>
                      <a:pt x="46" y="0"/>
                    </a:lnTo>
                    <a:lnTo>
                      <a:pt x="47" y="0"/>
                    </a:lnTo>
                    <a:lnTo>
                      <a:pt x="47" y="1"/>
                    </a:lnTo>
                    <a:lnTo>
                      <a:pt x="47" y="47"/>
                    </a:lnTo>
                    <a:lnTo>
                      <a:pt x="47" y="47"/>
                    </a:lnTo>
                    <a:lnTo>
                      <a:pt x="46" y="47"/>
                    </a:lnTo>
                    <a:lnTo>
                      <a:pt x="23" y="47"/>
                    </a:lnTo>
                    <a:lnTo>
                      <a:pt x="23" y="47"/>
                    </a:lnTo>
                    <a:lnTo>
                      <a:pt x="46" y="47"/>
                    </a:lnTo>
                    <a:lnTo>
                      <a:pt x="46" y="1"/>
                    </a:lnTo>
                    <a:lnTo>
                      <a:pt x="23" y="1"/>
                    </a:lnTo>
                    <a:lnTo>
                      <a:pt x="23" y="0"/>
                    </a:lnTo>
                    <a:close/>
                    <a:moveTo>
                      <a:pt x="0" y="0"/>
                    </a:moveTo>
                    <a:lnTo>
                      <a:pt x="23" y="0"/>
                    </a:lnTo>
                    <a:lnTo>
                      <a:pt x="23" y="1"/>
                    </a:lnTo>
                    <a:lnTo>
                      <a:pt x="0" y="1"/>
                    </a:lnTo>
                    <a:lnTo>
                      <a:pt x="0" y="47"/>
                    </a:lnTo>
                    <a:lnTo>
                      <a:pt x="23" y="47"/>
                    </a:lnTo>
                    <a:lnTo>
                      <a:pt x="23" y="47"/>
                    </a:lnTo>
                    <a:lnTo>
                      <a:pt x="0" y="47"/>
                    </a:lnTo>
                    <a:lnTo>
                      <a:pt x="0" y="47"/>
                    </a:lnTo>
                    <a:lnTo>
                      <a:pt x="0" y="47"/>
                    </a:lnTo>
                    <a:lnTo>
                      <a:pt x="0" y="1"/>
                    </a:lnTo>
                    <a:lnTo>
                      <a:pt x="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201" name="Rectangle 1031"/>
              <p:cNvSpPr>
                <a:spLocks noChangeArrowheads="1"/>
              </p:cNvSpPr>
              <p:nvPr/>
            </p:nvSpPr>
            <p:spPr bwMode="auto">
              <a:xfrm>
                <a:off x="2134" y="3010"/>
                <a:ext cx="47" cy="46"/>
              </a:xfrm>
              <a:prstGeom prst="rect">
                <a:avLst/>
              </a:prstGeom>
              <a:solidFill>
                <a:srgbClr val="6FCEE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202" name="Freeform 1032"/>
              <p:cNvSpPr>
                <a:spLocks noEditPoints="1"/>
              </p:cNvSpPr>
              <p:nvPr/>
            </p:nvSpPr>
            <p:spPr bwMode="auto">
              <a:xfrm>
                <a:off x="2134" y="3009"/>
                <a:ext cx="47" cy="47"/>
              </a:xfrm>
              <a:custGeom>
                <a:avLst/>
                <a:gdLst>
                  <a:gd name="T0" fmla="*/ 45 w 47"/>
                  <a:gd name="T1" fmla="*/ 1 h 47"/>
                  <a:gd name="T2" fmla="*/ 23 w 47"/>
                  <a:gd name="T3" fmla="*/ 1 h 47"/>
                  <a:gd name="T4" fmla="*/ 23 w 47"/>
                  <a:gd name="T5" fmla="*/ 0 h 47"/>
                  <a:gd name="T6" fmla="*/ 47 w 47"/>
                  <a:gd name="T7" fmla="*/ 0 h 47"/>
                  <a:gd name="T8" fmla="*/ 47 w 47"/>
                  <a:gd name="T9" fmla="*/ 0 h 47"/>
                  <a:gd name="T10" fmla="*/ 47 w 47"/>
                  <a:gd name="T11" fmla="*/ 1 h 47"/>
                  <a:gd name="T12" fmla="*/ 47 w 47"/>
                  <a:gd name="T13" fmla="*/ 47 h 47"/>
                  <a:gd name="T14" fmla="*/ 47 w 47"/>
                  <a:gd name="T15" fmla="*/ 47 h 47"/>
                  <a:gd name="T16" fmla="*/ 47 w 47"/>
                  <a:gd name="T17" fmla="*/ 47 h 47"/>
                  <a:gd name="T18" fmla="*/ 23 w 47"/>
                  <a:gd name="T19" fmla="*/ 47 h 47"/>
                  <a:gd name="T20" fmla="*/ 23 w 47"/>
                  <a:gd name="T21" fmla="*/ 47 h 47"/>
                  <a:gd name="T22" fmla="*/ 45 w 47"/>
                  <a:gd name="T23" fmla="*/ 47 h 47"/>
                  <a:gd name="T24" fmla="*/ 45 w 47"/>
                  <a:gd name="T25" fmla="*/ 1 h 47"/>
                  <a:gd name="T26" fmla="*/ 23 w 47"/>
                  <a:gd name="T27" fmla="*/ 1 h 47"/>
                  <a:gd name="T28" fmla="*/ 1 w 47"/>
                  <a:gd name="T29" fmla="*/ 1 h 47"/>
                  <a:gd name="T30" fmla="*/ 1 w 47"/>
                  <a:gd name="T31" fmla="*/ 47 h 47"/>
                  <a:gd name="T32" fmla="*/ 23 w 47"/>
                  <a:gd name="T33" fmla="*/ 47 h 47"/>
                  <a:gd name="T34" fmla="*/ 23 w 47"/>
                  <a:gd name="T35" fmla="*/ 47 h 47"/>
                  <a:gd name="T36" fmla="*/ 0 w 47"/>
                  <a:gd name="T37" fmla="*/ 47 h 47"/>
                  <a:gd name="T38" fmla="*/ 0 w 47"/>
                  <a:gd name="T39" fmla="*/ 47 h 47"/>
                  <a:gd name="T40" fmla="*/ 0 w 47"/>
                  <a:gd name="T41" fmla="*/ 47 h 47"/>
                  <a:gd name="T42" fmla="*/ 0 w 47"/>
                  <a:gd name="T43" fmla="*/ 1 h 47"/>
                  <a:gd name="T44" fmla="*/ 0 w 47"/>
                  <a:gd name="T45" fmla="*/ 0 h 47"/>
                  <a:gd name="T46" fmla="*/ 0 w 47"/>
                  <a:gd name="T47" fmla="*/ 0 h 47"/>
                  <a:gd name="T48" fmla="*/ 23 w 47"/>
                  <a:gd name="T49" fmla="*/ 0 h 47"/>
                  <a:gd name="T50" fmla="*/ 23 w 47"/>
                  <a:gd name="T51" fmla="*/ 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7">
                    <a:moveTo>
                      <a:pt x="45" y="1"/>
                    </a:moveTo>
                    <a:lnTo>
                      <a:pt x="23" y="1"/>
                    </a:lnTo>
                    <a:lnTo>
                      <a:pt x="23" y="0"/>
                    </a:lnTo>
                    <a:lnTo>
                      <a:pt x="47" y="0"/>
                    </a:lnTo>
                    <a:lnTo>
                      <a:pt x="47" y="0"/>
                    </a:lnTo>
                    <a:lnTo>
                      <a:pt x="47" y="1"/>
                    </a:lnTo>
                    <a:lnTo>
                      <a:pt x="47" y="47"/>
                    </a:lnTo>
                    <a:lnTo>
                      <a:pt x="47" y="47"/>
                    </a:lnTo>
                    <a:lnTo>
                      <a:pt x="47" y="47"/>
                    </a:lnTo>
                    <a:lnTo>
                      <a:pt x="23" y="47"/>
                    </a:lnTo>
                    <a:lnTo>
                      <a:pt x="23" y="47"/>
                    </a:lnTo>
                    <a:lnTo>
                      <a:pt x="45" y="47"/>
                    </a:lnTo>
                    <a:lnTo>
                      <a:pt x="45" y="1"/>
                    </a:lnTo>
                    <a:close/>
                    <a:moveTo>
                      <a:pt x="23" y="1"/>
                    </a:moveTo>
                    <a:lnTo>
                      <a:pt x="1" y="1"/>
                    </a:lnTo>
                    <a:lnTo>
                      <a:pt x="1" y="47"/>
                    </a:lnTo>
                    <a:lnTo>
                      <a:pt x="23" y="47"/>
                    </a:lnTo>
                    <a:lnTo>
                      <a:pt x="23" y="47"/>
                    </a:lnTo>
                    <a:lnTo>
                      <a:pt x="0" y="47"/>
                    </a:lnTo>
                    <a:lnTo>
                      <a:pt x="0" y="47"/>
                    </a:lnTo>
                    <a:lnTo>
                      <a:pt x="0" y="47"/>
                    </a:lnTo>
                    <a:lnTo>
                      <a:pt x="0" y="1"/>
                    </a:lnTo>
                    <a:lnTo>
                      <a:pt x="0" y="0"/>
                    </a:lnTo>
                    <a:lnTo>
                      <a:pt x="0" y="0"/>
                    </a:lnTo>
                    <a:lnTo>
                      <a:pt x="23" y="0"/>
                    </a:lnTo>
                    <a:lnTo>
                      <a:pt x="23"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203" name="Rectangle 1033"/>
              <p:cNvSpPr>
                <a:spLocks noChangeArrowheads="1"/>
              </p:cNvSpPr>
              <p:nvPr/>
            </p:nvSpPr>
            <p:spPr bwMode="auto">
              <a:xfrm>
                <a:off x="2181" y="3010"/>
                <a:ext cx="45" cy="46"/>
              </a:xfrm>
              <a:prstGeom prst="rect">
                <a:avLst/>
              </a:prstGeom>
              <a:solidFill>
                <a:srgbClr val="ECC4B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204" name="Freeform 1034"/>
              <p:cNvSpPr>
                <a:spLocks noEditPoints="1"/>
              </p:cNvSpPr>
              <p:nvPr/>
            </p:nvSpPr>
            <p:spPr bwMode="auto">
              <a:xfrm>
                <a:off x="2179" y="3009"/>
                <a:ext cx="47" cy="47"/>
              </a:xfrm>
              <a:custGeom>
                <a:avLst/>
                <a:gdLst>
                  <a:gd name="T0" fmla="*/ 24 w 47"/>
                  <a:gd name="T1" fmla="*/ 0 h 47"/>
                  <a:gd name="T2" fmla="*/ 47 w 47"/>
                  <a:gd name="T3" fmla="*/ 0 h 47"/>
                  <a:gd name="T4" fmla="*/ 47 w 47"/>
                  <a:gd name="T5" fmla="*/ 0 h 47"/>
                  <a:gd name="T6" fmla="*/ 47 w 47"/>
                  <a:gd name="T7" fmla="*/ 1 h 47"/>
                  <a:gd name="T8" fmla="*/ 47 w 47"/>
                  <a:gd name="T9" fmla="*/ 47 h 47"/>
                  <a:gd name="T10" fmla="*/ 47 w 47"/>
                  <a:gd name="T11" fmla="*/ 47 h 47"/>
                  <a:gd name="T12" fmla="*/ 47 w 47"/>
                  <a:gd name="T13" fmla="*/ 47 h 47"/>
                  <a:gd name="T14" fmla="*/ 24 w 47"/>
                  <a:gd name="T15" fmla="*/ 47 h 47"/>
                  <a:gd name="T16" fmla="*/ 24 w 47"/>
                  <a:gd name="T17" fmla="*/ 47 h 47"/>
                  <a:gd name="T18" fmla="*/ 47 w 47"/>
                  <a:gd name="T19" fmla="*/ 47 h 47"/>
                  <a:gd name="T20" fmla="*/ 47 w 47"/>
                  <a:gd name="T21" fmla="*/ 1 h 47"/>
                  <a:gd name="T22" fmla="*/ 24 w 47"/>
                  <a:gd name="T23" fmla="*/ 1 h 47"/>
                  <a:gd name="T24" fmla="*/ 24 w 47"/>
                  <a:gd name="T25" fmla="*/ 0 h 47"/>
                  <a:gd name="T26" fmla="*/ 2 w 47"/>
                  <a:gd name="T27" fmla="*/ 0 h 47"/>
                  <a:gd name="T28" fmla="*/ 24 w 47"/>
                  <a:gd name="T29" fmla="*/ 0 h 47"/>
                  <a:gd name="T30" fmla="*/ 24 w 47"/>
                  <a:gd name="T31" fmla="*/ 1 h 47"/>
                  <a:gd name="T32" fmla="*/ 2 w 47"/>
                  <a:gd name="T33" fmla="*/ 1 h 47"/>
                  <a:gd name="T34" fmla="*/ 2 w 47"/>
                  <a:gd name="T35" fmla="*/ 47 h 47"/>
                  <a:gd name="T36" fmla="*/ 24 w 47"/>
                  <a:gd name="T37" fmla="*/ 47 h 47"/>
                  <a:gd name="T38" fmla="*/ 24 w 47"/>
                  <a:gd name="T39" fmla="*/ 47 h 47"/>
                  <a:gd name="T40" fmla="*/ 2 w 47"/>
                  <a:gd name="T41" fmla="*/ 47 h 47"/>
                  <a:gd name="T42" fmla="*/ 0 w 47"/>
                  <a:gd name="T43" fmla="*/ 47 h 47"/>
                  <a:gd name="T44" fmla="*/ 0 w 47"/>
                  <a:gd name="T45" fmla="*/ 47 h 47"/>
                  <a:gd name="T46" fmla="*/ 0 w 47"/>
                  <a:gd name="T47" fmla="*/ 1 h 47"/>
                  <a:gd name="T48" fmla="*/ 0 w 47"/>
                  <a:gd name="T49" fmla="*/ 0 h 47"/>
                  <a:gd name="T50" fmla="*/ 2 w 47"/>
                  <a:gd name="T51"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7">
                    <a:moveTo>
                      <a:pt x="24" y="0"/>
                    </a:moveTo>
                    <a:lnTo>
                      <a:pt x="47" y="0"/>
                    </a:lnTo>
                    <a:lnTo>
                      <a:pt x="47" y="0"/>
                    </a:lnTo>
                    <a:lnTo>
                      <a:pt x="47" y="1"/>
                    </a:lnTo>
                    <a:lnTo>
                      <a:pt x="47" y="47"/>
                    </a:lnTo>
                    <a:lnTo>
                      <a:pt x="47" y="47"/>
                    </a:lnTo>
                    <a:lnTo>
                      <a:pt x="47" y="47"/>
                    </a:lnTo>
                    <a:lnTo>
                      <a:pt x="24" y="47"/>
                    </a:lnTo>
                    <a:lnTo>
                      <a:pt x="24" y="47"/>
                    </a:lnTo>
                    <a:lnTo>
                      <a:pt x="47" y="47"/>
                    </a:lnTo>
                    <a:lnTo>
                      <a:pt x="47" y="1"/>
                    </a:lnTo>
                    <a:lnTo>
                      <a:pt x="24" y="1"/>
                    </a:lnTo>
                    <a:lnTo>
                      <a:pt x="24" y="0"/>
                    </a:lnTo>
                    <a:close/>
                    <a:moveTo>
                      <a:pt x="2" y="0"/>
                    </a:moveTo>
                    <a:lnTo>
                      <a:pt x="24" y="0"/>
                    </a:lnTo>
                    <a:lnTo>
                      <a:pt x="24" y="1"/>
                    </a:lnTo>
                    <a:lnTo>
                      <a:pt x="2" y="1"/>
                    </a:lnTo>
                    <a:lnTo>
                      <a:pt x="2" y="47"/>
                    </a:lnTo>
                    <a:lnTo>
                      <a:pt x="24" y="47"/>
                    </a:lnTo>
                    <a:lnTo>
                      <a:pt x="24" y="47"/>
                    </a:lnTo>
                    <a:lnTo>
                      <a:pt x="2" y="47"/>
                    </a:lnTo>
                    <a:lnTo>
                      <a:pt x="0" y="47"/>
                    </a:lnTo>
                    <a:lnTo>
                      <a:pt x="0" y="47"/>
                    </a:lnTo>
                    <a:lnTo>
                      <a:pt x="0" y="1"/>
                    </a:lnTo>
                    <a:lnTo>
                      <a:pt x="0" y="0"/>
                    </a:ln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205" name="Rectangle 1035"/>
              <p:cNvSpPr>
                <a:spLocks noChangeArrowheads="1"/>
              </p:cNvSpPr>
              <p:nvPr/>
            </p:nvSpPr>
            <p:spPr bwMode="auto">
              <a:xfrm>
                <a:off x="2272" y="3010"/>
                <a:ext cx="47" cy="46"/>
              </a:xfrm>
              <a:prstGeom prst="rect">
                <a:avLst/>
              </a:prstGeom>
              <a:solidFill>
                <a:srgbClr val="ECC4B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206" name="Freeform 1036"/>
              <p:cNvSpPr>
                <a:spLocks noEditPoints="1"/>
              </p:cNvSpPr>
              <p:nvPr/>
            </p:nvSpPr>
            <p:spPr bwMode="auto">
              <a:xfrm>
                <a:off x="2272" y="3009"/>
                <a:ext cx="47" cy="47"/>
              </a:xfrm>
              <a:custGeom>
                <a:avLst/>
                <a:gdLst>
                  <a:gd name="T0" fmla="*/ 24 w 47"/>
                  <a:gd name="T1" fmla="*/ 0 h 47"/>
                  <a:gd name="T2" fmla="*/ 47 w 47"/>
                  <a:gd name="T3" fmla="*/ 0 h 47"/>
                  <a:gd name="T4" fmla="*/ 47 w 47"/>
                  <a:gd name="T5" fmla="*/ 0 h 47"/>
                  <a:gd name="T6" fmla="*/ 47 w 47"/>
                  <a:gd name="T7" fmla="*/ 1 h 47"/>
                  <a:gd name="T8" fmla="*/ 47 w 47"/>
                  <a:gd name="T9" fmla="*/ 47 h 47"/>
                  <a:gd name="T10" fmla="*/ 47 w 47"/>
                  <a:gd name="T11" fmla="*/ 47 h 47"/>
                  <a:gd name="T12" fmla="*/ 47 w 47"/>
                  <a:gd name="T13" fmla="*/ 47 h 47"/>
                  <a:gd name="T14" fmla="*/ 24 w 47"/>
                  <a:gd name="T15" fmla="*/ 47 h 47"/>
                  <a:gd name="T16" fmla="*/ 24 w 47"/>
                  <a:gd name="T17" fmla="*/ 47 h 47"/>
                  <a:gd name="T18" fmla="*/ 46 w 47"/>
                  <a:gd name="T19" fmla="*/ 47 h 47"/>
                  <a:gd name="T20" fmla="*/ 46 w 47"/>
                  <a:gd name="T21" fmla="*/ 1 h 47"/>
                  <a:gd name="T22" fmla="*/ 24 w 47"/>
                  <a:gd name="T23" fmla="*/ 1 h 47"/>
                  <a:gd name="T24" fmla="*/ 24 w 47"/>
                  <a:gd name="T25" fmla="*/ 0 h 47"/>
                  <a:gd name="T26" fmla="*/ 0 w 47"/>
                  <a:gd name="T27" fmla="*/ 0 h 47"/>
                  <a:gd name="T28" fmla="*/ 24 w 47"/>
                  <a:gd name="T29" fmla="*/ 0 h 47"/>
                  <a:gd name="T30" fmla="*/ 24 w 47"/>
                  <a:gd name="T31" fmla="*/ 1 h 47"/>
                  <a:gd name="T32" fmla="*/ 1 w 47"/>
                  <a:gd name="T33" fmla="*/ 1 h 47"/>
                  <a:gd name="T34" fmla="*/ 1 w 47"/>
                  <a:gd name="T35" fmla="*/ 47 h 47"/>
                  <a:gd name="T36" fmla="*/ 24 w 47"/>
                  <a:gd name="T37" fmla="*/ 47 h 47"/>
                  <a:gd name="T38" fmla="*/ 24 w 47"/>
                  <a:gd name="T39" fmla="*/ 47 h 47"/>
                  <a:gd name="T40" fmla="*/ 0 w 47"/>
                  <a:gd name="T41" fmla="*/ 47 h 47"/>
                  <a:gd name="T42" fmla="*/ 0 w 47"/>
                  <a:gd name="T43" fmla="*/ 47 h 47"/>
                  <a:gd name="T44" fmla="*/ 0 w 47"/>
                  <a:gd name="T45" fmla="*/ 47 h 47"/>
                  <a:gd name="T46" fmla="*/ 0 w 47"/>
                  <a:gd name="T47" fmla="*/ 1 h 47"/>
                  <a:gd name="T48" fmla="*/ 0 w 47"/>
                  <a:gd name="T49" fmla="*/ 0 h 47"/>
                  <a:gd name="T50" fmla="*/ 0 w 47"/>
                  <a:gd name="T51"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7">
                    <a:moveTo>
                      <a:pt x="24" y="0"/>
                    </a:moveTo>
                    <a:lnTo>
                      <a:pt x="47" y="0"/>
                    </a:lnTo>
                    <a:lnTo>
                      <a:pt x="47" y="0"/>
                    </a:lnTo>
                    <a:lnTo>
                      <a:pt x="47" y="1"/>
                    </a:lnTo>
                    <a:lnTo>
                      <a:pt x="47" y="47"/>
                    </a:lnTo>
                    <a:lnTo>
                      <a:pt x="47" y="47"/>
                    </a:lnTo>
                    <a:lnTo>
                      <a:pt x="47" y="47"/>
                    </a:lnTo>
                    <a:lnTo>
                      <a:pt x="24" y="47"/>
                    </a:lnTo>
                    <a:lnTo>
                      <a:pt x="24" y="47"/>
                    </a:lnTo>
                    <a:lnTo>
                      <a:pt x="46" y="47"/>
                    </a:lnTo>
                    <a:lnTo>
                      <a:pt x="46" y="1"/>
                    </a:lnTo>
                    <a:lnTo>
                      <a:pt x="24" y="1"/>
                    </a:lnTo>
                    <a:lnTo>
                      <a:pt x="24" y="0"/>
                    </a:lnTo>
                    <a:close/>
                    <a:moveTo>
                      <a:pt x="0" y="0"/>
                    </a:moveTo>
                    <a:lnTo>
                      <a:pt x="24" y="0"/>
                    </a:lnTo>
                    <a:lnTo>
                      <a:pt x="24" y="1"/>
                    </a:lnTo>
                    <a:lnTo>
                      <a:pt x="1" y="1"/>
                    </a:lnTo>
                    <a:lnTo>
                      <a:pt x="1" y="47"/>
                    </a:lnTo>
                    <a:lnTo>
                      <a:pt x="24" y="47"/>
                    </a:lnTo>
                    <a:lnTo>
                      <a:pt x="24" y="47"/>
                    </a:lnTo>
                    <a:lnTo>
                      <a:pt x="0" y="47"/>
                    </a:lnTo>
                    <a:lnTo>
                      <a:pt x="0" y="47"/>
                    </a:lnTo>
                    <a:lnTo>
                      <a:pt x="0" y="47"/>
                    </a:lnTo>
                    <a:lnTo>
                      <a:pt x="0" y="1"/>
                    </a:lnTo>
                    <a:lnTo>
                      <a:pt x="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207" name="Rectangle 1037"/>
              <p:cNvSpPr>
                <a:spLocks noChangeArrowheads="1"/>
              </p:cNvSpPr>
              <p:nvPr/>
            </p:nvSpPr>
            <p:spPr bwMode="auto">
              <a:xfrm>
                <a:off x="2088" y="3056"/>
                <a:ext cx="46" cy="45"/>
              </a:xfrm>
              <a:prstGeom prst="rect">
                <a:avLst/>
              </a:prstGeom>
              <a:solidFill>
                <a:srgbClr val="6FCEE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208" name="Freeform 1038"/>
              <p:cNvSpPr>
                <a:spLocks noEditPoints="1"/>
              </p:cNvSpPr>
              <p:nvPr/>
            </p:nvSpPr>
            <p:spPr bwMode="auto">
              <a:xfrm>
                <a:off x="2088" y="3056"/>
                <a:ext cx="47" cy="47"/>
              </a:xfrm>
              <a:custGeom>
                <a:avLst/>
                <a:gdLst>
                  <a:gd name="T0" fmla="*/ 23 w 47"/>
                  <a:gd name="T1" fmla="*/ 45 h 47"/>
                  <a:gd name="T2" fmla="*/ 46 w 47"/>
                  <a:gd name="T3" fmla="*/ 45 h 47"/>
                  <a:gd name="T4" fmla="*/ 46 w 47"/>
                  <a:gd name="T5" fmla="*/ 0 h 47"/>
                  <a:gd name="T6" fmla="*/ 23 w 47"/>
                  <a:gd name="T7" fmla="*/ 0 h 47"/>
                  <a:gd name="T8" fmla="*/ 23 w 47"/>
                  <a:gd name="T9" fmla="*/ 0 h 47"/>
                  <a:gd name="T10" fmla="*/ 46 w 47"/>
                  <a:gd name="T11" fmla="*/ 0 h 47"/>
                  <a:gd name="T12" fmla="*/ 47 w 47"/>
                  <a:gd name="T13" fmla="*/ 0 h 47"/>
                  <a:gd name="T14" fmla="*/ 47 w 47"/>
                  <a:gd name="T15" fmla="*/ 0 h 47"/>
                  <a:gd name="T16" fmla="*/ 47 w 47"/>
                  <a:gd name="T17" fmla="*/ 45 h 47"/>
                  <a:gd name="T18" fmla="*/ 47 w 47"/>
                  <a:gd name="T19" fmla="*/ 47 h 47"/>
                  <a:gd name="T20" fmla="*/ 46 w 47"/>
                  <a:gd name="T21" fmla="*/ 47 h 47"/>
                  <a:gd name="T22" fmla="*/ 23 w 47"/>
                  <a:gd name="T23" fmla="*/ 47 h 47"/>
                  <a:gd name="T24" fmla="*/ 23 w 47"/>
                  <a:gd name="T25" fmla="*/ 45 h 47"/>
                  <a:gd name="T26" fmla="*/ 0 w 47"/>
                  <a:gd name="T27" fmla="*/ 45 h 47"/>
                  <a:gd name="T28" fmla="*/ 23 w 47"/>
                  <a:gd name="T29" fmla="*/ 45 h 47"/>
                  <a:gd name="T30" fmla="*/ 23 w 47"/>
                  <a:gd name="T31" fmla="*/ 47 h 47"/>
                  <a:gd name="T32" fmla="*/ 0 w 47"/>
                  <a:gd name="T33" fmla="*/ 47 h 47"/>
                  <a:gd name="T34" fmla="*/ 0 w 47"/>
                  <a:gd name="T35" fmla="*/ 47 h 47"/>
                  <a:gd name="T36" fmla="*/ 0 w 47"/>
                  <a:gd name="T37" fmla="*/ 45 h 47"/>
                  <a:gd name="T38" fmla="*/ 0 w 47"/>
                  <a:gd name="T39" fmla="*/ 0 h 47"/>
                  <a:gd name="T40" fmla="*/ 0 w 47"/>
                  <a:gd name="T41" fmla="*/ 0 h 47"/>
                  <a:gd name="T42" fmla="*/ 0 w 47"/>
                  <a:gd name="T43" fmla="*/ 0 h 47"/>
                  <a:gd name="T44" fmla="*/ 23 w 47"/>
                  <a:gd name="T45" fmla="*/ 0 h 47"/>
                  <a:gd name="T46" fmla="*/ 23 w 47"/>
                  <a:gd name="T47" fmla="*/ 0 h 47"/>
                  <a:gd name="T48" fmla="*/ 0 w 47"/>
                  <a:gd name="T49" fmla="*/ 0 h 47"/>
                  <a:gd name="T50" fmla="*/ 0 w 47"/>
                  <a:gd name="T51" fmla="*/ 4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7">
                    <a:moveTo>
                      <a:pt x="23" y="45"/>
                    </a:moveTo>
                    <a:lnTo>
                      <a:pt x="46" y="45"/>
                    </a:lnTo>
                    <a:lnTo>
                      <a:pt x="46" y="0"/>
                    </a:lnTo>
                    <a:lnTo>
                      <a:pt x="23" y="0"/>
                    </a:lnTo>
                    <a:lnTo>
                      <a:pt x="23" y="0"/>
                    </a:lnTo>
                    <a:lnTo>
                      <a:pt x="46" y="0"/>
                    </a:lnTo>
                    <a:lnTo>
                      <a:pt x="47" y="0"/>
                    </a:lnTo>
                    <a:lnTo>
                      <a:pt x="47" y="0"/>
                    </a:lnTo>
                    <a:lnTo>
                      <a:pt x="47" y="45"/>
                    </a:lnTo>
                    <a:lnTo>
                      <a:pt x="47" y="47"/>
                    </a:lnTo>
                    <a:lnTo>
                      <a:pt x="46" y="47"/>
                    </a:lnTo>
                    <a:lnTo>
                      <a:pt x="23" y="47"/>
                    </a:lnTo>
                    <a:lnTo>
                      <a:pt x="23" y="45"/>
                    </a:lnTo>
                    <a:close/>
                    <a:moveTo>
                      <a:pt x="0" y="45"/>
                    </a:moveTo>
                    <a:lnTo>
                      <a:pt x="23" y="45"/>
                    </a:lnTo>
                    <a:lnTo>
                      <a:pt x="23" y="47"/>
                    </a:lnTo>
                    <a:lnTo>
                      <a:pt x="0" y="47"/>
                    </a:lnTo>
                    <a:lnTo>
                      <a:pt x="0" y="47"/>
                    </a:lnTo>
                    <a:lnTo>
                      <a:pt x="0" y="45"/>
                    </a:lnTo>
                    <a:lnTo>
                      <a:pt x="0" y="0"/>
                    </a:lnTo>
                    <a:lnTo>
                      <a:pt x="0" y="0"/>
                    </a:lnTo>
                    <a:lnTo>
                      <a:pt x="0" y="0"/>
                    </a:lnTo>
                    <a:lnTo>
                      <a:pt x="23" y="0"/>
                    </a:lnTo>
                    <a:lnTo>
                      <a:pt x="23" y="0"/>
                    </a:lnTo>
                    <a:lnTo>
                      <a:pt x="0" y="0"/>
                    </a:lnTo>
                    <a:lnTo>
                      <a:pt x="0" y="4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209" name="Rectangle 1039"/>
              <p:cNvSpPr>
                <a:spLocks noChangeArrowheads="1"/>
              </p:cNvSpPr>
              <p:nvPr/>
            </p:nvSpPr>
            <p:spPr bwMode="auto">
              <a:xfrm>
                <a:off x="2134" y="3056"/>
                <a:ext cx="47" cy="45"/>
              </a:xfrm>
              <a:prstGeom prst="rect">
                <a:avLst/>
              </a:prstGeom>
              <a:solidFill>
                <a:srgbClr val="6FCEE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210" name="Freeform 1040"/>
              <p:cNvSpPr>
                <a:spLocks noEditPoints="1"/>
              </p:cNvSpPr>
              <p:nvPr/>
            </p:nvSpPr>
            <p:spPr bwMode="auto">
              <a:xfrm>
                <a:off x="2134" y="3056"/>
                <a:ext cx="47" cy="47"/>
              </a:xfrm>
              <a:custGeom>
                <a:avLst/>
                <a:gdLst>
                  <a:gd name="T0" fmla="*/ 47 w 47"/>
                  <a:gd name="T1" fmla="*/ 47 h 47"/>
                  <a:gd name="T2" fmla="*/ 23 w 47"/>
                  <a:gd name="T3" fmla="*/ 47 h 47"/>
                  <a:gd name="T4" fmla="*/ 23 w 47"/>
                  <a:gd name="T5" fmla="*/ 45 h 47"/>
                  <a:gd name="T6" fmla="*/ 45 w 47"/>
                  <a:gd name="T7" fmla="*/ 45 h 47"/>
                  <a:gd name="T8" fmla="*/ 45 w 47"/>
                  <a:gd name="T9" fmla="*/ 0 h 47"/>
                  <a:gd name="T10" fmla="*/ 23 w 47"/>
                  <a:gd name="T11" fmla="*/ 0 h 47"/>
                  <a:gd name="T12" fmla="*/ 23 w 47"/>
                  <a:gd name="T13" fmla="*/ 0 h 47"/>
                  <a:gd name="T14" fmla="*/ 47 w 47"/>
                  <a:gd name="T15" fmla="*/ 0 h 47"/>
                  <a:gd name="T16" fmla="*/ 47 w 47"/>
                  <a:gd name="T17" fmla="*/ 0 h 47"/>
                  <a:gd name="T18" fmla="*/ 47 w 47"/>
                  <a:gd name="T19" fmla="*/ 0 h 47"/>
                  <a:gd name="T20" fmla="*/ 47 w 47"/>
                  <a:gd name="T21" fmla="*/ 45 h 47"/>
                  <a:gd name="T22" fmla="*/ 47 w 47"/>
                  <a:gd name="T23" fmla="*/ 47 h 47"/>
                  <a:gd name="T24" fmla="*/ 47 w 47"/>
                  <a:gd name="T25" fmla="*/ 47 h 47"/>
                  <a:gd name="T26" fmla="*/ 23 w 47"/>
                  <a:gd name="T27" fmla="*/ 47 h 47"/>
                  <a:gd name="T28" fmla="*/ 0 w 47"/>
                  <a:gd name="T29" fmla="*/ 47 h 47"/>
                  <a:gd name="T30" fmla="*/ 0 w 47"/>
                  <a:gd name="T31" fmla="*/ 47 h 47"/>
                  <a:gd name="T32" fmla="*/ 0 w 47"/>
                  <a:gd name="T33" fmla="*/ 45 h 47"/>
                  <a:gd name="T34" fmla="*/ 0 w 47"/>
                  <a:gd name="T35" fmla="*/ 0 h 47"/>
                  <a:gd name="T36" fmla="*/ 0 w 47"/>
                  <a:gd name="T37" fmla="*/ 0 h 47"/>
                  <a:gd name="T38" fmla="*/ 0 w 47"/>
                  <a:gd name="T39" fmla="*/ 0 h 47"/>
                  <a:gd name="T40" fmla="*/ 23 w 47"/>
                  <a:gd name="T41" fmla="*/ 0 h 47"/>
                  <a:gd name="T42" fmla="*/ 23 w 47"/>
                  <a:gd name="T43" fmla="*/ 0 h 47"/>
                  <a:gd name="T44" fmla="*/ 1 w 47"/>
                  <a:gd name="T45" fmla="*/ 0 h 47"/>
                  <a:gd name="T46" fmla="*/ 1 w 47"/>
                  <a:gd name="T47" fmla="*/ 45 h 47"/>
                  <a:gd name="T48" fmla="*/ 23 w 47"/>
                  <a:gd name="T49" fmla="*/ 45 h 47"/>
                  <a:gd name="T50" fmla="*/ 23 w 47"/>
                  <a:gd name="T51" fmla="*/ 4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7">
                    <a:moveTo>
                      <a:pt x="47" y="47"/>
                    </a:moveTo>
                    <a:lnTo>
                      <a:pt x="23" y="47"/>
                    </a:lnTo>
                    <a:lnTo>
                      <a:pt x="23" y="45"/>
                    </a:lnTo>
                    <a:lnTo>
                      <a:pt x="45" y="45"/>
                    </a:lnTo>
                    <a:lnTo>
                      <a:pt x="45" y="0"/>
                    </a:lnTo>
                    <a:lnTo>
                      <a:pt x="23" y="0"/>
                    </a:lnTo>
                    <a:lnTo>
                      <a:pt x="23" y="0"/>
                    </a:lnTo>
                    <a:lnTo>
                      <a:pt x="47" y="0"/>
                    </a:lnTo>
                    <a:lnTo>
                      <a:pt x="47" y="0"/>
                    </a:lnTo>
                    <a:lnTo>
                      <a:pt x="47" y="0"/>
                    </a:lnTo>
                    <a:lnTo>
                      <a:pt x="47" y="45"/>
                    </a:lnTo>
                    <a:lnTo>
                      <a:pt x="47" y="47"/>
                    </a:lnTo>
                    <a:lnTo>
                      <a:pt x="47" y="47"/>
                    </a:lnTo>
                    <a:close/>
                    <a:moveTo>
                      <a:pt x="23" y="47"/>
                    </a:moveTo>
                    <a:lnTo>
                      <a:pt x="0" y="47"/>
                    </a:lnTo>
                    <a:lnTo>
                      <a:pt x="0" y="47"/>
                    </a:lnTo>
                    <a:lnTo>
                      <a:pt x="0" y="45"/>
                    </a:lnTo>
                    <a:lnTo>
                      <a:pt x="0" y="0"/>
                    </a:lnTo>
                    <a:lnTo>
                      <a:pt x="0" y="0"/>
                    </a:lnTo>
                    <a:lnTo>
                      <a:pt x="0" y="0"/>
                    </a:lnTo>
                    <a:lnTo>
                      <a:pt x="23" y="0"/>
                    </a:lnTo>
                    <a:lnTo>
                      <a:pt x="23" y="0"/>
                    </a:lnTo>
                    <a:lnTo>
                      <a:pt x="1" y="0"/>
                    </a:lnTo>
                    <a:lnTo>
                      <a:pt x="1" y="45"/>
                    </a:lnTo>
                    <a:lnTo>
                      <a:pt x="23" y="45"/>
                    </a:lnTo>
                    <a:lnTo>
                      <a:pt x="23" y="4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211" name="Rectangle 1041"/>
              <p:cNvSpPr>
                <a:spLocks noChangeArrowheads="1"/>
              </p:cNvSpPr>
              <p:nvPr/>
            </p:nvSpPr>
            <p:spPr bwMode="auto">
              <a:xfrm>
                <a:off x="2181" y="3056"/>
                <a:ext cx="45" cy="45"/>
              </a:xfrm>
              <a:prstGeom prst="rect">
                <a:avLst/>
              </a:prstGeom>
              <a:solidFill>
                <a:srgbClr val="ECC4B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212" name="Freeform 1042"/>
              <p:cNvSpPr>
                <a:spLocks noEditPoints="1"/>
              </p:cNvSpPr>
              <p:nvPr/>
            </p:nvSpPr>
            <p:spPr bwMode="auto">
              <a:xfrm>
                <a:off x="2179" y="3056"/>
                <a:ext cx="47" cy="47"/>
              </a:xfrm>
              <a:custGeom>
                <a:avLst/>
                <a:gdLst>
                  <a:gd name="T0" fmla="*/ 24 w 47"/>
                  <a:gd name="T1" fmla="*/ 45 h 47"/>
                  <a:gd name="T2" fmla="*/ 47 w 47"/>
                  <a:gd name="T3" fmla="*/ 45 h 47"/>
                  <a:gd name="T4" fmla="*/ 47 w 47"/>
                  <a:gd name="T5" fmla="*/ 0 h 47"/>
                  <a:gd name="T6" fmla="*/ 24 w 47"/>
                  <a:gd name="T7" fmla="*/ 0 h 47"/>
                  <a:gd name="T8" fmla="*/ 24 w 47"/>
                  <a:gd name="T9" fmla="*/ 0 h 47"/>
                  <a:gd name="T10" fmla="*/ 47 w 47"/>
                  <a:gd name="T11" fmla="*/ 0 h 47"/>
                  <a:gd name="T12" fmla="*/ 47 w 47"/>
                  <a:gd name="T13" fmla="*/ 0 h 47"/>
                  <a:gd name="T14" fmla="*/ 47 w 47"/>
                  <a:gd name="T15" fmla="*/ 0 h 47"/>
                  <a:gd name="T16" fmla="*/ 47 w 47"/>
                  <a:gd name="T17" fmla="*/ 45 h 47"/>
                  <a:gd name="T18" fmla="*/ 47 w 47"/>
                  <a:gd name="T19" fmla="*/ 47 h 47"/>
                  <a:gd name="T20" fmla="*/ 47 w 47"/>
                  <a:gd name="T21" fmla="*/ 47 h 47"/>
                  <a:gd name="T22" fmla="*/ 24 w 47"/>
                  <a:gd name="T23" fmla="*/ 47 h 47"/>
                  <a:gd name="T24" fmla="*/ 24 w 47"/>
                  <a:gd name="T25" fmla="*/ 45 h 47"/>
                  <a:gd name="T26" fmla="*/ 2 w 47"/>
                  <a:gd name="T27" fmla="*/ 45 h 47"/>
                  <a:gd name="T28" fmla="*/ 24 w 47"/>
                  <a:gd name="T29" fmla="*/ 45 h 47"/>
                  <a:gd name="T30" fmla="*/ 24 w 47"/>
                  <a:gd name="T31" fmla="*/ 47 h 47"/>
                  <a:gd name="T32" fmla="*/ 2 w 47"/>
                  <a:gd name="T33" fmla="*/ 47 h 47"/>
                  <a:gd name="T34" fmla="*/ 0 w 47"/>
                  <a:gd name="T35" fmla="*/ 47 h 47"/>
                  <a:gd name="T36" fmla="*/ 0 w 47"/>
                  <a:gd name="T37" fmla="*/ 45 h 47"/>
                  <a:gd name="T38" fmla="*/ 0 w 47"/>
                  <a:gd name="T39" fmla="*/ 0 h 47"/>
                  <a:gd name="T40" fmla="*/ 0 w 47"/>
                  <a:gd name="T41" fmla="*/ 0 h 47"/>
                  <a:gd name="T42" fmla="*/ 2 w 47"/>
                  <a:gd name="T43" fmla="*/ 0 h 47"/>
                  <a:gd name="T44" fmla="*/ 24 w 47"/>
                  <a:gd name="T45" fmla="*/ 0 h 47"/>
                  <a:gd name="T46" fmla="*/ 24 w 47"/>
                  <a:gd name="T47" fmla="*/ 0 h 47"/>
                  <a:gd name="T48" fmla="*/ 2 w 47"/>
                  <a:gd name="T49" fmla="*/ 0 h 47"/>
                  <a:gd name="T50" fmla="*/ 2 w 47"/>
                  <a:gd name="T51" fmla="*/ 4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7">
                    <a:moveTo>
                      <a:pt x="24" y="45"/>
                    </a:moveTo>
                    <a:lnTo>
                      <a:pt x="47" y="45"/>
                    </a:lnTo>
                    <a:lnTo>
                      <a:pt x="47" y="0"/>
                    </a:lnTo>
                    <a:lnTo>
                      <a:pt x="24" y="0"/>
                    </a:lnTo>
                    <a:lnTo>
                      <a:pt x="24" y="0"/>
                    </a:lnTo>
                    <a:lnTo>
                      <a:pt x="47" y="0"/>
                    </a:lnTo>
                    <a:lnTo>
                      <a:pt x="47" y="0"/>
                    </a:lnTo>
                    <a:lnTo>
                      <a:pt x="47" y="0"/>
                    </a:lnTo>
                    <a:lnTo>
                      <a:pt x="47" y="45"/>
                    </a:lnTo>
                    <a:lnTo>
                      <a:pt x="47" y="47"/>
                    </a:lnTo>
                    <a:lnTo>
                      <a:pt x="47" y="47"/>
                    </a:lnTo>
                    <a:lnTo>
                      <a:pt x="24" y="47"/>
                    </a:lnTo>
                    <a:lnTo>
                      <a:pt x="24" y="45"/>
                    </a:lnTo>
                    <a:close/>
                    <a:moveTo>
                      <a:pt x="2" y="45"/>
                    </a:moveTo>
                    <a:lnTo>
                      <a:pt x="24" y="45"/>
                    </a:lnTo>
                    <a:lnTo>
                      <a:pt x="24" y="47"/>
                    </a:lnTo>
                    <a:lnTo>
                      <a:pt x="2" y="47"/>
                    </a:lnTo>
                    <a:lnTo>
                      <a:pt x="0" y="47"/>
                    </a:lnTo>
                    <a:lnTo>
                      <a:pt x="0" y="45"/>
                    </a:lnTo>
                    <a:lnTo>
                      <a:pt x="0" y="0"/>
                    </a:lnTo>
                    <a:lnTo>
                      <a:pt x="0" y="0"/>
                    </a:lnTo>
                    <a:lnTo>
                      <a:pt x="2" y="0"/>
                    </a:lnTo>
                    <a:lnTo>
                      <a:pt x="24" y="0"/>
                    </a:lnTo>
                    <a:lnTo>
                      <a:pt x="24" y="0"/>
                    </a:lnTo>
                    <a:lnTo>
                      <a:pt x="2" y="0"/>
                    </a:lnTo>
                    <a:lnTo>
                      <a:pt x="2" y="4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213" name="Rectangle 1043"/>
              <p:cNvSpPr>
                <a:spLocks noChangeArrowheads="1"/>
              </p:cNvSpPr>
              <p:nvPr/>
            </p:nvSpPr>
            <p:spPr bwMode="auto">
              <a:xfrm>
                <a:off x="2272" y="3056"/>
                <a:ext cx="47" cy="45"/>
              </a:xfrm>
              <a:prstGeom prst="rect">
                <a:avLst/>
              </a:prstGeom>
              <a:solidFill>
                <a:srgbClr val="ECC4B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214" name="Freeform 1044"/>
              <p:cNvSpPr>
                <a:spLocks noEditPoints="1"/>
              </p:cNvSpPr>
              <p:nvPr/>
            </p:nvSpPr>
            <p:spPr bwMode="auto">
              <a:xfrm>
                <a:off x="2272" y="3056"/>
                <a:ext cx="47" cy="47"/>
              </a:xfrm>
              <a:custGeom>
                <a:avLst/>
                <a:gdLst>
                  <a:gd name="T0" fmla="*/ 24 w 47"/>
                  <a:gd name="T1" fmla="*/ 45 h 47"/>
                  <a:gd name="T2" fmla="*/ 46 w 47"/>
                  <a:gd name="T3" fmla="*/ 45 h 47"/>
                  <a:gd name="T4" fmla="*/ 46 w 47"/>
                  <a:gd name="T5" fmla="*/ 0 h 47"/>
                  <a:gd name="T6" fmla="*/ 24 w 47"/>
                  <a:gd name="T7" fmla="*/ 0 h 47"/>
                  <a:gd name="T8" fmla="*/ 24 w 47"/>
                  <a:gd name="T9" fmla="*/ 0 h 47"/>
                  <a:gd name="T10" fmla="*/ 47 w 47"/>
                  <a:gd name="T11" fmla="*/ 0 h 47"/>
                  <a:gd name="T12" fmla="*/ 47 w 47"/>
                  <a:gd name="T13" fmla="*/ 0 h 47"/>
                  <a:gd name="T14" fmla="*/ 47 w 47"/>
                  <a:gd name="T15" fmla="*/ 0 h 47"/>
                  <a:gd name="T16" fmla="*/ 47 w 47"/>
                  <a:gd name="T17" fmla="*/ 45 h 47"/>
                  <a:gd name="T18" fmla="*/ 47 w 47"/>
                  <a:gd name="T19" fmla="*/ 47 h 47"/>
                  <a:gd name="T20" fmla="*/ 47 w 47"/>
                  <a:gd name="T21" fmla="*/ 47 h 47"/>
                  <a:gd name="T22" fmla="*/ 24 w 47"/>
                  <a:gd name="T23" fmla="*/ 47 h 47"/>
                  <a:gd name="T24" fmla="*/ 24 w 47"/>
                  <a:gd name="T25" fmla="*/ 45 h 47"/>
                  <a:gd name="T26" fmla="*/ 1 w 47"/>
                  <a:gd name="T27" fmla="*/ 45 h 47"/>
                  <a:gd name="T28" fmla="*/ 24 w 47"/>
                  <a:gd name="T29" fmla="*/ 45 h 47"/>
                  <a:gd name="T30" fmla="*/ 24 w 47"/>
                  <a:gd name="T31" fmla="*/ 47 h 47"/>
                  <a:gd name="T32" fmla="*/ 0 w 47"/>
                  <a:gd name="T33" fmla="*/ 47 h 47"/>
                  <a:gd name="T34" fmla="*/ 0 w 47"/>
                  <a:gd name="T35" fmla="*/ 47 h 47"/>
                  <a:gd name="T36" fmla="*/ 0 w 47"/>
                  <a:gd name="T37" fmla="*/ 45 h 47"/>
                  <a:gd name="T38" fmla="*/ 0 w 47"/>
                  <a:gd name="T39" fmla="*/ 0 h 47"/>
                  <a:gd name="T40" fmla="*/ 0 w 47"/>
                  <a:gd name="T41" fmla="*/ 0 h 47"/>
                  <a:gd name="T42" fmla="*/ 0 w 47"/>
                  <a:gd name="T43" fmla="*/ 0 h 47"/>
                  <a:gd name="T44" fmla="*/ 24 w 47"/>
                  <a:gd name="T45" fmla="*/ 0 h 47"/>
                  <a:gd name="T46" fmla="*/ 24 w 47"/>
                  <a:gd name="T47" fmla="*/ 0 h 47"/>
                  <a:gd name="T48" fmla="*/ 1 w 47"/>
                  <a:gd name="T49" fmla="*/ 0 h 47"/>
                  <a:gd name="T50" fmla="*/ 1 w 47"/>
                  <a:gd name="T51" fmla="*/ 4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7">
                    <a:moveTo>
                      <a:pt x="24" y="45"/>
                    </a:moveTo>
                    <a:lnTo>
                      <a:pt x="46" y="45"/>
                    </a:lnTo>
                    <a:lnTo>
                      <a:pt x="46" y="0"/>
                    </a:lnTo>
                    <a:lnTo>
                      <a:pt x="24" y="0"/>
                    </a:lnTo>
                    <a:lnTo>
                      <a:pt x="24" y="0"/>
                    </a:lnTo>
                    <a:lnTo>
                      <a:pt x="47" y="0"/>
                    </a:lnTo>
                    <a:lnTo>
                      <a:pt x="47" y="0"/>
                    </a:lnTo>
                    <a:lnTo>
                      <a:pt x="47" y="0"/>
                    </a:lnTo>
                    <a:lnTo>
                      <a:pt x="47" y="45"/>
                    </a:lnTo>
                    <a:lnTo>
                      <a:pt x="47" y="47"/>
                    </a:lnTo>
                    <a:lnTo>
                      <a:pt x="47" y="47"/>
                    </a:lnTo>
                    <a:lnTo>
                      <a:pt x="24" y="47"/>
                    </a:lnTo>
                    <a:lnTo>
                      <a:pt x="24" y="45"/>
                    </a:lnTo>
                    <a:close/>
                    <a:moveTo>
                      <a:pt x="1" y="45"/>
                    </a:moveTo>
                    <a:lnTo>
                      <a:pt x="24" y="45"/>
                    </a:lnTo>
                    <a:lnTo>
                      <a:pt x="24" y="47"/>
                    </a:lnTo>
                    <a:lnTo>
                      <a:pt x="0" y="47"/>
                    </a:lnTo>
                    <a:lnTo>
                      <a:pt x="0" y="47"/>
                    </a:lnTo>
                    <a:lnTo>
                      <a:pt x="0" y="45"/>
                    </a:lnTo>
                    <a:lnTo>
                      <a:pt x="0" y="0"/>
                    </a:lnTo>
                    <a:lnTo>
                      <a:pt x="0" y="0"/>
                    </a:lnTo>
                    <a:lnTo>
                      <a:pt x="0" y="0"/>
                    </a:lnTo>
                    <a:lnTo>
                      <a:pt x="24" y="0"/>
                    </a:lnTo>
                    <a:lnTo>
                      <a:pt x="24" y="0"/>
                    </a:lnTo>
                    <a:lnTo>
                      <a:pt x="1" y="0"/>
                    </a:lnTo>
                    <a:lnTo>
                      <a:pt x="1" y="4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215" name="Rectangle 1045"/>
              <p:cNvSpPr>
                <a:spLocks noChangeArrowheads="1"/>
              </p:cNvSpPr>
              <p:nvPr/>
            </p:nvSpPr>
            <p:spPr bwMode="auto">
              <a:xfrm>
                <a:off x="2181" y="3148"/>
                <a:ext cx="45" cy="46"/>
              </a:xfrm>
              <a:prstGeom prst="rect">
                <a:avLst/>
              </a:prstGeom>
              <a:solidFill>
                <a:srgbClr val="ECC4B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216" name="Freeform 1046"/>
              <p:cNvSpPr>
                <a:spLocks noEditPoints="1"/>
              </p:cNvSpPr>
              <p:nvPr/>
            </p:nvSpPr>
            <p:spPr bwMode="auto">
              <a:xfrm>
                <a:off x="2179" y="3147"/>
                <a:ext cx="47" cy="47"/>
              </a:xfrm>
              <a:custGeom>
                <a:avLst/>
                <a:gdLst>
                  <a:gd name="T0" fmla="*/ 24 w 47"/>
                  <a:gd name="T1" fmla="*/ 47 h 47"/>
                  <a:gd name="T2" fmla="*/ 47 w 47"/>
                  <a:gd name="T3" fmla="*/ 47 h 47"/>
                  <a:gd name="T4" fmla="*/ 47 w 47"/>
                  <a:gd name="T5" fmla="*/ 1 h 47"/>
                  <a:gd name="T6" fmla="*/ 24 w 47"/>
                  <a:gd name="T7" fmla="*/ 1 h 47"/>
                  <a:gd name="T8" fmla="*/ 24 w 47"/>
                  <a:gd name="T9" fmla="*/ 0 h 47"/>
                  <a:gd name="T10" fmla="*/ 47 w 47"/>
                  <a:gd name="T11" fmla="*/ 0 h 47"/>
                  <a:gd name="T12" fmla="*/ 47 w 47"/>
                  <a:gd name="T13" fmla="*/ 0 h 47"/>
                  <a:gd name="T14" fmla="*/ 47 w 47"/>
                  <a:gd name="T15" fmla="*/ 1 h 47"/>
                  <a:gd name="T16" fmla="*/ 47 w 47"/>
                  <a:gd name="T17" fmla="*/ 47 h 47"/>
                  <a:gd name="T18" fmla="*/ 47 w 47"/>
                  <a:gd name="T19" fmla="*/ 47 h 47"/>
                  <a:gd name="T20" fmla="*/ 47 w 47"/>
                  <a:gd name="T21" fmla="*/ 47 h 47"/>
                  <a:gd name="T22" fmla="*/ 24 w 47"/>
                  <a:gd name="T23" fmla="*/ 47 h 47"/>
                  <a:gd name="T24" fmla="*/ 24 w 47"/>
                  <a:gd name="T25" fmla="*/ 47 h 47"/>
                  <a:gd name="T26" fmla="*/ 2 w 47"/>
                  <a:gd name="T27" fmla="*/ 47 h 47"/>
                  <a:gd name="T28" fmla="*/ 24 w 47"/>
                  <a:gd name="T29" fmla="*/ 47 h 47"/>
                  <a:gd name="T30" fmla="*/ 24 w 47"/>
                  <a:gd name="T31" fmla="*/ 47 h 47"/>
                  <a:gd name="T32" fmla="*/ 2 w 47"/>
                  <a:gd name="T33" fmla="*/ 47 h 47"/>
                  <a:gd name="T34" fmla="*/ 0 w 47"/>
                  <a:gd name="T35" fmla="*/ 47 h 47"/>
                  <a:gd name="T36" fmla="*/ 0 w 47"/>
                  <a:gd name="T37" fmla="*/ 47 h 47"/>
                  <a:gd name="T38" fmla="*/ 0 w 47"/>
                  <a:gd name="T39" fmla="*/ 1 h 47"/>
                  <a:gd name="T40" fmla="*/ 0 w 47"/>
                  <a:gd name="T41" fmla="*/ 0 h 47"/>
                  <a:gd name="T42" fmla="*/ 2 w 47"/>
                  <a:gd name="T43" fmla="*/ 0 h 47"/>
                  <a:gd name="T44" fmla="*/ 24 w 47"/>
                  <a:gd name="T45" fmla="*/ 0 h 47"/>
                  <a:gd name="T46" fmla="*/ 24 w 47"/>
                  <a:gd name="T47" fmla="*/ 1 h 47"/>
                  <a:gd name="T48" fmla="*/ 2 w 47"/>
                  <a:gd name="T49" fmla="*/ 1 h 47"/>
                  <a:gd name="T50" fmla="*/ 2 w 47"/>
                  <a:gd name="T51" fmla="*/ 4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7">
                    <a:moveTo>
                      <a:pt x="24" y="47"/>
                    </a:moveTo>
                    <a:lnTo>
                      <a:pt x="47" y="47"/>
                    </a:lnTo>
                    <a:lnTo>
                      <a:pt x="47" y="1"/>
                    </a:lnTo>
                    <a:lnTo>
                      <a:pt x="24" y="1"/>
                    </a:lnTo>
                    <a:lnTo>
                      <a:pt x="24" y="0"/>
                    </a:lnTo>
                    <a:lnTo>
                      <a:pt x="47" y="0"/>
                    </a:lnTo>
                    <a:lnTo>
                      <a:pt x="47" y="0"/>
                    </a:lnTo>
                    <a:lnTo>
                      <a:pt x="47" y="1"/>
                    </a:lnTo>
                    <a:lnTo>
                      <a:pt x="47" y="47"/>
                    </a:lnTo>
                    <a:lnTo>
                      <a:pt x="47" y="47"/>
                    </a:lnTo>
                    <a:lnTo>
                      <a:pt x="47" y="47"/>
                    </a:lnTo>
                    <a:lnTo>
                      <a:pt x="24" y="47"/>
                    </a:lnTo>
                    <a:lnTo>
                      <a:pt x="24" y="47"/>
                    </a:lnTo>
                    <a:close/>
                    <a:moveTo>
                      <a:pt x="2" y="47"/>
                    </a:moveTo>
                    <a:lnTo>
                      <a:pt x="24" y="47"/>
                    </a:lnTo>
                    <a:lnTo>
                      <a:pt x="24" y="47"/>
                    </a:lnTo>
                    <a:lnTo>
                      <a:pt x="2" y="47"/>
                    </a:lnTo>
                    <a:lnTo>
                      <a:pt x="0" y="47"/>
                    </a:lnTo>
                    <a:lnTo>
                      <a:pt x="0" y="47"/>
                    </a:lnTo>
                    <a:lnTo>
                      <a:pt x="0" y="1"/>
                    </a:lnTo>
                    <a:lnTo>
                      <a:pt x="0" y="0"/>
                    </a:lnTo>
                    <a:lnTo>
                      <a:pt x="2" y="0"/>
                    </a:lnTo>
                    <a:lnTo>
                      <a:pt x="24" y="0"/>
                    </a:lnTo>
                    <a:lnTo>
                      <a:pt x="24" y="1"/>
                    </a:lnTo>
                    <a:lnTo>
                      <a:pt x="2" y="1"/>
                    </a:lnTo>
                    <a:lnTo>
                      <a:pt x="2" y="4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217" name="Rectangle 1047"/>
              <p:cNvSpPr>
                <a:spLocks noChangeArrowheads="1"/>
              </p:cNvSpPr>
              <p:nvPr/>
            </p:nvSpPr>
            <p:spPr bwMode="auto">
              <a:xfrm>
                <a:off x="2272" y="3148"/>
                <a:ext cx="47" cy="46"/>
              </a:xfrm>
              <a:prstGeom prst="rect">
                <a:avLst/>
              </a:prstGeom>
              <a:solidFill>
                <a:srgbClr val="ECC4B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218" name="Freeform 1048"/>
              <p:cNvSpPr>
                <a:spLocks noEditPoints="1"/>
              </p:cNvSpPr>
              <p:nvPr/>
            </p:nvSpPr>
            <p:spPr bwMode="auto">
              <a:xfrm>
                <a:off x="2272" y="3147"/>
                <a:ext cx="47" cy="47"/>
              </a:xfrm>
              <a:custGeom>
                <a:avLst/>
                <a:gdLst>
                  <a:gd name="T0" fmla="*/ 24 w 47"/>
                  <a:gd name="T1" fmla="*/ 47 h 47"/>
                  <a:gd name="T2" fmla="*/ 46 w 47"/>
                  <a:gd name="T3" fmla="*/ 47 h 47"/>
                  <a:gd name="T4" fmla="*/ 46 w 47"/>
                  <a:gd name="T5" fmla="*/ 1 h 47"/>
                  <a:gd name="T6" fmla="*/ 24 w 47"/>
                  <a:gd name="T7" fmla="*/ 1 h 47"/>
                  <a:gd name="T8" fmla="*/ 24 w 47"/>
                  <a:gd name="T9" fmla="*/ 0 h 47"/>
                  <a:gd name="T10" fmla="*/ 47 w 47"/>
                  <a:gd name="T11" fmla="*/ 0 h 47"/>
                  <a:gd name="T12" fmla="*/ 47 w 47"/>
                  <a:gd name="T13" fmla="*/ 0 h 47"/>
                  <a:gd name="T14" fmla="*/ 47 w 47"/>
                  <a:gd name="T15" fmla="*/ 1 h 47"/>
                  <a:gd name="T16" fmla="*/ 47 w 47"/>
                  <a:gd name="T17" fmla="*/ 47 h 47"/>
                  <a:gd name="T18" fmla="*/ 47 w 47"/>
                  <a:gd name="T19" fmla="*/ 47 h 47"/>
                  <a:gd name="T20" fmla="*/ 47 w 47"/>
                  <a:gd name="T21" fmla="*/ 47 h 47"/>
                  <a:gd name="T22" fmla="*/ 24 w 47"/>
                  <a:gd name="T23" fmla="*/ 47 h 47"/>
                  <a:gd name="T24" fmla="*/ 24 w 47"/>
                  <a:gd name="T25" fmla="*/ 47 h 47"/>
                  <a:gd name="T26" fmla="*/ 1 w 47"/>
                  <a:gd name="T27" fmla="*/ 47 h 47"/>
                  <a:gd name="T28" fmla="*/ 24 w 47"/>
                  <a:gd name="T29" fmla="*/ 47 h 47"/>
                  <a:gd name="T30" fmla="*/ 24 w 47"/>
                  <a:gd name="T31" fmla="*/ 47 h 47"/>
                  <a:gd name="T32" fmla="*/ 0 w 47"/>
                  <a:gd name="T33" fmla="*/ 47 h 47"/>
                  <a:gd name="T34" fmla="*/ 0 w 47"/>
                  <a:gd name="T35" fmla="*/ 47 h 47"/>
                  <a:gd name="T36" fmla="*/ 0 w 47"/>
                  <a:gd name="T37" fmla="*/ 47 h 47"/>
                  <a:gd name="T38" fmla="*/ 0 w 47"/>
                  <a:gd name="T39" fmla="*/ 1 h 47"/>
                  <a:gd name="T40" fmla="*/ 0 w 47"/>
                  <a:gd name="T41" fmla="*/ 0 h 47"/>
                  <a:gd name="T42" fmla="*/ 0 w 47"/>
                  <a:gd name="T43" fmla="*/ 0 h 47"/>
                  <a:gd name="T44" fmla="*/ 24 w 47"/>
                  <a:gd name="T45" fmla="*/ 0 h 47"/>
                  <a:gd name="T46" fmla="*/ 24 w 47"/>
                  <a:gd name="T47" fmla="*/ 1 h 47"/>
                  <a:gd name="T48" fmla="*/ 1 w 47"/>
                  <a:gd name="T49" fmla="*/ 1 h 47"/>
                  <a:gd name="T50" fmla="*/ 1 w 47"/>
                  <a:gd name="T51" fmla="*/ 4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7">
                    <a:moveTo>
                      <a:pt x="24" y="47"/>
                    </a:moveTo>
                    <a:lnTo>
                      <a:pt x="46" y="47"/>
                    </a:lnTo>
                    <a:lnTo>
                      <a:pt x="46" y="1"/>
                    </a:lnTo>
                    <a:lnTo>
                      <a:pt x="24" y="1"/>
                    </a:lnTo>
                    <a:lnTo>
                      <a:pt x="24" y="0"/>
                    </a:lnTo>
                    <a:lnTo>
                      <a:pt x="47" y="0"/>
                    </a:lnTo>
                    <a:lnTo>
                      <a:pt x="47" y="0"/>
                    </a:lnTo>
                    <a:lnTo>
                      <a:pt x="47" y="1"/>
                    </a:lnTo>
                    <a:lnTo>
                      <a:pt x="47" y="47"/>
                    </a:lnTo>
                    <a:lnTo>
                      <a:pt x="47" y="47"/>
                    </a:lnTo>
                    <a:lnTo>
                      <a:pt x="47" y="47"/>
                    </a:lnTo>
                    <a:lnTo>
                      <a:pt x="24" y="47"/>
                    </a:lnTo>
                    <a:lnTo>
                      <a:pt x="24" y="47"/>
                    </a:lnTo>
                    <a:close/>
                    <a:moveTo>
                      <a:pt x="1" y="47"/>
                    </a:moveTo>
                    <a:lnTo>
                      <a:pt x="24" y="47"/>
                    </a:lnTo>
                    <a:lnTo>
                      <a:pt x="24" y="47"/>
                    </a:lnTo>
                    <a:lnTo>
                      <a:pt x="0" y="47"/>
                    </a:lnTo>
                    <a:lnTo>
                      <a:pt x="0" y="47"/>
                    </a:lnTo>
                    <a:lnTo>
                      <a:pt x="0" y="47"/>
                    </a:lnTo>
                    <a:lnTo>
                      <a:pt x="0" y="1"/>
                    </a:lnTo>
                    <a:lnTo>
                      <a:pt x="0" y="0"/>
                    </a:lnTo>
                    <a:lnTo>
                      <a:pt x="0" y="0"/>
                    </a:lnTo>
                    <a:lnTo>
                      <a:pt x="24" y="0"/>
                    </a:lnTo>
                    <a:lnTo>
                      <a:pt x="24" y="1"/>
                    </a:lnTo>
                    <a:lnTo>
                      <a:pt x="1" y="1"/>
                    </a:lnTo>
                    <a:lnTo>
                      <a:pt x="1" y="4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219" name="Rectangle 1049"/>
              <p:cNvSpPr>
                <a:spLocks noChangeArrowheads="1"/>
              </p:cNvSpPr>
              <p:nvPr/>
            </p:nvSpPr>
            <p:spPr bwMode="auto">
              <a:xfrm>
                <a:off x="2181" y="3101"/>
                <a:ext cx="45" cy="47"/>
              </a:xfrm>
              <a:prstGeom prst="rect">
                <a:avLst/>
              </a:prstGeom>
              <a:solidFill>
                <a:srgbClr val="ECC4B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220" name="Freeform 1050"/>
              <p:cNvSpPr>
                <a:spLocks noEditPoints="1"/>
              </p:cNvSpPr>
              <p:nvPr/>
            </p:nvSpPr>
            <p:spPr bwMode="auto">
              <a:xfrm>
                <a:off x="2179" y="3101"/>
                <a:ext cx="47" cy="47"/>
              </a:xfrm>
              <a:custGeom>
                <a:avLst/>
                <a:gdLst>
                  <a:gd name="T0" fmla="*/ 24 w 47"/>
                  <a:gd name="T1" fmla="*/ 0 h 47"/>
                  <a:gd name="T2" fmla="*/ 47 w 47"/>
                  <a:gd name="T3" fmla="*/ 0 h 47"/>
                  <a:gd name="T4" fmla="*/ 47 w 47"/>
                  <a:gd name="T5" fmla="*/ 0 h 47"/>
                  <a:gd name="T6" fmla="*/ 47 w 47"/>
                  <a:gd name="T7" fmla="*/ 0 h 47"/>
                  <a:gd name="T8" fmla="*/ 47 w 47"/>
                  <a:gd name="T9" fmla="*/ 47 h 47"/>
                  <a:gd name="T10" fmla="*/ 47 w 47"/>
                  <a:gd name="T11" fmla="*/ 47 h 47"/>
                  <a:gd name="T12" fmla="*/ 47 w 47"/>
                  <a:gd name="T13" fmla="*/ 47 h 47"/>
                  <a:gd name="T14" fmla="*/ 24 w 47"/>
                  <a:gd name="T15" fmla="*/ 47 h 47"/>
                  <a:gd name="T16" fmla="*/ 24 w 47"/>
                  <a:gd name="T17" fmla="*/ 46 h 47"/>
                  <a:gd name="T18" fmla="*/ 47 w 47"/>
                  <a:gd name="T19" fmla="*/ 46 h 47"/>
                  <a:gd name="T20" fmla="*/ 47 w 47"/>
                  <a:gd name="T21" fmla="*/ 2 h 47"/>
                  <a:gd name="T22" fmla="*/ 24 w 47"/>
                  <a:gd name="T23" fmla="*/ 2 h 47"/>
                  <a:gd name="T24" fmla="*/ 24 w 47"/>
                  <a:gd name="T25" fmla="*/ 0 h 47"/>
                  <a:gd name="T26" fmla="*/ 2 w 47"/>
                  <a:gd name="T27" fmla="*/ 0 h 47"/>
                  <a:gd name="T28" fmla="*/ 24 w 47"/>
                  <a:gd name="T29" fmla="*/ 0 h 47"/>
                  <a:gd name="T30" fmla="*/ 24 w 47"/>
                  <a:gd name="T31" fmla="*/ 2 h 47"/>
                  <a:gd name="T32" fmla="*/ 2 w 47"/>
                  <a:gd name="T33" fmla="*/ 2 h 47"/>
                  <a:gd name="T34" fmla="*/ 2 w 47"/>
                  <a:gd name="T35" fmla="*/ 46 h 47"/>
                  <a:gd name="T36" fmla="*/ 24 w 47"/>
                  <a:gd name="T37" fmla="*/ 46 h 47"/>
                  <a:gd name="T38" fmla="*/ 24 w 47"/>
                  <a:gd name="T39" fmla="*/ 47 h 47"/>
                  <a:gd name="T40" fmla="*/ 2 w 47"/>
                  <a:gd name="T41" fmla="*/ 47 h 47"/>
                  <a:gd name="T42" fmla="*/ 0 w 47"/>
                  <a:gd name="T43" fmla="*/ 47 h 47"/>
                  <a:gd name="T44" fmla="*/ 0 w 47"/>
                  <a:gd name="T45" fmla="*/ 47 h 47"/>
                  <a:gd name="T46" fmla="*/ 0 w 47"/>
                  <a:gd name="T47" fmla="*/ 0 h 47"/>
                  <a:gd name="T48" fmla="*/ 0 w 47"/>
                  <a:gd name="T49" fmla="*/ 0 h 47"/>
                  <a:gd name="T50" fmla="*/ 2 w 47"/>
                  <a:gd name="T51"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7">
                    <a:moveTo>
                      <a:pt x="24" y="0"/>
                    </a:moveTo>
                    <a:lnTo>
                      <a:pt x="47" y="0"/>
                    </a:lnTo>
                    <a:lnTo>
                      <a:pt x="47" y="0"/>
                    </a:lnTo>
                    <a:lnTo>
                      <a:pt x="47" y="0"/>
                    </a:lnTo>
                    <a:lnTo>
                      <a:pt x="47" y="47"/>
                    </a:lnTo>
                    <a:lnTo>
                      <a:pt x="47" y="47"/>
                    </a:lnTo>
                    <a:lnTo>
                      <a:pt x="47" y="47"/>
                    </a:lnTo>
                    <a:lnTo>
                      <a:pt x="24" y="47"/>
                    </a:lnTo>
                    <a:lnTo>
                      <a:pt x="24" y="46"/>
                    </a:lnTo>
                    <a:lnTo>
                      <a:pt x="47" y="46"/>
                    </a:lnTo>
                    <a:lnTo>
                      <a:pt x="47" y="2"/>
                    </a:lnTo>
                    <a:lnTo>
                      <a:pt x="24" y="2"/>
                    </a:lnTo>
                    <a:lnTo>
                      <a:pt x="24" y="0"/>
                    </a:lnTo>
                    <a:close/>
                    <a:moveTo>
                      <a:pt x="2" y="0"/>
                    </a:moveTo>
                    <a:lnTo>
                      <a:pt x="24" y="0"/>
                    </a:lnTo>
                    <a:lnTo>
                      <a:pt x="24" y="2"/>
                    </a:lnTo>
                    <a:lnTo>
                      <a:pt x="2" y="2"/>
                    </a:lnTo>
                    <a:lnTo>
                      <a:pt x="2" y="46"/>
                    </a:lnTo>
                    <a:lnTo>
                      <a:pt x="24" y="46"/>
                    </a:lnTo>
                    <a:lnTo>
                      <a:pt x="24" y="47"/>
                    </a:lnTo>
                    <a:lnTo>
                      <a:pt x="2" y="47"/>
                    </a:lnTo>
                    <a:lnTo>
                      <a:pt x="0" y="47"/>
                    </a:lnTo>
                    <a:lnTo>
                      <a:pt x="0" y="47"/>
                    </a:lnTo>
                    <a:lnTo>
                      <a:pt x="0" y="0"/>
                    </a:lnTo>
                    <a:lnTo>
                      <a:pt x="0" y="0"/>
                    </a:ln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221" name="Rectangle 1051"/>
              <p:cNvSpPr>
                <a:spLocks noChangeArrowheads="1"/>
              </p:cNvSpPr>
              <p:nvPr/>
            </p:nvSpPr>
            <p:spPr bwMode="auto">
              <a:xfrm>
                <a:off x="2272" y="3101"/>
                <a:ext cx="47" cy="47"/>
              </a:xfrm>
              <a:prstGeom prst="rect">
                <a:avLst/>
              </a:prstGeom>
              <a:solidFill>
                <a:srgbClr val="ECC4B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222" name="Freeform 1052"/>
              <p:cNvSpPr>
                <a:spLocks noEditPoints="1"/>
              </p:cNvSpPr>
              <p:nvPr/>
            </p:nvSpPr>
            <p:spPr bwMode="auto">
              <a:xfrm>
                <a:off x="2272" y="3101"/>
                <a:ext cx="47" cy="47"/>
              </a:xfrm>
              <a:custGeom>
                <a:avLst/>
                <a:gdLst>
                  <a:gd name="T0" fmla="*/ 24 w 47"/>
                  <a:gd name="T1" fmla="*/ 0 h 47"/>
                  <a:gd name="T2" fmla="*/ 47 w 47"/>
                  <a:gd name="T3" fmla="*/ 0 h 47"/>
                  <a:gd name="T4" fmla="*/ 47 w 47"/>
                  <a:gd name="T5" fmla="*/ 0 h 47"/>
                  <a:gd name="T6" fmla="*/ 47 w 47"/>
                  <a:gd name="T7" fmla="*/ 0 h 47"/>
                  <a:gd name="T8" fmla="*/ 47 w 47"/>
                  <a:gd name="T9" fmla="*/ 47 h 47"/>
                  <a:gd name="T10" fmla="*/ 47 w 47"/>
                  <a:gd name="T11" fmla="*/ 47 h 47"/>
                  <a:gd name="T12" fmla="*/ 47 w 47"/>
                  <a:gd name="T13" fmla="*/ 47 h 47"/>
                  <a:gd name="T14" fmla="*/ 24 w 47"/>
                  <a:gd name="T15" fmla="*/ 47 h 47"/>
                  <a:gd name="T16" fmla="*/ 24 w 47"/>
                  <a:gd name="T17" fmla="*/ 46 h 47"/>
                  <a:gd name="T18" fmla="*/ 46 w 47"/>
                  <a:gd name="T19" fmla="*/ 46 h 47"/>
                  <a:gd name="T20" fmla="*/ 46 w 47"/>
                  <a:gd name="T21" fmla="*/ 2 h 47"/>
                  <a:gd name="T22" fmla="*/ 24 w 47"/>
                  <a:gd name="T23" fmla="*/ 2 h 47"/>
                  <a:gd name="T24" fmla="*/ 24 w 47"/>
                  <a:gd name="T25" fmla="*/ 0 h 47"/>
                  <a:gd name="T26" fmla="*/ 0 w 47"/>
                  <a:gd name="T27" fmla="*/ 0 h 47"/>
                  <a:gd name="T28" fmla="*/ 24 w 47"/>
                  <a:gd name="T29" fmla="*/ 0 h 47"/>
                  <a:gd name="T30" fmla="*/ 24 w 47"/>
                  <a:gd name="T31" fmla="*/ 2 h 47"/>
                  <a:gd name="T32" fmla="*/ 1 w 47"/>
                  <a:gd name="T33" fmla="*/ 2 h 47"/>
                  <a:gd name="T34" fmla="*/ 1 w 47"/>
                  <a:gd name="T35" fmla="*/ 46 h 47"/>
                  <a:gd name="T36" fmla="*/ 24 w 47"/>
                  <a:gd name="T37" fmla="*/ 46 h 47"/>
                  <a:gd name="T38" fmla="*/ 24 w 47"/>
                  <a:gd name="T39" fmla="*/ 47 h 47"/>
                  <a:gd name="T40" fmla="*/ 0 w 47"/>
                  <a:gd name="T41" fmla="*/ 47 h 47"/>
                  <a:gd name="T42" fmla="*/ 0 w 47"/>
                  <a:gd name="T43" fmla="*/ 47 h 47"/>
                  <a:gd name="T44" fmla="*/ 0 w 47"/>
                  <a:gd name="T45" fmla="*/ 47 h 47"/>
                  <a:gd name="T46" fmla="*/ 0 w 47"/>
                  <a:gd name="T47" fmla="*/ 0 h 47"/>
                  <a:gd name="T48" fmla="*/ 0 w 47"/>
                  <a:gd name="T49" fmla="*/ 0 h 47"/>
                  <a:gd name="T50" fmla="*/ 0 w 47"/>
                  <a:gd name="T51"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7">
                    <a:moveTo>
                      <a:pt x="24" y="0"/>
                    </a:moveTo>
                    <a:lnTo>
                      <a:pt x="47" y="0"/>
                    </a:lnTo>
                    <a:lnTo>
                      <a:pt x="47" y="0"/>
                    </a:lnTo>
                    <a:lnTo>
                      <a:pt x="47" y="0"/>
                    </a:lnTo>
                    <a:lnTo>
                      <a:pt x="47" y="47"/>
                    </a:lnTo>
                    <a:lnTo>
                      <a:pt x="47" y="47"/>
                    </a:lnTo>
                    <a:lnTo>
                      <a:pt x="47" y="47"/>
                    </a:lnTo>
                    <a:lnTo>
                      <a:pt x="24" y="47"/>
                    </a:lnTo>
                    <a:lnTo>
                      <a:pt x="24" y="46"/>
                    </a:lnTo>
                    <a:lnTo>
                      <a:pt x="46" y="46"/>
                    </a:lnTo>
                    <a:lnTo>
                      <a:pt x="46" y="2"/>
                    </a:lnTo>
                    <a:lnTo>
                      <a:pt x="24" y="2"/>
                    </a:lnTo>
                    <a:lnTo>
                      <a:pt x="24" y="0"/>
                    </a:lnTo>
                    <a:close/>
                    <a:moveTo>
                      <a:pt x="0" y="0"/>
                    </a:moveTo>
                    <a:lnTo>
                      <a:pt x="24" y="0"/>
                    </a:lnTo>
                    <a:lnTo>
                      <a:pt x="24" y="2"/>
                    </a:lnTo>
                    <a:lnTo>
                      <a:pt x="1" y="2"/>
                    </a:lnTo>
                    <a:lnTo>
                      <a:pt x="1" y="46"/>
                    </a:lnTo>
                    <a:lnTo>
                      <a:pt x="24" y="46"/>
                    </a:lnTo>
                    <a:lnTo>
                      <a:pt x="24" y="47"/>
                    </a:lnTo>
                    <a:lnTo>
                      <a:pt x="0" y="47"/>
                    </a:lnTo>
                    <a:lnTo>
                      <a:pt x="0" y="47"/>
                    </a:lnTo>
                    <a:lnTo>
                      <a:pt x="0" y="47"/>
                    </a:lnTo>
                    <a:lnTo>
                      <a:pt x="0" y="0"/>
                    </a:lnTo>
                    <a:lnTo>
                      <a:pt x="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223" name="Rectangle 1053"/>
              <p:cNvSpPr>
                <a:spLocks noChangeArrowheads="1"/>
              </p:cNvSpPr>
              <p:nvPr/>
            </p:nvSpPr>
            <p:spPr bwMode="auto">
              <a:xfrm>
                <a:off x="2042" y="2963"/>
                <a:ext cx="46" cy="47"/>
              </a:xfrm>
              <a:prstGeom prst="rect">
                <a:avLst/>
              </a:prstGeom>
              <a:solidFill>
                <a:srgbClr val="6FCEE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224" name="Freeform 1054"/>
              <p:cNvSpPr>
                <a:spLocks noEditPoints="1"/>
              </p:cNvSpPr>
              <p:nvPr/>
            </p:nvSpPr>
            <p:spPr bwMode="auto">
              <a:xfrm>
                <a:off x="2042" y="2963"/>
                <a:ext cx="46" cy="47"/>
              </a:xfrm>
              <a:custGeom>
                <a:avLst/>
                <a:gdLst>
                  <a:gd name="T0" fmla="*/ 46 w 46"/>
                  <a:gd name="T1" fmla="*/ 47 h 47"/>
                  <a:gd name="T2" fmla="*/ 22 w 46"/>
                  <a:gd name="T3" fmla="*/ 47 h 47"/>
                  <a:gd name="T4" fmla="*/ 22 w 46"/>
                  <a:gd name="T5" fmla="*/ 46 h 47"/>
                  <a:gd name="T6" fmla="*/ 46 w 46"/>
                  <a:gd name="T7" fmla="*/ 46 h 47"/>
                  <a:gd name="T8" fmla="*/ 46 w 46"/>
                  <a:gd name="T9" fmla="*/ 1 h 47"/>
                  <a:gd name="T10" fmla="*/ 22 w 46"/>
                  <a:gd name="T11" fmla="*/ 1 h 47"/>
                  <a:gd name="T12" fmla="*/ 22 w 46"/>
                  <a:gd name="T13" fmla="*/ 0 h 47"/>
                  <a:gd name="T14" fmla="*/ 46 w 46"/>
                  <a:gd name="T15" fmla="*/ 0 h 47"/>
                  <a:gd name="T16" fmla="*/ 46 w 46"/>
                  <a:gd name="T17" fmla="*/ 0 h 47"/>
                  <a:gd name="T18" fmla="*/ 46 w 46"/>
                  <a:gd name="T19" fmla="*/ 0 h 47"/>
                  <a:gd name="T20" fmla="*/ 46 w 46"/>
                  <a:gd name="T21" fmla="*/ 47 h 47"/>
                  <a:gd name="T22" fmla="*/ 46 w 46"/>
                  <a:gd name="T23" fmla="*/ 47 h 47"/>
                  <a:gd name="T24" fmla="*/ 46 w 46"/>
                  <a:gd name="T25" fmla="*/ 47 h 47"/>
                  <a:gd name="T26" fmla="*/ 22 w 46"/>
                  <a:gd name="T27" fmla="*/ 47 h 47"/>
                  <a:gd name="T28" fmla="*/ 0 w 46"/>
                  <a:gd name="T29" fmla="*/ 47 h 47"/>
                  <a:gd name="T30" fmla="*/ 0 w 46"/>
                  <a:gd name="T31" fmla="*/ 47 h 47"/>
                  <a:gd name="T32" fmla="*/ 0 w 46"/>
                  <a:gd name="T33" fmla="*/ 47 h 47"/>
                  <a:gd name="T34" fmla="*/ 0 w 46"/>
                  <a:gd name="T35" fmla="*/ 0 h 47"/>
                  <a:gd name="T36" fmla="*/ 0 w 46"/>
                  <a:gd name="T37" fmla="*/ 0 h 47"/>
                  <a:gd name="T38" fmla="*/ 0 w 46"/>
                  <a:gd name="T39" fmla="*/ 0 h 47"/>
                  <a:gd name="T40" fmla="*/ 22 w 46"/>
                  <a:gd name="T41" fmla="*/ 0 h 47"/>
                  <a:gd name="T42" fmla="*/ 22 w 46"/>
                  <a:gd name="T43" fmla="*/ 1 h 47"/>
                  <a:gd name="T44" fmla="*/ 0 w 46"/>
                  <a:gd name="T45" fmla="*/ 1 h 47"/>
                  <a:gd name="T46" fmla="*/ 0 w 46"/>
                  <a:gd name="T47" fmla="*/ 46 h 47"/>
                  <a:gd name="T48" fmla="*/ 22 w 46"/>
                  <a:gd name="T49" fmla="*/ 46 h 47"/>
                  <a:gd name="T50" fmla="*/ 22 w 46"/>
                  <a:gd name="T51" fmla="*/ 4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6" h="47">
                    <a:moveTo>
                      <a:pt x="46" y="47"/>
                    </a:moveTo>
                    <a:lnTo>
                      <a:pt x="22" y="47"/>
                    </a:lnTo>
                    <a:lnTo>
                      <a:pt x="22" y="46"/>
                    </a:lnTo>
                    <a:lnTo>
                      <a:pt x="46" y="46"/>
                    </a:lnTo>
                    <a:lnTo>
                      <a:pt x="46" y="1"/>
                    </a:lnTo>
                    <a:lnTo>
                      <a:pt x="22" y="1"/>
                    </a:lnTo>
                    <a:lnTo>
                      <a:pt x="22" y="0"/>
                    </a:lnTo>
                    <a:lnTo>
                      <a:pt x="46" y="0"/>
                    </a:lnTo>
                    <a:lnTo>
                      <a:pt x="46" y="0"/>
                    </a:lnTo>
                    <a:lnTo>
                      <a:pt x="46" y="0"/>
                    </a:lnTo>
                    <a:lnTo>
                      <a:pt x="46" y="47"/>
                    </a:lnTo>
                    <a:lnTo>
                      <a:pt x="46" y="47"/>
                    </a:lnTo>
                    <a:lnTo>
                      <a:pt x="46" y="47"/>
                    </a:lnTo>
                    <a:close/>
                    <a:moveTo>
                      <a:pt x="22" y="47"/>
                    </a:moveTo>
                    <a:lnTo>
                      <a:pt x="0" y="47"/>
                    </a:lnTo>
                    <a:lnTo>
                      <a:pt x="0" y="47"/>
                    </a:lnTo>
                    <a:lnTo>
                      <a:pt x="0" y="47"/>
                    </a:lnTo>
                    <a:lnTo>
                      <a:pt x="0" y="0"/>
                    </a:lnTo>
                    <a:lnTo>
                      <a:pt x="0" y="0"/>
                    </a:lnTo>
                    <a:lnTo>
                      <a:pt x="0" y="0"/>
                    </a:lnTo>
                    <a:lnTo>
                      <a:pt x="22" y="0"/>
                    </a:lnTo>
                    <a:lnTo>
                      <a:pt x="22" y="1"/>
                    </a:lnTo>
                    <a:lnTo>
                      <a:pt x="0" y="1"/>
                    </a:lnTo>
                    <a:lnTo>
                      <a:pt x="0" y="46"/>
                    </a:lnTo>
                    <a:lnTo>
                      <a:pt x="22" y="46"/>
                    </a:lnTo>
                    <a:lnTo>
                      <a:pt x="22" y="4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225" name="Rectangle 1055"/>
              <p:cNvSpPr>
                <a:spLocks noChangeArrowheads="1"/>
              </p:cNvSpPr>
              <p:nvPr/>
            </p:nvSpPr>
            <p:spPr bwMode="auto">
              <a:xfrm>
                <a:off x="2042" y="2917"/>
                <a:ext cx="46" cy="46"/>
              </a:xfrm>
              <a:prstGeom prst="rect">
                <a:avLst/>
              </a:prstGeom>
              <a:solidFill>
                <a:srgbClr val="6FCEE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226" name="Freeform 1056"/>
              <p:cNvSpPr>
                <a:spLocks noEditPoints="1"/>
              </p:cNvSpPr>
              <p:nvPr/>
            </p:nvSpPr>
            <p:spPr bwMode="auto">
              <a:xfrm>
                <a:off x="2042" y="2917"/>
                <a:ext cx="46" cy="47"/>
              </a:xfrm>
              <a:custGeom>
                <a:avLst/>
                <a:gdLst>
                  <a:gd name="T0" fmla="*/ 46 w 46"/>
                  <a:gd name="T1" fmla="*/ 0 h 47"/>
                  <a:gd name="T2" fmla="*/ 22 w 46"/>
                  <a:gd name="T3" fmla="*/ 0 h 47"/>
                  <a:gd name="T4" fmla="*/ 22 w 46"/>
                  <a:gd name="T5" fmla="*/ 0 h 47"/>
                  <a:gd name="T6" fmla="*/ 46 w 46"/>
                  <a:gd name="T7" fmla="*/ 0 h 47"/>
                  <a:gd name="T8" fmla="*/ 46 w 46"/>
                  <a:gd name="T9" fmla="*/ 0 h 47"/>
                  <a:gd name="T10" fmla="*/ 46 w 46"/>
                  <a:gd name="T11" fmla="*/ 0 h 47"/>
                  <a:gd name="T12" fmla="*/ 46 w 46"/>
                  <a:gd name="T13" fmla="*/ 46 h 47"/>
                  <a:gd name="T14" fmla="*/ 46 w 46"/>
                  <a:gd name="T15" fmla="*/ 47 h 47"/>
                  <a:gd name="T16" fmla="*/ 46 w 46"/>
                  <a:gd name="T17" fmla="*/ 47 h 47"/>
                  <a:gd name="T18" fmla="*/ 22 w 46"/>
                  <a:gd name="T19" fmla="*/ 47 h 47"/>
                  <a:gd name="T20" fmla="*/ 22 w 46"/>
                  <a:gd name="T21" fmla="*/ 46 h 47"/>
                  <a:gd name="T22" fmla="*/ 46 w 46"/>
                  <a:gd name="T23" fmla="*/ 46 h 47"/>
                  <a:gd name="T24" fmla="*/ 46 w 46"/>
                  <a:gd name="T25" fmla="*/ 0 h 47"/>
                  <a:gd name="T26" fmla="*/ 22 w 46"/>
                  <a:gd name="T27" fmla="*/ 0 h 47"/>
                  <a:gd name="T28" fmla="*/ 0 w 46"/>
                  <a:gd name="T29" fmla="*/ 0 h 47"/>
                  <a:gd name="T30" fmla="*/ 0 w 46"/>
                  <a:gd name="T31" fmla="*/ 46 h 47"/>
                  <a:gd name="T32" fmla="*/ 22 w 46"/>
                  <a:gd name="T33" fmla="*/ 46 h 47"/>
                  <a:gd name="T34" fmla="*/ 22 w 46"/>
                  <a:gd name="T35" fmla="*/ 47 h 47"/>
                  <a:gd name="T36" fmla="*/ 0 w 46"/>
                  <a:gd name="T37" fmla="*/ 47 h 47"/>
                  <a:gd name="T38" fmla="*/ 0 w 46"/>
                  <a:gd name="T39" fmla="*/ 47 h 47"/>
                  <a:gd name="T40" fmla="*/ 0 w 46"/>
                  <a:gd name="T41" fmla="*/ 46 h 47"/>
                  <a:gd name="T42" fmla="*/ 0 w 46"/>
                  <a:gd name="T43" fmla="*/ 0 h 47"/>
                  <a:gd name="T44" fmla="*/ 0 w 46"/>
                  <a:gd name="T45" fmla="*/ 0 h 47"/>
                  <a:gd name="T46" fmla="*/ 0 w 46"/>
                  <a:gd name="T47" fmla="*/ 0 h 47"/>
                  <a:gd name="T48" fmla="*/ 22 w 46"/>
                  <a:gd name="T49" fmla="*/ 0 h 47"/>
                  <a:gd name="T50" fmla="*/ 22 w 46"/>
                  <a:gd name="T51"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6" h="47">
                    <a:moveTo>
                      <a:pt x="46" y="0"/>
                    </a:moveTo>
                    <a:lnTo>
                      <a:pt x="22" y="0"/>
                    </a:lnTo>
                    <a:lnTo>
                      <a:pt x="22" y="0"/>
                    </a:lnTo>
                    <a:lnTo>
                      <a:pt x="46" y="0"/>
                    </a:lnTo>
                    <a:lnTo>
                      <a:pt x="46" y="0"/>
                    </a:lnTo>
                    <a:lnTo>
                      <a:pt x="46" y="0"/>
                    </a:lnTo>
                    <a:lnTo>
                      <a:pt x="46" y="46"/>
                    </a:lnTo>
                    <a:lnTo>
                      <a:pt x="46" y="47"/>
                    </a:lnTo>
                    <a:lnTo>
                      <a:pt x="46" y="47"/>
                    </a:lnTo>
                    <a:lnTo>
                      <a:pt x="22" y="47"/>
                    </a:lnTo>
                    <a:lnTo>
                      <a:pt x="22" y="46"/>
                    </a:lnTo>
                    <a:lnTo>
                      <a:pt x="46" y="46"/>
                    </a:lnTo>
                    <a:lnTo>
                      <a:pt x="46" y="0"/>
                    </a:lnTo>
                    <a:close/>
                    <a:moveTo>
                      <a:pt x="22" y="0"/>
                    </a:moveTo>
                    <a:lnTo>
                      <a:pt x="0" y="0"/>
                    </a:lnTo>
                    <a:lnTo>
                      <a:pt x="0" y="46"/>
                    </a:lnTo>
                    <a:lnTo>
                      <a:pt x="22" y="46"/>
                    </a:lnTo>
                    <a:lnTo>
                      <a:pt x="22" y="47"/>
                    </a:lnTo>
                    <a:lnTo>
                      <a:pt x="0" y="47"/>
                    </a:lnTo>
                    <a:lnTo>
                      <a:pt x="0" y="47"/>
                    </a:lnTo>
                    <a:lnTo>
                      <a:pt x="0" y="46"/>
                    </a:lnTo>
                    <a:lnTo>
                      <a:pt x="0" y="0"/>
                    </a:lnTo>
                    <a:lnTo>
                      <a:pt x="0" y="0"/>
                    </a:lnTo>
                    <a:lnTo>
                      <a:pt x="0" y="0"/>
                    </a:lnTo>
                    <a:lnTo>
                      <a:pt x="22" y="0"/>
                    </a:lnTo>
                    <a:lnTo>
                      <a:pt x="2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227" name="Rectangle 1057"/>
              <p:cNvSpPr>
                <a:spLocks noChangeArrowheads="1"/>
              </p:cNvSpPr>
              <p:nvPr/>
            </p:nvSpPr>
            <p:spPr bwMode="auto">
              <a:xfrm>
                <a:off x="2042" y="3010"/>
                <a:ext cx="46" cy="46"/>
              </a:xfrm>
              <a:prstGeom prst="rect">
                <a:avLst/>
              </a:prstGeom>
              <a:solidFill>
                <a:srgbClr val="6FCEE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228" name="Freeform 1058"/>
              <p:cNvSpPr>
                <a:spLocks noEditPoints="1"/>
              </p:cNvSpPr>
              <p:nvPr/>
            </p:nvSpPr>
            <p:spPr bwMode="auto">
              <a:xfrm>
                <a:off x="2042" y="3009"/>
                <a:ext cx="46" cy="47"/>
              </a:xfrm>
              <a:custGeom>
                <a:avLst/>
                <a:gdLst>
                  <a:gd name="T0" fmla="*/ 46 w 46"/>
                  <a:gd name="T1" fmla="*/ 1 h 47"/>
                  <a:gd name="T2" fmla="*/ 22 w 46"/>
                  <a:gd name="T3" fmla="*/ 1 h 47"/>
                  <a:gd name="T4" fmla="*/ 22 w 46"/>
                  <a:gd name="T5" fmla="*/ 0 h 47"/>
                  <a:gd name="T6" fmla="*/ 46 w 46"/>
                  <a:gd name="T7" fmla="*/ 0 h 47"/>
                  <a:gd name="T8" fmla="*/ 46 w 46"/>
                  <a:gd name="T9" fmla="*/ 0 h 47"/>
                  <a:gd name="T10" fmla="*/ 46 w 46"/>
                  <a:gd name="T11" fmla="*/ 1 h 47"/>
                  <a:gd name="T12" fmla="*/ 46 w 46"/>
                  <a:gd name="T13" fmla="*/ 47 h 47"/>
                  <a:gd name="T14" fmla="*/ 46 w 46"/>
                  <a:gd name="T15" fmla="*/ 47 h 47"/>
                  <a:gd name="T16" fmla="*/ 46 w 46"/>
                  <a:gd name="T17" fmla="*/ 47 h 47"/>
                  <a:gd name="T18" fmla="*/ 22 w 46"/>
                  <a:gd name="T19" fmla="*/ 47 h 47"/>
                  <a:gd name="T20" fmla="*/ 22 w 46"/>
                  <a:gd name="T21" fmla="*/ 47 h 47"/>
                  <a:gd name="T22" fmla="*/ 46 w 46"/>
                  <a:gd name="T23" fmla="*/ 47 h 47"/>
                  <a:gd name="T24" fmla="*/ 46 w 46"/>
                  <a:gd name="T25" fmla="*/ 1 h 47"/>
                  <a:gd name="T26" fmla="*/ 22 w 46"/>
                  <a:gd name="T27" fmla="*/ 1 h 47"/>
                  <a:gd name="T28" fmla="*/ 0 w 46"/>
                  <a:gd name="T29" fmla="*/ 1 h 47"/>
                  <a:gd name="T30" fmla="*/ 0 w 46"/>
                  <a:gd name="T31" fmla="*/ 47 h 47"/>
                  <a:gd name="T32" fmla="*/ 22 w 46"/>
                  <a:gd name="T33" fmla="*/ 47 h 47"/>
                  <a:gd name="T34" fmla="*/ 22 w 46"/>
                  <a:gd name="T35" fmla="*/ 47 h 47"/>
                  <a:gd name="T36" fmla="*/ 0 w 46"/>
                  <a:gd name="T37" fmla="*/ 47 h 47"/>
                  <a:gd name="T38" fmla="*/ 0 w 46"/>
                  <a:gd name="T39" fmla="*/ 47 h 47"/>
                  <a:gd name="T40" fmla="*/ 0 w 46"/>
                  <a:gd name="T41" fmla="*/ 47 h 47"/>
                  <a:gd name="T42" fmla="*/ 0 w 46"/>
                  <a:gd name="T43" fmla="*/ 1 h 47"/>
                  <a:gd name="T44" fmla="*/ 0 w 46"/>
                  <a:gd name="T45" fmla="*/ 0 h 47"/>
                  <a:gd name="T46" fmla="*/ 0 w 46"/>
                  <a:gd name="T47" fmla="*/ 0 h 47"/>
                  <a:gd name="T48" fmla="*/ 22 w 46"/>
                  <a:gd name="T49" fmla="*/ 0 h 47"/>
                  <a:gd name="T50" fmla="*/ 22 w 46"/>
                  <a:gd name="T51" fmla="*/ 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6" h="47">
                    <a:moveTo>
                      <a:pt x="46" y="1"/>
                    </a:moveTo>
                    <a:lnTo>
                      <a:pt x="22" y="1"/>
                    </a:lnTo>
                    <a:lnTo>
                      <a:pt x="22" y="0"/>
                    </a:lnTo>
                    <a:lnTo>
                      <a:pt x="46" y="0"/>
                    </a:lnTo>
                    <a:lnTo>
                      <a:pt x="46" y="0"/>
                    </a:lnTo>
                    <a:lnTo>
                      <a:pt x="46" y="1"/>
                    </a:lnTo>
                    <a:lnTo>
                      <a:pt x="46" y="47"/>
                    </a:lnTo>
                    <a:lnTo>
                      <a:pt x="46" y="47"/>
                    </a:lnTo>
                    <a:lnTo>
                      <a:pt x="46" y="47"/>
                    </a:lnTo>
                    <a:lnTo>
                      <a:pt x="22" y="47"/>
                    </a:lnTo>
                    <a:lnTo>
                      <a:pt x="22" y="47"/>
                    </a:lnTo>
                    <a:lnTo>
                      <a:pt x="46" y="47"/>
                    </a:lnTo>
                    <a:lnTo>
                      <a:pt x="46" y="1"/>
                    </a:lnTo>
                    <a:close/>
                    <a:moveTo>
                      <a:pt x="22" y="1"/>
                    </a:moveTo>
                    <a:lnTo>
                      <a:pt x="0" y="1"/>
                    </a:lnTo>
                    <a:lnTo>
                      <a:pt x="0" y="47"/>
                    </a:lnTo>
                    <a:lnTo>
                      <a:pt x="22" y="47"/>
                    </a:lnTo>
                    <a:lnTo>
                      <a:pt x="22" y="47"/>
                    </a:lnTo>
                    <a:lnTo>
                      <a:pt x="0" y="47"/>
                    </a:lnTo>
                    <a:lnTo>
                      <a:pt x="0" y="47"/>
                    </a:lnTo>
                    <a:lnTo>
                      <a:pt x="0" y="47"/>
                    </a:lnTo>
                    <a:lnTo>
                      <a:pt x="0" y="1"/>
                    </a:lnTo>
                    <a:lnTo>
                      <a:pt x="0" y="0"/>
                    </a:lnTo>
                    <a:lnTo>
                      <a:pt x="0" y="0"/>
                    </a:lnTo>
                    <a:lnTo>
                      <a:pt x="22" y="0"/>
                    </a:lnTo>
                    <a:lnTo>
                      <a:pt x="22"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229" name="Rectangle 1059"/>
              <p:cNvSpPr>
                <a:spLocks noChangeArrowheads="1"/>
              </p:cNvSpPr>
              <p:nvPr/>
            </p:nvSpPr>
            <p:spPr bwMode="auto">
              <a:xfrm>
                <a:off x="2042" y="3056"/>
                <a:ext cx="46" cy="45"/>
              </a:xfrm>
              <a:prstGeom prst="rect">
                <a:avLst/>
              </a:prstGeom>
              <a:solidFill>
                <a:srgbClr val="6FCEE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230" name="Freeform 1060"/>
              <p:cNvSpPr>
                <a:spLocks noEditPoints="1"/>
              </p:cNvSpPr>
              <p:nvPr/>
            </p:nvSpPr>
            <p:spPr bwMode="auto">
              <a:xfrm>
                <a:off x="2042" y="3056"/>
                <a:ext cx="46" cy="47"/>
              </a:xfrm>
              <a:custGeom>
                <a:avLst/>
                <a:gdLst>
                  <a:gd name="T0" fmla="*/ 46 w 46"/>
                  <a:gd name="T1" fmla="*/ 47 h 47"/>
                  <a:gd name="T2" fmla="*/ 22 w 46"/>
                  <a:gd name="T3" fmla="*/ 47 h 47"/>
                  <a:gd name="T4" fmla="*/ 22 w 46"/>
                  <a:gd name="T5" fmla="*/ 45 h 47"/>
                  <a:gd name="T6" fmla="*/ 46 w 46"/>
                  <a:gd name="T7" fmla="*/ 45 h 47"/>
                  <a:gd name="T8" fmla="*/ 46 w 46"/>
                  <a:gd name="T9" fmla="*/ 0 h 47"/>
                  <a:gd name="T10" fmla="*/ 22 w 46"/>
                  <a:gd name="T11" fmla="*/ 0 h 47"/>
                  <a:gd name="T12" fmla="*/ 22 w 46"/>
                  <a:gd name="T13" fmla="*/ 0 h 47"/>
                  <a:gd name="T14" fmla="*/ 46 w 46"/>
                  <a:gd name="T15" fmla="*/ 0 h 47"/>
                  <a:gd name="T16" fmla="*/ 46 w 46"/>
                  <a:gd name="T17" fmla="*/ 0 h 47"/>
                  <a:gd name="T18" fmla="*/ 46 w 46"/>
                  <a:gd name="T19" fmla="*/ 0 h 47"/>
                  <a:gd name="T20" fmla="*/ 46 w 46"/>
                  <a:gd name="T21" fmla="*/ 45 h 47"/>
                  <a:gd name="T22" fmla="*/ 46 w 46"/>
                  <a:gd name="T23" fmla="*/ 47 h 47"/>
                  <a:gd name="T24" fmla="*/ 46 w 46"/>
                  <a:gd name="T25" fmla="*/ 47 h 47"/>
                  <a:gd name="T26" fmla="*/ 22 w 46"/>
                  <a:gd name="T27" fmla="*/ 47 h 47"/>
                  <a:gd name="T28" fmla="*/ 0 w 46"/>
                  <a:gd name="T29" fmla="*/ 47 h 47"/>
                  <a:gd name="T30" fmla="*/ 0 w 46"/>
                  <a:gd name="T31" fmla="*/ 47 h 47"/>
                  <a:gd name="T32" fmla="*/ 0 w 46"/>
                  <a:gd name="T33" fmla="*/ 45 h 47"/>
                  <a:gd name="T34" fmla="*/ 0 w 46"/>
                  <a:gd name="T35" fmla="*/ 0 h 47"/>
                  <a:gd name="T36" fmla="*/ 0 w 46"/>
                  <a:gd name="T37" fmla="*/ 0 h 47"/>
                  <a:gd name="T38" fmla="*/ 0 w 46"/>
                  <a:gd name="T39" fmla="*/ 0 h 47"/>
                  <a:gd name="T40" fmla="*/ 22 w 46"/>
                  <a:gd name="T41" fmla="*/ 0 h 47"/>
                  <a:gd name="T42" fmla="*/ 22 w 46"/>
                  <a:gd name="T43" fmla="*/ 0 h 47"/>
                  <a:gd name="T44" fmla="*/ 0 w 46"/>
                  <a:gd name="T45" fmla="*/ 0 h 47"/>
                  <a:gd name="T46" fmla="*/ 0 w 46"/>
                  <a:gd name="T47" fmla="*/ 45 h 47"/>
                  <a:gd name="T48" fmla="*/ 22 w 46"/>
                  <a:gd name="T49" fmla="*/ 45 h 47"/>
                  <a:gd name="T50" fmla="*/ 22 w 46"/>
                  <a:gd name="T51" fmla="*/ 4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6" h="47">
                    <a:moveTo>
                      <a:pt x="46" y="47"/>
                    </a:moveTo>
                    <a:lnTo>
                      <a:pt x="22" y="47"/>
                    </a:lnTo>
                    <a:lnTo>
                      <a:pt x="22" y="45"/>
                    </a:lnTo>
                    <a:lnTo>
                      <a:pt x="46" y="45"/>
                    </a:lnTo>
                    <a:lnTo>
                      <a:pt x="46" y="0"/>
                    </a:lnTo>
                    <a:lnTo>
                      <a:pt x="22" y="0"/>
                    </a:lnTo>
                    <a:lnTo>
                      <a:pt x="22" y="0"/>
                    </a:lnTo>
                    <a:lnTo>
                      <a:pt x="46" y="0"/>
                    </a:lnTo>
                    <a:lnTo>
                      <a:pt x="46" y="0"/>
                    </a:lnTo>
                    <a:lnTo>
                      <a:pt x="46" y="0"/>
                    </a:lnTo>
                    <a:lnTo>
                      <a:pt x="46" y="45"/>
                    </a:lnTo>
                    <a:lnTo>
                      <a:pt x="46" y="47"/>
                    </a:lnTo>
                    <a:lnTo>
                      <a:pt x="46" y="47"/>
                    </a:lnTo>
                    <a:close/>
                    <a:moveTo>
                      <a:pt x="22" y="47"/>
                    </a:moveTo>
                    <a:lnTo>
                      <a:pt x="0" y="47"/>
                    </a:lnTo>
                    <a:lnTo>
                      <a:pt x="0" y="47"/>
                    </a:lnTo>
                    <a:lnTo>
                      <a:pt x="0" y="45"/>
                    </a:lnTo>
                    <a:lnTo>
                      <a:pt x="0" y="0"/>
                    </a:lnTo>
                    <a:lnTo>
                      <a:pt x="0" y="0"/>
                    </a:lnTo>
                    <a:lnTo>
                      <a:pt x="0" y="0"/>
                    </a:lnTo>
                    <a:lnTo>
                      <a:pt x="22" y="0"/>
                    </a:lnTo>
                    <a:lnTo>
                      <a:pt x="22" y="0"/>
                    </a:lnTo>
                    <a:lnTo>
                      <a:pt x="0" y="0"/>
                    </a:lnTo>
                    <a:lnTo>
                      <a:pt x="0" y="45"/>
                    </a:lnTo>
                    <a:lnTo>
                      <a:pt x="22" y="45"/>
                    </a:lnTo>
                    <a:lnTo>
                      <a:pt x="22" y="4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231" name="Rectangle 1061"/>
              <p:cNvSpPr>
                <a:spLocks noChangeArrowheads="1"/>
              </p:cNvSpPr>
              <p:nvPr/>
            </p:nvSpPr>
            <p:spPr bwMode="auto">
              <a:xfrm>
                <a:off x="2134" y="3194"/>
                <a:ext cx="47" cy="46"/>
              </a:xfrm>
              <a:prstGeom prst="rect">
                <a:avLst/>
              </a:prstGeom>
              <a:solidFill>
                <a:srgbClr val="249AB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232" name="Freeform 1062"/>
              <p:cNvSpPr>
                <a:spLocks noEditPoints="1"/>
              </p:cNvSpPr>
              <p:nvPr/>
            </p:nvSpPr>
            <p:spPr bwMode="auto">
              <a:xfrm>
                <a:off x="2134" y="3194"/>
                <a:ext cx="47" cy="46"/>
              </a:xfrm>
              <a:custGeom>
                <a:avLst/>
                <a:gdLst>
                  <a:gd name="T0" fmla="*/ 45 w 47"/>
                  <a:gd name="T1" fmla="*/ 0 h 46"/>
                  <a:gd name="T2" fmla="*/ 23 w 47"/>
                  <a:gd name="T3" fmla="*/ 0 h 46"/>
                  <a:gd name="T4" fmla="*/ 23 w 47"/>
                  <a:gd name="T5" fmla="*/ 0 h 46"/>
                  <a:gd name="T6" fmla="*/ 47 w 47"/>
                  <a:gd name="T7" fmla="*/ 0 h 46"/>
                  <a:gd name="T8" fmla="*/ 47 w 47"/>
                  <a:gd name="T9" fmla="*/ 0 h 46"/>
                  <a:gd name="T10" fmla="*/ 47 w 47"/>
                  <a:gd name="T11" fmla="*/ 0 h 46"/>
                  <a:gd name="T12" fmla="*/ 47 w 47"/>
                  <a:gd name="T13" fmla="*/ 46 h 46"/>
                  <a:gd name="T14" fmla="*/ 47 w 47"/>
                  <a:gd name="T15" fmla="*/ 46 h 46"/>
                  <a:gd name="T16" fmla="*/ 47 w 47"/>
                  <a:gd name="T17" fmla="*/ 46 h 46"/>
                  <a:gd name="T18" fmla="*/ 23 w 47"/>
                  <a:gd name="T19" fmla="*/ 46 h 46"/>
                  <a:gd name="T20" fmla="*/ 23 w 47"/>
                  <a:gd name="T21" fmla="*/ 46 h 46"/>
                  <a:gd name="T22" fmla="*/ 45 w 47"/>
                  <a:gd name="T23" fmla="*/ 46 h 46"/>
                  <a:gd name="T24" fmla="*/ 45 w 47"/>
                  <a:gd name="T25" fmla="*/ 0 h 46"/>
                  <a:gd name="T26" fmla="*/ 23 w 47"/>
                  <a:gd name="T27" fmla="*/ 0 h 46"/>
                  <a:gd name="T28" fmla="*/ 1 w 47"/>
                  <a:gd name="T29" fmla="*/ 0 h 46"/>
                  <a:gd name="T30" fmla="*/ 1 w 47"/>
                  <a:gd name="T31" fmla="*/ 46 h 46"/>
                  <a:gd name="T32" fmla="*/ 23 w 47"/>
                  <a:gd name="T33" fmla="*/ 46 h 46"/>
                  <a:gd name="T34" fmla="*/ 23 w 47"/>
                  <a:gd name="T35" fmla="*/ 46 h 46"/>
                  <a:gd name="T36" fmla="*/ 0 w 47"/>
                  <a:gd name="T37" fmla="*/ 46 h 46"/>
                  <a:gd name="T38" fmla="*/ 0 w 47"/>
                  <a:gd name="T39" fmla="*/ 46 h 46"/>
                  <a:gd name="T40" fmla="*/ 0 w 47"/>
                  <a:gd name="T41" fmla="*/ 46 h 46"/>
                  <a:gd name="T42" fmla="*/ 0 w 47"/>
                  <a:gd name="T43" fmla="*/ 0 h 46"/>
                  <a:gd name="T44" fmla="*/ 0 w 47"/>
                  <a:gd name="T45" fmla="*/ 0 h 46"/>
                  <a:gd name="T46" fmla="*/ 0 w 47"/>
                  <a:gd name="T47" fmla="*/ 0 h 46"/>
                  <a:gd name="T48" fmla="*/ 23 w 47"/>
                  <a:gd name="T49" fmla="*/ 0 h 46"/>
                  <a:gd name="T50" fmla="*/ 23 w 47"/>
                  <a:gd name="T51"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6">
                    <a:moveTo>
                      <a:pt x="45" y="0"/>
                    </a:moveTo>
                    <a:lnTo>
                      <a:pt x="23" y="0"/>
                    </a:lnTo>
                    <a:lnTo>
                      <a:pt x="23" y="0"/>
                    </a:lnTo>
                    <a:lnTo>
                      <a:pt x="47" y="0"/>
                    </a:lnTo>
                    <a:lnTo>
                      <a:pt x="47" y="0"/>
                    </a:lnTo>
                    <a:lnTo>
                      <a:pt x="47" y="0"/>
                    </a:lnTo>
                    <a:lnTo>
                      <a:pt x="47" y="46"/>
                    </a:lnTo>
                    <a:lnTo>
                      <a:pt x="47" y="46"/>
                    </a:lnTo>
                    <a:lnTo>
                      <a:pt x="47" y="46"/>
                    </a:lnTo>
                    <a:lnTo>
                      <a:pt x="23" y="46"/>
                    </a:lnTo>
                    <a:lnTo>
                      <a:pt x="23" y="46"/>
                    </a:lnTo>
                    <a:lnTo>
                      <a:pt x="45" y="46"/>
                    </a:lnTo>
                    <a:lnTo>
                      <a:pt x="45" y="0"/>
                    </a:lnTo>
                    <a:close/>
                    <a:moveTo>
                      <a:pt x="23" y="0"/>
                    </a:moveTo>
                    <a:lnTo>
                      <a:pt x="1" y="0"/>
                    </a:lnTo>
                    <a:lnTo>
                      <a:pt x="1" y="46"/>
                    </a:lnTo>
                    <a:lnTo>
                      <a:pt x="23" y="46"/>
                    </a:lnTo>
                    <a:lnTo>
                      <a:pt x="23" y="46"/>
                    </a:lnTo>
                    <a:lnTo>
                      <a:pt x="0" y="46"/>
                    </a:lnTo>
                    <a:lnTo>
                      <a:pt x="0" y="46"/>
                    </a:lnTo>
                    <a:lnTo>
                      <a:pt x="0" y="46"/>
                    </a:lnTo>
                    <a:lnTo>
                      <a:pt x="0" y="0"/>
                    </a:lnTo>
                    <a:lnTo>
                      <a:pt x="0" y="0"/>
                    </a:lnTo>
                    <a:lnTo>
                      <a:pt x="0" y="0"/>
                    </a:lnTo>
                    <a:lnTo>
                      <a:pt x="23" y="0"/>
                    </a:lnTo>
                    <a:lnTo>
                      <a:pt x="2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233" name="Rectangle 1063"/>
              <p:cNvSpPr>
                <a:spLocks noChangeArrowheads="1"/>
              </p:cNvSpPr>
              <p:nvPr/>
            </p:nvSpPr>
            <p:spPr bwMode="auto">
              <a:xfrm>
                <a:off x="2181" y="3194"/>
                <a:ext cx="45" cy="46"/>
              </a:xfrm>
              <a:prstGeom prst="rect">
                <a:avLst/>
              </a:prstGeom>
              <a:solidFill>
                <a:srgbClr val="249AB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234" name="Freeform 1064"/>
              <p:cNvSpPr>
                <a:spLocks noEditPoints="1"/>
              </p:cNvSpPr>
              <p:nvPr/>
            </p:nvSpPr>
            <p:spPr bwMode="auto">
              <a:xfrm>
                <a:off x="2179" y="3194"/>
                <a:ext cx="47" cy="46"/>
              </a:xfrm>
              <a:custGeom>
                <a:avLst/>
                <a:gdLst>
                  <a:gd name="T0" fmla="*/ 24 w 47"/>
                  <a:gd name="T1" fmla="*/ 0 h 46"/>
                  <a:gd name="T2" fmla="*/ 47 w 47"/>
                  <a:gd name="T3" fmla="*/ 0 h 46"/>
                  <a:gd name="T4" fmla="*/ 47 w 47"/>
                  <a:gd name="T5" fmla="*/ 0 h 46"/>
                  <a:gd name="T6" fmla="*/ 47 w 47"/>
                  <a:gd name="T7" fmla="*/ 0 h 46"/>
                  <a:gd name="T8" fmla="*/ 47 w 47"/>
                  <a:gd name="T9" fmla="*/ 46 h 46"/>
                  <a:gd name="T10" fmla="*/ 47 w 47"/>
                  <a:gd name="T11" fmla="*/ 46 h 46"/>
                  <a:gd name="T12" fmla="*/ 47 w 47"/>
                  <a:gd name="T13" fmla="*/ 46 h 46"/>
                  <a:gd name="T14" fmla="*/ 24 w 47"/>
                  <a:gd name="T15" fmla="*/ 46 h 46"/>
                  <a:gd name="T16" fmla="*/ 24 w 47"/>
                  <a:gd name="T17" fmla="*/ 46 h 46"/>
                  <a:gd name="T18" fmla="*/ 47 w 47"/>
                  <a:gd name="T19" fmla="*/ 46 h 46"/>
                  <a:gd name="T20" fmla="*/ 47 w 47"/>
                  <a:gd name="T21" fmla="*/ 0 h 46"/>
                  <a:gd name="T22" fmla="*/ 24 w 47"/>
                  <a:gd name="T23" fmla="*/ 0 h 46"/>
                  <a:gd name="T24" fmla="*/ 24 w 47"/>
                  <a:gd name="T25" fmla="*/ 0 h 46"/>
                  <a:gd name="T26" fmla="*/ 2 w 47"/>
                  <a:gd name="T27" fmla="*/ 0 h 46"/>
                  <a:gd name="T28" fmla="*/ 24 w 47"/>
                  <a:gd name="T29" fmla="*/ 0 h 46"/>
                  <a:gd name="T30" fmla="*/ 24 w 47"/>
                  <a:gd name="T31" fmla="*/ 0 h 46"/>
                  <a:gd name="T32" fmla="*/ 2 w 47"/>
                  <a:gd name="T33" fmla="*/ 0 h 46"/>
                  <a:gd name="T34" fmla="*/ 2 w 47"/>
                  <a:gd name="T35" fmla="*/ 46 h 46"/>
                  <a:gd name="T36" fmla="*/ 24 w 47"/>
                  <a:gd name="T37" fmla="*/ 46 h 46"/>
                  <a:gd name="T38" fmla="*/ 24 w 47"/>
                  <a:gd name="T39" fmla="*/ 46 h 46"/>
                  <a:gd name="T40" fmla="*/ 2 w 47"/>
                  <a:gd name="T41" fmla="*/ 46 h 46"/>
                  <a:gd name="T42" fmla="*/ 0 w 47"/>
                  <a:gd name="T43" fmla="*/ 46 h 46"/>
                  <a:gd name="T44" fmla="*/ 0 w 47"/>
                  <a:gd name="T45" fmla="*/ 46 h 46"/>
                  <a:gd name="T46" fmla="*/ 0 w 47"/>
                  <a:gd name="T47" fmla="*/ 0 h 46"/>
                  <a:gd name="T48" fmla="*/ 0 w 47"/>
                  <a:gd name="T49" fmla="*/ 0 h 46"/>
                  <a:gd name="T50" fmla="*/ 2 w 47"/>
                  <a:gd name="T51"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6">
                    <a:moveTo>
                      <a:pt x="24" y="0"/>
                    </a:moveTo>
                    <a:lnTo>
                      <a:pt x="47" y="0"/>
                    </a:lnTo>
                    <a:lnTo>
                      <a:pt x="47" y="0"/>
                    </a:lnTo>
                    <a:lnTo>
                      <a:pt x="47" y="0"/>
                    </a:lnTo>
                    <a:lnTo>
                      <a:pt x="47" y="46"/>
                    </a:lnTo>
                    <a:lnTo>
                      <a:pt x="47" y="46"/>
                    </a:lnTo>
                    <a:lnTo>
                      <a:pt x="47" y="46"/>
                    </a:lnTo>
                    <a:lnTo>
                      <a:pt x="24" y="46"/>
                    </a:lnTo>
                    <a:lnTo>
                      <a:pt x="24" y="46"/>
                    </a:lnTo>
                    <a:lnTo>
                      <a:pt x="47" y="46"/>
                    </a:lnTo>
                    <a:lnTo>
                      <a:pt x="47" y="0"/>
                    </a:lnTo>
                    <a:lnTo>
                      <a:pt x="24" y="0"/>
                    </a:lnTo>
                    <a:lnTo>
                      <a:pt x="24" y="0"/>
                    </a:lnTo>
                    <a:close/>
                    <a:moveTo>
                      <a:pt x="2" y="0"/>
                    </a:moveTo>
                    <a:lnTo>
                      <a:pt x="24" y="0"/>
                    </a:lnTo>
                    <a:lnTo>
                      <a:pt x="24" y="0"/>
                    </a:lnTo>
                    <a:lnTo>
                      <a:pt x="2" y="0"/>
                    </a:lnTo>
                    <a:lnTo>
                      <a:pt x="2" y="46"/>
                    </a:lnTo>
                    <a:lnTo>
                      <a:pt x="24" y="46"/>
                    </a:lnTo>
                    <a:lnTo>
                      <a:pt x="24" y="46"/>
                    </a:lnTo>
                    <a:lnTo>
                      <a:pt x="2" y="46"/>
                    </a:lnTo>
                    <a:lnTo>
                      <a:pt x="0" y="46"/>
                    </a:lnTo>
                    <a:lnTo>
                      <a:pt x="0" y="46"/>
                    </a:lnTo>
                    <a:lnTo>
                      <a:pt x="0" y="0"/>
                    </a:lnTo>
                    <a:lnTo>
                      <a:pt x="0" y="0"/>
                    </a:ln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235" name="Rectangle 1065"/>
              <p:cNvSpPr>
                <a:spLocks noChangeArrowheads="1"/>
              </p:cNvSpPr>
              <p:nvPr/>
            </p:nvSpPr>
            <p:spPr bwMode="auto">
              <a:xfrm>
                <a:off x="2272" y="3194"/>
                <a:ext cx="47" cy="46"/>
              </a:xfrm>
              <a:prstGeom prst="rect">
                <a:avLst/>
              </a:prstGeom>
              <a:solidFill>
                <a:srgbClr val="249AB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236" name="Freeform 1066"/>
              <p:cNvSpPr>
                <a:spLocks noEditPoints="1"/>
              </p:cNvSpPr>
              <p:nvPr/>
            </p:nvSpPr>
            <p:spPr bwMode="auto">
              <a:xfrm>
                <a:off x="2272" y="3194"/>
                <a:ext cx="47" cy="46"/>
              </a:xfrm>
              <a:custGeom>
                <a:avLst/>
                <a:gdLst>
                  <a:gd name="T0" fmla="*/ 24 w 47"/>
                  <a:gd name="T1" fmla="*/ 0 h 46"/>
                  <a:gd name="T2" fmla="*/ 47 w 47"/>
                  <a:gd name="T3" fmla="*/ 0 h 46"/>
                  <a:gd name="T4" fmla="*/ 47 w 47"/>
                  <a:gd name="T5" fmla="*/ 0 h 46"/>
                  <a:gd name="T6" fmla="*/ 47 w 47"/>
                  <a:gd name="T7" fmla="*/ 0 h 46"/>
                  <a:gd name="T8" fmla="*/ 47 w 47"/>
                  <a:gd name="T9" fmla="*/ 46 h 46"/>
                  <a:gd name="T10" fmla="*/ 47 w 47"/>
                  <a:gd name="T11" fmla="*/ 46 h 46"/>
                  <a:gd name="T12" fmla="*/ 47 w 47"/>
                  <a:gd name="T13" fmla="*/ 46 h 46"/>
                  <a:gd name="T14" fmla="*/ 24 w 47"/>
                  <a:gd name="T15" fmla="*/ 46 h 46"/>
                  <a:gd name="T16" fmla="*/ 24 w 47"/>
                  <a:gd name="T17" fmla="*/ 46 h 46"/>
                  <a:gd name="T18" fmla="*/ 46 w 47"/>
                  <a:gd name="T19" fmla="*/ 46 h 46"/>
                  <a:gd name="T20" fmla="*/ 46 w 47"/>
                  <a:gd name="T21" fmla="*/ 0 h 46"/>
                  <a:gd name="T22" fmla="*/ 24 w 47"/>
                  <a:gd name="T23" fmla="*/ 0 h 46"/>
                  <a:gd name="T24" fmla="*/ 24 w 47"/>
                  <a:gd name="T25" fmla="*/ 0 h 46"/>
                  <a:gd name="T26" fmla="*/ 0 w 47"/>
                  <a:gd name="T27" fmla="*/ 0 h 46"/>
                  <a:gd name="T28" fmla="*/ 24 w 47"/>
                  <a:gd name="T29" fmla="*/ 0 h 46"/>
                  <a:gd name="T30" fmla="*/ 24 w 47"/>
                  <a:gd name="T31" fmla="*/ 0 h 46"/>
                  <a:gd name="T32" fmla="*/ 1 w 47"/>
                  <a:gd name="T33" fmla="*/ 0 h 46"/>
                  <a:gd name="T34" fmla="*/ 1 w 47"/>
                  <a:gd name="T35" fmla="*/ 46 h 46"/>
                  <a:gd name="T36" fmla="*/ 24 w 47"/>
                  <a:gd name="T37" fmla="*/ 46 h 46"/>
                  <a:gd name="T38" fmla="*/ 24 w 47"/>
                  <a:gd name="T39" fmla="*/ 46 h 46"/>
                  <a:gd name="T40" fmla="*/ 0 w 47"/>
                  <a:gd name="T41" fmla="*/ 46 h 46"/>
                  <a:gd name="T42" fmla="*/ 0 w 47"/>
                  <a:gd name="T43" fmla="*/ 46 h 46"/>
                  <a:gd name="T44" fmla="*/ 0 w 47"/>
                  <a:gd name="T45" fmla="*/ 46 h 46"/>
                  <a:gd name="T46" fmla="*/ 0 w 47"/>
                  <a:gd name="T47" fmla="*/ 0 h 46"/>
                  <a:gd name="T48" fmla="*/ 0 w 47"/>
                  <a:gd name="T49" fmla="*/ 0 h 46"/>
                  <a:gd name="T50" fmla="*/ 0 w 47"/>
                  <a:gd name="T51"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6">
                    <a:moveTo>
                      <a:pt x="24" y="0"/>
                    </a:moveTo>
                    <a:lnTo>
                      <a:pt x="47" y="0"/>
                    </a:lnTo>
                    <a:lnTo>
                      <a:pt x="47" y="0"/>
                    </a:lnTo>
                    <a:lnTo>
                      <a:pt x="47" y="0"/>
                    </a:lnTo>
                    <a:lnTo>
                      <a:pt x="47" y="46"/>
                    </a:lnTo>
                    <a:lnTo>
                      <a:pt x="47" y="46"/>
                    </a:lnTo>
                    <a:lnTo>
                      <a:pt x="47" y="46"/>
                    </a:lnTo>
                    <a:lnTo>
                      <a:pt x="24" y="46"/>
                    </a:lnTo>
                    <a:lnTo>
                      <a:pt x="24" y="46"/>
                    </a:lnTo>
                    <a:lnTo>
                      <a:pt x="46" y="46"/>
                    </a:lnTo>
                    <a:lnTo>
                      <a:pt x="46" y="0"/>
                    </a:lnTo>
                    <a:lnTo>
                      <a:pt x="24" y="0"/>
                    </a:lnTo>
                    <a:lnTo>
                      <a:pt x="24" y="0"/>
                    </a:lnTo>
                    <a:close/>
                    <a:moveTo>
                      <a:pt x="0" y="0"/>
                    </a:moveTo>
                    <a:lnTo>
                      <a:pt x="24" y="0"/>
                    </a:lnTo>
                    <a:lnTo>
                      <a:pt x="24" y="0"/>
                    </a:lnTo>
                    <a:lnTo>
                      <a:pt x="1" y="0"/>
                    </a:lnTo>
                    <a:lnTo>
                      <a:pt x="1" y="46"/>
                    </a:lnTo>
                    <a:lnTo>
                      <a:pt x="24" y="46"/>
                    </a:lnTo>
                    <a:lnTo>
                      <a:pt x="24" y="46"/>
                    </a:lnTo>
                    <a:lnTo>
                      <a:pt x="0" y="46"/>
                    </a:lnTo>
                    <a:lnTo>
                      <a:pt x="0" y="46"/>
                    </a:lnTo>
                    <a:lnTo>
                      <a:pt x="0" y="46"/>
                    </a:lnTo>
                    <a:lnTo>
                      <a:pt x="0" y="0"/>
                    </a:lnTo>
                    <a:lnTo>
                      <a:pt x="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237" name="Rectangle 1067"/>
              <p:cNvSpPr>
                <a:spLocks noChangeArrowheads="1"/>
              </p:cNvSpPr>
              <p:nvPr/>
            </p:nvSpPr>
            <p:spPr bwMode="auto">
              <a:xfrm>
                <a:off x="2319" y="3194"/>
                <a:ext cx="46" cy="46"/>
              </a:xfrm>
              <a:prstGeom prst="rect">
                <a:avLst/>
              </a:prstGeom>
              <a:solidFill>
                <a:srgbClr val="249AB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238" name="Freeform 1068"/>
              <p:cNvSpPr>
                <a:spLocks noEditPoints="1"/>
              </p:cNvSpPr>
              <p:nvPr/>
            </p:nvSpPr>
            <p:spPr bwMode="auto">
              <a:xfrm>
                <a:off x="2318" y="3194"/>
                <a:ext cx="47" cy="46"/>
              </a:xfrm>
              <a:custGeom>
                <a:avLst/>
                <a:gdLst>
                  <a:gd name="T0" fmla="*/ 47 w 47"/>
                  <a:gd name="T1" fmla="*/ 0 h 46"/>
                  <a:gd name="T2" fmla="*/ 23 w 47"/>
                  <a:gd name="T3" fmla="*/ 0 h 46"/>
                  <a:gd name="T4" fmla="*/ 23 w 47"/>
                  <a:gd name="T5" fmla="*/ 0 h 46"/>
                  <a:gd name="T6" fmla="*/ 47 w 47"/>
                  <a:gd name="T7" fmla="*/ 0 h 46"/>
                  <a:gd name="T8" fmla="*/ 47 w 47"/>
                  <a:gd name="T9" fmla="*/ 0 h 46"/>
                  <a:gd name="T10" fmla="*/ 47 w 47"/>
                  <a:gd name="T11" fmla="*/ 0 h 46"/>
                  <a:gd name="T12" fmla="*/ 47 w 47"/>
                  <a:gd name="T13" fmla="*/ 46 h 46"/>
                  <a:gd name="T14" fmla="*/ 47 w 47"/>
                  <a:gd name="T15" fmla="*/ 46 h 46"/>
                  <a:gd name="T16" fmla="*/ 47 w 47"/>
                  <a:gd name="T17" fmla="*/ 46 h 46"/>
                  <a:gd name="T18" fmla="*/ 23 w 47"/>
                  <a:gd name="T19" fmla="*/ 46 h 46"/>
                  <a:gd name="T20" fmla="*/ 23 w 47"/>
                  <a:gd name="T21" fmla="*/ 46 h 46"/>
                  <a:gd name="T22" fmla="*/ 47 w 47"/>
                  <a:gd name="T23" fmla="*/ 46 h 46"/>
                  <a:gd name="T24" fmla="*/ 47 w 47"/>
                  <a:gd name="T25" fmla="*/ 0 h 46"/>
                  <a:gd name="T26" fmla="*/ 23 w 47"/>
                  <a:gd name="T27" fmla="*/ 0 h 46"/>
                  <a:gd name="T28" fmla="*/ 1 w 47"/>
                  <a:gd name="T29" fmla="*/ 0 h 46"/>
                  <a:gd name="T30" fmla="*/ 1 w 47"/>
                  <a:gd name="T31" fmla="*/ 46 h 46"/>
                  <a:gd name="T32" fmla="*/ 23 w 47"/>
                  <a:gd name="T33" fmla="*/ 46 h 46"/>
                  <a:gd name="T34" fmla="*/ 23 w 47"/>
                  <a:gd name="T35" fmla="*/ 46 h 46"/>
                  <a:gd name="T36" fmla="*/ 1 w 47"/>
                  <a:gd name="T37" fmla="*/ 46 h 46"/>
                  <a:gd name="T38" fmla="*/ 0 w 47"/>
                  <a:gd name="T39" fmla="*/ 46 h 46"/>
                  <a:gd name="T40" fmla="*/ 0 w 47"/>
                  <a:gd name="T41" fmla="*/ 46 h 46"/>
                  <a:gd name="T42" fmla="*/ 0 w 47"/>
                  <a:gd name="T43" fmla="*/ 0 h 46"/>
                  <a:gd name="T44" fmla="*/ 0 w 47"/>
                  <a:gd name="T45" fmla="*/ 0 h 46"/>
                  <a:gd name="T46" fmla="*/ 1 w 47"/>
                  <a:gd name="T47" fmla="*/ 0 h 46"/>
                  <a:gd name="T48" fmla="*/ 23 w 47"/>
                  <a:gd name="T49" fmla="*/ 0 h 46"/>
                  <a:gd name="T50" fmla="*/ 23 w 47"/>
                  <a:gd name="T51"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6">
                    <a:moveTo>
                      <a:pt x="47" y="0"/>
                    </a:moveTo>
                    <a:lnTo>
                      <a:pt x="23" y="0"/>
                    </a:lnTo>
                    <a:lnTo>
                      <a:pt x="23" y="0"/>
                    </a:lnTo>
                    <a:lnTo>
                      <a:pt x="47" y="0"/>
                    </a:lnTo>
                    <a:lnTo>
                      <a:pt x="47" y="0"/>
                    </a:lnTo>
                    <a:lnTo>
                      <a:pt x="47" y="0"/>
                    </a:lnTo>
                    <a:lnTo>
                      <a:pt x="47" y="46"/>
                    </a:lnTo>
                    <a:lnTo>
                      <a:pt x="47" y="46"/>
                    </a:lnTo>
                    <a:lnTo>
                      <a:pt x="47" y="46"/>
                    </a:lnTo>
                    <a:lnTo>
                      <a:pt x="23" y="46"/>
                    </a:lnTo>
                    <a:lnTo>
                      <a:pt x="23" y="46"/>
                    </a:lnTo>
                    <a:lnTo>
                      <a:pt x="47" y="46"/>
                    </a:lnTo>
                    <a:lnTo>
                      <a:pt x="47" y="0"/>
                    </a:lnTo>
                    <a:close/>
                    <a:moveTo>
                      <a:pt x="23" y="0"/>
                    </a:moveTo>
                    <a:lnTo>
                      <a:pt x="1" y="0"/>
                    </a:lnTo>
                    <a:lnTo>
                      <a:pt x="1" y="46"/>
                    </a:lnTo>
                    <a:lnTo>
                      <a:pt x="23" y="46"/>
                    </a:lnTo>
                    <a:lnTo>
                      <a:pt x="23" y="46"/>
                    </a:lnTo>
                    <a:lnTo>
                      <a:pt x="1" y="46"/>
                    </a:lnTo>
                    <a:lnTo>
                      <a:pt x="0" y="46"/>
                    </a:lnTo>
                    <a:lnTo>
                      <a:pt x="0" y="46"/>
                    </a:lnTo>
                    <a:lnTo>
                      <a:pt x="0" y="0"/>
                    </a:lnTo>
                    <a:lnTo>
                      <a:pt x="0" y="0"/>
                    </a:lnTo>
                    <a:lnTo>
                      <a:pt x="1" y="0"/>
                    </a:lnTo>
                    <a:lnTo>
                      <a:pt x="23" y="0"/>
                    </a:lnTo>
                    <a:lnTo>
                      <a:pt x="2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239" name="Rectangle 1069"/>
              <p:cNvSpPr>
                <a:spLocks noChangeArrowheads="1"/>
              </p:cNvSpPr>
              <p:nvPr/>
            </p:nvSpPr>
            <p:spPr bwMode="auto">
              <a:xfrm>
                <a:off x="1728" y="1722"/>
                <a:ext cx="46" cy="46"/>
              </a:xfrm>
              <a:prstGeom prst="rect">
                <a:avLst/>
              </a:prstGeom>
              <a:solidFill>
                <a:srgbClr val="F6B8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240" name="Freeform 1070"/>
              <p:cNvSpPr>
                <a:spLocks noEditPoints="1"/>
              </p:cNvSpPr>
              <p:nvPr/>
            </p:nvSpPr>
            <p:spPr bwMode="auto">
              <a:xfrm>
                <a:off x="1727" y="1721"/>
                <a:ext cx="47" cy="47"/>
              </a:xfrm>
              <a:custGeom>
                <a:avLst/>
                <a:gdLst>
                  <a:gd name="T0" fmla="*/ 23 w 47"/>
                  <a:gd name="T1" fmla="*/ 47 h 47"/>
                  <a:gd name="T2" fmla="*/ 47 w 47"/>
                  <a:gd name="T3" fmla="*/ 47 h 47"/>
                  <a:gd name="T4" fmla="*/ 47 w 47"/>
                  <a:gd name="T5" fmla="*/ 1 h 47"/>
                  <a:gd name="T6" fmla="*/ 23 w 47"/>
                  <a:gd name="T7" fmla="*/ 1 h 47"/>
                  <a:gd name="T8" fmla="*/ 23 w 47"/>
                  <a:gd name="T9" fmla="*/ 0 h 47"/>
                  <a:gd name="T10" fmla="*/ 47 w 47"/>
                  <a:gd name="T11" fmla="*/ 0 h 47"/>
                  <a:gd name="T12" fmla="*/ 47 w 47"/>
                  <a:gd name="T13" fmla="*/ 0 h 47"/>
                  <a:gd name="T14" fmla="*/ 47 w 47"/>
                  <a:gd name="T15" fmla="*/ 1 h 47"/>
                  <a:gd name="T16" fmla="*/ 47 w 47"/>
                  <a:gd name="T17" fmla="*/ 47 h 47"/>
                  <a:gd name="T18" fmla="*/ 47 w 47"/>
                  <a:gd name="T19" fmla="*/ 47 h 47"/>
                  <a:gd name="T20" fmla="*/ 47 w 47"/>
                  <a:gd name="T21" fmla="*/ 47 h 47"/>
                  <a:gd name="T22" fmla="*/ 23 w 47"/>
                  <a:gd name="T23" fmla="*/ 47 h 47"/>
                  <a:gd name="T24" fmla="*/ 23 w 47"/>
                  <a:gd name="T25" fmla="*/ 47 h 47"/>
                  <a:gd name="T26" fmla="*/ 1 w 47"/>
                  <a:gd name="T27" fmla="*/ 47 h 47"/>
                  <a:gd name="T28" fmla="*/ 23 w 47"/>
                  <a:gd name="T29" fmla="*/ 47 h 47"/>
                  <a:gd name="T30" fmla="*/ 23 w 47"/>
                  <a:gd name="T31" fmla="*/ 47 h 47"/>
                  <a:gd name="T32" fmla="*/ 1 w 47"/>
                  <a:gd name="T33" fmla="*/ 47 h 47"/>
                  <a:gd name="T34" fmla="*/ 0 w 47"/>
                  <a:gd name="T35" fmla="*/ 47 h 47"/>
                  <a:gd name="T36" fmla="*/ 0 w 47"/>
                  <a:gd name="T37" fmla="*/ 47 h 47"/>
                  <a:gd name="T38" fmla="*/ 0 w 47"/>
                  <a:gd name="T39" fmla="*/ 1 h 47"/>
                  <a:gd name="T40" fmla="*/ 0 w 47"/>
                  <a:gd name="T41" fmla="*/ 0 h 47"/>
                  <a:gd name="T42" fmla="*/ 1 w 47"/>
                  <a:gd name="T43" fmla="*/ 0 h 47"/>
                  <a:gd name="T44" fmla="*/ 23 w 47"/>
                  <a:gd name="T45" fmla="*/ 0 h 47"/>
                  <a:gd name="T46" fmla="*/ 23 w 47"/>
                  <a:gd name="T47" fmla="*/ 1 h 47"/>
                  <a:gd name="T48" fmla="*/ 1 w 47"/>
                  <a:gd name="T49" fmla="*/ 1 h 47"/>
                  <a:gd name="T50" fmla="*/ 1 w 47"/>
                  <a:gd name="T51" fmla="*/ 4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7">
                    <a:moveTo>
                      <a:pt x="23" y="47"/>
                    </a:moveTo>
                    <a:lnTo>
                      <a:pt x="47" y="47"/>
                    </a:lnTo>
                    <a:lnTo>
                      <a:pt x="47" y="1"/>
                    </a:lnTo>
                    <a:lnTo>
                      <a:pt x="23" y="1"/>
                    </a:lnTo>
                    <a:lnTo>
                      <a:pt x="23" y="0"/>
                    </a:lnTo>
                    <a:lnTo>
                      <a:pt x="47" y="0"/>
                    </a:lnTo>
                    <a:lnTo>
                      <a:pt x="47" y="0"/>
                    </a:lnTo>
                    <a:lnTo>
                      <a:pt x="47" y="1"/>
                    </a:lnTo>
                    <a:lnTo>
                      <a:pt x="47" y="47"/>
                    </a:lnTo>
                    <a:lnTo>
                      <a:pt x="47" y="47"/>
                    </a:lnTo>
                    <a:lnTo>
                      <a:pt x="47" y="47"/>
                    </a:lnTo>
                    <a:lnTo>
                      <a:pt x="23" y="47"/>
                    </a:lnTo>
                    <a:lnTo>
                      <a:pt x="23" y="47"/>
                    </a:lnTo>
                    <a:close/>
                    <a:moveTo>
                      <a:pt x="1" y="47"/>
                    </a:moveTo>
                    <a:lnTo>
                      <a:pt x="23" y="47"/>
                    </a:lnTo>
                    <a:lnTo>
                      <a:pt x="23" y="47"/>
                    </a:lnTo>
                    <a:lnTo>
                      <a:pt x="1" y="47"/>
                    </a:lnTo>
                    <a:lnTo>
                      <a:pt x="0" y="47"/>
                    </a:lnTo>
                    <a:lnTo>
                      <a:pt x="0" y="47"/>
                    </a:lnTo>
                    <a:lnTo>
                      <a:pt x="0" y="1"/>
                    </a:lnTo>
                    <a:lnTo>
                      <a:pt x="0" y="0"/>
                    </a:lnTo>
                    <a:lnTo>
                      <a:pt x="1" y="0"/>
                    </a:lnTo>
                    <a:lnTo>
                      <a:pt x="23" y="0"/>
                    </a:lnTo>
                    <a:lnTo>
                      <a:pt x="23" y="1"/>
                    </a:lnTo>
                    <a:lnTo>
                      <a:pt x="1" y="1"/>
                    </a:lnTo>
                    <a:lnTo>
                      <a:pt x="1" y="4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241" name="Rectangle 1071"/>
              <p:cNvSpPr>
                <a:spLocks noChangeArrowheads="1"/>
              </p:cNvSpPr>
              <p:nvPr/>
            </p:nvSpPr>
            <p:spPr bwMode="auto">
              <a:xfrm>
                <a:off x="1774" y="1722"/>
                <a:ext cx="45" cy="46"/>
              </a:xfrm>
              <a:prstGeom prst="rect">
                <a:avLst/>
              </a:prstGeom>
              <a:solidFill>
                <a:srgbClr val="F6B8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242" name="Freeform 1072"/>
              <p:cNvSpPr>
                <a:spLocks noEditPoints="1"/>
              </p:cNvSpPr>
              <p:nvPr/>
            </p:nvSpPr>
            <p:spPr bwMode="auto">
              <a:xfrm>
                <a:off x="1774" y="1721"/>
                <a:ext cx="45" cy="47"/>
              </a:xfrm>
              <a:custGeom>
                <a:avLst/>
                <a:gdLst>
                  <a:gd name="T0" fmla="*/ 45 w 45"/>
                  <a:gd name="T1" fmla="*/ 47 h 47"/>
                  <a:gd name="T2" fmla="*/ 23 w 45"/>
                  <a:gd name="T3" fmla="*/ 47 h 47"/>
                  <a:gd name="T4" fmla="*/ 23 w 45"/>
                  <a:gd name="T5" fmla="*/ 47 h 47"/>
                  <a:gd name="T6" fmla="*/ 45 w 45"/>
                  <a:gd name="T7" fmla="*/ 47 h 47"/>
                  <a:gd name="T8" fmla="*/ 45 w 45"/>
                  <a:gd name="T9" fmla="*/ 1 h 47"/>
                  <a:gd name="T10" fmla="*/ 23 w 45"/>
                  <a:gd name="T11" fmla="*/ 1 h 47"/>
                  <a:gd name="T12" fmla="*/ 23 w 45"/>
                  <a:gd name="T13" fmla="*/ 0 h 47"/>
                  <a:gd name="T14" fmla="*/ 45 w 45"/>
                  <a:gd name="T15" fmla="*/ 0 h 47"/>
                  <a:gd name="T16" fmla="*/ 45 w 45"/>
                  <a:gd name="T17" fmla="*/ 0 h 47"/>
                  <a:gd name="T18" fmla="*/ 45 w 45"/>
                  <a:gd name="T19" fmla="*/ 1 h 47"/>
                  <a:gd name="T20" fmla="*/ 45 w 45"/>
                  <a:gd name="T21" fmla="*/ 47 h 47"/>
                  <a:gd name="T22" fmla="*/ 45 w 45"/>
                  <a:gd name="T23" fmla="*/ 47 h 47"/>
                  <a:gd name="T24" fmla="*/ 45 w 45"/>
                  <a:gd name="T25" fmla="*/ 47 h 47"/>
                  <a:gd name="T26" fmla="*/ 23 w 45"/>
                  <a:gd name="T27" fmla="*/ 47 h 47"/>
                  <a:gd name="T28" fmla="*/ 0 w 45"/>
                  <a:gd name="T29" fmla="*/ 47 h 47"/>
                  <a:gd name="T30" fmla="*/ 0 w 45"/>
                  <a:gd name="T31" fmla="*/ 47 h 47"/>
                  <a:gd name="T32" fmla="*/ 0 w 45"/>
                  <a:gd name="T33" fmla="*/ 47 h 47"/>
                  <a:gd name="T34" fmla="*/ 0 w 45"/>
                  <a:gd name="T35" fmla="*/ 1 h 47"/>
                  <a:gd name="T36" fmla="*/ 0 w 45"/>
                  <a:gd name="T37" fmla="*/ 0 h 47"/>
                  <a:gd name="T38" fmla="*/ 0 w 45"/>
                  <a:gd name="T39" fmla="*/ 0 h 47"/>
                  <a:gd name="T40" fmla="*/ 23 w 45"/>
                  <a:gd name="T41" fmla="*/ 0 h 47"/>
                  <a:gd name="T42" fmla="*/ 23 w 45"/>
                  <a:gd name="T43" fmla="*/ 1 h 47"/>
                  <a:gd name="T44" fmla="*/ 0 w 45"/>
                  <a:gd name="T45" fmla="*/ 1 h 47"/>
                  <a:gd name="T46" fmla="*/ 0 w 45"/>
                  <a:gd name="T47" fmla="*/ 47 h 47"/>
                  <a:gd name="T48" fmla="*/ 23 w 45"/>
                  <a:gd name="T49" fmla="*/ 47 h 47"/>
                  <a:gd name="T50" fmla="*/ 23 w 45"/>
                  <a:gd name="T51" fmla="*/ 4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5" h="47">
                    <a:moveTo>
                      <a:pt x="45" y="47"/>
                    </a:moveTo>
                    <a:lnTo>
                      <a:pt x="23" y="47"/>
                    </a:lnTo>
                    <a:lnTo>
                      <a:pt x="23" y="47"/>
                    </a:lnTo>
                    <a:lnTo>
                      <a:pt x="45" y="47"/>
                    </a:lnTo>
                    <a:lnTo>
                      <a:pt x="45" y="1"/>
                    </a:lnTo>
                    <a:lnTo>
                      <a:pt x="23" y="1"/>
                    </a:lnTo>
                    <a:lnTo>
                      <a:pt x="23" y="0"/>
                    </a:lnTo>
                    <a:lnTo>
                      <a:pt x="45" y="0"/>
                    </a:lnTo>
                    <a:lnTo>
                      <a:pt x="45" y="0"/>
                    </a:lnTo>
                    <a:lnTo>
                      <a:pt x="45" y="1"/>
                    </a:lnTo>
                    <a:lnTo>
                      <a:pt x="45" y="47"/>
                    </a:lnTo>
                    <a:lnTo>
                      <a:pt x="45" y="47"/>
                    </a:lnTo>
                    <a:lnTo>
                      <a:pt x="45" y="47"/>
                    </a:lnTo>
                    <a:close/>
                    <a:moveTo>
                      <a:pt x="23" y="47"/>
                    </a:moveTo>
                    <a:lnTo>
                      <a:pt x="0" y="47"/>
                    </a:lnTo>
                    <a:lnTo>
                      <a:pt x="0" y="47"/>
                    </a:lnTo>
                    <a:lnTo>
                      <a:pt x="0" y="47"/>
                    </a:lnTo>
                    <a:lnTo>
                      <a:pt x="0" y="1"/>
                    </a:lnTo>
                    <a:lnTo>
                      <a:pt x="0" y="0"/>
                    </a:lnTo>
                    <a:lnTo>
                      <a:pt x="0" y="0"/>
                    </a:lnTo>
                    <a:lnTo>
                      <a:pt x="23" y="0"/>
                    </a:lnTo>
                    <a:lnTo>
                      <a:pt x="23" y="1"/>
                    </a:lnTo>
                    <a:lnTo>
                      <a:pt x="0" y="1"/>
                    </a:lnTo>
                    <a:lnTo>
                      <a:pt x="0" y="47"/>
                    </a:lnTo>
                    <a:lnTo>
                      <a:pt x="23" y="47"/>
                    </a:lnTo>
                    <a:lnTo>
                      <a:pt x="23" y="4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243" name="Rectangle 1073"/>
              <p:cNvSpPr>
                <a:spLocks noChangeArrowheads="1"/>
              </p:cNvSpPr>
              <p:nvPr/>
            </p:nvSpPr>
            <p:spPr bwMode="auto">
              <a:xfrm>
                <a:off x="1681" y="1814"/>
                <a:ext cx="47" cy="47"/>
              </a:xfrm>
              <a:prstGeom prst="rect">
                <a:avLst/>
              </a:prstGeom>
              <a:solidFill>
                <a:srgbClr val="F6B8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244" name="Freeform 1074"/>
              <p:cNvSpPr>
                <a:spLocks noEditPoints="1"/>
              </p:cNvSpPr>
              <p:nvPr/>
            </p:nvSpPr>
            <p:spPr bwMode="auto">
              <a:xfrm>
                <a:off x="1681" y="1814"/>
                <a:ext cx="47" cy="47"/>
              </a:xfrm>
              <a:custGeom>
                <a:avLst/>
                <a:gdLst>
                  <a:gd name="T0" fmla="*/ 47 w 47"/>
                  <a:gd name="T1" fmla="*/ 47 h 47"/>
                  <a:gd name="T2" fmla="*/ 23 w 47"/>
                  <a:gd name="T3" fmla="*/ 47 h 47"/>
                  <a:gd name="T4" fmla="*/ 23 w 47"/>
                  <a:gd name="T5" fmla="*/ 45 h 47"/>
                  <a:gd name="T6" fmla="*/ 46 w 47"/>
                  <a:gd name="T7" fmla="*/ 45 h 47"/>
                  <a:gd name="T8" fmla="*/ 46 w 47"/>
                  <a:gd name="T9" fmla="*/ 1 h 47"/>
                  <a:gd name="T10" fmla="*/ 23 w 47"/>
                  <a:gd name="T11" fmla="*/ 1 h 47"/>
                  <a:gd name="T12" fmla="*/ 23 w 47"/>
                  <a:gd name="T13" fmla="*/ 0 h 47"/>
                  <a:gd name="T14" fmla="*/ 47 w 47"/>
                  <a:gd name="T15" fmla="*/ 0 h 47"/>
                  <a:gd name="T16" fmla="*/ 47 w 47"/>
                  <a:gd name="T17" fmla="*/ 0 h 47"/>
                  <a:gd name="T18" fmla="*/ 47 w 47"/>
                  <a:gd name="T19" fmla="*/ 0 h 47"/>
                  <a:gd name="T20" fmla="*/ 47 w 47"/>
                  <a:gd name="T21" fmla="*/ 47 h 47"/>
                  <a:gd name="T22" fmla="*/ 47 w 47"/>
                  <a:gd name="T23" fmla="*/ 47 h 47"/>
                  <a:gd name="T24" fmla="*/ 47 w 47"/>
                  <a:gd name="T25" fmla="*/ 47 h 47"/>
                  <a:gd name="T26" fmla="*/ 23 w 47"/>
                  <a:gd name="T27" fmla="*/ 47 h 47"/>
                  <a:gd name="T28" fmla="*/ 0 w 47"/>
                  <a:gd name="T29" fmla="*/ 47 h 47"/>
                  <a:gd name="T30" fmla="*/ 0 w 47"/>
                  <a:gd name="T31" fmla="*/ 47 h 47"/>
                  <a:gd name="T32" fmla="*/ 0 w 47"/>
                  <a:gd name="T33" fmla="*/ 47 h 47"/>
                  <a:gd name="T34" fmla="*/ 0 w 47"/>
                  <a:gd name="T35" fmla="*/ 0 h 47"/>
                  <a:gd name="T36" fmla="*/ 0 w 47"/>
                  <a:gd name="T37" fmla="*/ 0 h 47"/>
                  <a:gd name="T38" fmla="*/ 0 w 47"/>
                  <a:gd name="T39" fmla="*/ 0 h 47"/>
                  <a:gd name="T40" fmla="*/ 23 w 47"/>
                  <a:gd name="T41" fmla="*/ 0 h 47"/>
                  <a:gd name="T42" fmla="*/ 23 w 47"/>
                  <a:gd name="T43" fmla="*/ 1 h 47"/>
                  <a:gd name="T44" fmla="*/ 1 w 47"/>
                  <a:gd name="T45" fmla="*/ 1 h 47"/>
                  <a:gd name="T46" fmla="*/ 1 w 47"/>
                  <a:gd name="T47" fmla="*/ 45 h 47"/>
                  <a:gd name="T48" fmla="*/ 23 w 47"/>
                  <a:gd name="T49" fmla="*/ 45 h 47"/>
                  <a:gd name="T50" fmla="*/ 23 w 47"/>
                  <a:gd name="T51" fmla="*/ 4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7">
                    <a:moveTo>
                      <a:pt x="47" y="47"/>
                    </a:moveTo>
                    <a:lnTo>
                      <a:pt x="23" y="47"/>
                    </a:lnTo>
                    <a:lnTo>
                      <a:pt x="23" y="45"/>
                    </a:lnTo>
                    <a:lnTo>
                      <a:pt x="46" y="45"/>
                    </a:lnTo>
                    <a:lnTo>
                      <a:pt x="46" y="1"/>
                    </a:lnTo>
                    <a:lnTo>
                      <a:pt x="23" y="1"/>
                    </a:lnTo>
                    <a:lnTo>
                      <a:pt x="23" y="0"/>
                    </a:lnTo>
                    <a:lnTo>
                      <a:pt x="47" y="0"/>
                    </a:lnTo>
                    <a:lnTo>
                      <a:pt x="47" y="0"/>
                    </a:lnTo>
                    <a:lnTo>
                      <a:pt x="47" y="0"/>
                    </a:lnTo>
                    <a:lnTo>
                      <a:pt x="47" y="47"/>
                    </a:lnTo>
                    <a:lnTo>
                      <a:pt x="47" y="47"/>
                    </a:lnTo>
                    <a:lnTo>
                      <a:pt x="47" y="47"/>
                    </a:lnTo>
                    <a:close/>
                    <a:moveTo>
                      <a:pt x="23" y="47"/>
                    </a:moveTo>
                    <a:lnTo>
                      <a:pt x="0" y="47"/>
                    </a:lnTo>
                    <a:lnTo>
                      <a:pt x="0" y="47"/>
                    </a:lnTo>
                    <a:lnTo>
                      <a:pt x="0" y="47"/>
                    </a:lnTo>
                    <a:lnTo>
                      <a:pt x="0" y="0"/>
                    </a:lnTo>
                    <a:lnTo>
                      <a:pt x="0" y="0"/>
                    </a:lnTo>
                    <a:lnTo>
                      <a:pt x="0" y="0"/>
                    </a:lnTo>
                    <a:lnTo>
                      <a:pt x="23" y="0"/>
                    </a:lnTo>
                    <a:lnTo>
                      <a:pt x="23" y="1"/>
                    </a:lnTo>
                    <a:lnTo>
                      <a:pt x="1" y="1"/>
                    </a:lnTo>
                    <a:lnTo>
                      <a:pt x="1" y="45"/>
                    </a:lnTo>
                    <a:lnTo>
                      <a:pt x="23" y="45"/>
                    </a:lnTo>
                    <a:lnTo>
                      <a:pt x="23" y="4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245" name="Rectangle 1075"/>
              <p:cNvSpPr>
                <a:spLocks noChangeArrowheads="1"/>
              </p:cNvSpPr>
              <p:nvPr/>
            </p:nvSpPr>
            <p:spPr bwMode="auto">
              <a:xfrm>
                <a:off x="1728" y="1814"/>
                <a:ext cx="46" cy="47"/>
              </a:xfrm>
              <a:prstGeom prst="rect">
                <a:avLst/>
              </a:prstGeom>
              <a:solidFill>
                <a:srgbClr val="ECC4B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246" name="Freeform 1076"/>
              <p:cNvSpPr>
                <a:spLocks noEditPoints="1"/>
              </p:cNvSpPr>
              <p:nvPr/>
            </p:nvSpPr>
            <p:spPr bwMode="auto">
              <a:xfrm>
                <a:off x="1727" y="1814"/>
                <a:ext cx="47" cy="47"/>
              </a:xfrm>
              <a:custGeom>
                <a:avLst/>
                <a:gdLst>
                  <a:gd name="T0" fmla="*/ 23 w 47"/>
                  <a:gd name="T1" fmla="*/ 45 h 47"/>
                  <a:gd name="T2" fmla="*/ 47 w 47"/>
                  <a:gd name="T3" fmla="*/ 45 h 47"/>
                  <a:gd name="T4" fmla="*/ 47 w 47"/>
                  <a:gd name="T5" fmla="*/ 1 h 47"/>
                  <a:gd name="T6" fmla="*/ 23 w 47"/>
                  <a:gd name="T7" fmla="*/ 1 h 47"/>
                  <a:gd name="T8" fmla="*/ 23 w 47"/>
                  <a:gd name="T9" fmla="*/ 0 h 47"/>
                  <a:gd name="T10" fmla="*/ 47 w 47"/>
                  <a:gd name="T11" fmla="*/ 0 h 47"/>
                  <a:gd name="T12" fmla="*/ 47 w 47"/>
                  <a:gd name="T13" fmla="*/ 0 h 47"/>
                  <a:gd name="T14" fmla="*/ 47 w 47"/>
                  <a:gd name="T15" fmla="*/ 0 h 47"/>
                  <a:gd name="T16" fmla="*/ 47 w 47"/>
                  <a:gd name="T17" fmla="*/ 47 h 47"/>
                  <a:gd name="T18" fmla="*/ 47 w 47"/>
                  <a:gd name="T19" fmla="*/ 47 h 47"/>
                  <a:gd name="T20" fmla="*/ 47 w 47"/>
                  <a:gd name="T21" fmla="*/ 47 h 47"/>
                  <a:gd name="T22" fmla="*/ 23 w 47"/>
                  <a:gd name="T23" fmla="*/ 47 h 47"/>
                  <a:gd name="T24" fmla="*/ 23 w 47"/>
                  <a:gd name="T25" fmla="*/ 45 h 47"/>
                  <a:gd name="T26" fmla="*/ 1 w 47"/>
                  <a:gd name="T27" fmla="*/ 45 h 47"/>
                  <a:gd name="T28" fmla="*/ 23 w 47"/>
                  <a:gd name="T29" fmla="*/ 45 h 47"/>
                  <a:gd name="T30" fmla="*/ 23 w 47"/>
                  <a:gd name="T31" fmla="*/ 47 h 47"/>
                  <a:gd name="T32" fmla="*/ 1 w 47"/>
                  <a:gd name="T33" fmla="*/ 47 h 47"/>
                  <a:gd name="T34" fmla="*/ 0 w 47"/>
                  <a:gd name="T35" fmla="*/ 47 h 47"/>
                  <a:gd name="T36" fmla="*/ 0 w 47"/>
                  <a:gd name="T37" fmla="*/ 47 h 47"/>
                  <a:gd name="T38" fmla="*/ 0 w 47"/>
                  <a:gd name="T39" fmla="*/ 0 h 47"/>
                  <a:gd name="T40" fmla="*/ 0 w 47"/>
                  <a:gd name="T41" fmla="*/ 0 h 47"/>
                  <a:gd name="T42" fmla="*/ 1 w 47"/>
                  <a:gd name="T43" fmla="*/ 0 h 47"/>
                  <a:gd name="T44" fmla="*/ 23 w 47"/>
                  <a:gd name="T45" fmla="*/ 0 h 47"/>
                  <a:gd name="T46" fmla="*/ 23 w 47"/>
                  <a:gd name="T47" fmla="*/ 1 h 47"/>
                  <a:gd name="T48" fmla="*/ 1 w 47"/>
                  <a:gd name="T49" fmla="*/ 1 h 47"/>
                  <a:gd name="T50" fmla="*/ 1 w 47"/>
                  <a:gd name="T51" fmla="*/ 4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7">
                    <a:moveTo>
                      <a:pt x="23" y="45"/>
                    </a:moveTo>
                    <a:lnTo>
                      <a:pt x="47" y="45"/>
                    </a:lnTo>
                    <a:lnTo>
                      <a:pt x="47" y="1"/>
                    </a:lnTo>
                    <a:lnTo>
                      <a:pt x="23" y="1"/>
                    </a:lnTo>
                    <a:lnTo>
                      <a:pt x="23" y="0"/>
                    </a:lnTo>
                    <a:lnTo>
                      <a:pt x="47" y="0"/>
                    </a:lnTo>
                    <a:lnTo>
                      <a:pt x="47" y="0"/>
                    </a:lnTo>
                    <a:lnTo>
                      <a:pt x="47" y="0"/>
                    </a:lnTo>
                    <a:lnTo>
                      <a:pt x="47" y="47"/>
                    </a:lnTo>
                    <a:lnTo>
                      <a:pt x="47" y="47"/>
                    </a:lnTo>
                    <a:lnTo>
                      <a:pt x="47" y="47"/>
                    </a:lnTo>
                    <a:lnTo>
                      <a:pt x="23" y="47"/>
                    </a:lnTo>
                    <a:lnTo>
                      <a:pt x="23" y="45"/>
                    </a:lnTo>
                    <a:close/>
                    <a:moveTo>
                      <a:pt x="1" y="45"/>
                    </a:moveTo>
                    <a:lnTo>
                      <a:pt x="23" y="45"/>
                    </a:lnTo>
                    <a:lnTo>
                      <a:pt x="23" y="47"/>
                    </a:lnTo>
                    <a:lnTo>
                      <a:pt x="1" y="47"/>
                    </a:lnTo>
                    <a:lnTo>
                      <a:pt x="0" y="47"/>
                    </a:lnTo>
                    <a:lnTo>
                      <a:pt x="0" y="47"/>
                    </a:lnTo>
                    <a:lnTo>
                      <a:pt x="0" y="0"/>
                    </a:lnTo>
                    <a:lnTo>
                      <a:pt x="0" y="0"/>
                    </a:lnTo>
                    <a:lnTo>
                      <a:pt x="1" y="0"/>
                    </a:lnTo>
                    <a:lnTo>
                      <a:pt x="23" y="0"/>
                    </a:lnTo>
                    <a:lnTo>
                      <a:pt x="23" y="1"/>
                    </a:lnTo>
                    <a:lnTo>
                      <a:pt x="1" y="1"/>
                    </a:lnTo>
                    <a:lnTo>
                      <a:pt x="1" y="4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247" name="Rectangle 1077"/>
              <p:cNvSpPr>
                <a:spLocks noChangeArrowheads="1"/>
              </p:cNvSpPr>
              <p:nvPr/>
            </p:nvSpPr>
            <p:spPr bwMode="auto">
              <a:xfrm>
                <a:off x="1774" y="1814"/>
                <a:ext cx="45" cy="47"/>
              </a:xfrm>
              <a:prstGeom prst="rect">
                <a:avLst/>
              </a:prstGeom>
              <a:solidFill>
                <a:srgbClr val="ECC4B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248" name="Freeform 1078"/>
              <p:cNvSpPr>
                <a:spLocks noEditPoints="1"/>
              </p:cNvSpPr>
              <p:nvPr/>
            </p:nvSpPr>
            <p:spPr bwMode="auto">
              <a:xfrm>
                <a:off x="1774" y="1814"/>
                <a:ext cx="45" cy="47"/>
              </a:xfrm>
              <a:custGeom>
                <a:avLst/>
                <a:gdLst>
                  <a:gd name="T0" fmla="*/ 45 w 45"/>
                  <a:gd name="T1" fmla="*/ 47 h 47"/>
                  <a:gd name="T2" fmla="*/ 23 w 45"/>
                  <a:gd name="T3" fmla="*/ 47 h 47"/>
                  <a:gd name="T4" fmla="*/ 23 w 45"/>
                  <a:gd name="T5" fmla="*/ 45 h 47"/>
                  <a:gd name="T6" fmla="*/ 45 w 45"/>
                  <a:gd name="T7" fmla="*/ 45 h 47"/>
                  <a:gd name="T8" fmla="*/ 45 w 45"/>
                  <a:gd name="T9" fmla="*/ 1 h 47"/>
                  <a:gd name="T10" fmla="*/ 23 w 45"/>
                  <a:gd name="T11" fmla="*/ 1 h 47"/>
                  <a:gd name="T12" fmla="*/ 23 w 45"/>
                  <a:gd name="T13" fmla="*/ 0 h 47"/>
                  <a:gd name="T14" fmla="*/ 45 w 45"/>
                  <a:gd name="T15" fmla="*/ 0 h 47"/>
                  <a:gd name="T16" fmla="*/ 45 w 45"/>
                  <a:gd name="T17" fmla="*/ 0 h 47"/>
                  <a:gd name="T18" fmla="*/ 45 w 45"/>
                  <a:gd name="T19" fmla="*/ 0 h 47"/>
                  <a:gd name="T20" fmla="*/ 45 w 45"/>
                  <a:gd name="T21" fmla="*/ 47 h 47"/>
                  <a:gd name="T22" fmla="*/ 45 w 45"/>
                  <a:gd name="T23" fmla="*/ 47 h 47"/>
                  <a:gd name="T24" fmla="*/ 45 w 45"/>
                  <a:gd name="T25" fmla="*/ 47 h 47"/>
                  <a:gd name="T26" fmla="*/ 23 w 45"/>
                  <a:gd name="T27" fmla="*/ 47 h 47"/>
                  <a:gd name="T28" fmla="*/ 0 w 45"/>
                  <a:gd name="T29" fmla="*/ 47 h 47"/>
                  <a:gd name="T30" fmla="*/ 0 w 45"/>
                  <a:gd name="T31" fmla="*/ 47 h 47"/>
                  <a:gd name="T32" fmla="*/ 0 w 45"/>
                  <a:gd name="T33" fmla="*/ 47 h 47"/>
                  <a:gd name="T34" fmla="*/ 0 w 45"/>
                  <a:gd name="T35" fmla="*/ 0 h 47"/>
                  <a:gd name="T36" fmla="*/ 0 w 45"/>
                  <a:gd name="T37" fmla="*/ 0 h 47"/>
                  <a:gd name="T38" fmla="*/ 0 w 45"/>
                  <a:gd name="T39" fmla="*/ 0 h 47"/>
                  <a:gd name="T40" fmla="*/ 23 w 45"/>
                  <a:gd name="T41" fmla="*/ 0 h 47"/>
                  <a:gd name="T42" fmla="*/ 23 w 45"/>
                  <a:gd name="T43" fmla="*/ 1 h 47"/>
                  <a:gd name="T44" fmla="*/ 0 w 45"/>
                  <a:gd name="T45" fmla="*/ 1 h 47"/>
                  <a:gd name="T46" fmla="*/ 0 w 45"/>
                  <a:gd name="T47" fmla="*/ 45 h 47"/>
                  <a:gd name="T48" fmla="*/ 23 w 45"/>
                  <a:gd name="T49" fmla="*/ 45 h 47"/>
                  <a:gd name="T50" fmla="*/ 23 w 45"/>
                  <a:gd name="T51" fmla="*/ 4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5" h="47">
                    <a:moveTo>
                      <a:pt x="45" y="47"/>
                    </a:moveTo>
                    <a:lnTo>
                      <a:pt x="23" y="47"/>
                    </a:lnTo>
                    <a:lnTo>
                      <a:pt x="23" y="45"/>
                    </a:lnTo>
                    <a:lnTo>
                      <a:pt x="45" y="45"/>
                    </a:lnTo>
                    <a:lnTo>
                      <a:pt x="45" y="1"/>
                    </a:lnTo>
                    <a:lnTo>
                      <a:pt x="23" y="1"/>
                    </a:lnTo>
                    <a:lnTo>
                      <a:pt x="23" y="0"/>
                    </a:lnTo>
                    <a:lnTo>
                      <a:pt x="45" y="0"/>
                    </a:lnTo>
                    <a:lnTo>
                      <a:pt x="45" y="0"/>
                    </a:lnTo>
                    <a:lnTo>
                      <a:pt x="45" y="0"/>
                    </a:lnTo>
                    <a:lnTo>
                      <a:pt x="45" y="47"/>
                    </a:lnTo>
                    <a:lnTo>
                      <a:pt x="45" y="47"/>
                    </a:lnTo>
                    <a:lnTo>
                      <a:pt x="45" y="47"/>
                    </a:lnTo>
                    <a:close/>
                    <a:moveTo>
                      <a:pt x="23" y="47"/>
                    </a:moveTo>
                    <a:lnTo>
                      <a:pt x="0" y="47"/>
                    </a:lnTo>
                    <a:lnTo>
                      <a:pt x="0" y="47"/>
                    </a:lnTo>
                    <a:lnTo>
                      <a:pt x="0" y="47"/>
                    </a:lnTo>
                    <a:lnTo>
                      <a:pt x="0" y="0"/>
                    </a:lnTo>
                    <a:lnTo>
                      <a:pt x="0" y="0"/>
                    </a:lnTo>
                    <a:lnTo>
                      <a:pt x="0" y="0"/>
                    </a:lnTo>
                    <a:lnTo>
                      <a:pt x="23" y="0"/>
                    </a:lnTo>
                    <a:lnTo>
                      <a:pt x="23" y="1"/>
                    </a:lnTo>
                    <a:lnTo>
                      <a:pt x="0" y="1"/>
                    </a:lnTo>
                    <a:lnTo>
                      <a:pt x="0" y="45"/>
                    </a:lnTo>
                    <a:lnTo>
                      <a:pt x="23" y="45"/>
                    </a:lnTo>
                    <a:lnTo>
                      <a:pt x="23" y="4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249" name="Rectangle 1079"/>
              <p:cNvSpPr>
                <a:spLocks noChangeArrowheads="1"/>
              </p:cNvSpPr>
              <p:nvPr/>
            </p:nvSpPr>
            <p:spPr bwMode="auto">
              <a:xfrm>
                <a:off x="1819" y="1814"/>
                <a:ext cx="46" cy="47"/>
              </a:xfrm>
              <a:prstGeom prst="rect">
                <a:avLst/>
              </a:prstGeom>
              <a:solidFill>
                <a:srgbClr val="ECC4B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250" name="Freeform 1080"/>
              <p:cNvSpPr>
                <a:spLocks noEditPoints="1"/>
              </p:cNvSpPr>
              <p:nvPr/>
            </p:nvSpPr>
            <p:spPr bwMode="auto">
              <a:xfrm>
                <a:off x="1819" y="1814"/>
                <a:ext cx="47" cy="47"/>
              </a:xfrm>
              <a:custGeom>
                <a:avLst/>
                <a:gdLst>
                  <a:gd name="T0" fmla="*/ 24 w 47"/>
                  <a:gd name="T1" fmla="*/ 45 h 47"/>
                  <a:gd name="T2" fmla="*/ 46 w 47"/>
                  <a:gd name="T3" fmla="*/ 45 h 47"/>
                  <a:gd name="T4" fmla="*/ 46 w 47"/>
                  <a:gd name="T5" fmla="*/ 1 h 47"/>
                  <a:gd name="T6" fmla="*/ 24 w 47"/>
                  <a:gd name="T7" fmla="*/ 1 h 47"/>
                  <a:gd name="T8" fmla="*/ 24 w 47"/>
                  <a:gd name="T9" fmla="*/ 0 h 47"/>
                  <a:gd name="T10" fmla="*/ 46 w 47"/>
                  <a:gd name="T11" fmla="*/ 0 h 47"/>
                  <a:gd name="T12" fmla="*/ 47 w 47"/>
                  <a:gd name="T13" fmla="*/ 0 h 47"/>
                  <a:gd name="T14" fmla="*/ 47 w 47"/>
                  <a:gd name="T15" fmla="*/ 0 h 47"/>
                  <a:gd name="T16" fmla="*/ 47 w 47"/>
                  <a:gd name="T17" fmla="*/ 47 h 47"/>
                  <a:gd name="T18" fmla="*/ 47 w 47"/>
                  <a:gd name="T19" fmla="*/ 47 h 47"/>
                  <a:gd name="T20" fmla="*/ 46 w 47"/>
                  <a:gd name="T21" fmla="*/ 47 h 47"/>
                  <a:gd name="T22" fmla="*/ 24 w 47"/>
                  <a:gd name="T23" fmla="*/ 47 h 47"/>
                  <a:gd name="T24" fmla="*/ 24 w 47"/>
                  <a:gd name="T25" fmla="*/ 45 h 47"/>
                  <a:gd name="T26" fmla="*/ 0 w 47"/>
                  <a:gd name="T27" fmla="*/ 45 h 47"/>
                  <a:gd name="T28" fmla="*/ 24 w 47"/>
                  <a:gd name="T29" fmla="*/ 45 h 47"/>
                  <a:gd name="T30" fmla="*/ 24 w 47"/>
                  <a:gd name="T31" fmla="*/ 47 h 47"/>
                  <a:gd name="T32" fmla="*/ 0 w 47"/>
                  <a:gd name="T33" fmla="*/ 47 h 47"/>
                  <a:gd name="T34" fmla="*/ 0 w 47"/>
                  <a:gd name="T35" fmla="*/ 47 h 47"/>
                  <a:gd name="T36" fmla="*/ 0 w 47"/>
                  <a:gd name="T37" fmla="*/ 47 h 47"/>
                  <a:gd name="T38" fmla="*/ 0 w 47"/>
                  <a:gd name="T39" fmla="*/ 0 h 47"/>
                  <a:gd name="T40" fmla="*/ 0 w 47"/>
                  <a:gd name="T41" fmla="*/ 0 h 47"/>
                  <a:gd name="T42" fmla="*/ 0 w 47"/>
                  <a:gd name="T43" fmla="*/ 0 h 47"/>
                  <a:gd name="T44" fmla="*/ 24 w 47"/>
                  <a:gd name="T45" fmla="*/ 0 h 47"/>
                  <a:gd name="T46" fmla="*/ 24 w 47"/>
                  <a:gd name="T47" fmla="*/ 1 h 47"/>
                  <a:gd name="T48" fmla="*/ 0 w 47"/>
                  <a:gd name="T49" fmla="*/ 1 h 47"/>
                  <a:gd name="T50" fmla="*/ 0 w 47"/>
                  <a:gd name="T51" fmla="*/ 4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7">
                    <a:moveTo>
                      <a:pt x="24" y="45"/>
                    </a:moveTo>
                    <a:lnTo>
                      <a:pt x="46" y="45"/>
                    </a:lnTo>
                    <a:lnTo>
                      <a:pt x="46" y="1"/>
                    </a:lnTo>
                    <a:lnTo>
                      <a:pt x="24" y="1"/>
                    </a:lnTo>
                    <a:lnTo>
                      <a:pt x="24" y="0"/>
                    </a:lnTo>
                    <a:lnTo>
                      <a:pt x="46" y="0"/>
                    </a:lnTo>
                    <a:lnTo>
                      <a:pt x="47" y="0"/>
                    </a:lnTo>
                    <a:lnTo>
                      <a:pt x="47" y="0"/>
                    </a:lnTo>
                    <a:lnTo>
                      <a:pt x="47" y="47"/>
                    </a:lnTo>
                    <a:lnTo>
                      <a:pt x="47" y="47"/>
                    </a:lnTo>
                    <a:lnTo>
                      <a:pt x="46" y="47"/>
                    </a:lnTo>
                    <a:lnTo>
                      <a:pt x="24" y="47"/>
                    </a:lnTo>
                    <a:lnTo>
                      <a:pt x="24" y="45"/>
                    </a:lnTo>
                    <a:close/>
                    <a:moveTo>
                      <a:pt x="0" y="45"/>
                    </a:moveTo>
                    <a:lnTo>
                      <a:pt x="24" y="45"/>
                    </a:lnTo>
                    <a:lnTo>
                      <a:pt x="24" y="47"/>
                    </a:lnTo>
                    <a:lnTo>
                      <a:pt x="0" y="47"/>
                    </a:lnTo>
                    <a:lnTo>
                      <a:pt x="0" y="47"/>
                    </a:lnTo>
                    <a:lnTo>
                      <a:pt x="0" y="47"/>
                    </a:lnTo>
                    <a:lnTo>
                      <a:pt x="0" y="0"/>
                    </a:lnTo>
                    <a:lnTo>
                      <a:pt x="0" y="0"/>
                    </a:lnTo>
                    <a:lnTo>
                      <a:pt x="0" y="0"/>
                    </a:lnTo>
                    <a:lnTo>
                      <a:pt x="24" y="0"/>
                    </a:lnTo>
                    <a:lnTo>
                      <a:pt x="24" y="1"/>
                    </a:lnTo>
                    <a:lnTo>
                      <a:pt x="0" y="1"/>
                    </a:lnTo>
                    <a:lnTo>
                      <a:pt x="0" y="4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251" name="Rectangle 1081"/>
              <p:cNvSpPr>
                <a:spLocks noChangeArrowheads="1"/>
              </p:cNvSpPr>
              <p:nvPr/>
            </p:nvSpPr>
            <p:spPr bwMode="auto">
              <a:xfrm>
                <a:off x="1681" y="1768"/>
                <a:ext cx="47" cy="46"/>
              </a:xfrm>
              <a:prstGeom prst="rect">
                <a:avLst/>
              </a:prstGeom>
              <a:solidFill>
                <a:srgbClr val="F6B8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252" name="Freeform 1082"/>
              <p:cNvSpPr>
                <a:spLocks noEditPoints="1"/>
              </p:cNvSpPr>
              <p:nvPr/>
            </p:nvSpPr>
            <p:spPr bwMode="auto">
              <a:xfrm>
                <a:off x="1681" y="1768"/>
                <a:ext cx="47" cy="47"/>
              </a:xfrm>
              <a:custGeom>
                <a:avLst/>
                <a:gdLst>
                  <a:gd name="T0" fmla="*/ 46 w 47"/>
                  <a:gd name="T1" fmla="*/ 0 h 47"/>
                  <a:gd name="T2" fmla="*/ 23 w 47"/>
                  <a:gd name="T3" fmla="*/ 0 h 47"/>
                  <a:gd name="T4" fmla="*/ 23 w 47"/>
                  <a:gd name="T5" fmla="*/ 0 h 47"/>
                  <a:gd name="T6" fmla="*/ 47 w 47"/>
                  <a:gd name="T7" fmla="*/ 0 h 47"/>
                  <a:gd name="T8" fmla="*/ 47 w 47"/>
                  <a:gd name="T9" fmla="*/ 0 h 47"/>
                  <a:gd name="T10" fmla="*/ 47 w 47"/>
                  <a:gd name="T11" fmla="*/ 0 h 47"/>
                  <a:gd name="T12" fmla="*/ 47 w 47"/>
                  <a:gd name="T13" fmla="*/ 46 h 47"/>
                  <a:gd name="T14" fmla="*/ 47 w 47"/>
                  <a:gd name="T15" fmla="*/ 47 h 47"/>
                  <a:gd name="T16" fmla="*/ 47 w 47"/>
                  <a:gd name="T17" fmla="*/ 47 h 47"/>
                  <a:gd name="T18" fmla="*/ 23 w 47"/>
                  <a:gd name="T19" fmla="*/ 47 h 47"/>
                  <a:gd name="T20" fmla="*/ 23 w 47"/>
                  <a:gd name="T21" fmla="*/ 46 h 47"/>
                  <a:gd name="T22" fmla="*/ 46 w 47"/>
                  <a:gd name="T23" fmla="*/ 46 h 47"/>
                  <a:gd name="T24" fmla="*/ 46 w 47"/>
                  <a:gd name="T25" fmla="*/ 0 h 47"/>
                  <a:gd name="T26" fmla="*/ 23 w 47"/>
                  <a:gd name="T27" fmla="*/ 0 h 47"/>
                  <a:gd name="T28" fmla="*/ 1 w 47"/>
                  <a:gd name="T29" fmla="*/ 0 h 47"/>
                  <a:gd name="T30" fmla="*/ 1 w 47"/>
                  <a:gd name="T31" fmla="*/ 46 h 47"/>
                  <a:gd name="T32" fmla="*/ 23 w 47"/>
                  <a:gd name="T33" fmla="*/ 46 h 47"/>
                  <a:gd name="T34" fmla="*/ 23 w 47"/>
                  <a:gd name="T35" fmla="*/ 47 h 47"/>
                  <a:gd name="T36" fmla="*/ 0 w 47"/>
                  <a:gd name="T37" fmla="*/ 47 h 47"/>
                  <a:gd name="T38" fmla="*/ 0 w 47"/>
                  <a:gd name="T39" fmla="*/ 47 h 47"/>
                  <a:gd name="T40" fmla="*/ 0 w 47"/>
                  <a:gd name="T41" fmla="*/ 46 h 47"/>
                  <a:gd name="T42" fmla="*/ 0 w 47"/>
                  <a:gd name="T43" fmla="*/ 0 h 47"/>
                  <a:gd name="T44" fmla="*/ 0 w 47"/>
                  <a:gd name="T45" fmla="*/ 0 h 47"/>
                  <a:gd name="T46" fmla="*/ 0 w 47"/>
                  <a:gd name="T47" fmla="*/ 0 h 47"/>
                  <a:gd name="T48" fmla="*/ 23 w 47"/>
                  <a:gd name="T49" fmla="*/ 0 h 47"/>
                  <a:gd name="T50" fmla="*/ 23 w 47"/>
                  <a:gd name="T51"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7">
                    <a:moveTo>
                      <a:pt x="46" y="0"/>
                    </a:moveTo>
                    <a:lnTo>
                      <a:pt x="23" y="0"/>
                    </a:lnTo>
                    <a:lnTo>
                      <a:pt x="23" y="0"/>
                    </a:lnTo>
                    <a:lnTo>
                      <a:pt x="47" y="0"/>
                    </a:lnTo>
                    <a:lnTo>
                      <a:pt x="47" y="0"/>
                    </a:lnTo>
                    <a:lnTo>
                      <a:pt x="47" y="0"/>
                    </a:lnTo>
                    <a:lnTo>
                      <a:pt x="47" y="46"/>
                    </a:lnTo>
                    <a:lnTo>
                      <a:pt x="47" y="47"/>
                    </a:lnTo>
                    <a:lnTo>
                      <a:pt x="47" y="47"/>
                    </a:lnTo>
                    <a:lnTo>
                      <a:pt x="23" y="47"/>
                    </a:lnTo>
                    <a:lnTo>
                      <a:pt x="23" y="46"/>
                    </a:lnTo>
                    <a:lnTo>
                      <a:pt x="46" y="46"/>
                    </a:lnTo>
                    <a:lnTo>
                      <a:pt x="46" y="0"/>
                    </a:lnTo>
                    <a:close/>
                    <a:moveTo>
                      <a:pt x="23" y="0"/>
                    </a:moveTo>
                    <a:lnTo>
                      <a:pt x="1" y="0"/>
                    </a:lnTo>
                    <a:lnTo>
                      <a:pt x="1" y="46"/>
                    </a:lnTo>
                    <a:lnTo>
                      <a:pt x="23" y="46"/>
                    </a:lnTo>
                    <a:lnTo>
                      <a:pt x="23" y="47"/>
                    </a:lnTo>
                    <a:lnTo>
                      <a:pt x="0" y="47"/>
                    </a:lnTo>
                    <a:lnTo>
                      <a:pt x="0" y="47"/>
                    </a:lnTo>
                    <a:lnTo>
                      <a:pt x="0" y="46"/>
                    </a:lnTo>
                    <a:lnTo>
                      <a:pt x="0" y="0"/>
                    </a:lnTo>
                    <a:lnTo>
                      <a:pt x="0" y="0"/>
                    </a:lnTo>
                    <a:lnTo>
                      <a:pt x="0" y="0"/>
                    </a:lnTo>
                    <a:lnTo>
                      <a:pt x="23" y="0"/>
                    </a:lnTo>
                    <a:lnTo>
                      <a:pt x="2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253" name="Rectangle 1083"/>
              <p:cNvSpPr>
                <a:spLocks noChangeArrowheads="1"/>
              </p:cNvSpPr>
              <p:nvPr/>
            </p:nvSpPr>
            <p:spPr bwMode="auto">
              <a:xfrm>
                <a:off x="1728" y="1768"/>
                <a:ext cx="46" cy="46"/>
              </a:xfrm>
              <a:prstGeom prst="rect">
                <a:avLst/>
              </a:prstGeom>
              <a:solidFill>
                <a:srgbClr val="F6B8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254" name="Freeform 1084"/>
              <p:cNvSpPr>
                <a:spLocks noEditPoints="1"/>
              </p:cNvSpPr>
              <p:nvPr/>
            </p:nvSpPr>
            <p:spPr bwMode="auto">
              <a:xfrm>
                <a:off x="1727" y="1768"/>
                <a:ext cx="47" cy="47"/>
              </a:xfrm>
              <a:custGeom>
                <a:avLst/>
                <a:gdLst>
                  <a:gd name="T0" fmla="*/ 23 w 47"/>
                  <a:gd name="T1" fmla="*/ 0 h 47"/>
                  <a:gd name="T2" fmla="*/ 47 w 47"/>
                  <a:gd name="T3" fmla="*/ 0 h 47"/>
                  <a:gd name="T4" fmla="*/ 47 w 47"/>
                  <a:gd name="T5" fmla="*/ 0 h 47"/>
                  <a:gd name="T6" fmla="*/ 47 w 47"/>
                  <a:gd name="T7" fmla="*/ 0 h 47"/>
                  <a:gd name="T8" fmla="*/ 47 w 47"/>
                  <a:gd name="T9" fmla="*/ 46 h 47"/>
                  <a:gd name="T10" fmla="*/ 47 w 47"/>
                  <a:gd name="T11" fmla="*/ 47 h 47"/>
                  <a:gd name="T12" fmla="*/ 47 w 47"/>
                  <a:gd name="T13" fmla="*/ 47 h 47"/>
                  <a:gd name="T14" fmla="*/ 23 w 47"/>
                  <a:gd name="T15" fmla="*/ 47 h 47"/>
                  <a:gd name="T16" fmla="*/ 23 w 47"/>
                  <a:gd name="T17" fmla="*/ 46 h 47"/>
                  <a:gd name="T18" fmla="*/ 47 w 47"/>
                  <a:gd name="T19" fmla="*/ 46 h 47"/>
                  <a:gd name="T20" fmla="*/ 47 w 47"/>
                  <a:gd name="T21" fmla="*/ 0 h 47"/>
                  <a:gd name="T22" fmla="*/ 23 w 47"/>
                  <a:gd name="T23" fmla="*/ 0 h 47"/>
                  <a:gd name="T24" fmla="*/ 23 w 47"/>
                  <a:gd name="T25" fmla="*/ 0 h 47"/>
                  <a:gd name="T26" fmla="*/ 1 w 47"/>
                  <a:gd name="T27" fmla="*/ 0 h 47"/>
                  <a:gd name="T28" fmla="*/ 23 w 47"/>
                  <a:gd name="T29" fmla="*/ 0 h 47"/>
                  <a:gd name="T30" fmla="*/ 23 w 47"/>
                  <a:gd name="T31" fmla="*/ 0 h 47"/>
                  <a:gd name="T32" fmla="*/ 1 w 47"/>
                  <a:gd name="T33" fmla="*/ 0 h 47"/>
                  <a:gd name="T34" fmla="*/ 1 w 47"/>
                  <a:gd name="T35" fmla="*/ 46 h 47"/>
                  <a:gd name="T36" fmla="*/ 23 w 47"/>
                  <a:gd name="T37" fmla="*/ 46 h 47"/>
                  <a:gd name="T38" fmla="*/ 23 w 47"/>
                  <a:gd name="T39" fmla="*/ 47 h 47"/>
                  <a:gd name="T40" fmla="*/ 1 w 47"/>
                  <a:gd name="T41" fmla="*/ 47 h 47"/>
                  <a:gd name="T42" fmla="*/ 0 w 47"/>
                  <a:gd name="T43" fmla="*/ 47 h 47"/>
                  <a:gd name="T44" fmla="*/ 0 w 47"/>
                  <a:gd name="T45" fmla="*/ 46 h 47"/>
                  <a:gd name="T46" fmla="*/ 0 w 47"/>
                  <a:gd name="T47" fmla="*/ 0 h 47"/>
                  <a:gd name="T48" fmla="*/ 0 w 47"/>
                  <a:gd name="T49" fmla="*/ 0 h 47"/>
                  <a:gd name="T50" fmla="*/ 1 w 47"/>
                  <a:gd name="T51"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7">
                    <a:moveTo>
                      <a:pt x="23" y="0"/>
                    </a:moveTo>
                    <a:lnTo>
                      <a:pt x="47" y="0"/>
                    </a:lnTo>
                    <a:lnTo>
                      <a:pt x="47" y="0"/>
                    </a:lnTo>
                    <a:lnTo>
                      <a:pt x="47" y="0"/>
                    </a:lnTo>
                    <a:lnTo>
                      <a:pt x="47" y="46"/>
                    </a:lnTo>
                    <a:lnTo>
                      <a:pt x="47" y="47"/>
                    </a:lnTo>
                    <a:lnTo>
                      <a:pt x="47" y="47"/>
                    </a:lnTo>
                    <a:lnTo>
                      <a:pt x="23" y="47"/>
                    </a:lnTo>
                    <a:lnTo>
                      <a:pt x="23" y="46"/>
                    </a:lnTo>
                    <a:lnTo>
                      <a:pt x="47" y="46"/>
                    </a:lnTo>
                    <a:lnTo>
                      <a:pt x="47" y="0"/>
                    </a:lnTo>
                    <a:lnTo>
                      <a:pt x="23" y="0"/>
                    </a:lnTo>
                    <a:lnTo>
                      <a:pt x="23" y="0"/>
                    </a:lnTo>
                    <a:close/>
                    <a:moveTo>
                      <a:pt x="1" y="0"/>
                    </a:moveTo>
                    <a:lnTo>
                      <a:pt x="23" y="0"/>
                    </a:lnTo>
                    <a:lnTo>
                      <a:pt x="23" y="0"/>
                    </a:lnTo>
                    <a:lnTo>
                      <a:pt x="1" y="0"/>
                    </a:lnTo>
                    <a:lnTo>
                      <a:pt x="1" y="46"/>
                    </a:lnTo>
                    <a:lnTo>
                      <a:pt x="23" y="46"/>
                    </a:lnTo>
                    <a:lnTo>
                      <a:pt x="23" y="47"/>
                    </a:lnTo>
                    <a:lnTo>
                      <a:pt x="1" y="47"/>
                    </a:lnTo>
                    <a:lnTo>
                      <a:pt x="0" y="47"/>
                    </a:lnTo>
                    <a:lnTo>
                      <a:pt x="0" y="46"/>
                    </a:lnTo>
                    <a:lnTo>
                      <a:pt x="0" y="0"/>
                    </a:lnTo>
                    <a:lnTo>
                      <a:pt x="0" y="0"/>
                    </a:ln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255" name="Rectangle 1085"/>
              <p:cNvSpPr>
                <a:spLocks noChangeArrowheads="1"/>
              </p:cNvSpPr>
              <p:nvPr/>
            </p:nvSpPr>
            <p:spPr bwMode="auto">
              <a:xfrm>
                <a:off x="1774" y="1768"/>
                <a:ext cx="45" cy="46"/>
              </a:xfrm>
              <a:prstGeom prst="rect">
                <a:avLst/>
              </a:prstGeom>
              <a:solidFill>
                <a:srgbClr val="F6B8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256" name="Freeform 1086"/>
              <p:cNvSpPr>
                <a:spLocks noEditPoints="1"/>
              </p:cNvSpPr>
              <p:nvPr/>
            </p:nvSpPr>
            <p:spPr bwMode="auto">
              <a:xfrm>
                <a:off x="1774" y="1768"/>
                <a:ext cx="45" cy="47"/>
              </a:xfrm>
              <a:custGeom>
                <a:avLst/>
                <a:gdLst>
                  <a:gd name="T0" fmla="*/ 45 w 45"/>
                  <a:gd name="T1" fmla="*/ 0 h 47"/>
                  <a:gd name="T2" fmla="*/ 23 w 45"/>
                  <a:gd name="T3" fmla="*/ 0 h 47"/>
                  <a:gd name="T4" fmla="*/ 23 w 45"/>
                  <a:gd name="T5" fmla="*/ 0 h 47"/>
                  <a:gd name="T6" fmla="*/ 45 w 45"/>
                  <a:gd name="T7" fmla="*/ 0 h 47"/>
                  <a:gd name="T8" fmla="*/ 45 w 45"/>
                  <a:gd name="T9" fmla="*/ 0 h 47"/>
                  <a:gd name="T10" fmla="*/ 45 w 45"/>
                  <a:gd name="T11" fmla="*/ 0 h 47"/>
                  <a:gd name="T12" fmla="*/ 45 w 45"/>
                  <a:gd name="T13" fmla="*/ 46 h 47"/>
                  <a:gd name="T14" fmla="*/ 45 w 45"/>
                  <a:gd name="T15" fmla="*/ 47 h 47"/>
                  <a:gd name="T16" fmla="*/ 45 w 45"/>
                  <a:gd name="T17" fmla="*/ 47 h 47"/>
                  <a:gd name="T18" fmla="*/ 23 w 45"/>
                  <a:gd name="T19" fmla="*/ 47 h 47"/>
                  <a:gd name="T20" fmla="*/ 23 w 45"/>
                  <a:gd name="T21" fmla="*/ 46 h 47"/>
                  <a:gd name="T22" fmla="*/ 45 w 45"/>
                  <a:gd name="T23" fmla="*/ 46 h 47"/>
                  <a:gd name="T24" fmla="*/ 45 w 45"/>
                  <a:gd name="T25" fmla="*/ 0 h 47"/>
                  <a:gd name="T26" fmla="*/ 23 w 45"/>
                  <a:gd name="T27" fmla="*/ 0 h 47"/>
                  <a:gd name="T28" fmla="*/ 0 w 45"/>
                  <a:gd name="T29" fmla="*/ 0 h 47"/>
                  <a:gd name="T30" fmla="*/ 0 w 45"/>
                  <a:gd name="T31" fmla="*/ 46 h 47"/>
                  <a:gd name="T32" fmla="*/ 23 w 45"/>
                  <a:gd name="T33" fmla="*/ 46 h 47"/>
                  <a:gd name="T34" fmla="*/ 23 w 45"/>
                  <a:gd name="T35" fmla="*/ 47 h 47"/>
                  <a:gd name="T36" fmla="*/ 0 w 45"/>
                  <a:gd name="T37" fmla="*/ 47 h 47"/>
                  <a:gd name="T38" fmla="*/ 0 w 45"/>
                  <a:gd name="T39" fmla="*/ 47 h 47"/>
                  <a:gd name="T40" fmla="*/ 0 w 45"/>
                  <a:gd name="T41" fmla="*/ 46 h 47"/>
                  <a:gd name="T42" fmla="*/ 0 w 45"/>
                  <a:gd name="T43" fmla="*/ 0 h 47"/>
                  <a:gd name="T44" fmla="*/ 0 w 45"/>
                  <a:gd name="T45" fmla="*/ 0 h 47"/>
                  <a:gd name="T46" fmla="*/ 0 w 45"/>
                  <a:gd name="T47" fmla="*/ 0 h 47"/>
                  <a:gd name="T48" fmla="*/ 23 w 45"/>
                  <a:gd name="T49" fmla="*/ 0 h 47"/>
                  <a:gd name="T50" fmla="*/ 23 w 45"/>
                  <a:gd name="T51"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5" h="47">
                    <a:moveTo>
                      <a:pt x="45" y="0"/>
                    </a:moveTo>
                    <a:lnTo>
                      <a:pt x="23" y="0"/>
                    </a:lnTo>
                    <a:lnTo>
                      <a:pt x="23" y="0"/>
                    </a:lnTo>
                    <a:lnTo>
                      <a:pt x="45" y="0"/>
                    </a:lnTo>
                    <a:lnTo>
                      <a:pt x="45" y="0"/>
                    </a:lnTo>
                    <a:lnTo>
                      <a:pt x="45" y="0"/>
                    </a:lnTo>
                    <a:lnTo>
                      <a:pt x="45" y="46"/>
                    </a:lnTo>
                    <a:lnTo>
                      <a:pt x="45" y="47"/>
                    </a:lnTo>
                    <a:lnTo>
                      <a:pt x="45" y="47"/>
                    </a:lnTo>
                    <a:lnTo>
                      <a:pt x="23" y="47"/>
                    </a:lnTo>
                    <a:lnTo>
                      <a:pt x="23" y="46"/>
                    </a:lnTo>
                    <a:lnTo>
                      <a:pt x="45" y="46"/>
                    </a:lnTo>
                    <a:lnTo>
                      <a:pt x="45" y="0"/>
                    </a:lnTo>
                    <a:close/>
                    <a:moveTo>
                      <a:pt x="23" y="0"/>
                    </a:moveTo>
                    <a:lnTo>
                      <a:pt x="0" y="0"/>
                    </a:lnTo>
                    <a:lnTo>
                      <a:pt x="0" y="46"/>
                    </a:lnTo>
                    <a:lnTo>
                      <a:pt x="23" y="46"/>
                    </a:lnTo>
                    <a:lnTo>
                      <a:pt x="23" y="47"/>
                    </a:lnTo>
                    <a:lnTo>
                      <a:pt x="0" y="47"/>
                    </a:lnTo>
                    <a:lnTo>
                      <a:pt x="0" y="47"/>
                    </a:lnTo>
                    <a:lnTo>
                      <a:pt x="0" y="46"/>
                    </a:lnTo>
                    <a:lnTo>
                      <a:pt x="0" y="0"/>
                    </a:lnTo>
                    <a:lnTo>
                      <a:pt x="0" y="0"/>
                    </a:lnTo>
                    <a:lnTo>
                      <a:pt x="0" y="0"/>
                    </a:lnTo>
                    <a:lnTo>
                      <a:pt x="23" y="0"/>
                    </a:lnTo>
                    <a:lnTo>
                      <a:pt x="2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257" name="Rectangle 1087"/>
              <p:cNvSpPr>
                <a:spLocks noChangeArrowheads="1"/>
              </p:cNvSpPr>
              <p:nvPr/>
            </p:nvSpPr>
            <p:spPr bwMode="auto">
              <a:xfrm>
                <a:off x="1819" y="1768"/>
                <a:ext cx="46" cy="46"/>
              </a:xfrm>
              <a:prstGeom prst="rect">
                <a:avLst/>
              </a:prstGeom>
              <a:solidFill>
                <a:srgbClr val="F6B8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258" name="Freeform 1088"/>
              <p:cNvSpPr>
                <a:spLocks noEditPoints="1"/>
              </p:cNvSpPr>
              <p:nvPr/>
            </p:nvSpPr>
            <p:spPr bwMode="auto">
              <a:xfrm>
                <a:off x="1819" y="1768"/>
                <a:ext cx="47" cy="47"/>
              </a:xfrm>
              <a:custGeom>
                <a:avLst/>
                <a:gdLst>
                  <a:gd name="T0" fmla="*/ 24 w 47"/>
                  <a:gd name="T1" fmla="*/ 0 h 47"/>
                  <a:gd name="T2" fmla="*/ 46 w 47"/>
                  <a:gd name="T3" fmla="*/ 0 h 47"/>
                  <a:gd name="T4" fmla="*/ 47 w 47"/>
                  <a:gd name="T5" fmla="*/ 0 h 47"/>
                  <a:gd name="T6" fmla="*/ 47 w 47"/>
                  <a:gd name="T7" fmla="*/ 0 h 47"/>
                  <a:gd name="T8" fmla="*/ 47 w 47"/>
                  <a:gd name="T9" fmla="*/ 46 h 47"/>
                  <a:gd name="T10" fmla="*/ 47 w 47"/>
                  <a:gd name="T11" fmla="*/ 47 h 47"/>
                  <a:gd name="T12" fmla="*/ 46 w 47"/>
                  <a:gd name="T13" fmla="*/ 47 h 47"/>
                  <a:gd name="T14" fmla="*/ 24 w 47"/>
                  <a:gd name="T15" fmla="*/ 47 h 47"/>
                  <a:gd name="T16" fmla="*/ 24 w 47"/>
                  <a:gd name="T17" fmla="*/ 46 h 47"/>
                  <a:gd name="T18" fmla="*/ 46 w 47"/>
                  <a:gd name="T19" fmla="*/ 46 h 47"/>
                  <a:gd name="T20" fmla="*/ 46 w 47"/>
                  <a:gd name="T21" fmla="*/ 0 h 47"/>
                  <a:gd name="T22" fmla="*/ 24 w 47"/>
                  <a:gd name="T23" fmla="*/ 0 h 47"/>
                  <a:gd name="T24" fmla="*/ 24 w 47"/>
                  <a:gd name="T25" fmla="*/ 0 h 47"/>
                  <a:gd name="T26" fmla="*/ 0 w 47"/>
                  <a:gd name="T27" fmla="*/ 0 h 47"/>
                  <a:gd name="T28" fmla="*/ 24 w 47"/>
                  <a:gd name="T29" fmla="*/ 0 h 47"/>
                  <a:gd name="T30" fmla="*/ 24 w 47"/>
                  <a:gd name="T31" fmla="*/ 0 h 47"/>
                  <a:gd name="T32" fmla="*/ 0 w 47"/>
                  <a:gd name="T33" fmla="*/ 0 h 47"/>
                  <a:gd name="T34" fmla="*/ 0 w 47"/>
                  <a:gd name="T35" fmla="*/ 46 h 47"/>
                  <a:gd name="T36" fmla="*/ 24 w 47"/>
                  <a:gd name="T37" fmla="*/ 46 h 47"/>
                  <a:gd name="T38" fmla="*/ 24 w 47"/>
                  <a:gd name="T39" fmla="*/ 47 h 47"/>
                  <a:gd name="T40" fmla="*/ 0 w 47"/>
                  <a:gd name="T41" fmla="*/ 47 h 47"/>
                  <a:gd name="T42" fmla="*/ 0 w 47"/>
                  <a:gd name="T43" fmla="*/ 47 h 47"/>
                  <a:gd name="T44" fmla="*/ 0 w 47"/>
                  <a:gd name="T45" fmla="*/ 46 h 47"/>
                  <a:gd name="T46" fmla="*/ 0 w 47"/>
                  <a:gd name="T47" fmla="*/ 0 h 47"/>
                  <a:gd name="T48" fmla="*/ 0 w 47"/>
                  <a:gd name="T49" fmla="*/ 0 h 47"/>
                  <a:gd name="T50" fmla="*/ 0 w 47"/>
                  <a:gd name="T51"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7">
                    <a:moveTo>
                      <a:pt x="24" y="0"/>
                    </a:moveTo>
                    <a:lnTo>
                      <a:pt x="46" y="0"/>
                    </a:lnTo>
                    <a:lnTo>
                      <a:pt x="47" y="0"/>
                    </a:lnTo>
                    <a:lnTo>
                      <a:pt x="47" y="0"/>
                    </a:lnTo>
                    <a:lnTo>
                      <a:pt x="47" y="46"/>
                    </a:lnTo>
                    <a:lnTo>
                      <a:pt x="47" y="47"/>
                    </a:lnTo>
                    <a:lnTo>
                      <a:pt x="46" y="47"/>
                    </a:lnTo>
                    <a:lnTo>
                      <a:pt x="24" y="47"/>
                    </a:lnTo>
                    <a:lnTo>
                      <a:pt x="24" y="46"/>
                    </a:lnTo>
                    <a:lnTo>
                      <a:pt x="46" y="46"/>
                    </a:lnTo>
                    <a:lnTo>
                      <a:pt x="46" y="0"/>
                    </a:lnTo>
                    <a:lnTo>
                      <a:pt x="24" y="0"/>
                    </a:lnTo>
                    <a:lnTo>
                      <a:pt x="24" y="0"/>
                    </a:lnTo>
                    <a:close/>
                    <a:moveTo>
                      <a:pt x="0" y="0"/>
                    </a:moveTo>
                    <a:lnTo>
                      <a:pt x="24" y="0"/>
                    </a:lnTo>
                    <a:lnTo>
                      <a:pt x="24" y="0"/>
                    </a:lnTo>
                    <a:lnTo>
                      <a:pt x="0" y="0"/>
                    </a:lnTo>
                    <a:lnTo>
                      <a:pt x="0" y="46"/>
                    </a:lnTo>
                    <a:lnTo>
                      <a:pt x="24" y="46"/>
                    </a:lnTo>
                    <a:lnTo>
                      <a:pt x="24" y="47"/>
                    </a:lnTo>
                    <a:lnTo>
                      <a:pt x="0" y="47"/>
                    </a:lnTo>
                    <a:lnTo>
                      <a:pt x="0" y="47"/>
                    </a:lnTo>
                    <a:lnTo>
                      <a:pt x="0" y="46"/>
                    </a:lnTo>
                    <a:lnTo>
                      <a:pt x="0" y="0"/>
                    </a:lnTo>
                    <a:lnTo>
                      <a:pt x="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259" name="Rectangle 1089"/>
              <p:cNvSpPr>
                <a:spLocks noChangeArrowheads="1"/>
              </p:cNvSpPr>
              <p:nvPr/>
            </p:nvSpPr>
            <p:spPr bwMode="auto">
              <a:xfrm>
                <a:off x="1681" y="1861"/>
                <a:ext cx="47" cy="45"/>
              </a:xfrm>
              <a:prstGeom prst="rect">
                <a:avLst/>
              </a:prstGeom>
              <a:solidFill>
                <a:srgbClr val="F6B8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260" name="Freeform 1090"/>
              <p:cNvSpPr>
                <a:spLocks noEditPoints="1"/>
              </p:cNvSpPr>
              <p:nvPr/>
            </p:nvSpPr>
            <p:spPr bwMode="auto">
              <a:xfrm>
                <a:off x="1681" y="1859"/>
                <a:ext cx="47" cy="47"/>
              </a:xfrm>
              <a:custGeom>
                <a:avLst/>
                <a:gdLst>
                  <a:gd name="T0" fmla="*/ 46 w 47"/>
                  <a:gd name="T1" fmla="*/ 2 h 47"/>
                  <a:gd name="T2" fmla="*/ 23 w 47"/>
                  <a:gd name="T3" fmla="*/ 2 h 47"/>
                  <a:gd name="T4" fmla="*/ 23 w 47"/>
                  <a:gd name="T5" fmla="*/ 0 h 47"/>
                  <a:gd name="T6" fmla="*/ 47 w 47"/>
                  <a:gd name="T7" fmla="*/ 0 h 47"/>
                  <a:gd name="T8" fmla="*/ 47 w 47"/>
                  <a:gd name="T9" fmla="*/ 0 h 47"/>
                  <a:gd name="T10" fmla="*/ 47 w 47"/>
                  <a:gd name="T11" fmla="*/ 2 h 47"/>
                  <a:gd name="T12" fmla="*/ 47 w 47"/>
                  <a:gd name="T13" fmla="*/ 47 h 47"/>
                  <a:gd name="T14" fmla="*/ 47 w 47"/>
                  <a:gd name="T15" fmla="*/ 47 h 47"/>
                  <a:gd name="T16" fmla="*/ 47 w 47"/>
                  <a:gd name="T17" fmla="*/ 47 h 47"/>
                  <a:gd name="T18" fmla="*/ 23 w 47"/>
                  <a:gd name="T19" fmla="*/ 47 h 47"/>
                  <a:gd name="T20" fmla="*/ 23 w 47"/>
                  <a:gd name="T21" fmla="*/ 47 h 47"/>
                  <a:gd name="T22" fmla="*/ 46 w 47"/>
                  <a:gd name="T23" fmla="*/ 47 h 47"/>
                  <a:gd name="T24" fmla="*/ 46 w 47"/>
                  <a:gd name="T25" fmla="*/ 2 h 47"/>
                  <a:gd name="T26" fmla="*/ 23 w 47"/>
                  <a:gd name="T27" fmla="*/ 2 h 47"/>
                  <a:gd name="T28" fmla="*/ 1 w 47"/>
                  <a:gd name="T29" fmla="*/ 2 h 47"/>
                  <a:gd name="T30" fmla="*/ 1 w 47"/>
                  <a:gd name="T31" fmla="*/ 47 h 47"/>
                  <a:gd name="T32" fmla="*/ 23 w 47"/>
                  <a:gd name="T33" fmla="*/ 47 h 47"/>
                  <a:gd name="T34" fmla="*/ 23 w 47"/>
                  <a:gd name="T35" fmla="*/ 47 h 47"/>
                  <a:gd name="T36" fmla="*/ 0 w 47"/>
                  <a:gd name="T37" fmla="*/ 47 h 47"/>
                  <a:gd name="T38" fmla="*/ 0 w 47"/>
                  <a:gd name="T39" fmla="*/ 47 h 47"/>
                  <a:gd name="T40" fmla="*/ 0 w 47"/>
                  <a:gd name="T41" fmla="*/ 47 h 47"/>
                  <a:gd name="T42" fmla="*/ 0 w 47"/>
                  <a:gd name="T43" fmla="*/ 2 h 47"/>
                  <a:gd name="T44" fmla="*/ 0 w 47"/>
                  <a:gd name="T45" fmla="*/ 0 h 47"/>
                  <a:gd name="T46" fmla="*/ 0 w 47"/>
                  <a:gd name="T47" fmla="*/ 0 h 47"/>
                  <a:gd name="T48" fmla="*/ 23 w 47"/>
                  <a:gd name="T49" fmla="*/ 0 h 47"/>
                  <a:gd name="T50" fmla="*/ 23 w 47"/>
                  <a:gd name="T51" fmla="*/ 2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7">
                    <a:moveTo>
                      <a:pt x="46" y="2"/>
                    </a:moveTo>
                    <a:lnTo>
                      <a:pt x="23" y="2"/>
                    </a:lnTo>
                    <a:lnTo>
                      <a:pt x="23" y="0"/>
                    </a:lnTo>
                    <a:lnTo>
                      <a:pt x="47" y="0"/>
                    </a:lnTo>
                    <a:lnTo>
                      <a:pt x="47" y="0"/>
                    </a:lnTo>
                    <a:lnTo>
                      <a:pt x="47" y="2"/>
                    </a:lnTo>
                    <a:lnTo>
                      <a:pt x="47" y="47"/>
                    </a:lnTo>
                    <a:lnTo>
                      <a:pt x="47" y="47"/>
                    </a:lnTo>
                    <a:lnTo>
                      <a:pt x="47" y="47"/>
                    </a:lnTo>
                    <a:lnTo>
                      <a:pt x="23" y="47"/>
                    </a:lnTo>
                    <a:lnTo>
                      <a:pt x="23" y="47"/>
                    </a:lnTo>
                    <a:lnTo>
                      <a:pt x="46" y="47"/>
                    </a:lnTo>
                    <a:lnTo>
                      <a:pt x="46" y="2"/>
                    </a:lnTo>
                    <a:close/>
                    <a:moveTo>
                      <a:pt x="23" y="2"/>
                    </a:moveTo>
                    <a:lnTo>
                      <a:pt x="1" y="2"/>
                    </a:lnTo>
                    <a:lnTo>
                      <a:pt x="1" y="47"/>
                    </a:lnTo>
                    <a:lnTo>
                      <a:pt x="23" y="47"/>
                    </a:lnTo>
                    <a:lnTo>
                      <a:pt x="23" y="47"/>
                    </a:lnTo>
                    <a:lnTo>
                      <a:pt x="0" y="47"/>
                    </a:lnTo>
                    <a:lnTo>
                      <a:pt x="0" y="47"/>
                    </a:lnTo>
                    <a:lnTo>
                      <a:pt x="0" y="47"/>
                    </a:lnTo>
                    <a:lnTo>
                      <a:pt x="0" y="2"/>
                    </a:lnTo>
                    <a:lnTo>
                      <a:pt x="0" y="0"/>
                    </a:lnTo>
                    <a:lnTo>
                      <a:pt x="0" y="0"/>
                    </a:lnTo>
                    <a:lnTo>
                      <a:pt x="23" y="0"/>
                    </a:lnTo>
                    <a:lnTo>
                      <a:pt x="23" y="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261" name="Rectangle 1091"/>
              <p:cNvSpPr>
                <a:spLocks noChangeArrowheads="1"/>
              </p:cNvSpPr>
              <p:nvPr/>
            </p:nvSpPr>
            <p:spPr bwMode="auto">
              <a:xfrm>
                <a:off x="1728" y="1861"/>
                <a:ext cx="46" cy="45"/>
              </a:xfrm>
              <a:prstGeom prst="rect">
                <a:avLst/>
              </a:prstGeom>
              <a:solidFill>
                <a:srgbClr val="F6B8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262" name="Freeform 1092"/>
              <p:cNvSpPr>
                <a:spLocks noEditPoints="1"/>
              </p:cNvSpPr>
              <p:nvPr/>
            </p:nvSpPr>
            <p:spPr bwMode="auto">
              <a:xfrm>
                <a:off x="1727" y="1859"/>
                <a:ext cx="47" cy="47"/>
              </a:xfrm>
              <a:custGeom>
                <a:avLst/>
                <a:gdLst>
                  <a:gd name="T0" fmla="*/ 23 w 47"/>
                  <a:gd name="T1" fmla="*/ 0 h 47"/>
                  <a:gd name="T2" fmla="*/ 47 w 47"/>
                  <a:gd name="T3" fmla="*/ 0 h 47"/>
                  <a:gd name="T4" fmla="*/ 47 w 47"/>
                  <a:gd name="T5" fmla="*/ 0 h 47"/>
                  <a:gd name="T6" fmla="*/ 47 w 47"/>
                  <a:gd name="T7" fmla="*/ 2 h 47"/>
                  <a:gd name="T8" fmla="*/ 47 w 47"/>
                  <a:gd name="T9" fmla="*/ 47 h 47"/>
                  <a:gd name="T10" fmla="*/ 47 w 47"/>
                  <a:gd name="T11" fmla="*/ 47 h 47"/>
                  <a:gd name="T12" fmla="*/ 47 w 47"/>
                  <a:gd name="T13" fmla="*/ 47 h 47"/>
                  <a:gd name="T14" fmla="*/ 23 w 47"/>
                  <a:gd name="T15" fmla="*/ 47 h 47"/>
                  <a:gd name="T16" fmla="*/ 23 w 47"/>
                  <a:gd name="T17" fmla="*/ 47 h 47"/>
                  <a:gd name="T18" fmla="*/ 47 w 47"/>
                  <a:gd name="T19" fmla="*/ 47 h 47"/>
                  <a:gd name="T20" fmla="*/ 47 w 47"/>
                  <a:gd name="T21" fmla="*/ 2 h 47"/>
                  <a:gd name="T22" fmla="*/ 23 w 47"/>
                  <a:gd name="T23" fmla="*/ 2 h 47"/>
                  <a:gd name="T24" fmla="*/ 23 w 47"/>
                  <a:gd name="T25" fmla="*/ 0 h 47"/>
                  <a:gd name="T26" fmla="*/ 1 w 47"/>
                  <a:gd name="T27" fmla="*/ 0 h 47"/>
                  <a:gd name="T28" fmla="*/ 23 w 47"/>
                  <a:gd name="T29" fmla="*/ 0 h 47"/>
                  <a:gd name="T30" fmla="*/ 23 w 47"/>
                  <a:gd name="T31" fmla="*/ 2 h 47"/>
                  <a:gd name="T32" fmla="*/ 1 w 47"/>
                  <a:gd name="T33" fmla="*/ 2 h 47"/>
                  <a:gd name="T34" fmla="*/ 1 w 47"/>
                  <a:gd name="T35" fmla="*/ 47 h 47"/>
                  <a:gd name="T36" fmla="*/ 23 w 47"/>
                  <a:gd name="T37" fmla="*/ 47 h 47"/>
                  <a:gd name="T38" fmla="*/ 23 w 47"/>
                  <a:gd name="T39" fmla="*/ 47 h 47"/>
                  <a:gd name="T40" fmla="*/ 1 w 47"/>
                  <a:gd name="T41" fmla="*/ 47 h 47"/>
                  <a:gd name="T42" fmla="*/ 0 w 47"/>
                  <a:gd name="T43" fmla="*/ 47 h 47"/>
                  <a:gd name="T44" fmla="*/ 0 w 47"/>
                  <a:gd name="T45" fmla="*/ 47 h 47"/>
                  <a:gd name="T46" fmla="*/ 0 w 47"/>
                  <a:gd name="T47" fmla="*/ 2 h 47"/>
                  <a:gd name="T48" fmla="*/ 0 w 47"/>
                  <a:gd name="T49" fmla="*/ 0 h 47"/>
                  <a:gd name="T50" fmla="*/ 1 w 47"/>
                  <a:gd name="T51"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7">
                    <a:moveTo>
                      <a:pt x="23" y="0"/>
                    </a:moveTo>
                    <a:lnTo>
                      <a:pt x="47" y="0"/>
                    </a:lnTo>
                    <a:lnTo>
                      <a:pt x="47" y="0"/>
                    </a:lnTo>
                    <a:lnTo>
                      <a:pt x="47" y="2"/>
                    </a:lnTo>
                    <a:lnTo>
                      <a:pt x="47" y="47"/>
                    </a:lnTo>
                    <a:lnTo>
                      <a:pt x="47" y="47"/>
                    </a:lnTo>
                    <a:lnTo>
                      <a:pt x="47" y="47"/>
                    </a:lnTo>
                    <a:lnTo>
                      <a:pt x="23" y="47"/>
                    </a:lnTo>
                    <a:lnTo>
                      <a:pt x="23" y="47"/>
                    </a:lnTo>
                    <a:lnTo>
                      <a:pt x="47" y="47"/>
                    </a:lnTo>
                    <a:lnTo>
                      <a:pt x="47" y="2"/>
                    </a:lnTo>
                    <a:lnTo>
                      <a:pt x="23" y="2"/>
                    </a:lnTo>
                    <a:lnTo>
                      <a:pt x="23" y="0"/>
                    </a:lnTo>
                    <a:close/>
                    <a:moveTo>
                      <a:pt x="1" y="0"/>
                    </a:moveTo>
                    <a:lnTo>
                      <a:pt x="23" y="0"/>
                    </a:lnTo>
                    <a:lnTo>
                      <a:pt x="23" y="2"/>
                    </a:lnTo>
                    <a:lnTo>
                      <a:pt x="1" y="2"/>
                    </a:lnTo>
                    <a:lnTo>
                      <a:pt x="1" y="47"/>
                    </a:lnTo>
                    <a:lnTo>
                      <a:pt x="23" y="47"/>
                    </a:lnTo>
                    <a:lnTo>
                      <a:pt x="23" y="47"/>
                    </a:lnTo>
                    <a:lnTo>
                      <a:pt x="1" y="47"/>
                    </a:lnTo>
                    <a:lnTo>
                      <a:pt x="0" y="47"/>
                    </a:lnTo>
                    <a:lnTo>
                      <a:pt x="0" y="47"/>
                    </a:lnTo>
                    <a:lnTo>
                      <a:pt x="0" y="2"/>
                    </a:lnTo>
                    <a:lnTo>
                      <a:pt x="0" y="0"/>
                    </a:ln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263" name="Rectangle 1093"/>
              <p:cNvSpPr>
                <a:spLocks noChangeArrowheads="1"/>
              </p:cNvSpPr>
              <p:nvPr/>
            </p:nvSpPr>
            <p:spPr bwMode="auto">
              <a:xfrm>
                <a:off x="1774" y="1861"/>
                <a:ext cx="45" cy="45"/>
              </a:xfrm>
              <a:prstGeom prst="rect">
                <a:avLst/>
              </a:prstGeom>
              <a:solidFill>
                <a:srgbClr val="ECC4B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264" name="Freeform 1094"/>
              <p:cNvSpPr>
                <a:spLocks noEditPoints="1"/>
              </p:cNvSpPr>
              <p:nvPr/>
            </p:nvSpPr>
            <p:spPr bwMode="auto">
              <a:xfrm>
                <a:off x="1774" y="1859"/>
                <a:ext cx="45" cy="47"/>
              </a:xfrm>
              <a:custGeom>
                <a:avLst/>
                <a:gdLst>
                  <a:gd name="T0" fmla="*/ 45 w 45"/>
                  <a:gd name="T1" fmla="*/ 2 h 47"/>
                  <a:gd name="T2" fmla="*/ 23 w 45"/>
                  <a:gd name="T3" fmla="*/ 2 h 47"/>
                  <a:gd name="T4" fmla="*/ 23 w 45"/>
                  <a:gd name="T5" fmla="*/ 0 h 47"/>
                  <a:gd name="T6" fmla="*/ 45 w 45"/>
                  <a:gd name="T7" fmla="*/ 0 h 47"/>
                  <a:gd name="T8" fmla="*/ 45 w 45"/>
                  <a:gd name="T9" fmla="*/ 0 h 47"/>
                  <a:gd name="T10" fmla="*/ 45 w 45"/>
                  <a:gd name="T11" fmla="*/ 2 h 47"/>
                  <a:gd name="T12" fmla="*/ 45 w 45"/>
                  <a:gd name="T13" fmla="*/ 47 h 47"/>
                  <a:gd name="T14" fmla="*/ 45 w 45"/>
                  <a:gd name="T15" fmla="*/ 47 h 47"/>
                  <a:gd name="T16" fmla="*/ 45 w 45"/>
                  <a:gd name="T17" fmla="*/ 47 h 47"/>
                  <a:gd name="T18" fmla="*/ 23 w 45"/>
                  <a:gd name="T19" fmla="*/ 47 h 47"/>
                  <a:gd name="T20" fmla="*/ 23 w 45"/>
                  <a:gd name="T21" fmla="*/ 47 h 47"/>
                  <a:gd name="T22" fmla="*/ 45 w 45"/>
                  <a:gd name="T23" fmla="*/ 47 h 47"/>
                  <a:gd name="T24" fmla="*/ 45 w 45"/>
                  <a:gd name="T25" fmla="*/ 2 h 47"/>
                  <a:gd name="T26" fmla="*/ 23 w 45"/>
                  <a:gd name="T27" fmla="*/ 2 h 47"/>
                  <a:gd name="T28" fmla="*/ 0 w 45"/>
                  <a:gd name="T29" fmla="*/ 2 h 47"/>
                  <a:gd name="T30" fmla="*/ 0 w 45"/>
                  <a:gd name="T31" fmla="*/ 47 h 47"/>
                  <a:gd name="T32" fmla="*/ 23 w 45"/>
                  <a:gd name="T33" fmla="*/ 47 h 47"/>
                  <a:gd name="T34" fmla="*/ 23 w 45"/>
                  <a:gd name="T35" fmla="*/ 47 h 47"/>
                  <a:gd name="T36" fmla="*/ 0 w 45"/>
                  <a:gd name="T37" fmla="*/ 47 h 47"/>
                  <a:gd name="T38" fmla="*/ 0 w 45"/>
                  <a:gd name="T39" fmla="*/ 47 h 47"/>
                  <a:gd name="T40" fmla="*/ 0 w 45"/>
                  <a:gd name="T41" fmla="*/ 47 h 47"/>
                  <a:gd name="T42" fmla="*/ 0 w 45"/>
                  <a:gd name="T43" fmla="*/ 2 h 47"/>
                  <a:gd name="T44" fmla="*/ 0 w 45"/>
                  <a:gd name="T45" fmla="*/ 0 h 47"/>
                  <a:gd name="T46" fmla="*/ 0 w 45"/>
                  <a:gd name="T47" fmla="*/ 0 h 47"/>
                  <a:gd name="T48" fmla="*/ 23 w 45"/>
                  <a:gd name="T49" fmla="*/ 0 h 47"/>
                  <a:gd name="T50" fmla="*/ 23 w 45"/>
                  <a:gd name="T51" fmla="*/ 2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5" h="47">
                    <a:moveTo>
                      <a:pt x="45" y="2"/>
                    </a:moveTo>
                    <a:lnTo>
                      <a:pt x="23" y="2"/>
                    </a:lnTo>
                    <a:lnTo>
                      <a:pt x="23" y="0"/>
                    </a:lnTo>
                    <a:lnTo>
                      <a:pt x="45" y="0"/>
                    </a:lnTo>
                    <a:lnTo>
                      <a:pt x="45" y="0"/>
                    </a:lnTo>
                    <a:lnTo>
                      <a:pt x="45" y="2"/>
                    </a:lnTo>
                    <a:lnTo>
                      <a:pt x="45" y="47"/>
                    </a:lnTo>
                    <a:lnTo>
                      <a:pt x="45" y="47"/>
                    </a:lnTo>
                    <a:lnTo>
                      <a:pt x="45" y="47"/>
                    </a:lnTo>
                    <a:lnTo>
                      <a:pt x="23" y="47"/>
                    </a:lnTo>
                    <a:lnTo>
                      <a:pt x="23" y="47"/>
                    </a:lnTo>
                    <a:lnTo>
                      <a:pt x="45" y="47"/>
                    </a:lnTo>
                    <a:lnTo>
                      <a:pt x="45" y="2"/>
                    </a:lnTo>
                    <a:close/>
                    <a:moveTo>
                      <a:pt x="23" y="2"/>
                    </a:moveTo>
                    <a:lnTo>
                      <a:pt x="0" y="2"/>
                    </a:lnTo>
                    <a:lnTo>
                      <a:pt x="0" y="47"/>
                    </a:lnTo>
                    <a:lnTo>
                      <a:pt x="23" y="47"/>
                    </a:lnTo>
                    <a:lnTo>
                      <a:pt x="23" y="47"/>
                    </a:lnTo>
                    <a:lnTo>
                      <a:pt x="0" y="47"/>
                    </a:lnTo>
                    <a:lnTo>
                      <a:pt x="0" y="47"/>
                    </a:lnTo>
                    <a:lnTo>
                      <a:pt x="0" y="47"/>
                    </a:lnTo>
                    <a:lnTo>
                      <a:pt x="0" y="2"/>
                    </a:lnTo>
                    <a:lnTo>
                      <a:pt x="0" y="0"/>
                    </a:lnTo>
                    <a:lnTo>
                      <a:pt x="0" y="0"/>
                    </a:lnTo>
                    <a:lnTo>
                      <a:pt x="23" y="0"/>
                    </a:lnTo>
                    <a:lnTo>
                      <a:pt x="23" y="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265" name="Rectangle 1095"/>
              <p:cNvSpPr>
                <a:spLocks noChangeArrowheads="1"/>
              </p:cNvSpPr>
              <p:nvPr/>
            </p:nvSpPr>
            <p:spPr bwMode="auto">
              <a:xfrm>
                <a:off x="1819" y="1861"/>
                <a:ext cx="46" cy="45"/>
              </a:xfrm>
              <a:prstGeom prst="rect">
                <a:avLst/>
              </a:prstGeom>
              <a:solidFill>
                <a:srgbClr val="ECC4B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266" name="Freeform 1096"/>
              <p:cNvSpPr>
                <a:spLocks noEditPoints="1"/>
              </p:cNvSpPr>
              <p:nvPr/>
            </p:nvSpPr>
            <p:spPr bwMode="auto">
              <a:xfrm>
                <a:off x="1819" y="1859"/>
                <a:ext cx="47" cy="47"/>
              </a:xfrm>
              <a:custGeom>
                <a:avLst/>
                <a:gdLst>
                  <a:gd name="T0" fmla="*/ 24 w 47"/>
                  <a:gd name="T1" fmla="*/ 0 h 47"/>
                  <a:gd name="T2" fmla="*/ 46 w 47"/>
                  <a:gd name="T3" fmla="*/ 0 h 47"/>
                  <a:gd name="T4" fmla="*/ 47 w 47"/>
                  <a:gd name="T5" fmla="*/ 0 h 47"/>
                  <a:gd name="T6" fmla="*/ 47 w 47"/>
                  <a:gd name="T7" fmla="*/ 2 h 47"/>
                  <a:gd name="T8" fmla="*/ 47 w 47"/>
                  <a:gd name="T9" fmla="*/ 47 h 47"/>
                  <a:gd name="T10" fmla="*/ 47 w 47"/>
                  <a:gd name="T11" fmla="*/ 47 h 47"/>
                  <a:gd name="T12" fmla="*/ 46 w 47"/>
                  <a:gd name="T13" fmla="*/ 47 h 47"/>
                  <a:gd name="T14" fmla="*/ 24 w 47"/>
                  <a:gd name="T15" fmla="*/ 47 h 47"/>
                  <a:gd name="T16" fmla="*/ 24 w 47"/>
                  <a:gd name="T17" fmla="*/ 47 h 47"/>
                  <a:gd name="T18" fmla="*/ 46 w 47"/>
                  <a:gd name="T19" fmla="*/ 47 h 47"/>
                  <a:gd name="T20" fmla="*/ 46 w 47"/>
                  <a:gd name="T21" fmla="*/ 2 h 47"/>
                  <a:gd name="T22" fmla="*/ 24 w 47"/>
                  <a:gd name="T23" fmla="*/ 2 h 47"/>
                  <a:gd name="T24" fmla="*/ 24 w 47"/>
                  <a:gd name="T25" fmla="*/ 0 h 47"/>
                  <a:gd name="T26" fmla="*/ 0 w 47"/>
                  <a:gd name="T27" fmla="*/ 0 h 47"/>
                  <a:gd name="T28" fmla="*/ 24 w 47"/>
                  <a:gd name="T29" fmla="*/ 0 h 47"/>
                  <a:gd name="T30" fmla="*/ 24 w 47"/>
                  <a:gd name="T31" fmla="*/ 2 h 47"/>
                  <a:gd name="T32" fmla="*/ 0 w 47"/>
                  <a:gd name="T33" fmla="*/ 2 h 47"/>
                  <a:gd name="T34" fmla="*/ 0 w 47"/>
                  <a:gd name="T35" fmla="*/ 47 h 47"/>
                  <a:gd name="T36" fmla="*/ 24 w 47"/>
                  <a:gd name="T37" fmla="*/ 47 h 47"/>
                  <a:gd name="T38" fmla="*/ 24 w 47"/>
                  <a:gd name="T39" fmla="*/ 47 h 47"/>
                  <a:gd name="T40" fmla="*/ 0 w 47"/>
                  <a:gd name="T41" fmla="*/ 47 h 47"/>
                  <a:gd name="T42" fmla="*/ 0 w 47"/>
                  <a:gd name="T43" fmla="*/ 47 h 47"/>
                  <a:gd name="T44" fmla="*/ 0 w 47"/>
                  <a:gd name="T45" fmla="*/ 47 h 47"/>
                  <a:gd name="T46" fmla="*/ 0 w 47"/>
                  <a:gd name="T47" fmla="*/ 2 h 47"/>
                  <a:gd name="T48" fmla="*/ 0 w 47"/>
                  <a:gd name="T49" fmla="*/ 0 h 47"/>
                  <a:gd name="T50" fmla="*/ 0 w 47"/>
                  <a:gd name="T51"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7">
                    <a:moveTo>
                      <a:pt x="24" y="0"/>
                    </a:moveTo>
                    <a:lnTo>
                      <a:pt x="46" y="0"/>
                    </a:lnTo>
                    <a:lnTo>
                      <a:pt x="47" y="0"/>
                    </a:lnTo>
                    <a:lnTo>
                      <a:pt x="47" y="2"/>
                    </a:lnTo>
                    <a:lnTo>
                      <a:pt x="47" y="47"/>
                    </a:lnTo>
                    <a:lnTo>
                      <a:pt x="47" y="47"/>
                    </a:lnTo>
                    <a:lnTo>
                      <a:pt x="46" y="47"/>
                    </a:lnTo>
                    <a:lnTo>
                      <a:pt x="24" y="47"/>
                    </a:lnTo>
                    <a:lnTo>
                      <a:pt x="24" y="47"/>
                    </a:lnTo>
                    <a:lnTo>
                      <a:pt x="46" y="47"/>
                    </a:lnTo>
                    <a:lnTo>
                      <a:pt x="46" y="2"/>
                    </a:lnTo>
                    <a:lnTo>
                      <a:pt x="24" y="2"/>
                    </a:lnTo>
                    <a:lnTo>
                      <a:pt x="24" y="0"/>
                    </a:lnTo>
                    <a:close/>
                    <a:moveTo>
                      <a:pt x="0" y="0"/>
                    </a:moveTo>
                    <a:lnTo>
                      <a:pt x="24" y="0"/>
                    </a:lnTo>
                    <a:lnTo>
                      <a:pt x="24" y="2"/>
                    </a:lnTo>
                    <a:lnTo>
                      <a:pt x="0" y="2"/>
                    </a:lnTo>
                    <a:lnTo>
                      <a:pt x="0" y="47"/>
                    </a:lnTo>
                    <a:lnTo>
                      <a:pt x="24" y="47"/>
                    </a:lnTo>
                    <a:lnTo>
                      <a:pt x="24" y="47"/>
                    </a:lnTo>
                    <a:lnTo>
                      <a:pt x="0" y="47"/>
                    </a:lnTo>
                    <a:lnTo>
                      <a:pt x="0" y="47"/>
                    </a:lnTo>
                    <a:lnTo>
                      <a:pt x="0" y="47"/>
                    </a:lnTo>
                    <a:lnTo>
                      <a:pt x="0" y="2"/>
                    </a:lnTo>
                    <a:lnTo>
                      <a:pt x="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267" name="Rectangle 1097"/>
              <p:cNvSpPr>
                <a:spLocks noChangeArrowheads="1"/>
              </p:cNvSpPr>
              <p:nvPr/>
            </p:nvSpPr>
            <p:spPr bwMode="auto">
              <a:xfrm>
                <a:off x="1728" y="1906"/>
                <a:ext cx="46" cy="46"/>
              </a:xfrm>
              <a:prstGeom prst="rect">
                <a:avLst/>
              </a:prstGeom>
              <a:solidFill>
                <a:srgbClr val="F6B8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268" name="Freeform 1098"/>
              <p:cNvSpPr>
                <a:spLocks noEditPoints="1"/>
              </p:cNvSpPr>
              <p:nvPr/>
            </p:nvSpPr>
            <p:spPr bwMode="auto">
              <a:xfrm>
                <a:off x="1727" y="1906"/>
                <a:ext cx="47" cy="47"/>
              </a:xfrm>
              <a:custGeom>
                <a:avLst/>
                <a:gdLst>
                  <a:gd name="T0" fmla="*/ 23 w 47"/>
                  <a:gd name="T1" fmla="*/ 46 h 47"/>
                  <a:gd name="T2" fmla="*/ 47 w 47"/>
                  <a:gd name="T3" fmla="*/ 46 h 47"/>
                  <a:gd name="T4" fmla="*/ 47 w 47"/>
                  <a:gd name="T5" fmla="*/ 0 h 47"/>
                  <a:gd name="T6" fmla="*/ 23 w 47"/>
                  <a:gd name="T7" fmla="*/ 0 h 47"/>
                  <a:gd name="T8" fmla="*/ 23 w 47"/>
                  <a:gd name="T9" fmla="*/ 0 h 47"/>
                  <a:gd name="T10" fmla="*/ 47 w 47"/>
                  <a:gd name="T11" fmla="*/ 0 h 47"/>
                  <a:gd name="T12" fmla="*/ 47 w 47"/>
                  <a:gd name="T13" fmla="*/ 0 h 47"/>
                  <a:gd name="T14" fmla="*/ 47 w 47"/>
                  <a:gd name="T15" fmla="*/ 0 h 47"/>
                  <a:gd name="T16" fmla="*/ 47 w 47"/>
                  <a:gd name="T17" fmla="*/ 46 h 47"/>
                  <a:gd name="T18" fmla="*/ 47 w 47"/>
                  <a:gd name="T19" fmla="*/ 47 h 47"/>
                  <a:gd name="T20" fmla="*/ 47 w 47"/>
                  <a:gd name="T21" fmla="*/ 47 h 47"/>
                  <a:gd name="T22" fmla="*/ 23 w 47"/>
                  <a:gd name="T23" fmla="*/ 47 h 47"/>
                  <a:gd name="T24" fmla="*/ 23 w 47"/>
                  <a:gd name="T25" fmla="*/ 46 h 47"/>
                  <a:gd name="T26" fmla="*/ 1 w 47"/>
                  <a:gd name="T27" fmla="*/ 46 h 47"/>
                  <a:gd name="T28" fmla="*/ 23 w 47"/>
                  <a:gd name="T29" fmla="*/ 46 h 47"/>
                  <a:gd name="T30" fmla="*/ 23 w 47"/>
                  <a:gd name="T31" fmla="*/ 47 h 47"/>
                  <a:gd name="T32" fmla="*/ 1 w 47"/>
                  <a:gd name="T33" fmla="*/ 47 h 47"/>
                  <a:gd name="T34" fmla="*/ 0 w 47"/>
                  <a:gd name="T35" fmla="*/ 47 h 47"/>
                  <a:gd name="T36" fmla="*/ 0 w 47"/>
                  <a:gd name="T37" fmla="*/ 46 h 47"/>
                  <a:gd name="T38" fmla="*/ 0 w 47"/>
                  <a:gd name="T39" fmla="*/ 0 h 47"/>
                  <a:gd name="T40" fmla="*/ 0 w 47"/>
                  <a:gd name="T41" fmla="*/ 0 h 47"/>
                  <a:gd name="T42" fmla="*/ 1 w 47"/>
                  <a:gd name="T43" fmla="*/ 0 h 47"/>
                  <a:gd name="T44" fmla="*/ 23 w 47"/>
                  <a:gd name="T45" fmla="*/ 0 h 47"/>
                  <a:gd name="T46" fmla="*/ 23 w 47"/>
                  <a:gd name="T47" fmla="*/ 0 h 47"/>
                  <a:gd name="T48" fmla="*/ 1 w 47"/>
                  <a:gd name="T49" fmla="*/ 0 h 47"/>
                  <a:gd name="T50" fmla="*/ 1 w 47"/>
                  <a:gd name="T51" fmla="*/ 4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7">
                    <a:moveTo>
                      <a:pt x="23" y="46"/>
                    </a:moveTo>
                    <a:lnTo>
                      <a:pt x="47" y="46"/>
                    </a:lnTo>
                    <a:lnTo>
                      <a:pt x="47" y="0"/>
                    </a:lnTo>
                    <a:lnTo>
                      <a:pt x="23" y="0"/>
                    </a:lnTo>
                    <a:lnTo>
                      <a:pt x="23" y="0"/>
                    </a:lnTo>
                    <a:lnTo>
                      <a:pt x="47" y="0"/>
                    </a:lnTo>
                    <a:lnTo>
                      <a:pt x="47" y="0"/>
                    </a:lnTo>
                    <a:lnTo>
                      <a:pt x="47" y="0"/>
                    </a:lnTo>
                    <a:lnTo>
                      <a:pt x="47" y="46"/>
                    </a:lnTo>
                    <a:lnTo>
                      <a:pt x="47" y="47"/>
                    </a:lnTo>
                    <a:lnTo>
                      <a:pt x="47" y="47"/>
                    </a:lnTo>
                    <a:lnTo>
                      <a:pt x="23" y="47"/>
                    </a:lnTo>
                    <a:lnTo>
                      <a:pt x="23" y="46"/>
                    </a:lnTo>
                    <a:close/>
                    <a:moveTo>
                      <a:pt x="1" y="46"/>
                    </a:moveTo>
                    <a:lnTo>
                      <a:pt x="23" y="46"/>
                    </a:lnTo>
                    <a:lnTo>
                      <a:pt x="23" y="47"/>
                    </a:lnTo>
                    <a:lnTo>
                      <a:pt x="1" y="47"/>
                    </a:lnTo>
                    <a:lnTo>
                      <a:pt x="0" y="47"/>
                    </a:lnTo>
                    <a:lnTo>
                      <a:pt x="0" y="46"/>
                    </a:lnTo>
                    <a:lnTo>
                      <a:pt x="0" y="0"/>
                    </a:lnTo>
                    <a:lnTo>
                      <a:pt x="0" y="0"/>
                    </a:lnTo>
                    <a:lnTo>
                      <a:pt x="1" y="0"/>
                    </a:lnTo>
                    <a:lnTo>
                      <a:pt x="23" y="0"/>
                    </a:lnTo>
                    <a:lnTo>
                      <a:pt x="23" y="0"/>
                    </a:lnTo>
                    <a:lnTo>
                      <a:pt x="1" y="0"/>
                    </a:lnTo>
                    <a:lnTo>
                      <a:pt x="1" y="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269" name="Rectangle 1099"/>
              <p:cNvSpPr>
                <a:spLocks noChangeArrowheads="1"/>
              </p:cNvSpPr>
              <p:nvPr/>
            </p:nvSpPr>
            <p:spPr bwMode="auto">
              <a:xfrm>
                <a:off x="1774" y="1906"/>
                <a:ext cx="45" cy="46"/>
              </a:xfrm>
              <a:prstGeom prst="rect">
                <a:avLst/>
              </a:prstGeom>
              <a:solidFill>
                <a:srgbClr val="ECC4B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270" name="Freeform 1100"/>
              <p:cNvSpPr>
                <a:spLocks noEditPoints="1"/>
              </p:cNvSpPr>
              <p:nvPr/>
            </p:nvSpPr>
            <p:spPr bwMode="auto">
              <a:xfrm>
                <a:off x="1774" y="1906"/>
                <a:ext cx="45" cy="47"/>
              </a:xfrm>
              <a:custGeom>
                <a:avLst/>
                <a:gdLst>
                  <a:gd name="T0" fmla="*/ 45 w 45"/>
                  <a:gd name="T1" fmla="*/ 47 h 47"/>
                  <a:gd name="T2" fmla="*/ 23 w 45"/>
                  <a:gd name="T3" fmla="*/ 47 h 47"/>
                  <a:gd name="T4" fmla="*/ 23 w 45"/>
                  <a:gd name="T5" fmla="*/ 46 h 47"/>
                  <a:gd name="T6" fmla="*/ 45 w 45"/>
                  <a:gd name="T7" fmla="*/ 46 h 47"/>
                  <a:gd name="T8" fmla="*/ 45 w 45"/>
                  <a:gd name="T9" fmla="*/ 0 h 47"/>
                  <a:gd name="T10" fmla="*/ 23 w 45"/>
                  <a:gd name="T11" fmla="*/ 0 h 47"/>
                  <a:gd name="T12" fmla="*/ 23 w 45"/>
                  <a:gd name="T13" fmla="*/ 0 h 47"/>
                  <a:gd name="T14" fmla="*/ 45 w 45"/>
                  <a:gd name="T15" fmla="*/ 0 h 47"/>
                  <a:gd name="T16" fmla="*/ 45 w 45"/>
                  <a:gd name="T17" fmla="*/ 0 h 47"/>
                  <a:gd name="T18" fmla="*/ 45 w 45"/>
                  <a:gd name="T19" fmla="*/ 0 h 47"/>
                  <a:gd name="T20" fmla="*/ 45 w 45"/>
                  <a:gd name="T21" fmla="*/ 46 h 47"/>
                  <a:gd name="T22" fmla="*/ 45 w 45"/>
                  <a:gd name="T23" fmla="*/ 47 h 47"/>
                  <a:gd name="T24" fmla="*/ 45 w 45"/>
                  <a:gd name="T25" fmla="*/ 47 h 47"/>
                  <a:gd name="T26" fmla="*/ 23 w 45"/>
                  <a:gd name="T27" fmla="*/ 47 h 47"/>
                  <a:gd name="T28" fmla="*/ 0 w 45"/>
                  <a:gd name="T29" fmla="*/ 47 h 47"/>
                  <a:gd name="T30" fmla="*/ 0 w 45"/>
                  <a:gd name="T31" fmla="*/ 47 h 47"/>
                  <a:gd name="T32" fmla="*/ 0 w 45"/>
                  <a:gd name="T33" fmla="*/ 46 h 47"/>
                  <a:gd name="T34" fmla="*/ 0 w 45"/>
                  <a:gd name="T35" fmla="*/ 0 h 47"/>
                  <a:gd name="T36" fmla="*/ 0 w 45"/>
                  <a:gd name="T37" fmla="*/ 0 h 47"/>
                  <a:gd name="T38" fmla="*/ 0 w 45"/>
                  <a:gd name="T39" fmla="*/ 0 h 47"/>
                  <a:gd name="T40" fmla="*/ 23 w 45"/>
                  <a:gd name="T41" fmla="*/ 0 h 47"/>
                  <a:gd name="T42" fmla="*/ 23 w 45"/>
                  <a:gd name="T43" fmla="*/ 0 h 47"/>
                  <a:gd name="T44" fmla="*/ 0 w 45"/>
                  <a:gd name="T45" fmla="*/ 0 h 47"/>
                  <a:gd name="T46" fmla="*/ 0 w 45"/>
                  <a:gd name="T47" fmla="*/ 46 h 47"/>
                  <a:gd name="T48" fmla="*/ 23 w 45"/>
                  <a:gd name="T49" fmla="*/ 46 h 47"/>
                  <a:gd name="T50" fmla="*/ 23 w 45"/>
                  <a:gd name="T51" fmla="*/ 4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5" h="47">
                    <a:moveTo>
                      <a:pt x="45" y="47"/>
                    </a:moveTo>
                    <a:lnTo>
                      <a:pt x="23" y="47"/>
                    </a:lnTo>
                    <a:lnTo>
                      <a:pt x="23" y="46"/>
                    </a:lnTo>
                    <a:lnTo>
                      <a:pt x="45" y="46"/>
                    </a:lnTo>
                    <a:lnTo>
                      <a:pt x="45" y="0"/>
                    </a:lnTo>
                    <a:lnTo>
                      <a:pt x="23" y="0"/>
                    </a:lnTo>
                    <a:lnTo>
                      <a:pt x="23" y="0"/>
                    </a:lnTo>
                    <a:lnTo>
                      <a:pt x="45" y="0"/>
                    </a:lnTo>
                    <a:lnTo>
                      <a:pt x="45" y="0"/>
                    </a:lnTo>
                    <a:lnTo>
                      <a:pt x="45" y="0"/>
                    </a:lnTo>
                    <a:lnTo>
                      <a:pt x="45" y="46"/>
                    </a:lnTo>
                    <a:lnTo>
                      <a:pt x="45" y="47"/>
                    </a:lnTo>
                    <a:lnTo>
                      <a:pt x="45" y="47"/>
                    </a:lnTo>
                    <a:close/>
                    <a:moveTo>
                      <a:pt x="23" y="47"/>
                    </a:moveTo>
                    <a:lnTo>
                      <a:pt x="0" y="47"/>
                    </a:lnTo>
                    <a:lnTo>
                      <a:pt x="0" y="47"/>
                    </a:lnTo>
                    <a:lnTo>
                      <a:pt x="0" y="46"/>
                    </a:lnTo>
                    <a:lnTo>
                      <a:pt x="0" y="0"/>
                    </a:lnTo>
                    <a:lnTo>
                      <a:pt x="0" y="0"/>
                    </a:lnTo>
                    <a:lnTo>
                      <a:pt x="0" y="0"/>
                    </a:lnTo>
                    <a:lnTo>
                      <a:pt x="23" y="0"/>
                    </a:lnTo>
                    <a:lnTo>
                      <a:pt x="23" y="0"/>
                    </a:lnTo>
                    <a:lnTo>
                      <a:pt x="0" y="0"/>
                    </a:lnTo>
                    <a:lnTo>
                      <a:pt x="0" y="46"/>
                    </a:lnTo>
                    <a:lnTo>
                      <a:pt x="23" y="46"/>
                    </a:lnTo>
                    <a:lnTo>
                      <a:pt x="23" y="4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271" name="Rectangle 1101"/>
              <p:cNvSpPr>
                <a:spLocks noChangeArrowheads="1"/>
              </p:cNvSpPr>
              <p:nvPr/>
            </p:nvSpPr>
            <p:spPr bwMode="auto">
              <a:xfrm>
                <a:off x="1635" y="1999"/>
                <a:ext cx="46" cy="46"/>
              </a:xfrm>
              <a:prstGeom prst="rect">
                <a:avLst/>
              </a:prstGeom>
              <a:solidFill>
                <a:srgbClr val="A06DA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272" name="Freeform 1102"/>
              <p:cNvSpPr>
                <a:spLocks noEditPoints="1"/>
              </p:cNvSpPr>
              <p:nvPr/>
            </p:nvSpPr>
            <p:spPr bwMode="auto">
              <a:xfrm>
                <a:off x="1635" y="1998"/>
                <a:ext cx="47" cy="47"/>
              </a:xfrm>
              <a:custGeom>
                <a:avLst/>
                <a:gdLst>
                  <a:gd name="T0" fmla="*/ 24 w 47"/>
                  <a:gd name="T1" fmla="*/ 47 h 47"/>
                  <a:gd name="T2" fmla="*/ 46 w 47"/>
                  <a:gd name="T3" fmla="*/ 47 h 47"/>
                  <a:gd name="T4" fmla="*/ 46 w 47"/>
                  <a:gd name="T5" fmla="*/ 1 h 47"/>
                  <a:gd name="T6" fmla="*/ 24 w 47"/>
                  <a:gd name="T7" fmla="*/ 1 h 47"/>
                  <a:gd name="T8" fmla="*/ 24 w 47"/>
                  <a:gd name="T9" fmla="*/ 0 h 47"/>
                  <a:gd name="T10" fmla="*/ 46 w 47"/>
                  <a:gd name="T11" fmla="*/ 0 h 47"/>
                  <a:gd name="T12" fmla="*/ 47 w 47"/>
                  <a:gd name="T13" fmla="*/ 0 h 47"/>
                  <a:gd name="T14" fmla="*/ 47 w 47"/>
                  <a:gd name="T15" fmla="*/ 1 h 47"/>
                  <a:gd name="T16" fmla="*/ 47 w 47"/>
                  <a:gd name="T17" fmla="*/ 47 h 47"/>
                  <a:gd name="T18" fmla="*/ 47 w 47"/>
                  <a:gd name="T19" fmla="*/ 47 h 47"/>
                  <a:gd name="T20" fmla="*/ 46 w 47"/>
                  <a:gd name="T21" fmla="*/ 47 h 47"/>
                  <a:gd name="T22" fmla="*/ 24 w 47"/>
                  <a:gd name="T23" fmla="*/ 47 h 47"/>
                  <a:gd name="T24" fmla="*/ 24 w 47"/>
                  <a:gd name="T25" fmla="*/ 47 h 47"/>
                  <a:gd name="T26" fmla="*/ 0 w 47"/>
                  <a:gd name="T27" fmla="*/ 47 h 47"/>
                  <a:gd name="T28" fmla="*/ 24 w 47"/>
                  <a:gd name="T29" fmla="*/ 47 h 47"/>
                  <a:gd name="T30" fmla="*/ 24 w 47"/>
                  <a:gd name="T31" fmla="*/ 47 h 47"/>
                  <a:gd name="T32" fmla="*/ 0 w 47"/>
                  <a:gd name="T33" fmla="*/ 47 h 47"/>
                  <a:gd name="T34" fmla="*/ 0 w 47"/>
                  <a:gd name="T35" fmla="*/ 47 h 47"/>
                  <a:gd name="T36" fmla="*/ 0 w 47"/>
                  <a:gd name="T37" fmla="*/ 47 h 47"/>
                  <a:gd name="T38" fmla="*/ 0 w 47"/>
                  <a:gd name="T39" fmla="*/ 1 h 47"/>
                  <a:gd name="T40" fmla="*/ 0 w 47"/>
                  <a:gd name="T41" fmla="*/ 0 h 47"/>
                  <a:gd name="T42" fmla="*/ 0 w 47"/>
                  <a:gd name="T43" fmla="*/ 0 h 47"/>
                  <a:gd name="T44" fmla="*/ 24 w 47"/>
                  <a:gd name="T45" fmla="*/ 0 h 47"/>
                  <a:gd name="T46" fmla="*/ 24 w 47"/>
                  <a:gd name="T47" fmla="*/ 1 h 47"/>
                  <a:gd name="T48" fmla="*/ 0 w 47"/>
                  <a:gd name="T49" fmla="*/ 1 h 47"/>
                  <a:gd name="T50" fmla="*/ 0 w 47"/>
                  <a:gd name="T51" fmla="*/ 4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7">
                    <a:moveTo>
                      <a:pt x="24" y="47"/>
                    </a:moveTo>
                    <a:lnTo>
                      <a:pt x="46" y="47"/>
                    </a:lnTo>
                    <a:lnTo>
                      <a:pt x="46" y="1"/>
                    </a:lnTo>
                    <a:lnTo>
                      <a:pt x="24" y="1"/>
                    </a:lnTo>
                    <a:lnTo>
                      <a:pt x="24" y="0"/>
                    </a:lnTo>
                    <a:lnTo>
                      <a:pt x="46" y="0"/>
                    </a:lnTo>
                    <a:lnTo>
                      <a:pt x="47" y="0"/>
                    </a:lnTo>
                    <a:lnTo>
                      <a:pt x="47" y="1"/>
                    </a:lnTo>
                    <a:lnTo>
                      <a:pt x="47" y="47"/>
                    </a:lnTo>
                    <a:lnTo>
                      <a:pt x="47" y="47"/>
                    </a:lnTo>
                    <a:lnTo>
                      <a:pt x="46" y="47"/>
                    </a:lnTo>
                    <a:lnTo>
                      <a:pt x="24" y="47"/>
                    </a:lnTo>
                    <a:lnTo>
                      <a:pt x="24" y="47"/>
                    </a:lnTo>
                    <a:close/>
                    <a:moveTo>
                      <a:pt x="0" y="47"/>
                    </a:moveTo>
                    <a:lnTo>
                      <a:pt x="24" y="47"/>
                    </a:lnTo>
                    <a:lnTo>
                      <a:pt x="24" y="47"/>
                    </a:lnTo>
                    <a:lnTo>
                      <a:pt x="0" y="47"/>
                    </a:lnTo>
                    <a:lnTo>
                      <a:pt x="0" y="47"/>
                    </a:lnTo>
                    <a:lnTo>
                      <a:pt x="0" y="47"/>
                    </a:lnTo>
                    <a:lnTo>
                      <a:pt x="0" y="1"/>
                    </a:lnTo>
                    <a:lnTo>
                      <a:pt x="0" y="0"/>
                    </a:lnTo>
                    <a:lnTo>
                      <a:pt x="0" y="0"/>
                    </a:lnTo>
                    <a:lnTo>
                      <a:pt x="24" y="0"/>
                    </a:lnTo>
                    <a:lnTo>
                      <a:pt x="24" y="1"/>
                    </a:lnTo>
                    <a:lnTo>
                      <a:pt x="0" y="1"/>
                    </a:lnTo>
                    <a:lnTo>
                      <a:pt x="0" y="4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273" name="Rectangle 1103"/>
              <p:cNvSpPr>
                <a:spLocks noChangeArrowheads="1"/>
              </p:cNvSpPr>
              <p:nvPr/>
            </p:nvSpPr>
            <p:spPr bwMode="auto">
              <a:xfrm>
                <a:off x="1728" y="1999"/>
                <a:ext cx="46" cy="46"/>
              </a:xfrm>
              <a:prstGeom prst="rect">
                <a:avLst/>
              </a:prstGeom>
              <a:solidFill>
                <a:srgbClr val="A06DA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274" name="Freeform 1104"/>
              <p:cNvSpPr>
                <a:spLocks noEditPoints="1"/>
              </p:cNvSpPr>
              <p:nvPr/>
            </p:nvSpPr>
            <p:spPr bwMode="auto">
              <a:xfrm>
                <a:off x="1727" y="1998"/>
                <a:ext cx="47" cy="47"/>
              </a:xfrm>
              <a:custGeom>
                <a:avLst/>
                <a:gdLst>
                  <a:gd name="T0" fmla="*/ 23 w 47"/>
                  <a:gd name="T1" fmla="*/ 47 h 47"/>
                  <a:gd name="T2" fmla="*/ 47 w 47"/>
                  <a:gd name="T3" fmla="*/ 47 h 47"/>
                  <a:gd name="T4" fmla="*/ 47 w 47"/>
                  <a:gd name="T5" fmla="*/ 1 h 47"/>
                  <a:gd name="T6" fmla="*/ 23 w 47"/>
                  <a:gd name="T7" fmla="*/ 1 h 47"/>
                  <a:gd name="T8" fmla="*/ 23 w 47"/>
                  <a:gd name="T9" fmla="*/ 0 h 47"/>
                  <a:gd name="T10" fmla="*/ 47 w 47"/>
                  <a:gd name="T11" fmla="*/ 0 h 47"/>
                  <a:gd name="T12" fmla="*/ 47 w 47"/>
                  <a:gd name="T13" fmla="*/ 0 h 47"/>
                  <a:gd name="T14" fmla="*/ 47 w 47"/>
                  <a:gd name="T15" fmla="*/ 1 h 47"/>
                  <a:gd name="T16" fmla="*/ 47 w 47"/>
                  <a:gd name="T17" fmla="*/ 47 h 47"/>
                  <a:gd name="T18" fmla="*/ 47 w 47"/>
                  <a:gd name="T19" fmla="*/ 47 h 47"/>
                  <a:gd name="T20" fmla="*/ 47 w 47"/>
                  <a:gd name="T21" fmla="*/ 47 h 47"/>
                  <a:gd name="T22" fmla="*/ 23 w 47"/>
                  <a:gd name="T23" fmla="*/ 47 h 47"/>
                  <a:gd name="T24" fmla="*/ 23 w 47"/>
                  <a:gd name="T25" fmla="*/ 47 h 47"/>
                  <a:gd name="T26" fmla="*/ 1 w 47"/>
                  <a:gd name="T27" fmla="*/ 47 h 47"/>
                  <a:gd name="T28" fmla="*/ 23 w 47"/>
                  <a:gd name="T29" fmla="*/ 47 h 47"/>
                  <a:gd name="T30" fmla="*/ 23 w 47"/>
                  <a:gd name="T31" fmla="*/ 47 h 47"/>
                  <a:gd name="T32" fmla="*/ 1 w 47"/>
                  <a:gd name="T33" fmla="*/ 47 h 47"/>
                  <a:gd name="T34" fmla="*/ 0 w 47"/>
                  <a:gd name="T35" fmla="*/ 47 h 47"/>
                  <a:gd name="T36" fmla="*/ 0 w 47"/>
                  <a:gd name="T37" fmla="*/ 47 h 47"/>
                  <a:gd name="T38" fmla="*/ 0 w 47"/>
                  <a:gd name="T39" fmla="*/ 1 h 47"/>
                  <a:gd name="T40" fmla="*/ 0 w 47"/>
                  <a:gd name="T41" fmla="*/ 0 h 47"/>
                  <a:gd name="T42" fmla="*/ 1 w 47"/>
                  <a:gd name="T43" fmla="*/ 0 h 47"/>
                  <a:gd name="T44" fmla="*/ 23 w 47"/>
                  <a:gd name="T45" fmla="*/ 0 h 47"/>
                  <a:gd name="T46" fmla="*/ 23 w 47"/>
                  <a:gd name="T47" fmla="*/ 1 h 47"/>
                  <a:gd name="T48" fmla="*/ 1 w 47"/>
                  <a:gd name="T49" fmla="*/ 1 h 47"/>
                  <a:gd name="T50" fmla="*/ 1 w 47"/>
                  <a:gd name="T51" fmla="*/ 4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7">
                    <a:moveTo>
                      <a:pt x="23" y="47"/>
                    </a:moveTo>
                    <a:lnTo>
                      <a:pt x="47" y="47"/>
                    </a:lnTo>
                    <a:lnTo>
                      <a:pt x="47" y="1"/>
                    </a:lnTo>
                    <a:lnTo>
                      <a:pt x="23" y="1"/>
                    </a:lnTo>
                    <a:lnTo>
                      <a:pt x="23" y="0"/>
                    </a:lnTo>
                    <a:lnTo>
                      <a:pt x="47" y="0"/>
                    </a:lnTo>
                    <a:lnTo>
                      <a:pt x="47" y="0"/>
                    </a:lnTo>
                    <a:lnTo>
                      <a:pt x="47" y="1"/>
                    </a:lnTo>
                    <a:lnTo>
                      <a:pt x="47" y="47"/>
                    </a:lnTo>
                    <a:lnTo>
                      <a:pt x="47" y="47"/>
                    </a:lnTo>
                    <a:lnTo>
                      <a:pt x="47" y="47"/>
                    </a:lnTo>
                    <a:lnTo>
                      <a:pt x="23" y="47"/>
                    </a:lnTo>
                    <a:lnTo>
                      <a:pt x="23" y="47"/>
                    </a:lnTo>
                    <a:close/>
                    <a:moveTo>
                      <a:pt x="1" y="47"/>
                    </a:moveTo>
                    <a:lnTo>
                      <a:pt x="23" y="47"/>
                    </a:lnTo>
                    <a:lnTo>
                      <a:pt x="23" y="47"/>
                    </a:lnTo>
                    <a:lnTo>
                      <a:pt x="1" y="47"/>
                    </a:lnTo>
                    <a:lnTo>
                      <a:pt x="0" y="47"/>
                    </a:lnTo>
                    <a:lnTo>
                      <a:pt x="0" y="47"/>
                    </a:lnTo>
                    <a:lnTo>
                      <a:pt x="0" y="1"/>
                    </a:lnTo>
                    <a:lnTo>
                      <a:pt x="0" y="0"/>
                    </a:lnTo>
                    <a:lnTo>
                      <a:pt x="1" y="0"/>
                    </a:lnTo>
                    <a:lnTo>
                      <a:pt x="23" y="0"/>
                    </a:lnTo>
                    <a:lnTo>
                      <a:pt x="23" y="1"/>
                    </a:lnTo>
                    <a:lnTo>
                      <a:pt x="1" y="1"/>
                    </a:lnTo>
                    <a:lnTo>
                      <a:pt x="1" y="4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275" name="Rectangle 1105"/>
              <p:cNvSpPr>
                <a:spLocks noChangeArrowheads="1"/>
              </p:cNvSpPr>
              <p:nvPr/>
            </p:nvSpPr>
            <p:spPr bwMode="auto">
              <a:xfrm>
                <a:off x="1774" y="1999"/>
                <a:ext cx="45" cy="46"/>
              </a:xfrm>
              <a:prstGeom prst="rect">
                <a:avLst/>
              </a:prstGeom>
              <a:solidFill>
                <a:srgbClr val="A06DA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276" name="Freeform 1106"/>
              <p:cNvSpPr>
                <a:spLocks noEditPoints="1"/>
              </p:cNvSpPr>
              <p:nvPr/>
            </p:nvSpPr>
            <p:spPr bwMode="auto">
              <a:xfrm>
                <a:off x="1774" y="1998"/>
                <a:ext cx="45" cy="47"/>
              </a:xfrm>
              <a:custGeom>
                <a:avLst/>
                <a:gdLst>
                  <a:gd name="T0" fmla="*/ 45 w 45"/>
                  <a:gd name="T1" fmla="*/ 47 h 47"/>
                  <a:gd name="T2" fmla="*/ 23 w 45"/>
                  <a:gd name="T3" fmla="*/ 47 h 47"/>
                  <a:gd name="T4" fmla="*/ 23 w 45"/>
                  <a:gd name="T5" fmla="*/ 47 h 47"/>
                  <a:gd name="T6" fmla="*/ 45 w 45"/>
                  <a:gd name="T7" fmla="*/ 47 h 47"/>
                  <a:gd name="T8" fmla="*/ 45 w 45"/>
                  <a:gd name="T9" fmla="*/ 1 h 47"/>
                  <a:gd name="T10" fmla="*/ 23 w 45"/>
                  <a:gd name="T11" fmla="*/ 1 h 47"/>
                  <a:gd name="T12" fmla="*/ 23 w 45"/>
                  <a:gd name="T13" fmla="*/ 0 h 47"/>
                  <a:gd name="T14" fmla="*/ 45 w 45"/>
                  <a:gd name="T15" fmla="*/ 0 h 47"/>
                  <a:gd name="T16" fmla="*/ 45 w 45"/>
                  <a:gd name="T17" fmla="*/ 0 h 47"/>
                  <a:gd name="T18" fmla="*/ 45 w 45"/>
                  <a:gd name="T19" fmla="*/ 1 h 47"/>
                  <a:gd name="T20" fmla="*/ 45 w 45"/>
                  <a:gd name="T21" fmla="*/ 47 h 47"/>
                  <a:gd name="T22" fmla="*/ 45 w 45"/>
                  <a:gd name="T23" fmla="*/ 47 h 47"/>
                  <a:gd name="T24" fmla="*/ 45 w 45"/>
                  <a:gd name="T25" fmla="*/ 47 h 47"/>
                  <a:gd name="T26" fmla="*/ 23 w 45"/>
                  <a:gd name="T27" fmla="*/ 47 h 47"/>
                  <a:gd name="T28" fmla="*/ 0 w 45"/>
                  <a:gd name="T29" fmla="*/ 47 h 47"/>
                  <a:gd name="T30" fmla="*/ 0 w 45"/>
                  <a:gd name="T31" fmla="*/ 47 h 47"/>
                  <a:gd name="T32" fmla="*/ 0 w 45"/>
                  <a:gd name="T33" fmla="*/ 47 h 47"/>
                  <a:gd name="T34" fmla="*/ 0 w 45"/>
                  <a:gd name="T35" fmla="*/ 1 h 47"/>
                  <a:gd name="T36" fmla="*/ 0 w 45"/>
                  <a:gd name="T37" fmla="*/ 0 h 47"/>
                  <a:gd name="T38" fmla="*/ 0 w 45"/>
                  <a:gd name="T39" fmla="*/ 0 h 47"/>
                  <a:gd name="T40" fmla="*/ 23 w 45"/>
                  <a:gd name="T41" fmla="*/ 0 h 47"/>
                  <a:gd name="T42" fmla="*/ 23 w 45"/>
                  <a:gd name="T43" fmla="*/ 1 h 47"/>
                  <a:gd name="T44" fmla="*/ 0 w 45"/>
                  <a:gd name="T45" fmla="*/ 1 h 47"/>
                  <a:gd name="T46" fmla="*/ 0 w 45"/>
                  <a:gd name="T47" fmla="*/ 47 h 47"/>
                  <a:gd name="T48" fmla="*/ 23 w 45"/>
                  <a:gd name="T49" fmla="*/ 47 h 47"/>
                  <a:gd name="T50" fmla="*/ 23 w 45"/>
                  <a:gd name="T51" fmla="*/ 4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5" h="47">
                    <a:moveTo>
                      <a:pt x="45" y="47"/>
                    </a:moveTo>
                    <a:lnTo>
                      <a:pt x="23" y="47"/>
                    </a:lnTo>
                    <a:lnTo>
                      <a:pt x="23" y="47"/>
                    </a:lnTo>
                    <a:lnTo>
                      <a:pt x="45" y="47"/>
                    </a:lnTo>
                    <a:lnTo>
                      <a:pt x="45" y="1"/>
                    </a:lnTo>
                    <a:lnTo>
                      <a:pt x="23" y="1"/>
                    </a:lnTo>
                    <a:lnTo>
                      <a:pt x="23" y="0"/>
                    </a:lnTo>
                    <a:lnTo>
                      <a:pt x="45" y="0"/>
                    </a:lnTo>
                    <a:lnTo>
                      <a:pt x="45" y="0"/>
                    </a:lnTo>
                    <a:lnTo>
                      <a:pt x="45" y="1"/>
                    </a:lnTo>
                    <a:lnTo>
                      <a:pt x="45" y="47"/>
                    </a:lnTo>
                    <a:lnTo>
                      <a:pt x="45" y="47"/>
                    </a:lnTo>
                    <a:lnTo>
                      <a:pt x="45" y="47"/>
                    </a:lnTo>
                    <a:close/>
                    <a:moveTo>
                      <a:pt x="23" y="47"/>
                    </a:moveTo>
                    <a:lnTo>
                      <a:pt x="0" y="47"/>
                    </a:lnTo>
                    <a:lnTo>
                      <a:pt x="0" y="47"/>
                    </a:lnTo>
                    <a:lnTo>
                      <a:pt x="0" y="47"/>
                    </a:lnTo>
                    <a:lnTo>
                      <a:pt x="0" y="1"/>
                    </a:lnTo>
                    <a:lnTo>
                      <a:pt x="0" y="0"/>
                    </a:lnTo>
                    <a:lnTo>
                      <a:pt x="0" y="0"/>
                    </a:lnTo>
                    <a:lnTo>
                      <a:pt x="23" y="0"/>
                    </a:lnTo>
                    <a:lnTo>
                      <a:pt x="23" y="1"/>
                    </a:lnTo>
                    <a:lnTo>
                      <a:pt x="0" y="1"/>
                    </a:lnTo>
                    <a:lnTo>
                      <a:pt x="0" y="47"/>
                    </a:lnTo>
                    <a:lnTo>
                      <a:pt x="23" y="47"/>
                    </a:lnTo>
                    <a:lnTo>
                      <a:pt x="23" y="4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277" name="Rectangle 1107"/>
              <p:cNvSpPr>
                <a:spLocks noChangeArrowheads="1"/>
              </p:cNvSpPr>
              <p:nvPr/>
            </p:nvSpPr>
            <p:spPr bwMode="auto">
              <a:xfrm>
                <a:off x="1819" y="1999"/>
                <a:ext cx="46" cy="46"/>
              </a:xfrm>
              <a:prstGeom prst="rect">
                <a:avLst/>
              </a:prstGeom>
              <a:solidFill>
                <a:srgbClr val="A06DA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278" name="Freeform 1108"/>
              <p:cNvSpPr>
                <a:spLocks noEditPoints="1"/>
              </p:cNvSpPr>
              <p:nvPr/>
            </p:nvSpPr>
            <p:spPr bwMode="auto">
              <a:xfrm>
                <a:off x="1819" y="1998"/>
                <a:ext cx="47" cy="47"/>
              </a:xfrm>
              <a:custGeom>
                <a:avLst/>
                <a:gdLst>
                  <a:gd name="T0" fmla="*/ 24 w 47"/>
                  <a:gd name="T1" fmla="*/ 47 h 47"/>
                  <a:gd name="T2" fmla="*/ 46 w 47"/>
                  <a:gd name="T3" fmla="*/ 47 h 47"/>
                  <a:gd name="T4" fmla="*/ 46 w 47"/>
                  <a:gd name="T5" fmla="*/ 1 h 47"/>
                  <a:gd name="T6" fmla="*/ 24 w 47"/>
                  <a:gd name="T7" fmla="*/ 1 h 47"/>
                  <a:gd name="T8" fmla="*/ 24 w 47"/>
                  <a:gd name="T9" fmla="*/ 0 h 47"/>
                  <a:gd name="T10" fmla="*/ 46 w 47"/>
                  <a:gd name="T11" fmla="*/ 0 h 47"/>
                  <a:gd name="T12" fmla="*/ 47 w 47"/>
                  <a:gd name="T13" fmla="*/ 0 h 47"/>
                  <a:gd name="T14" fmla="*/ 47 w 47"/>
                  <a:gd name="T15" fmla="*/ 1 h 47"/>
                  <a:gd name="T16" fmla="*/ 47 w 47"/>
                  <a:gd name="T17" fmla="*/ 47 h 47"/>
                  <a:gd name="T18" fmla="*/ 47 w 47"/>
                  <a:gd name="T19" fmla="*/ 47 h 47"/>
                  <a:gd name="T20" fmla="*/ 46 w 47"/>
                  <a:gd name="T21" fmla="*/ 47 h 47"/>
                  <a:gd name="T22" fmla="*/ 24 w 47"/>
                  <a:gd name="T23" fmla="*/ 47 h 47"/>
                  <a:gd name="T24" fmla="*/ 24 w 47"/>
                  <a:gd name="T25" fmla="*/ 47 h 47"/>
                  <a:gd name="T26" fmla="*/ 0 w 47"/>
                  <a:gd name="T27" fmla="*/ 47 h 47"/>
                  <a:gd name="T28" fmla="*/ 24 w 47"/>
                  <a:gd name="T29" fmla="*/ 47 h 47"/>
                  <a:gd name="T30" fmla="*/ 24 w 47"/>
                  <a:gd name="T31" fmla="*/ 47 h 47"/>
                  <a:gd name="T32" fmla="*/ 0 w 47"/>
                  <a:gd name="T33" fmla="*/ 47 h 47"/>
                  <a:gd name="T34" fmla="*/ 0 w 47"/>
                  <a:gd name="T35" fmla="*/ 47 h 47"/>
                  <a:gd name="T36" fmla="*/ 0 w 47"/>
                  <a:gd name="T37" fmla="*/ 47 h 47"/>
                  <a:gd name="T38" fmla="*/ 0 w 47"/>
                  <a:gd name="T39" fmla="*/ 1 h 47"/>
                  <a:gd name="T40" fmla="*/ 0 w 47"/>
                  <a:gd name="T41" fmla="*/ 0 h 47"/>
                  <a:gd name="T42" fmla="*/ 0 w 47"/>
                  <a:gd name="T43" fmla="*/ 0 h 47"/>
                  <a:gd name="T44" fmla="*/ 24 w 47"/>
                  <a:gd name="T45" fmla="*/ 0 h 47"/>
                  <a:gd name="T46" fmla="*/ 24 w 47"/>
                  <a:gd name="T47" fmla="*/ 1 h 47"/>
                  <a:gd name="T48" fmla="*/ 0 w 47"/>
                  <a:gd name="T49" fmla="*/ 1 h 47"/>
                  <a:gd name="T50" fmla="*/ 0 w 47"/>
                  <a:gd name="T51" fmla="*/ 4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7">
                    <a:moveTo>
                      <a:pt x="24" y="47"/>
                    </a:moveTo>
                    <a:lnTo>
                      <a:pt x="46" y="47"/>
                    </a:lnTo>
                    <a:lnTo>
                      <a:pt x="46" y="1"/>
                    </a:lnTo>
                    <a:lnTo>
                      <a:pt x="24" y="1"/>
                    </a:lnTo>
                    <a:lnTo>
                      <a:pt x="24" y="0"/>
                    </a:lnTo>
                    <a:lnTo>
                      <a:pt x="46" y="0"/>
                    </a:lnTo>
                    <a:lnTo>
                      <a:pt x="47" y="0"/>
                    </a:lnTo>
                    <a:lnTo>
                      <a:pt x="47" y="1"/>
                    </a:lnTo>
                    <a:lnTo>
                      <a:pt x="47" y="47"/>
                    </a:lnTo>
                    <a:lnTo>
                      <a:pt x="47" y="47"/>
                    </a:lnTo>
                    <a:lnTo>
                      <a:pt x="46" y="47"/>
                    </a:lnTo>
                    <a:lnTo>
                      <a:pt x="24" y="47"/>
                    </a:lnTo>
                    <a:lnTo>
                      <a:pt x="24" y="47"/>
                    </a:lnTo>
                    <a:close/>
                    <a:moveTo>
                      <a:pt x="0" y="47"/>
                    </a:moveTo>
                    <a:lnTo>
                      <a:pt x="24" y="47"/>
                    </a:lnTo>
                    <a:lnTo>
                      <a:pt x="24" y="47"/>
                    </a:lnTo>
                    <a:lnTo>
                      <a:pt x="0" y="47"/>
                    </a:lnTo>
                    <a:lnTo>
                      <a:pt x="0" y="47"/>
                    </a:lnTo>
                    <a:lnTo>
                      <a:pt x="0" y="47"/>
                    </a:lnTo>
                    <a:lnTo>
                      <a:pt x="0" y="1"/>
                    </a:lnTo>
                    <a:lnTo>
                      <a:pt x="0" y="0"/>
                    </a:lnTo>
                    <a:lnTo>
                      <a:pt x="0" y="0"/>
                    </a:lnTo>
                    <a:lnTo>
                      <a:pt x="24" y="0"/>
                    </a:lnTo>
                    <a:lnTo>
                      <a:pt x="24" y="1"/>
                    </a:lnTo>
                    <a:lnTo>
                      <a:pt x="0" y="1"/>
                    </a:lnTo>
                    <a:lnTo>
                      <a:pt x="0" y="4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279" name="Rectangle 1109"/>
              <p:cNvSpPr>
                <a:spLocks noChangeArrowheads="1"/>
              </p:cNvSpPr>
              <p:nvPr/>
            </p:nvSpPr>
            <p:spPr bwMode="auto">
              <a:xfrm>
                <a:off x="1912" y="1999"/>
                <a:ext cx="46" cy="46"/>
              </a:xfrm>
              <a:prstGeom prst="rect">
                <a:avLst/>
              </a:prstGeom>
              <a:solidFill>
                <a:srgbClr val="A06DA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280" name="Freeform 1110"/>
              <p:cNvSpPr>
                <a:spLocks noEditPoints="1"/>
              </p:cNvSpPr>
              <p:nvPr/>
            </p:nvSpPr>
            <p:spPr bwMode="auto">
              <a:xfrm>
                <a:off x="1912" y="1998"/>
                <a:ext cx="46" cy="47"/>
              </a:xfrm>
              <a:custGeom>
                <a:avLst/>
                <a:gdLst>
                  <a:gd name="T0" fmla="*/ 22 w 46"/>
                  <a:gd name="T1" fmla="*/ 47 h 47"/>
                  <a:gd name="T2" fmla="*/ 46 w 46"/>
                  <a:gd name="T3" fmla="*/ 47 h 47"/>
                  <a:gd name="T4" fmla="*/ 46 w 46"/>
                  <a:gd name="T5" fmla="*/ 1 h 47"/>
                  <a:gd name="T6" fmla="*/ 22 w 46"/>
                  <a:gd name="T7" fmla="*/ 1 h 47"/>
                  <a:gd name="T8" fmla="*/ 22 w 46"/>
                  <a:gd name="T9" fmla="*/ 0 h 47"/>
                  <a:gd name="T10" fmla="*/ 46 w 46"/>
                  <a:gd name="T11" fmla="*/ 0 h 47"/>
                  <a:gd name="T12" fmla="*/ 46 w 46"/>
                  <a:gd name="T13" fmla="*/ 0 h 47"/>
                  <a:gd name="T14" fmla="*/ 46 w 46"/>
                  <a:gd name="T15" fmla="*/ 1 h 47"/>
                  <a:gd name="T16" fmla="*/ 46 w 46"/>
                  <a:gd name="T17" fmla="*/ 47 h 47"/>
                  <a:gd name="T18" fmla="*/ 46 w 46"/>
                  <a:gd name="T19" fmla="*/ 47 h 47"/>
                  <a:gd name="T20" fmla="*/ 46 w 46"/>
                  <a:gd name="T21" fmla="*/ 47 h 47"/>
                  <a:gd name="T22" fmla="*/ 22 w 46"/>
                  <a:gd name="T23" fmla="*/ 47 h 47"/>
                  <a:gd name="T24" fmla="*/ 22 w 46"/>
                  <a:gd name="T25" fmla="*/ 47 h 47"/>
                  <a:gd name="T26" fmla="*/ 0 w 46"/>
                  <a:gd name="T27" fmla="*/ 47 h 47"/>
                  <a:gd name="T28" fmla="*/ 22 w 46"/>
                  <a:gd name="T29" fmla="*/ 47 h 47"/>
                  <a:gd name="T30" fmla="*/ 22 w 46"/>
                  <a:gd name="T31" fmla="*/ 47 h 47"/>
                  <a:gd name="T32" fmla="*/ 0 w 46"/>
                  <a:gd name="T33" fmla="*/ 47 h 47"/>
                  <a:gd name="T34" fmla="*/ 0 w 46"/>
                  <a:gd name="T35" fmla="*/ 47 h 47"/>
                  <a:gd name="T36" fmla="*/ 0 w 46"/>
                  <a:gd name="T37" fmla="*/ 47 h 47"/>
                  <a:gd name="T38" fmla="*/ 0 w 46"/>
                  <a:gd name="T39" fmla="*/ 1 h 47"/>
                  <a:gd name="T40" fmla="*/ 0 w 46"/>
                  <a:gd name="T41" fmla="*/ 0 h 47"/>
                  <a:gd name="T42" fmla="*/ 0 w 46"/>
                  <a:gd name="T43" fmla="*/ 0 h 47"/>
                  <a:gd name="T44" fmla="*/ 22 w 46"/>
                  <a:gd name="T45" fmla="*/ 0 h 47"/>
                  <a:gd name="T46" fmla="*/ 22 w 46"/>
                  <a:gd name="T47" fmla="*/ 1 h 47"/>
                  <a:gd name="T48" fmla="*/ 0 w 46"/>
                  <a:gd name="T49" fmla="*/ 1 h 47"/>
                  <a:gd name="T50" fmla="*/ 0 w 46"/>
                  <a:gd name="T51" fmla="*/ 4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6" h="47">
                    <a:moveTo>
                      <a:pt x="22" y="47"/>
                    </a:moveTo>
                    <a:lnTo>
                      <a:pt x="46" y="47"/>
                    </a:lnTo>
                    <a:lnTo>
                      <a:pt x="46" y="1"/>
                    </a:lnTo>
                    <a:lnTo>
                      <a:pt x="22" y="1"/>
                    </a:lnTo>
                    <a:lnTo>
                      <a:pt x="22" y="0"/>
                    </a:lnTo>
                    <a:lnTo>
                      <a:pt x="46" y="0"/>
                    </a:lnTo>
                    <a:lnTo>
                      <a:pt x="46" y="0"/>
                    </a:lnTo>
                    <a:lnTo>
                      <a:pt x="46" y="1"/>
                    </a:lnTo>
                    <a:lnTo>
                      <a:pt x="46" y="47"/>
                    </a:lnTo>
                    <a:lnTo>
                      <a:pt x="46" y="47"/>
                    </a:lnTo>
                    <a:lnTo>
                      <a:pt x="46" y="47"/>
                    </a:lnTo>
                    <a:lnTo>
                      <a:pt x="22" y="47"/>
                    </a:lnTo>
                    <a:lnTo>
                      <a:pt x="22" y="47"/>
                    </a:lnTo>
                    <a:close/>
                    <a:moveTo>
                      <a:pt x="0" y="47"/>
                    </a:moveTo>
                    <a:lnTo>
                      <a:pt x="22" y="47"/>
                    </a:lnTo>
                    <a:lnTo>
                      <a:pt x="22" y="47"/>
                    </a:lnTo>
                    <a:lnTo>
                      <a:pt x="0" y="47"/>
                    </a:lnTo>
                    <a:lnTo>
                      <a:pt x="0" y="47"/>
                    </a:lnTo>
                    <a:lnTo>
                      <a:pt x="0" y="47"/>
                    </a:lnTo>
                    <a:lnTo>
                      <a:pt x="0" y="1"/>
                    </a:lnTo>
                    <a:lnTo>
                      <a:pt x="0" y="0"/>
                    </a:lnTo>
                    <a:lnTo>
                      <a:pt x="0" y="0"/>
                    </a:lnTo>
                    <a:lnTo>
                      <a:pt x="22" y="0"/>
                    </a:lnTo>
                    <a:lnTo>
                      <a:pt x="22" y="1"/>
                    </a:lnTo>
                    <a:lnTo>
                      <a:pt x="0" y="1"/>
                    </a:lnTo>
                    <a:lnTo>
                      <a:pt x="0" y="4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281" name="Rectangle 1111"/>
              <p:cNvSpPr>
                <a:spLocks noChangeArrowheads="1"/>
              </p:cNvSpPr>
              <p:nvPr/>
            </p:nvSpPr>
            <p:spPr bwMode="auto">
              <a:xfrm>
                <a:off x="1681" y="1952"/>
                <a:ext cx="47" cy="47"/>
              </a:xfrm>
              <a:prstGeom prst="rect">
                <a:avLst/>
              </a:prstGeom>
              <a:solidFill>
                <a:srgbClr val="A06DA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282" name="Freeform 1112"/>
              <p:cNvSpPr>
                <a:spLocks noEditPoints="1"/>
              </p:cNvSpPr>
              <p:nvPr/>
            </p:nvSpPr>
            <p:spPr bwMode="auto">
              <a:xfrm>
                <a:off x="1681" y="1952"/>
                <a:ext cx="47" cy="47"/>
              </a:xfrm>
              <a:custGeom>
                <a:avLst/>
                <a:gdLst>
                  <a:gd name="T0" fmla="*/ 46 w 47"/>
                  <a:gd name="T1" fmla="*/ 1 h 47"/>
                  <a:gd name="T2" fmla="*/ 23 w 47"/>
                  <a:gd name="T3" fmla="*/ 1 h 47"/>
                  <a:gd name="T4" fmla="*/ 23 w 47"/>
                  <a:gd name="T5" fmla="*/ 0 h 47"/>
                  <a:gd name="T6" fmla="*/ 47 w 47"/>
                  <a:gd name="T7" fmla="*/ 0 h 47"/>
                  <a:gd name="T8" fmla="*/ 47 w 47"/>
                  <a:gd name="T9" fmla="*/ 0 h 47"/>
                  <a:gd name="T10" fmla="*/ 47 w 47"/>
                  <a:gd name="T11" fmla="*/ 0 h 47"/>
                  <a:gd name="T12" fmla="*/ 47 w 47"/>
                  <a:gd name="T13" fmla="*/ 47 h 47"/>
                  <a:gd name="T14" fmla="*/ 47 w 47"/>
                  <a:gd name="T15" fmla="*/ 47 h 47"/>
                  <a:gd name="T16" fmla="*/ 47 w 47"/>
                  <a:gd name="T17" fmla="*/ 47 h 47"/>
                  <a:gd name="T18" fmla="*/ 23 w 47"/>
                  <a:gd name="T19" fmla="*/ 47 h 47"/>
                  <a:gd name="T20" fmla="*/ 23 w 47"/>
                  <a:gd name="T21" fmla="*/ 46 h 47"/>
                  <a:gd name="T22" fmla="*/ 46 w 47"/>
                  <a:gd name="T23" fmla="*/ 46 h 47"/>
                  <a:gd name="T24" fmla="*/ 46 w 47"/>
                  <a:gd name="T25" fmla="*/ 1 h 47"/>
                  <a:gd name="T26" fmla="*/ 23 w 47"/>
                  <a:gd name="T27" fmla="*/ 1 h 47"/>
                  <a:gd name="T28" fmla="*/ 1 w 47"/>
                  <a:gd name="T29" fmla="*/ 1 h 47"/>
                  <a:gd name="T30" fmla="*/ 1 w 47"/>
                  <a:gd name="T31" fmla="*/ 46 h 47"/>
                  <a:gd name="T32" fmla="*/ 23 w 47"/>
                  <a:gd name="T33" fmla="*/ 46 h 47"/>
                  <a:gd name="T34" fmla="*/ 23 w 47"/>
                  <a:gd name="T35" fmla="*/ 47 h 47"/>
                  <a:gd name="T36" fmla="*/ 0 w 47"/>
                  <a:gd name="T37" fmla="*/ 47 h 47"/>
                  <a:gd name="T38" fmla="*/ 0 w 47"/>
                  <a:gd name="T39" fmla="*/ 47 h 47"/>
                  <a:gd name="T40" fmla="*/ 0 w 47"/>
                  <a:gd name="T41" fmla="*/ 47 h 47"/>
                  <a:gd name="T42" fmla="*/ 0 w 47"/>
                  <a:gd name="T43" fmla="*/ 0 h 47"/>
                  <a:gd name="T44" fmla="*/ 0 w 47"/>
                  <a:gd name="T45" fmla="*/ 0 h 47"/>
                  <a:gd name="T46" fmla="*/ 0 w 47"/>
                  <a:gd name="T47" fmla="*/ 0 h 47"/>
                  <a:gd name="T48" fmla="*/ 23 w 47"/>
                  <a:gd name="T49" fmla="*/ 0 h 47"/>
                  <a:gd name="T50" fmla="*/ 23 w 47"/>
                  <a:gd name="T51" fmla="*/ 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7">
                    <a:moveTo>
                      <a:pt x="46" y="1"/>
                    </a:moveTo>
                    <a:lnTo>
                      <a:pt x="23" y="1"/>
                    </a:lnTo>
                    <a:lnTo>
                      <a:pt x="23" y="0"/>
                    </a:lnTo>
                    <a:lnTo>
                      <a:pt x="47" y="0"/>
                    </a:lnTo>
                    <a:lnTo>
                      <a:pt x="47" y="0"/>
                    </a:lnTo>
                    <a:lnTo>
                      <a:pt x="47" y="0"/>
                    </a:lnTo>
                    <a:lnTo>
                      <a:pt x="47" y="47"/>
                    </a:lnTo>
                    <a:lnTo>
                      <a:pt x="47" y="47"/>
                    </a:lnTo>
                    <a:lnTo>
                      <a:pt x="47" y="47"/>
                    </a:lnTo>
                    <a:lnTo>
                      <a:pt x="23" y="47"/>
                    </a:lnTo>
                    <a:lnTo>
                      <a:pt x="23" y="46"/>
                    </a:lnTo>
                    <a:lnTo>
                      <a:pt x="46" y="46"/>
                    </a:lnTo>
                    <a:lnTo>
                      <a:pt x="46" y="1"/>
                    </a:lnTo>
                    <a:close/>
                    <a:moveTo>
                      <a:pt x="23" y="1"/>
                    </a:moveTo>
                    <a:lnTo>
                      <a:pt x="1" y="1"/>
                    </a:lnTo>
                    <a:lnTo>
                      <a:pt x="1" y="46"/>
                    </a:lnTo>
                    <a:lnTo>
                      <a:pt x="23" y="46"/>
                    </a:lnTo>
                    <a:lnTo>
                      <a:pt x="23" y="47"/>
                    </a:lnTo>
                    <a:lnTo>
                      <a:pt x="0" y="47"/>
                    </a:lnTo>
                    <a:lnTo>
                      <a:pt x="0" y="47"/>
                    </a:lnTo>
                    <a:lnTo>
                      <a:pt x="0" y="47"/>
                    </a:lnTo>
                    <a:lnTo>
                      <a:pt x="0" y="0"/>
                    </a:lnTo>
                    <a:lnTo>
                      <a:pt x="0" y="0"/>
                    </a:lnTo>
                    <a:lnTo>
                      <a:pt x="0" y="0"/>
                    </a:lnTo>
                    <a:lnTo>
                      <a:pt x="23" y="0"/>
                    </a:lnTo>
                    <a:lnTo>
                      <a:pt x="23"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283" name="Rectangle 1113"/>
              <p:cNvSpPr>
                <a:spLocks noChangeArrowheads="1"/>
              </p:cNvSpPr>
              <p:nvPr/>
            </p:nvSpPr>
            <p:spPr bwMode="auto">
              <a:xfrm>
                <a:off x="1728" y="1952"/>
                <a:ext cx="46" cy="47"/>
              </a:xfrm>
              <a:prstGeom prst="rect">
                <a:avLst/>
              </a:prstGeom>
              <a:solidFill>
                <a:srgbClr val="ECC4B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284" name="Freeform 1114"/>
              <p:cNvSpPr>
                <a:spLocks noEditPoints="1"/>
              </p:cNvSpPr>
              <p:nvPr/>
            </p:nvSpPr>
            <p:spPr bwMode="auto">
              <a:xfrm>
                <a:off x="1727" y="1952"/>
                <a:ext cx="47" cy="47"/>
              </a:xfrm>
              <a:custGeom>
                <a:avLst/>
                <a:gdLst>
                  <a:gd name="T0" fmla="*/ 23 w 47"/>
                  <a:gd name="T1" fmla="*/ 0 h 47"/>
                  <a:gd name="T2" fmla="*/ 47 w 47"/>
                  <a:gd name="T3" fmla="*/ 0 h 47"/>
                  <a:gd name="T4" fmla="*/ 47 w 47"/>
                  <a:gd name="T5" fmla="*/ 0 h 47"/>
                  <a:gd name="T6" fmla="*/ 47 w 47"/>
                  <a:gd name="T7" fmla="*/ 0 h 47"/>
                  <a:gd name="T8" fmla="*/ 47 w 47"/>
                  <a:gd name="T9" fmla="*/ 47 h 47"/>
                  <a:gd name="T10" fmla="*/ 47 w 47"/>
                  <a:gd name="T11" fmla="*/ 47 h 47"/>
                  <a:gd name="T12" fmla="*/ 47 w 47"/>
                  <a:gd name="T13" fmla="*/ 47 h 47"/>
                  <a:gd name="T14" fmla="*/ 23 w 47"/>
                  <a:gd name="T15" fmla="*/ 47 h 47"/>
                  <a:gd name="T16" fmla="*/ 23 w 47"/>
                  <a:gd name="T17" fmla="*/ 46 h 47"/>
                  <a:gd name="T18" fmla="*/ 47 w 47"/>
                  <a:gd name="T19" fmla="*/ 46 h 47"/>
                  <a:gd name="T20" fmla="*/ 47 w 47"/>
                  <a:gd name="T21" fmla="*/ 1 h 47"/>
                  <a:gd name="T22" fmla="*/ 23 w 47"/>
                  <a:gd name="T23" fmla="*/ 1 h 47"/>
                  <a:gd name="T24" fmla="*/ 23 w 47"/>
                  <a:gd name="T25" fmla="*/ 0 h 47"/>
                  <a:gd name="T26" fmla="*/ 1 w 47"/>
                  <a:gd name="T27" fmla="*/ 0 h 47"/>
                  <a:gd name="T28" fmla="*/ 23 w 47"/>
                  <a:gd name="T29" fmla="*/ 0 h 47"/>
                  <a:gd name="T30" fmla="*/ 23 w 47"/>
                  <a:gd name="T31" fmla="*/ 1 h 47"/>
                  <a:gd name="T32" fmla="*/ 1 w 47"/>
                  <a:gd name="T33" fmla="*/ 1 h 47"/>
                  <a:gd name="T34" fmla="*/ 1 w 47"/>
                  <a:gd name="T35" fmla="*/ 46 h 47"/>
                  <a:gd name="T36" fmla="*/ 23 w 47"/>
                  <a:gd name="T37" fmla="*/ 46 h 47"/>
                  <a:gd name="T38" fmla="*/ 23 w 47"/>
                  <a:gd name="T39" fmla="*/ 47 h 47"/>
                  <a:gd name="T40" fmla="*/ 1 w 47"/>
                  <a:gd name="T41" fmla="*/ 47 h 47"/>
                  <a:gd name="T42" fmla="*/ 0 w 47"/>
                  <a:gd name="T43" fmla="*/ 47 h 47"/>
                  <a:gd name="T44" fmla="*/ 0 w 47"/>
                  <a:gd name="T45" fmla="*/ 47 h 47"/>
                  <a:gd name="T46" fmla="*/ 0 w 47"/>
                  <a:gd name="T47" fmla="*/ 0 h 47"/>
                  <a:gd name="T48" fmla="*/ 0 w 47"/>
                  <a:gd name="T49" fmla="*/ 0 h 47"/>
                  <a:gd name="T50" fmla="*/ 1 w 47"/>
                  <a:gd name="T51"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7">
                    <a:moveTo>
                      <a:pt x="23" y="0"/>
                    </a:moveTo>
                    <a:lnTo>
                      <a:pt x="47" y="0"/>
                    </a:lnTo>
                    <a:lnTo>
                      <a:pt x="47" y="0"/>
                    </a:lnTo>
                    <a:lnTo>
                      <a:pt x="47" y="0"/>
                    </a:lnTo>
                    <a:lnTo>
                      <a:pt x="47" y="47"/>
                    </a:lnTo>
                    <a:lnTo>
                      <a:pt x="47" y="47"/>
                    </a:lnTo>
                    <a:lnTo>
                      <a:pt x="47" y="47"/>
                    </a:lnTo>
                    <a:lnTo>
                      <a:pt x="23" y="47"/>
                    </a:lnTo>
                    <a:lnTo>
                      <a:pt x="23" y="46"/>
                    </a:lnTo>
                    <a:lnTo>
                      <a:pt x="47" y="46"/>
                    </a:lnTo>
                    <a:lnTo>
                      <a:pt x="47" y="1"/>
                    </a:lnTo>
                    <a:lnTo>
                      <a:pt x="23" y="1"/>
                    </a:lnTo>
                    <a:lnTo>
                      <a:pt x="23" y="0"/>
                    </a:lnTo>
                    <a:close/>
                    <a:moveTo>
                      <a:pt x="1" y="0"/>
                    </a:moveTo>
                    <a:lnTo>
                      <a:pt x="23" y="0"/>
                    </a:lnTo>
                    <a:lnTo>
                      <a:pt x="23" y="1"/>
                    </a:lnTo>
                    <a:lnTo>
                      <a:pt x="1" y="1"/>
                    </a:lnTo>
                    <a:lnTo>
                      <a:pt x="1" y="46"/>
                    </a:lnTo>
                    <a:lnTo>
                      <a:pt x="23" y="46"/>
                    </a:lnTo>
                    <a:lnTo>
                      <a:pt x="23" y="47"/>
                    </a:lnTo>
                    <a:lnTo>
                      <a:pt x="1" y="47"/>
                    </a:lnTo>
                    <a:lnTo>
                      <a:pt x="0" y="47"/>
                    </a:lnTo>
                    <a:lnTo>
                      <a:pt x="0" y="47"/>
                    </a:lnTo>
                    <a:lnTo>
                      <a:pt x="0" y="0"/>
                    </a:lnTo>
                    <a:lnTo>
                      <a:pt x="0" y="0"/>
                    </a:ln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285" name="Rectangle 1115"/>
              <p:cNvSpPr>
                <a:spLocks noChangeArrowheads="1"/>
              </p:cNvSpPr>
              <p:nvPr/>
            </p:nvSpPr>
            <p:spPr bwMode="auto">
              <a:xfrm>
                <a:off x="1774" y="1952"/>
                <a:ext cx="45" cy="47"/>
              </a:xfrm>
              <a:prstGeom prst="rect">
                <a:avLst/>
              </a:prstGeom>
              <a:solidFill>
                <a:srgbClr val="ECC4B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286" name="Freeform 1116"/>
              <p:cNvSpPr>
                <a:spLocks noEditPoints="1"/>
              </p:cNvSpPr>
              <p:nvPr/>
            </p:nvSpPr>
            <p:spPr bwMode="auto">
              <a:xfrm>
                <a:off x="1774" y="1952"/>
                <a:ext cx="45" cy="47"/>
              </a:xfrm>
              <a:custGeom>
                <a:avLst/>
                <a:gdLst>
                  <a:gd name="T0" fmla="*/ 45 w 45"/>
                  <a:gd name="T1" fmla="*/ 1 h 47"/>
                  <a:gd name="T2" fmla="*/ 23 w 45"/>
                  <a:gd name="T3" fmla="*/ 1 h 47"/>
                  <a:gd name="T4" fmla="*/ 23 w 45"/>
                  <a:gd name="T5" fmla="*/ 0 h 47"/>
                  <a:gd name="T6" fmla="*/ 45 w 45"/>
                  <a:gd name="T7" fmla="*/ 0 h 47"/>
                  <a:gd name="T8" fmla="*/ 45 w 45"/>
                  <a:gd name="T9" fmla="*/ 0 h 47"/>
                  <a:gd name="T10" fmla="*/ 45 w 45"/>
                  <a:gd name="T11" fmla="*/ 0 h 47"/>
                  <a:gd name="T12" fmla="*/ 45 w 45"/>
                  <a:gd name="T13" fmla="*/ 47 h 47"/>
                  <a:gd name="T14" fmla="*/ 45 w 45"/>
                  <a:gd name="T15" fmla="*/ 47 h 47"/>
                  <a:gd name="T16" fmla="*/ 45 w 45"/>
                  <a:gd name="T17" fmla="*/ 47 h 47"/>
                  <a:gd name="T18" fmla="*/ 23 w 45"/>
                  <a:gd name="T19" fmla="*/ 47 h 47"/>
                  <a:gd name="T20" fmla="*/ 23 w 45"/>
                  <a:gd name="T21" fmla="*/ 46 h 47"/>
                  <a:gd name="T22" fmla="*/ 45 w 45"/>
                  <a:gd name="T23" fmla="*/ 46 h 47"/>
                  <a:gd name="T24" fmla="*/ 45 w 45"/>
                  <a:gd name="T25" fmla="*/ 1 h 47"/>
                  <a:gd name="T26" fmla="*/ 23 w 45"/>
                  <a:gd name="T27" fmla="*/ 1 h 47"/>
                  <a:gd name="T28" fmla="*/ 0 w 45"/>
                  <a:gd name="T29" fmla="*/ 1 h 47"/>
                  <a:gd name="T30" fmla="*/ 0 w 45"/>
                  <a:gd name="T31" fmla="*/ 46 h 47"/>
                  <a:gd name="T32" fmla="*/ 23 w 45"/>
                  <a:gd name="T33" fmla="*/ 46 h 47"/>
                  <a:gd name="T34" fmla="*/ 23 w 45"/>
                  <a:gd name="T35" fmla="*/ 47 h 47"/>
                  <a:gd name="T36" fmla="*/ 0 w 45"/>
                  <a:gd name="T37" fmla="*/ 47 h 47"/>
                  <a:gd name="T38" fmla="*/ 0 w 45"/>
                  <a:gd name="T39" fmla="*/ 47 h 47"/>
                  <a:gd name="T40" fmla="*/ 0 w 45"/>
                  <a:gd name="T41" fmla="*/ 47 h 47"/>
                  <a:gd name="T42" fmla="*/ 0 w 45"/>
                  <a:gd name="T43" fmla="*/ 0 h 47"/>
                  <a:gd name="T44" fmla="*/ 0 w 45"/>
                  <a:gd name="T45" fmla="*/ 0 h 47"/>
                  <a:gd name="T46" fmla="*/ 0 w 45"/>
                  <a:gd name="T47" fmla="*/ 0 h 47"/>
                  <a:gd name="T48" fmla="*/ 23 w 45"/>
                  <a:gd name="T49" fmla="*/ 0 h 47"/>
                  <a:gd name="T50" fmla="*/ 23 w 45"/>
                  <a:gd name="T51" fmla="*/ 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5" h="47">
                    <a:moveTo>
                      <a:pt x="45" y="1"/>
                    </a:moveTo>
                    <a:lnTo>
                      <a:pt x="23" y="1"/>
                    </a:lnTo>
                    <a:lnTo>
                      <a:pt x="23" y="0"/>
                    </a:lnTo>
                    <a:lnTo>
                      <a:pt x="45" y="0"/>
                    </a:lnTo>
                    <a:lnTo>
                      <a:pt x="45" y="0"/>
                    </a:lnTo>
                    <a:lnTo>
                      <a:pt x="45" y="0"/>
                    </a:lnTo>
                    <a:lnTo>
                      <a:pt x="45" y="47"/>
                    </a:lnTo>
                    <a:lnTo>
                      <a:pt x="45" y="47"/>
                    </a:lnTo>
                    <a:lnTo>
                      <a:pt x="45" y="47"/>
                    </a:lnTo>
                    <a:lnTo>
                      <a:pt x="23" y="47"/>
                    </a:lnTo>
                    <a:lnTo>
                      <a:pt x="23" y="46"/>
                    </a:lnTo>
                    <a:lnTo>
                      <a:pt x="45" y="46"/>
                    </a:lnTo>
                    <a:lnTo>
                      <a:pt x="45" y="1"/>
                    </a:lnTo>
                    <a:close/>
                    <a:moveTo>
                      <a:pt x="23" y="1"/>
                    </a:moveTo>
                    <a:lnTo>
                      <a:pt x="0" y="1"/>
                    </a:lnTo>
                    <a:lnTo>
                      <a:pt x="0" y="46"/>
                    </a:lnTo>
                    <a:lnTo>
                      <a:pt x="23" y="46"/>
                    </a:lnTo>
                    <a:lnTo>
                      <a:pt x="23" y="47"/>
                    </a:lnTo>
                    <a:lnTo>
                      <a:pt x="0" y="47"/>
                    </a:lnTo>
                    <a:lnTo>
                      <a:pt x="0" y="47"/>
                    </a:lnTo>
                    <a:lnTo>
                      <a:pt x="0" y="47"/>
                    </a:lnTo>
                    <a:lnTo>
                      <a:pt x="0" y="0"/>
                    </a:lnTo>
                    <a:lnTo>
                      <a:pt x="0" y="0"/>
                    </a:lnTo>
                    <a:lnTo>
                      <a:pt x="0" y="0"/>
                    </a:lnTo>
                    <a:lnTo>
                      <a:pt x="23" y="0"/>
                    </a:lnTo>
                    <a:lnTo>
                      <a:pt x="23"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287" name="Rectangle 1117"/>
              <p:cNvSpPr>
                <a:spLocks noChangeArrowheads="1"/>
              </p:cNvSpPr>
              <p:nvPr/>
            </p:nvSpPr>
            <p:spPr bwMode="auto">
              <a:xfrm>
                <a:off x="1819" y="1952"/>
                <a:ext cx="46" cy="47"/>
              </a:xfrm>
              <a:prstGeom prst="rect">
                <a:avLst/>
              </a:prstGeom>
              <a:solidFill>
                <a:srgbClr val="ECC4B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288" name="Freeform 1118"/>
              <p:cNvSpPr>
                <a:spLocks noEditPoints="1"/>
              </p:cNvSpPr>
              <p:nvPr/>
            </p:nvSpPr>
            <p:spPr bwMode="auto">
              <a:xfrm>
                <a:off x="1819" y="1952"/>
                <a:ext cx="47" cy="47"/>
              </a:xfrm>
              <a:custGeom>
                <a:avLst/>
                <a:gdLst>
                  <a:gd name="T0" fmla="*/ 24 w 47"/>
                  <a:gd name="T1" fmla="*/ 0 h 47"/>
                  <a:gd name="T2" fmla="*/ 46 w 47"/>
                  <a:gd name="T3" fmla="*/ 0 h 47"/>
                  <a:gd name="T4" fmla="*/ 47 w 47"/>
                  <a:gd name="T5" fmla="*/ 0 h 47"/>
                  <a:gd name="T6" fmla="*/ 47 w 47"/>
                  <a:gd name="T7" fmla="*/ 0 h 47"/>
                  <a:gd name="T8" fmla="*/ 47 w 47"/>
                  <a:gd name="T9" fmla="*/ 47 h 47"/>
                  <a:gd name="T10" fmla="*/ 47 w 47"/>
                  <a:gd name="T11" fmla="*/ 47 h 47"/>
                  <a:gd name="T12" fmla="*/ 46 w 47"/>
                  <a:gd name="T13" fmla="*/ 47 h 47"/>
                  <a:gd name="T14" fmla="*/ 24 w 47"/>
                  <a:gd name="T15" fmla="*/ 47 h 47"/>
                  <a:gd name="T16" fmla="*/ 24 w 47"/>
                  <a:gd name="T17" fmla="*/ 46 h 47"/>
                  <a:gd name="T18" fmla="*/ 46 w 47"/>
                  <a:gd name="T19" fmla="*/ 46 h 47"/>
                  <a:gd name="T20" fmla="*/ 46 w 47"/>
                  <a:gd name="T21" fmla="*/ 1 h 47"/>
                  <a:gd name="T22" fmla="*/ 24 w 47"/>
                  <a:gd name="T23" fmla="*/ 1 h 47"/>
                  <a:gd name="T24" fmla="*/ 24 w 47"/>
                  <a:gd name="T25" fmla="*/ 0 h 47"/>
                  <a:gd name="T26" fmla="*/ 0 w 47"/>
                  <a:gd name="T27" fmla="*/ 0 h 47"/>
                  <a:gd name="T28" fmla="*/ 24 w 47"/>
                  <a:gd name="T29" fmla="*/ 0 h 47"/>
                  <a:gd name="T30" fmla="*/ 24 w 47"/>
                  <a:gd name="T31" fmla="*/ 1 h 47"/>
                  <a:gd name="T32" fmla="*/ 0 w 47"/>
                  <a:gd name="T33" fmla="*/ 1 h 47"/>
                  <a:gd name="T34" fmla="*/ 0 w 47"/>
                  <a:gd name="T35" fmla="*/ 46 h 47"/>
                  <a:gd name="T36" fmla="*/ 24 w 47"/>
                  <a:gd name="T37" fmla="*/ 46 h 47"/>
                  <a:gd name="T38" fmla="*/ 24 w 47"/>
                  <a:gd name="T39" fmla="*/ 47 h 47"/>
                  <a:gd name="T40" fmla="*/ 0 w 47"/>
                  <a:gd name="T41" fmla="*/ 47 h 47"/>
                  <a:gd name="T42" fmla="*/ 0 w 47"/>
                  <a:gd name="T43" fmla="*/ 47 h 47"/>
                  <a:gd name="T44" fmla="*/ 0 w 47"/>
                  <a:gd name="T45" fmla="*/ 47 h 47"/>
                  <a:gd name="T46" fmla="*/ 0 w 47"/>
                  <a:gd name="T47" fmla="*/ 0 h 47"/>
                  <a:gd name="T48" fmla="*/ 0 w 47"/>
                  <a:gd name="T49" fmla="*/ 0 h 47"/>
                  <a:gd name="T50" fmla="*/ 0 w 47"/>
                  <a:gd name="T51"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7">
                    <a:moveTo>
                      <a:pt x="24" y="0"/>
                    </a:moveTo>
                    <a:lnTo>
                      <a:pt x="46" y="0"/>
                    </a:lnTo>
                    <a:lnTo>
                      <a:pt x="47" y="0"/>
                    </a:lnTo>
                    <a:lnTo>
                      <a:pt x="47" y="0"/>
                    </a:lnTo>
                    <a:lnTo>
                      <a:pt x="47" y="47"/>
                    </a:lnTo>
                    <a:lnTo>
                      <a:pt x="47" y="47"/>
                    </a:lnTo>
                    <a:lnTo>
                      <a:pt x="46" y="47"/>
                    </a:lnTo>
                    <a:lnTo>
                      <a:pt x="24" y="47"/>
                    </a:lnTo>
                    <a:lnTo>
                      <a:pt x="24" y="46"/>
                    </a:lnTo>
                    <a:lnTo>
                      <a:pt x="46" y="46"/>
                    </a:lnTo>
                    <a:lnTo>
                      <a:pt x="46" y="1"/>
                    </a:lnTo>
                    <a:lnTo>
                      <a:pt x="24" y="1"/>
                    </a:lnTo>
                    <a:lnTo>
                      <a:pt x="24" y="0"/>
                    </a:lnTo>
                    <a:close/>
                    <a:moveTo>
                      <a:pt x="0" y="0"/>
                    </a:moveTo>
                    <a:lnTo>
                      <a:pt x="24" y="0"/>
                    </a:lnTo>
                    <a:lnTo>
                      <a:pt x="24" y="1"/>
                    </a:lnTo>
                    <a:lnTo>
                      <a:pt x="0" y="1"/>
                    </a:lnTo>
                    <a:lnTo>
                      <a:pt x="0" y="46"/>
                    </a:lnTo>
                    <a:lnTo>
                      <a:pt x="24" y="46"/>
                    </a:lnTo>
                    <a:lnTo>
                      <a:pt x="24" y="47"/>
                    </a:lnTo>
                    <a:lnTo>
                      <a:pt x="0" y="47"/>
                    </a:lnTo>
                    <a:lnTo>
                      <a:pt x="0" y="47"/>
                    </a:lnTo>
                    <a:lnTo>
                      <a:pt x="0" y="47"/>
                    </a:lnTo>
                    <a:lnTo>
                      <a:pt x="0" y="0"/>
                    </a:lnTo>
                    <a:lnTo>
                      <a:pt x="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289" name="Rectangle 1119"/>
              <p:cNvSpPr>
                <a:spLocks noChangeArrowheads="1"/>
              </p:cNvSpPr>
              <p:nvPr/>
            </p:nvSpPr>
            <p:spPr bwMode="auto">
              <a:xfrm>
                <a:off x="1865" y="1952"/>
                <a:ext cx="47" cy="47"/>
              </a:xfrm>
              <a:prstGeom prst="rect">
                <a:avLst/>
              </a:prstGeom>
              <a:solidFill>
                <a:srgbClr val="A06DA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290" name="Freeform 1120"/>
              <p:cNvSpPr>
                <a:spLocks noEditPoints="1"/>
              </p:cNvSpPr>
              <p:nvPr/>
            </p:nvSpPr>
            <p:spPr bwMode="auto">
              <a:xfrm>
                <a:off x="1865" y="1952"/>
                <a:ext cx="47" cy="47"/>
              </a:xfrm>
              <a:custGeom>
                <a:avLst/>
                <a:gdLst>
                  <a:gd name="T0" fmla="*/ 47 w 47"/>
                  <a:gd name="T1" fmla="*/ 1 h 47"/>
                  <a:gd name="T2" fmla="*/ 24 w 47"/>
                  <a:gd name="T3" fmla="*/ 1 h 47"/>
                  <a:gd name="T4" fmla="*/ 24 w 47"/>
                  <a:gd name="T5" fmla="*/ 0 h 47"/>
                  <a:gd name="T6" fmla="*/ 47 w 47"/>
                  <a:gd name="T7" fmla="*/ 0 h 47"/>
                  <a:gd name="T8" fmla="*/ 47 w 47"/>
                  <a:gd name="T9" fmla="*/ 0 h 47"/>
                  <a:gd name="T10" fmla="*/ 47 w 47"/>
                  <a:gd name="T11" fmla="*/ 0 h 47"/>
                  <a:gd name="T12" fmla="*/ 47 w 47"/>
                  <a:gd name="T13" fmla="*/ 47 h 47"/>
                  <a:gd name="T14" fmla="*/ 47 w 47"/>
                  <a:gd name="T15" fmla="*/ 47 h 47"/>
                  <a:gd name="T16" fmla="*/ 47 w 47"/>
                  <a:gd name="T17" fmla="*/ 47 h 47"/>
                  <a:gd name="T18" fmla="*/ 24 w 47"/>
                  <a:gd name="T19" fmla="*/ 47 h 47"/>
                  <a:gd name="T20" fmla="*/ 24 w 47"/>
                  <a:gd name="T21" fmla="*/ 46 h 47"/>
                  <a:gd name="T22" fmla="*/ 47 w 47"/>
                  <a:gd name="T23" fmla="*/ 46 h 47"/>
                  <a:gd name="T24" fmla="*/ 47 w 47"/>
                  <a:gd name="T25" fmla="*/ 1 h 47"/>
                  <a:gd name="T26" fmla="*/ 24 w 47"/>
                  <a:gd name="T27" fmla="*/ 1 h 47"/>
                  <a:gd name="T28" fmla="*/ 1 w 47"/>
                  <a:gd name="T29" fmla="*/ 1 h 47"/>
                  <a:gd name="T30" fmla="*/ 1 w 47"/>
                  <a:gd name="T31" fmla="*/ 46 h 47"/>
                  <a:gd name="T32" fmla="*/ 24 w 47"/>
                  <a:gd name="T33" fmla="*/ 46 h 47"/>
                  <a:gd name="T34" fmla="*/ 24 w 47"/>
                  <a:gd name="T35" fmla="*/ 47 h 47"/>
                  <a:gd name="T36" fmla="*/ 0 w 47"/>
                  <a:gd name="T37" fmla="*/ 47 h 47"/>
                  <a:gd name="T38" fmla="*/ 0 w 47"/>
                  <a:gd name="T39" fmla="*/ 47 h 47"/>
                  <a:gd name="T40" fmla="*/ 0 w 47"/>
                  <a:gd name="T41" fmla="*/ 47 h 47"/>
                  <a:gd name="T42" fmla="*/ 0 w 47"/>
                  <a:gd name="T43" fmla="*/ 0 h 47"/>
                  <a:gd name="T44" fmla="*/ 0 w 47"/>
                  <a:gd name="T45" fmla="*/ 0 h 47"/>
                  <a:gd name="T46" fmla="*/ 0 w 47"/>
                  <a:gd name="T47" fmla="*/ 0 h 47"/>
                  <a:gd name="T48" fmla="*/ 24 w 47"/>
                  <a:gd name="T49" fmla="*/ 0 h 47"/>
                  <a:gd name="T50" fmla="*/ 24 w 47"/>
                  <a:gd name="T51" fmla="*/ 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7">
                    <a:moveTo>
                      <a:pt x="47" y="1"/>
                    </a:moveTo>
                    <a:lnTo>
                      <a:pt x="24" y="1"/>
                    </a:lnTo>
                    <a:lnTo>
                      <a:pt x="24" y="0"/>
                    </a:lnTo>
                    <a:lnTo>
                      <a:pt x="47" y="0"/>
                    </a:lnTo>
                    <a:lnTo>
                      <a:pt x="47" y="0"/>
                    </a:lnTo>
                    <a:lnTo>
                      <a:pt x="47" y="0"/>
                    </a:lnTo>
                    <a:lnTo>
                      <a:pt x="47" y="47"/>
                    </a:lnTo>
                    <a:lnTo>
                      <a:pt x="47" y="47"/>
                    </a:lnTo>
                    <a:lnTo>
                      <a:pt x="47" y="47"/>
                    </a:lnTo>
                    <a:lnTo>
                      <a:pt x="24" y="47"/>
                    </a:lnTo>
                    <a:lnTo>
                      <a:pt x="24" y="46"/>
                    </a:lnTo>
                    <a:lnTo>
                      <a:pt x="47" y="46"/>
                    </a:lnTo>
                    <a:lnTo>
                      <a:pt x="47" y="1"/>
                    </a:lnTo>
                    <a:close/>
                    <a:moveTo>
                      <a:pt x="24" y="1"/>
                    </a:moveTo>
                    <a:lnTo>
                      <a:pt x="1" y="1"/>
                    </a:lnTo>
                    <a:lnTo>
                      <a:pt x="1" y="46"/>
                    </a:lnTo>
                    <a:lnTo>
                      <a:pt x="24" y="46"/>
                    </a:lnTo>
                    <a:lnTo>
                      <a:pt x="24" y="47"/>
                    </a:lnTo>
                    <a:lnTo>
                      <a:pt x="0" y="47"/>
                    </a:lnTo>
                    <a:lnTo>
                      <a:pt x="0" y="47"/>
                    </a:lnTo>
                    <a:lnTo>
                      <a:pt x="0" y="47"/>
                    </a:lnTo>
                    <a:lnTo>
                      <a:pt x="0" y="0"/>
                    </a:lnTo>
                    <a:lnTo>
                      <a:pt x="0" y="0"/>
                    </a:lnTo>
                    <a:lnTo>
                      <a:pt x="0" y="0"/>
                    </a:lnTo>
                    <a:lnTo>
                      <a:pt x="24" y="0"/>
                    </a:lnTo>
                    <a:lnTo>
                      <a:pt x="2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291" name="Rectangle 1121"/>
              <p:cNvSpPr>
                <a:spLocks noChangeArrowheads="1"/>
              </p:cNvSpPr>
              <p:nvPr/>
            </p:nvSpPr>
            <p:spPr bwMode="auto">
              <a:xfrm>
                <a:off x="1635" y="2045"/>
                <a:ext cx="46" cy="46"/>
              </a:xfrm>
              <a:prstGeom prst="rect">
                <a:avLst/>
              </a:prstGeom>
              <a:solidFill>
                <a:srgbClr val="ECC4B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292" name="Freeform 1122"/>
              <p:cNvSpPr>
                <a:spLocks noEditPoints="1"/>
              </p:cNvSpPr>
              <p:nvPr/>
            </p:nvSpPr>
            <p:spPr bwMode="auto">
              <a:xfrm>
                <a:off x="1635" y="2045"/>
                <a:ext cx="47" cy="47"/>
              </a:xfrm>
              <a:custGeom>
                <a:avLst/>
                <a:gdLst>
                  <a:gd name="T0" fmla="*/ 24 w 47"/>
                  <a:gd name="T1" fmla="*/ 0 h 47"/>
                  <a:gd name="T2" fmla="*/ 46 w 47"/>
                  <a:gd name="T3" fmla="*/ 0 h 47"/>
                  <a:gd name="T4" fmla="*/ 47 w 47"/>
                  <a:gd name="T5" fmla="*/ 0 h 47"/>
                  <a:gd name="T6" fmla="*/ 47 w 47"/>
                  <a:gd name="T7" fmla="*/ 0 h 47"/>
                  <a:gd name="T8" fmla="*/ 47 w 47"/>
                  <a:gd name="T9" fmla="*/ 46 h 47"/>
                  <a:gd name="T10" fmla="*/ 47 w 47"/>
                  <a:gd name="T11" fmla="*/ 47 h 47"/>
                  <a:gd name="T12" fmla="*/ 46 w 47"/>
                  <a:gd name="T13" fmla="*/ 47 h 47"/>
                  <a:gd name="T14" fmla="*/ 24 w 47"/>
                  <a:gd name="T15" fmla="*/ 47 h 47"/>
                  <a:gd name="T16" fmla="*/ 24 w 47"/>
                  <a:gd name="T17" fmla="*/ 46 h 47"/>
                  <a:gd name="T18" fmla="*/ 46 w 47"/>
                  <a:gd name="T19" fmla="*/ 46 h 47"/>
                  <a:gd name="T20" fmla="*/ 46 w 47"/>
                  <a:gd name="T21" fmla="*/ 0 h 47"/>
                  <a:gd name="T22" fmla="*/ 24 w 47"/>
                  <a:gd name="T23" fmla="*/ 0 h 47"/>
                  <a:gd name="T24" fmla="*/ 24 w 47"/>
                  <a:gd name="T25" fmla="*/ 0 h 47"/>
                  <a:gd name="T26" fmla="*/ 0 w 47"/>
                  <a:gd name="T27" fmla="*/ 0 h 47"/>
                  <a:gd name="T28" fmla="*/ 24 w 47"/>
                  <a:gd name="T29" fmla="*/ 0 h 47"/>
                  <a:gd name="T30" fmla="*/ 24 w 47"/>
                  <a:gd name="T31" fmla="*/ 0 h 47"/>
                  <a:gd name="T32" fmla="*/ 0 w 47"/>
                  <a:gd name="T33" fmla="*/ 0 h 47"/>
                  <a:gd name="T34" fmla="*/ 0 w 47"/>
                  <a:gd name="T35" fmla="*/ 46 h 47"/>
                  <a:gd name="T36" fmla="*/ 24 w 47"/>
                  <a:gd name="T37" fmla="*/ 46 h 47"/>
                  <a:gd name="T38" fmla="*/ 24 w 47"/>
                  <a:gd name="T39" fmla="*/ 47 h 47"/>
                  <a:gd name="T40" fmla="*/ 0 w 47"/>
                  <a:gd name="T41" fmla="*/ 47 h 47"/>
                  <a:gd name="T42" fmla="*/ 0 w 47"/>
                  <a:gd name="T43" fmla="*/ 47 h 47"/>
                  <a:gd name="T44" fmla="*/ 0 w 47"/>
                  <a:gd name="T45" fmla="*/ 46 h 47"/>
                  <a:gd name="T46" fmla="*/ 0 w 47"/>
                  <a:gd name="T47" fmla="*/ 0 h 47"/>
                  <a:gd name="T48" fmla="*/ 0 w 47"/>
                  <a:gd name="T49" fmla="*/ 0 h 47"/>
                  <a:gd name="T50" fmla="*/ 0 w 47"/>
                  <a:gd name="T51"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7">
                    <a:moveTo>
                      <a:pt x="24" y="0"/>
                    </a:moveTo>
                    <a:lnTo>
                      <a:pt x="46" y="0"/>
                    </a:lnTo>
                    <a:lnTo>
                      <a:pt x="47" y="0"/>
                    </a:lnTo>
                    <a:lnTo>
                      <a:pt x="47" y="0"/>
                    </a:lnTo>
                    <a:lnTo>
                      <a:pt x="47" y="46"/>
                    </a:lnTo>
                    <a:lnTo>
                      <a:pt x="47" y="47"/>
                    </a:lnTo>
                    <a:lnTo>
                      <a:pt x="46" y="47"/>
                    </a:lnTo>
                    <a:lnTo>
                      <a:pt x="24" y="47"/>
                    </a:lnTo>
                    <a:lnTo>
                      <a:pt x="24" y="46"/>
                    </a:lnTo>
                    <a:lnTo>
                      <a:pt x="46" y="46"/>
                    </a:lnTo>
                    <a:lnTo>
                      <a:pt x="46" y="0"/>
                    </a:lnTo>
                    <a:lnTo>
                      <a:pt x="24" y="0"/>
                    </a:lnTo>
                    <a:lnTo>
                      <a:pt x="24" y="0"/>
                    </a:lnTo>
                    <a:close/>
                    <a:moveTo>
                      <a:pt x="0" y="0"/>
                    </a:moveTo>
                    <a:lnTo>
                      <a:pt x="24" y="0"/>
                    </a:lnTo>
                    <a:lnTo>
                      <a:pt x="24" y="0"/>
                    </a:lnTo>
                    <a:lnTo>
                      <a:pt x="0" y="0"/>
                    </a:lnTo>
                    <a:lnTo>
                      <a:pt x="0" y="46"/>
                    </a:lnTo>
                    <a:lnTo>
                      <a:pt x="24" y="46"/>
                    </a:lnTo>
                    <a:lnTo>
                      <a:pt x="24" y="47"/>
                    </a:lnTo>
                    <a:lnTo>
                      <a:pt x="0" y="47"/>
                    </a:lnTo>
                    <a:lnTo>
                      <a:pt x="0" y="47"/>
                    </a:lnTo>
                    <a:lnTo>
                      <a:pt x="0" y="46"/>
                    </a:lnTo>
                    <a:lnTo>
                      <a:pt x="0" y="0"/>
                    </a:lnTo>
                    <a:lnTo>
                      <a:pt x="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293" name="Rectangle 1123"/>
              <p:cNvSpPr>
                <a:spLocks noChangeArrowheads="1"/>
              </p:cNvSpPr>
              <p:nvPr/>
            </p:nvSpPr>
            <p:spPr bwMode="auto">
              <a:xfrm>
                <a:off x="1728" y="2045"/>
                <a:ext cx="46" cy="46"/>
              </a:xfrm>
              <a:prstGeom prst="rect">
                <a:avLst/>
              </a:prstGeom>
              <a:solidFill>
                <a:srgbClr val="A06DA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294" name="Freeform 1124"/>
              <p:cNvSpPr>
                <a:spLocks noEditPoints="1"/>
              </p:cNvSpPr>
              <p:nvPr/>
            </p:nvSpPr>
            <p:spPr bwMode="auto">
              <a:xfrm>
                <a:off x="1727" y="2045"/>
                <a:ext cx="47" cy="47"/>
              </a:xfrm>
              <a:custGeom>
                <a:avLst/>
                <a:gdLst>
                  <a:gd name="T0" fmla="*/ 23 w 47"/>
                  <a:gd name="T1" fmla="*/ 0 h 47"/>
                  <a:gd name="T2" fmla="*/ 47 w 47"/>
                  <a:gd name="T3" fmla="*/ 0 h 47"/>
                  <a:gd name="T4" fmla="*/ 47 w 47"/>
                  <a:gd name="T5" fmla="*/ 0 h 47"/>
                  <a:gd name="T6" fmla="*/ 47 w 47"/>
                  <a:gd name="T7" fmla="*/ 0 h 47"/>
                  <a:gd name="T8" fmla="*/ 47 w 47"/>
                  <a:gd name="T9" fmla="*/ 46 h 47"/>
                  <a:gd name="T10" fmla="*/ 47 w 47"/>
                  <a:gd name="T11" fmla="*/ 47 h 47"/>
                  <a:gd name="T12" fmla="*/ 47 w 47"/>
                  <a:gd name="T13" fmla="*/ 47 h 47"/>
                  <a:gd name="T14" fmla="*/ 23 w 47"/>
                  <a:gd name="T15" fmla="*/ 47 h 47"/>
                  <a:gd name="T16" fmla="*/ 23 w 47"/>
                  <a:gd name="T17" fmla="*/ 46 h 47"/>
                  <a:gd name="T18" fmla="*/ 47 w 47"/>
                  <a:gd name="T19" fmla="*/ 46 h 47"/>
                  <a:gd name="T20" fmla="*/ 47 w 47"/>
                  <a:gd name="T21" fmla="*/ 0 h 47"/>
                  <a:gd name="T22" fmla="*/ 23 w 47"/>
                  <a:gd name="T23" fmla="*/ 0 h 47"/>
                  <a:gd name="T24" fmla="*/ 23 w 47"/>
                  <a:gd name="T25" fmla="*/ 0 h 47"/>
                  <a:gd name="T26" fmla="*/ 1 w 47"/>
                  <a:gd name="T27" fmla="*/ 0 h 47"/>
                  <a:gd name="T28" fmla="*/ 23 w 47"/>
                  <a:gd name="T29" fmla="*/ 0 h 47"/>
                  <a:gd name="T30" fmla="*/ 23 w 47"/>
                  <a:gd name="T31" fmla="*/ 0 h 47"/>
                  <a:gd name="T32" fmla="*/ 1 w 47"/>
                  <a:gd name="T33" fmla="*/ 0 h 47"/>
                  <a:gd name="T34" fmla="*/ 1 w 47"/>
                  <a:gd name="T35" fmla="*/ 46 h 47"/>
                  <a:gd name="T36" fmla="*/ 23 w 47"/>
                  <a:gd name="T37" fmla="*/ 46 h 47"/>
                  <a:gd name="T38" fmla="*/ 23 w 47"/>
                  <a:gd name="T39" fmla="*/ 47 h 47"/>
                  <a:gd name="T40" fmla="*/ 1 w 47"/>
                  <a:gd name="T41" fmla="*/ 47 h 47"/>
                  <a:gd name="T42" fmla="*/ 0 w 47"/>
                  <a:gd name="T43" fmla="*/ 47 h 47"/>
                  <a:gd name="T44" fmla="*/ 0 w 47"/>
                  <a:gd name="T45" fmla="*/ 46 h 47"/>
                  <a:gd name="T46" fmla="*/ 0 w 47"/>
                  <a:gd name="T47" fmla="*/ 0 h 47"/>
                  <a:gd name="T48" fmla="*/ 0 w 47"/>
                  <a:gd name="T49" fmla="*/ 0 h 47"/>
                  <a:gd name="T50" fmla="*/ 1 w 47"/>
                  <a:gd name="T51"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7">
                    <a:moveTo>
                      <a:pt x="23" y="0"/>
                    </a:moveTo>
                    <a:lnTo>
                      <a:pt x="47" y="0"/>
                    </a:lnTo>
                    <a:lnTo>
                      <a:pt x="47" y="0"/>
                    </a:lnTo>
                    <a:lnTo>
                      <a:pt x="47" y="0"/>
                    </a:lnTo>
                    <a:lnTo>
                      <a:pt x="47" y="46"/>
                    </a:lnTo>
                    <a:lnTo>
                      <a:pt x="47" y="47"/>
                    </a:lnTo>
                    <a:lnTo>
                      <a:pt x="47" y="47"/>
                    </a:lnTo>
                    <a:lnTo>
                      <a:pt x="23" y="47"/>
                    </a:lnTo>
                    <a:lnTo>
                      <a:pt x="23" y="46"/>
                    </a:lnTo>
                    <a:lnTo>
                      <a:pt x="47" y="46"/>
                    </a:lnTo>
                    <a:lnTo>
                      <a:pt x="47" y="0"/>
                    </a:lnTo>
                    <a:lnTo>
                      <a:pt x="23" y="0"/>
                    </a:lnTo>
                    <a:lnTo>
                      <a:pt x="23" y="0"/>
                    </a:lnTo>
                    <a:close/>
                    <a:moveTo>
                      <a:pt x="1" y="0"/>
                    </a:moveTo>
                    <a:lnTo>
                      <a:pt x="23" y="0"/>
                    </a:lnTo>
                    <a:lnTo>
                      <a:pt x="23" y="0"/>
                    </a:lnTo>
                    <a:lnTo>
                      <a:pt x="1" y="0"/>
                    </a:lnTo>
                    <a:lnTo>
                      <a:pt x="1" y="46"/>
                    </a:lnTo>
                    <a:lnTo>
                      <a:pt x="23" y="46"/>
                    </a:lnTo>
                    <a:lnTo>
                      <a:pt x="23" y="47"/>
                    </a:lnTo>
                    <a:lnTo>
                      <a:pt x="1" y="47"/>
                    </a:lnTo>
                    <a:lnTo>
                      <a:pt x="0" y="47"/>
                    </a:lnTo>
                    <a:lnTo>
                      <a:pt x="0" y="46"/>
                    </a:lnTo>
                    <a:lnTo>
                      <a:pt x="0" y="0"/>
                    </a:lnTo>
                    <a:lnTo>
                      <a:pt x="0" y="0"/>
                    </a:ln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295" name="Rectangle 1125"/>
              <p:cNvSpPr>
                <a:spLocks noChangeArrowheads="1"/>
              </p:cNvSpPr>
              <p:nvPr/>
            </p:nvSpPr>
            <p:spPr bwMode="auto">
              <a:xfrm>
                <a:off x="1774" y="2045"/>
                <a:ext cx="45" cy="46"/>
              </a:xfrm>
              <a:prstGeom prst="rect">
                <a:avLst/>
              </a:prstGeom>
              <a:solidFill>
                <a:srgbClr val="A06DA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296" name="Freeform 1126"/>
              <p:cNvSpPr>
                <a:spLocks noEditPoints="1"/>
              </p:cNvSpPr>
              <p:nvPr/>
            </p:nvSpPr>
            <p:spPr bwMode="auto">
              <a:xfrm>
                <a:off x="1774" y="2045"/>
                <a:ext cx="45" cy="47"/>
              </a:xfrm>
              <a:custGeom>
                <a:avLst/>
                <a:gdLst>
                  <a:gd name="T0" fmla="*/ 45 w 45"/>
                  <a:gd name="T1" fmla="*/ 0 h 47"/>
                  <a:gd name="T2" fmla="*/ 23 w 45"/>
                  <a:gd name="T3" fmla="*/ 0 h 47"/>
                  <a:gd name="T4" fmla="*/ 23 w 45"/>
                  <a:gd name="T5" fmla="*/ 0 h 47"/>
                  <a:gd name="T6" fmla="*/ 45 w 45"/>
                  <a:gd name="T7" fmla="*/ 0 h 47"/>
                  <a:gd name="T8" fmla="*/ 45 w 45"/>
                  <a:gd name="T9" fmla="*/ 0 h 47"/>
                  <a:gd name="T10" fmla="*/ 45 w 45"/>
                  <a:gd name="T11" fmla="*/ 0 h 47"/>
                  <a:gd name="T12" fmla="*/ 45 w 45"/>
                  <a:gd name="T13" fmla="*/ 46 h 47"/>
                  <a:gd name="T14" fmla="*/ 45 w 45"/>
                  <a:gd name="T15" fmla="*/ 47 h 47"/>
                  <a:gd name="T16" fmla="*/ 45 w 45"/>
                  <a:gd name="T17" fmla="*/ 47 h 47"/>
                  <a:gd name="T18" fmla="*/ 23 w 45"/>
                  <a:gd name="T19" fmla="*/ 47 h 47"/>
                  <a:gd name="T20" fmla="*/ 23 w 45"/>
                  <a:gd name="T21" fmla="*/ 46 h 47"/>
                  <a:gd name="T22" fmla="*/ 45 w 45"/>
                  <a:gd name="T23" fmla="*/ 46 h 47"/>
                  <a:gd name="T24" fmla="*/ 45 w 45"/>
                  <a:gd name="T25" fmla="*/ 0 h 47"/>
                  <a:gd name="T26" fmla="*/ 23 w 45"/>
                  <a:gd name="T27" fmla="*/ 0 h 47"/>
                  <a:gd name="T28" fmla="*/ 0 w 45"/>
                  <a:gd name="T29" fmla="*/ 0 h 47"/>
                  <a:gd name="T30" fmla="*/ 0 w 45"/>
                  <a:gd name="T31" fmla="*/ 46 h 47"/>
                  <a:gd name="T32" fmla="*/ 23 w 45"/>
                  <a:gd name="T33" fmla="*/ 46 h 47"/>
                  <a:gd name="T34" fmla="*/ 23 w 45"/>
                  <a:gd name="T35" fmla="*/ 47 h 47"/>
                  <a:gd name="T36" fmla="*/ 0 w 45"/>
                  <a:gd name="T37" fmla="*/ 47 h 47"/>
                  <a:gd name="T38" fmla="*/ 0 w 45"/>
                  <a:gd name="T39" fmla="*/ 47 h 47"/>
                  <a:gd name="T40" fmla="*/ 0 w 45"/>
                  <a:gd name="T41" fmla="*/ 46 h 47"/>
                  <a:gd name="T42" fmla="*/ 0 w 45"/>
                  <a:gd name="T43" fmla="*/ 0 h 47"/>
                  <a:gd name="T44" fmla="*/ 0 w 45"/>
                  <a:gd name="T45" fmla="*/ 0 h 47"/>
                  <a:gd name="T46" fmla="*/ 0 w 45"/>
                  <a:gd name="T47" fmla="*/ 0 h 47"/>
                  <a:gd name="T48" fmla="*/ 23 w 45"/>
                  <a:gd name="T49" fmla="*/ 0 h 47"/>
                  <a:gd name="T50" fmla="*/ 23 w 45"/>
                  <a:gd name="T51"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5" h="47">
                    <a:moveTo>
                      <a:pt x="45" y="0"/>
                    </a:moveTo>
                    <a:lnTo>
                      <a:pt x="23" y="0"/>
                    </a:lnTo>
                    <a:lnTo>
                      <a:pt x="23" y="0"/>
                    </a:lnTo>
                    <a:lnTo>
                      <a:pt x="45" y="0"/>
                    </a:lnTo>
                    <a:lnTo>
                      <a:pt x="45" y="0"/>
                    </a:lnTo>
                    <a:lnTo>
                      <a:pt x="45" y="0"/>
                    </a:lnTo>
                    <a:lnTo>
                      <a:pt x="45" y="46"/>
                    </a:lnTo>
                    <a:lnTo>
                      <a:pt x="45" y="47"/>
                    </a:lnTo>
                    <a:lnTo>
                      <a:pt x="45" y="47"/>
                    </a:lnTo>
                    <a:lnTo>
                      <a:pt x="23" y="47"/>
                    </a:lnTo>
                    <a:lnTo>
                      <a:pt x="23" y="46"/>
                    </a:lnTo>
                    <a:lnTo>
                      <a:pt x="45" y="46"/>
                    </a:lnTo>
                    <a:lnTo>
                      <a:pt x="45" y="0"/>
                    </a:lnTo>
                    <a:close/>
                    <a:moveTo>
                      <a:pt x="23" y="0"/>
                    </a:moveTo>
                    <a:lnTo>
                      <a:pt x="0" y="0"/>
                    </a:lnTo>
                    <a:lnTo>
                      <a:pt x="0" y="46"/>
                    </a:lnTo>
                    <a:lnTo>
                      <a:pt x="23" y="46"/>
                    </a:lnTo>
                    <a:lnTo>
                      <a:pt x="23" y="47"/>
                    </a:lnTo>
                    <a:lnTo>
                      <a:pt x="0" y="47"/>
                    </a:lnTo>
                    <a:lnTo>
                      <a:pt x="0" y="47"/>
                    </a:lnTo>
                    <a:lnTo>
                      <a:pt x="0" y="46"/>
                    </a:lnTo>
                    <a:lnTo>
                      <a:pt x="0" y="0"/>
                    </a:lnTo>
                    <a:lnTo>
                      <a:pt x="0" y="0"/>
                    </a:lnTo>
                    <a:lnTo>
                      <a:pt x="0" y="0"/>
                    </a:lnTo>
                    <a:lnTo>
                      <a:pt x="23" y="0"/>
                    </a:lnTo>
                    <a:lnTo>
                      <a:pt x="2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297" name="Rectangle 1127"/>
              <p:cNvSpPr>
                <a:spLocks noChangeArrowheads="1"/>
              </p:cNvSpPr>
              <p:nvPr/>
            </p:nvSpPr>
            <p:spPr bwMode="auto">
              <a:xfrm>
                <a:off x="1819" y="2045"/>
                <a:ext cx="46" cy="46"/>
              </a:xfrm>
              <a:prstGeom prst="rect">
                <a:avLst/>
              </a:prstGeom>
              <a:solidFill>
                <a:srgbClr val="A06DA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298" name="Freeform 1128"/>
              <p:cNvSpPr>
                <a:spLocks noEditPoints="1"/>
              </p:cNvSpPr>
              <p:nvPr/>
            </p:nvSpPr>
            <p:spPr bwMode="auto">
              <a:xfrm>
                <a:off x="1819" y="2045"/>
                <a:ext cx="47" cy="47"/>
              </a:xfrm>
              <a:custGeom>
                <a:avLst/>
                <a:gdLst>
                  <a:gd name="T0" fmla="*/ 24 w 47"/>
                  <a:gd name="T1" fmla="*/ 0 h 47"/>
                  <a:gd name="T2" fmla="*/ 46 w 47"/>
                  <a:gd name="T3" fmla="*/ 0 h 47"/>
                  <a:gd name="T4" fmla="*/ 47 w 47"/>
                  <a:gd name="T5" fmla="*/ 0 h 47"/>
                  <a:gd name="T6" fmla="*/ 47 w 47"/>
                  <a:gd name="T7" fmla="*/ 0 h 47"/>
                  <a:gd name="T8" fmla="*/ 47 w 47"/>
                  <a:gd name="T9" fmla="*/ 46 h 47"/>
                  <a:gd name="T10" fmla="*/ 47 w 47"/>
                  <a:gd name="T11" fmla="*/ 47 h 47"/>
                  <a:gd name="T12" fmla="*/ 46 w 47"/>
                  <a:gd name="T13" fmla="*/ 47 h 47"/>
                  <a:gd name="T14" fmla="*/ 24 w 47"/>
                  <a:gd name="T15" fmla="*/ 47 h 47"/>
                  <a:gd name="T16" fmla="*/ 24 w 47"/>
                  <a:gd name="T17" fmla="*/ 46 h 47"/>
                  <a:gd name="T18" fmla="*/ 46 w 47"/>
                  <a:gd name="T19" fmla="*/ 46 h 47"/>
                  <a:gd name="T20" fmla="*/ 46 w 47"/>
                  <a:gd name="T21" fmla="*/ 0 h 47"/>
                  <a:gd name="T22" fmla="*/ 24 w 47"/>
                  <a:gd name="T23" fmla="*/ 0 h 47"/>
                  <a:gd name="T24" fmla="*/ 24 w 47"/>
                  <a:gd name="T25" fmla="*/ 0 h 47"/>
                  <a:gd name="T26" fmla="*/ 0 w 47"/>
                  <a:gd name="T27" fmla="*/ 0 h 47"/>
                  <a:gd name="T28" fmla="*/ 24 w 47"/>
                  <a:gd name="T29" fmla="*/ 0 h 47"/>
                  <a:gd name="T30" fmla="*/ 24 w 47"/>
                  <a:gd name="T31" fmla="*/ 0 h 47"/>
                  <a:gd name="T32" fmla="*/ 0 w 47"/>
                  <a:gd name="T33" fmla="*/ 0 h 47"/>
                  <a:gd name="T34" fmla="*/ 0 w 47"/>
                  <a:gd name="T35" fmla="*/ 46 h 47"/>
                  <a:gd name="T36" fmla="*/ 24 w 47"/>
                  <a:gd name="T37" fmla="*/ 46 h 47"/>
                  <a:gd name="T38" fmla="*/ 24 w 47"/>
                  <a:gd name="T39" fmla="*/ 47 h 47"/>
                  <a:gd name="T40" fmla="*/ 0 w 47"/>
                  <a:gd name="T41" fmla="*/ 47 h 47"/>
                  <a:gd name="T42" fmla="*/ 0 w 47"/>
                  <a:gd name="T43" fmla="*/ 47 h 47"/>
                  <a:gd name="T44" fmla="*/ 0 w 47"/>
                  <a:gd name="T45" fmla="*/ 46 h 47"/>
                  <a:gd name="T46" fmla="*/ 0 w 47"/>
                  <a:gd name="T47" fmla="*/ 0 h 47"/>
                  <a:gd name="T48" fmla="*/ 0 w 47"/>
                  <a:gd name="T49" fmla="*/ 0 h 47"/>
                  <a:gd name="T50" fmla="*/ 0 w 47"/>
                  <a:gd name="T51"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7">
                    <a:moveTo>
                      <a:pt x="24" y="0"/>
                    </a:moveTo>
                    <a:lnTo>
                      <a:pt x="46" y="0"/>
                    </a:lnTo>
                    <a:lnTo>
                      <a:pt x="47" y="0"/>
                    </a:lnTo>
                    <a:lnTo>
                      <a:pt x="47" y="0"/>
                    </a:lnTo>
                    <a:lnTo>
                      <a:pt x="47" y="46"/>
                    </a:lnTo>
                    <a:lnTo>
                      <a:pt x="47" y="47"/>
                    </a:lnTo>
                    <a:lnTo>
                      <a:pt x="46" y="47"/>
                    </a:lnTo>
                    <a:lnTo>
                      <a:pt x="24" y="47"/>
                    </a:lnTo>
                    <a:lnTo>
                      <a:pt x="24" y="46"/>
                    </a:lnTo>
                    <a:lnTo>
                      <a:pt x="46" y="46"/>
                    </a:lnTo>
                    <a:lnTo>
                      <a:pt x="46" y="0"/>
                    </a:lnTo>
                    <a:lnTo>
                      <a:pt x="24" y="0"/>
                    </a:lnTo>
                    <a:lnTo>
                      <a:pt x="24" y="0"/>
                    </a:lnTo>
                    <a:close/>
                    <a:moveTo>
                      <a:pt x="0" y="0"/>
                    </a:moveTo>
                    <a:lnTo>
                      <a:pt x="24" y="0"/>
                    </a:lnTo>
                    <a:lnTo>
                      <a:pt x="24" y="0"/>
                    </a:lnTo>
                    <a:lnTo>
                      <a:pt x="0" y="0"/>
                    </a:lnTo>
                    <a:lnTo>
                      <a:pt x="0" y="46"/>
                    </a:lnTo>
                    <a:lnTo>
                      <a:pt x="24" y="46"/>
                    </a:lnTo>
                    <a:lnTo>
                      <a:pt x="24" y="47"/>
                    </a:lnTo>
                    <a:lnTo>
                      <a:pt x="0" y="47"/>
                    </a:lnTo>
                    <a:lnTo>
                      <a:pt x="0" y="47"/>
                    </a:lnTo>
                    <a:lnTo>
                      <a:pt x="0" y="46"/>
                    </a:lnTo>
                    <a:lnTo>
                      <a:pt x="0" y="0"/>
                    </a:lnTo>
                    <a:lnTo>
                      <a:pt x="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299" name="Rectangle 1129"/>
              <p:cNvSpPr>
                <a:spLocks noChangeArrowheads="1"/>
              </p:cNvSpPr>
              <p:nvPr/>
            </p:nvSpPr>
            <p:spPr bwMode="auto">
              <a:xfrm>
                <a:off x="1912" y="2045"/>
                <a:ext cx="46" cy="46"/>
              </a:xfrm>
              <a:prstGeom prst="rect">
                <a:avLst/>
              </a:prstGeom>
              <a:solidFill>
                <a:srgbClr val="ECC4B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300" name="Freeform 1130"/>
              <p:cNvSpPr>
                <a:spLocks noEditPoints="1"/>
              </p:cNvSpPr>
              <p:nvPr/>
            </p:nvSpPr>
            <p:spPr bwMode="auto">
              <a:xfrm>
                <a:off x="1912" y="2045"/>
                <a:ext cx="46" cy="47"/>
              </a:xfrm>
              <a:custGeom>
                <a:avLst/>
                <a:gdLst>
                  <a:gd name="T0" fmla="*/ 22 w 46"/>
                  <a:gd name="T1" fmla="*/ 0 h 47"/>
                  <a:gd name="T2" fmla="*/ 46 w 46"/>
                  <a:gd name="T3" fmla="*/ 0 h 47"/>
                  <a:gd name="T4" fmla="*/ 46 w 46"/>
                  <a:gd name="T5" fmla="*/ 0 h 47"/>
                  <a:gd name="T6" fmla="*/ 46 w 46"/>
                  <a:gd name="T7" fmla="*/ 0 h 47"/>
                  <a:gd name="T8" fmla="*/ 46 w 46"/>
                  <a:gd name="T9" fmla="*/ 46 h 47"/>
                  <a:gd name="T10" fmla="*/ 46 w 46"/>
                  <a:gd name="T11" fmla="*/ 47 h 47"/>
                  <a:gd name="T12" fmla="*/ 46 w 46"/>
                  <a:gd name="T13" fmla="*/ 47 h 47"/>
                  <a:gd name="T14" fmla="*/ 22 w 46"/>
                  <a:gd name="T15" fmla="*/ 47 h 47"/>
                  <a:gd name="T16" fmla="*/ 22 w 46"/>
                  <a:gd name="T17" fmla="*/ 46 h 47"/>
                  <a:gd name="T18" fmla="*/ 46 w 46"/>
                  <a:gd name="T19" fmla="*/ 46 h 47"/>
                  <a:gd name="T20" fmla="*/ 46 w 46"/>
                  <a:gd name="T21" fmla="*/ 0 h 47"/>
                  <a:gd name="T22" fmla="*/ 22 w 46"/>
                  <a:gd name="T23" fmla="*/ 0 h 47"/>
                  <a:gd name="T24" fmla="*/ 22 w 46"/>
                  <a:gd name="T25" fmla="*/ 0 h 47"/>
                  <a:gd name="T26" fmla="*/ 0 w 46"/>
                  <a:gd name="T27" fmla="*/ 0 h 47"/>
                  <a:gd name="T28" fmla="*/ 22 w 46"/>
                  <a:gd name="T29" fmla="*/ 0 h 47"/>
                  <a:gd name="T30" fmla="*/ 22 w 46"/>
                  <a:gd name="T31" fmla="*/ 0 h 47"/>
                  <a:gd name="T32" fmla="*/ 0 w 46"/>
                  <a:gd name="T33" fmla="*/ 0 h 47"/>
                  <a:gd name="T34" fmla="*/ 0 w 46"/>
                  <a:gd name="T35" fmla="*/ 46 h 47"/>
                  <a:gd name="T36" fmla="*/ 22 w 46"/>
                  <a:gd name="T37" fmla="*/ 46 h 47"/>
                  <a:gd name="T38" fmla="*/ 22 w 46"/>
                  <a:gd name="T39" fmla="*/ 47 h 47"/>
                  <a:gd name="T40" fmla="*/ 0 w 46"/>
                  <a:gd name="T41" fmla="*/ 47 h 47"/>
                  <a:gd name="T42" fmla="*/ 0 w 46"/>
                  <a:gd name="T43" fmla="*/ 47 h 47"/>
                  <a:gd name="T44" fmla="*/ 0 w 46"/>
                  <a:gd name="T45" fmla="*/ 46 h 47"/>
                  <a:gd name="T46" fmla="*/ 0 w 46"/>
                  <a:gd name="T47" fmla="*/ 0 h 47"/>
                  <a:gd name="T48" fmla="*/ 0 w 46"/>
                  <a:gd name="T49" fmla="*/ 0 h 47"/>
                  <a:gd name="T50" fmla="*/ 0 w 46"/>
                  <a:gd name="T51"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6" h="47">
                    <a:moveTo>
                      <a:pt x="22" y="0"/>
                    </a:moveTo>
                    <a:lnTo>
                      <a:pt x="46" y="0"/>
                    </a:lnTo>
                    <a:lnTo>
                      <a:pt x="46" y="0"/>
                    </a:lnTo>
                    <a:lnTo>
                      <a:pt x="46" y="0"/>
                    </a:lnTo>
                    <a:lnTo>
                      <a:pt x="46" y="46"/>
                    </a:lnTo>
                    <a:lnTo>
                      <a:pt x="46" y="47"/>
                    </a:lnTo>
                    <a:lnTo>
                      <a:pt x="46" y="47"/>
                    </a:lnTo>
                    <a:lnTo>
                      <a:pt x="22" y="47"/>
                    </a:lnTo>
                    <a:lnTo>
                      <a:pt x="22" y="46"/>
                    </a:lnTo>
                    <a:lnTo>
                      <a:pt x="46" y="46"/>
                    </a:lnTo>
                    <a:lnTo>
                      <a:pt x="46" y="0"/>
                    </a:lnTo>
                    <a:lnTo>
                      <a:pt x="22" y="0"/>
                    </a:lnTo>
                    <a:lnTo>
                      <a:pt x="22" y="0"/>
                    </a:lnTo>
                    <a:close/>
                    <a:moveTo>
                      <a:pt x="0" y="0"/>
                    </a:moveTo>
                    <a:lnTo>
                      <a:pt x="22" y="0"/>
                    </a:lnTo>
                    <a:lnTo>
                      <a:pt x="22" y="0"/>
                    </a:lnTo>
                    <a:lnTo>
                      <a:pt x="0" y="0"/>
                    </a:lnTo>
                    <a:lnTo>
                      <a:pt x="0" y="46"/>
                    </a:lnTo>
                    <a:lnTo>
                      <a:pt x="22" y="46"/>
                    </a:lnTo>
                    <a:lnTo>
                      <a:pt x="22" y="47"/>
                    </a:lnTo>
                    <a:lnTo>
                      <a:pt x="0" y="47"/>
                    </a:lnTo>
                    <a:lnTo>
                      <a:pt x="0" y="47"/>
                    </a:lnTo>
                    <a:lnTo>
                      <a:pt x="0" y="46"/>
                    </a:lnTo>
                    <a:lnTo>
                      <a:pt x="0" y="0"/>
                    </a:lnTo>
                    <a:lnTo>
                      <a:pt x="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301" name="Rectangle 1131"/>
              <p:cNvSpPr>
                <a:spLocks noChangeArrowheads="1"/>
              </p:cNvSpPr>
              <p:nvPr/>
            </p:nvSpPr>
            <p:spPr bwMode="auto">
              <a:xfrm>
                <a:off x="1635" y="2091"/>
                <a:ext cx="46" cy="47"/>
              </a:xfrm>
              <a:prstGeom prst="rect">
                <a:avLst/>
              </a:prstGeom>
              <a:solidFill>
                <a:srgbClr val="ECC4B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302" name="Freeform 1132"/>
              <p:cNvSpPr>
                <a:spLocks noEditPoints="1"/>
              </p:cNvSpPr>
              <p:nvPr/>
            </p:nvSpPr>
            <p:spPr bwMode="auto">
              <a:xfrm>
                <a:off x="1635" y="2091"/>
                <a:ext cx="47" cy="47"/>
              </a:xfrm>
              <a:custGeom>
                <a:avLst/>
                <a:gdLst>
                  <a:gd name="T0" fmla="*/ 24 w 47"/>
                  <a:gd name="T1" fmla="*/ 46 h 47"/>
                  <a:gd name="T2" fmla="*/ 46 w 47"/>
                  <a:gd name="T3" fmla="*/ 46 h 47"/>
                  <a:gd name="T4" fmla="*/ 46 w 47"/>
                  <a:gd name="T5" fmla="*/ 1 h 47"/>
                  <a:gd name="T6" fmla="*/ 24 w 47"/>
                  <a:gd name="T7" fmla="*/ 1 h 47"/>
                  <a:gd name="T8" fmla="*/ 24 w 47"/>
                  <a:gd name="T9" fmla="*/ 0 h 47"/>
                  <a:gd name="T10" fmla="*/ 46 w 47"/>
                  <a:gd name="T11" fmla="*/ 0 h 47"/>
                  <a:gd name="T12" fmla="*/ 47 w 47"/>
                  <a:gd name="T13" fmla="*/ 0 h 47"/>
                  <a:gd name="T14" fmla="*/ 47 w 47"/>
                  <a:gd name="T15" fmla="*/ 0 h 47"/>
                  <a:gd name="T16" fmla="*/ 47 w 47"/>
                  <a:gd name="T17" fmla="*/ 47 h 47"/>
                  <a:gd name="T18" fmla="*/ 47 w 47"/>
                  <a:gd name="T19" fmla="*/ 47 h 47"/>
                  <a:gd name="T20" fmla="*/ 46 w 47"/>
                  <a:gd name="T21" fmla="*/ 47 h 47"/>
                  <a:gd name="T22" fmla="*/ 24 w 47"/>
                  <a:gd name="T23" fmla="*/ 47 h 47"/>
                  <a:gd name="T24" fmla="*/ 24 w 47"/>
                  <a:gd name="T25" fmla="*/ 46 h 47"/>
                  <a:gd name="T26" fmla="*/ 0 w 47"/>
                  <a:gd name="T27" fmla="*/ 46 h 47"/>
                  <a:gd name="T28" fmla="*/ 24 w 47"/>
                  <a:gd name="T29" fmla="*/ 46 h 47"/>
                  <a:gd name="T30" fmla="*/ 24 w 47"/>
                  <a:gd name="T31" fmla="*/ 47 h 47"/>
                  <a:gd name="T32" fmla="*/ 0 w 47"/>
                  <a:gd name="T33" fmla="*/ 47 h 47"/>
                  <a:gd name="T34" fmla="*/ 0 w 47"/>
                  <a:gd name="T35" fmla="*/ 47 h 47"/>
                  <a:gd name="T36" fmla="*/ 0 w 47"/>
                  <a:gd name="T37" fmla="*/ 47 h 47"/>
                  <a:gd name="T38" fmla="*/ 0 w 47"/>
                  <a:gd name="T39" fmla="*/ 0 h 47"/>
                  <a:gd name="T40" fmla="*/ 0 w 47"/>
                  <a:gd name="T41" fmla="*/ 0 h 47"/>
                  <a:gd name="T42" fmla="*/ 0 w 47"/>
                  <a:gd name="T43" fmla="*/ 0 h 47"/>
                  <a:gd name="T44" fmla="*/ 24 w 47"/>
                  <a:gd name="T45" fmla="*/ 0 h 47"/>
                  <a:gd name="T46" fmla="*/ 24 w 47"/>
                  <a:gd name="T47" fmla="*/ 1 h 47"/>
                  <a:gd name="T48" fmla="*/ 0 w 47"/>
                  <a:gd name="T49" fmla="*/ 1 h 47"/>
                  <a:gd name="T50" fmla="*/ 0 w 47"/>
                  <a:gd name="T51" fmla="*/ 4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7">
                    <a:moveTo>
                      <a:pt x="24" y="46"/>
                    </a:moveTo>
                    <a:lnTo>
                      <a:pt x="46" y="46"/>
                    </a:lnTo>
                    <a:lnTo>
                      <a:pt x="46" y="1"/>
                    </a:lnTo>
                    <a:lnTo>
                      <a:pt x="24" y="1"/>
                    </a:lnTo>
                    <a:lnTo>
                      <a:pt x="24" y="0"/>
                    </a:lnTo>
                    <a:lnTo>
                      <a:pt x="46" y="0"/>
                    </a:lnTo>
                    <a:lnTo>
                      <a:pt x="47" y="0"/>
                    </a:lnTo>
                    <a:lnTo>
                      <a:pt x="47" y="0"/>
                    </a:lnTo>
                    <a:lnTo>
                      <a:pt x="47" y="47"/>
                    </a:lnTo>
                    <a:lnTo>
                      <a:pt x="47" y="47"/>
                    </a:lnTo>
                    <a:lnTo>
                      <a:pt x="46" y="47"/>
                    </a:lnTo>
                    <a:lnTo>
                      <a:pt x="24" y="47"/>
                    </a:lnTo>
                    <a:lnTo>
                      <a:pt x="24" y="46"/>
                    </a:lnTo>
                    <a:close/>
                    <a:moveTo>
                      <a:pt x="0" y="46"/>
                    </a:moveTo>
                    <a:lnTo>
                      <a:pt x="24" y="46"/>
                    </a:lnTo>
                    <a:lnTo>
                      <a:pt x="24" y="47"/>
                    </a:lnTo>
                    <a:lnTo>
                      <a:pt x="0" y="47"/>
                    </a:lnTo>
                    <a:lnTo>
                      <a:pt x="0" y="47"/>
                    </a:lnTo>
                    <a:lnTo>
                      <a:pt x="0" y="47"/>
                    </a:lnTo>
                    <a:lnTo>
                      <a:pt x="0" y="0"/>
                    </a:lnTo>
                    <a:lnTo>
                      <a:pt x="0" y="0"/>
                    </a:lnTo>
                    <a:lnTo>
                      <a:pt x="0" y="0"/>
                    </a:lnTo>
                    <a:lnTo>
                      <a:pt x="24" y="0"/>
                    </a:lnTo>
                    <a:lnTo>
                      <a:pt x="24" y="1"/>
                    </a:lnTo>
                    <a:lnTo>
                      <a:pt x="0" y="1"/>
                    </a:lnTo>
                    <a:lnTo>
                      <a:pt x="0" y="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303" name="Rectangle 1133"/>
              <p:cNvSpPr>
                <a:spLocks noChangeArrowheads="1"/>
              </p:cNvSpPr>
              <p:nvPr/>
            </p:nvSpPr>
            <p:spPr bwMode="auto">
              <a:xfrm>
                <a:off x="1728" y="2091"/>
                <a:ext cx="46" cy="47"/>
              </a:xfrm>
              <a:prstGeom prst="rect">
                <a:avLst/>
              </a:prstGeom>
              <a:solidFill>
                <a:srgbClr val="CCA8C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304" name="Freeform 1134"/>
              <p:cNvSpPr>
                <a:spLocks noEditPoints="1"/>
              </p:cNvSpPr>
              <p:nvPr/>
            </p:nvSpPr>
            <p:spPr bwMode="auto">
              <a:xfrm>
                <a:off x="1727" y="2091"/>
                <a:ext cx="47" cy="47"/>
              </a:xfrm>
              <a:custGeom>
                <a:avLst/>
                <a:gdLst>
                  <a:gd name="T0" fmla="*/ 23 w 47"/>
                  <a:gd name="T1" fmla="*/ 46 h 47"/>
                  <a:gd name="T2" fmla="*/ 47 w 47"/>
                  <a:gd name="T3" fmla="*/ 46 h 47"/>
                  <a:gd name="T4" fmla="*/ 47 w 47"/>
                  <a:gd name="T5" fmla="*/ 1 h 47"/>
                  <a:gd name="T6" fmla="*/ 23 w 47"/>
                  <a:gd name="T7" fmla="*/ 1 h 47"/>
                  <a:gd name="T8" fmla="*/ 23 w 47"/>
                  <a:gd name="T9" fmla="*/ 0 h 47"/>
                  <a:gd name="T10" fmla="*/ 47 w 47"/>
                  <a:gd name="T11" fmla="*/ 0 h 47"/>
                  <a:gd name="T12" fmla="*/ 47 w 47"/>
                  <a:gd name="T13" fmla="*/ 0 h 47"/>
                  <a:gd name="T14" fmla="*/ 47 w 47"/>
                  <a:gd name="T15" fmla="*/ 0 h 47"/>
                  <a:gd name="T16" fmla="*/ 47 w 47"/>
                  <a:gd name="T17" fmla="*/ 47 h 47"/>
                  <a:gd name="T18" fmla="*/ 47 w 47"/>
                  <a:gd name="T19" fmla="*/ 47 h 47"/>
                  <a:gd name="T20" fmla="*/ 47 w 47"/>
                  <a:gd name="T21" fmla="*/ 47 h 47"/>
                  <a:gd name="T22" fmla="*/ 23 w 47"/>
                  <a:gd name="T23" fmla="*/ 47 h 47"/>
                  <a:gd name="T24" fmla="*/ 23 w 47"/>
                  <a:gd name="T25" fmla="*/ 46 h 47"/>
                  <a:gd name="T26" fmla="*/ 1 w 47"/>
                  <a:gd name="T27" fmla="*/ 46 h 47"/>
                  <a:gd name="T28" fmla="*/ 23 w 47"/>
                  <a:gd name="T29" fmla="*/ 46 h 47"/>
                  <a:gd name="T30" fmla="*/ 23 w 47"/>
                  <a:gd name="T31" fmla="*/ 47 h 47"/>
                  <a:gd name="T32" fmla="*/ 1 w 47"/>
                  <a:gd name="T33" fmla="*/ 47 h 47"/>
                  <a:gd name="T34" fmla="*/ 0 w 47"/>
                  <a:gd name="T35" fmla="*/ 47 h 47"/>
                  <a:gd name="T36" fmla="*/ 0 w 47"/>
                  <a:gd name="T37" fmla="*/ 47 h 47"/>
                  <a:gd name="T38" fmla="*/ 0 w 47"/>
                  <a:gd name="T39" fmla="*/ 0 h 47"/>
                  <a:gd name="T40" fmla="*/ 0 w 47"/>
                  <a:gd name="T41" fmla="*/ 0 h 47"/>
                  <a:gd name="T42" fmla="*/ 1 w 47"/>
                  <a:gd name="T43" fmla="*/ 0 h 47"/>
                  <a:gd name="T44" fmla="*/ 23 w 47"/>
                  <a:gd name="T45" fmla="*/ 0 h 47"/>
                  <a:gd name="T46" fmla="*/ 23 w 47"/>
                  <a:gd name="T47" fmla="*/ 1 h 47"/>
                  <a:gd name="T48" fmla="*/ 1 w 47"/>
                  <a:gd name="T49" fmla="*/ 1 h 47"/>
                  <a:gd name="T50" fmla="*/ 1 w 47"/>
                  <a:gd name="T51" fmla="*/ 4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7">
                    <a:moveTo>
                      <a:pt x="23" y="46"/>
                    </a:moveTo>
                    <a:lnTo>
                      <a:pt x="47" y="46"/>
                    </a:lnTo>
                    <a:lnTo>
                      <a:pt x="47" y="1"/>
                    </a:lnTo>
                    <a:lnTo>
                      <a:pt x="23" y="1"/>
                    </a:lnTo>
                    <a:lnTo>
                      <a:pt x="23" y="0"/>
                    </a:lnTo>
                    <a:lnTo>
                      <a:pt x="47" y="0"/>
                    </a:lnTo>
                    <a:lnTo>
                      <a:pt x="47" y="0"/>
                    </a:lnTo>
                    <a:lnTo>
                      <a:pt x="47" y="0"/>
                    </a:lnTo>
                    <a:lnTo>
                      <a:pt x="47" y="47"/>
                    </a:lnTo>
                    <a:lnTo>
                      <a:pt x="47" y="47"/>
                    </a:lnTo>
                    <a:lnTo>
                      <a:pt x="47" y="47"/>
                    </a:lnTo>
                    <a:lnTo>
                      <a:pt x="23" y="47"/>
                    </a:lnTo>
                    <a:lnTo>
                      <a:pt x="23" y="46"/>
                    </a:lnTo>
                    <a:close/>
                    <a:moveTo>
                      <a:pt x="1" y="46"/>
                    </a:moveTo>
                    <a:lnTo>
                      <a:pt x="23" y="46"/>
                    </a:lnTo>
                    <a:lnTo>
                      <a:pt x="23" y="47"/>
                    </a:lnTo>
                    <a:lnTo>
                      <a:pt x="1" y="47"/>
                    </a:lnTo>
                    <a:lnTo>
                      <a:pt x="0" y="47"/>
                    </a:lnTo>
                    <a:lnTo>
                      <a:pt x="0" y="47"/>
                    </a:lnTo>
                    <a:lnTo>
                      <a:pt x="0" y="0"/>
                    </a:lnTo>
                    <a:lnTo>
                      <a:pt x="0" y="0"/>
                    </a:lnTo>
                    <a:lnTo>
                      <a:pt x="1" y="0"/>
                    </a:lnTo>
                    <a:lnTo>
                      <a:pt x="23" y="0"/>
                    </a:lnTo>
                    <a:lnTo>
                      <a:pt x="23" y="1"/>
                    </a:lnTo>
                    <a:lnTo>
                      <a:pt x="1" y="1"/>
                    </a:lnTo>
                    <a:lnTo>
                      <a:pt x="1" y="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305" name="Rectangle 1135"/>
              <p:cNvSpPr>
                <a:spLocks noChangeArrowheads="1"/>
              </p:cNvSpPr>
              <p:nvPr/>
            </p:nvSpPr>
            <p:spPr bwMode="auto">
              <a:xfrm>
                <a:off x="1774" y="2091"/>
                <a:ext cx="45" cy="47"/>
              </a:xfrm>
              <a:prstGeom prst="rect">
                <a:avLst/>
              </a:prstGeom>
              <a:solidFill>
                <a:srgbClr val="CCA8C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306" name="Freeform 1136"/>
              <p:cNvSpPr>
                <a:spLocks noEditPoints="1"/>
              </p:cNvSpPr>
              <p:nvPr/>
            </p:nvSpPr>
            <p:spPr bwMode="auto">
              <a:xfrm>
                <a:off x="1774" y="2091"/>
                <a:ext cx="45" cy="47"/>
              </a:xfrm>
              <a:custGeom>
                <a:avLst/>
                <a:gdLst>
                  <a:gd name="T0" fmla="*/ 45 w 45"/>
                  <a:gd name="T1" fmla="*/ 47 h 47"/>
                  <a:gd name="T2" fmla="*/ 23 w 45"/>
                  <a:gd name="T3" fmla="*/ 47 h 47"/>
                  <a:gd name="T4" fmla="*/ 23 w 45"/>
                  <a:gd name="T5" fmla="*/ 46 h 47"/>
                  <a:gd name="T6" fmla="*/ 45 w 45"/>
                  <a:gd name="T7" fmla="*/ 46 h 47"/>
                  <a:gd name="T8" fmla="*/ 45 w 45"/>
                  <a:gd name="T9" fmla="*/ 1 h 47"/>
                  <a:gd name="T10" fmla="*/ 23 w 45"/>
                  <a:gd name="T11" fmla="*/ 1 h 47"/>
                  <a:gd name="T12" fmla="*/ 23 w 45"/>
                  <a:gd name="T13" fmla="*/ 0 h 47"/>
                  <a:gd name="T14" fmla="*/ 45 w 45"/>
                  <a:gd name="T15" fmla="*/ 0 h 47"/>
                  <a:gd name="T16" fmla="*/ 45 w 45"/>
                  <a:gd name="T17" fmla="*/ 0 h 47"/>
                  <a:gd name="T18" fmla="*/ 45 w 45"/>
                  <a:gd name="T19" fmla="*/ 0 h 47"/>
                  <a:gd name="T20" fmla="*/ 45 w 45"/>
                  <a:gd name="T21" fmla="*/ 47 h 47"/>
                  <a:gd name="T22" fmla="*/ 45 w 45"/>
                  <a:gd name="T23" fmla="*/ 47 h 47"/>
                  <a:gd name="T24" fmla="*/ 45 w 45"/>
                  <a:gd name="T25" fmla="*/ 47 h 47"/>
                  <a:gd name="T26" fmla="*/ 23 w 45"/>
                  <a:gd name="T27" fmla="*/ 47 h 47"/>
                  <a:gd name="T28" fmla="*/ 0 w 45"/>
                  <a:gd name="T29" fmla="*/ 47 h 47"/>
                  <a:gd name="T30" fmla="*/ 0 w 45"/>
                  <a:gd name="T31" fmla="*/ 47 h 47"/>
                  <a:gd name="T32" fmla="*/ 0 w 45"/>
                  <a:gd name="T33" fmla="*/ 47 h 47"/>
                  <a:gd name="T34" fmla="*/ 0 w 45"/>
                  <a:gd name="T35" fmla="*/ 0 h 47"/>
                  <a:gd name="T36" fmla="*/ 0 w 45"/>
                  <a:gd name="T37" fmla="*/ 0 h 47"/>
                  <a:gd name="T38" fmla="*/ 0 w 45"/>
                  <a:gd name="T39" fmla="*/ 0 h 47"/>
                  <a:gd name="T40" fmla="*/ 23 w 45"/>
                  <a:gd name="T41" fmla="*/ 0 h 47"/>
                  <a:gd name="T42" fmla="*/ 23 w 45"/>
                  <a:gd name="T43" fmla="*/ 1 h 47"/>
                  <a:gd name="T44" fmla="*/ 0 w 45"/>
                  <a:gd name="T45" fmla="*/ 1 h 47"/>
                  <a:gd name="T46" fmla="*/ 0 w 45"/>
                  <a:gd name="T47" fmla="*/ 46 h 47"/>
                  <a:gd name="T48" fmla="*/ 23 w 45"/>
                  <a:gd name="T49" fmla="*/ 46 h 47"/>
                  <a:gd name="T50" fmla="*/ 23 w 45"/>
                  <a:gd name="T51" fmla="*/ 4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5" h="47">
                    <a:moveTo>
                      <a:pt x="45" y="47"/>
                    </a:moveTo>
                    <a:lnTo>
                      <a:pt x="23" y="47"/>
                    </a:lnTo>
                    <a:lnTo>
                      <a:pt x="23" y="46"/>
                    </a:lnTo>
                    <a:lnTo>
                      <a:pt x="45" y="46"/>
                    </a:lnTo>
                    <a:lnTo>
                      <a:pt x="45" y="1"/>
                    </a:lnTo>
                    <a:lnTo>
                      <a:pt x="23" y="1"/>
                    </a:lnTo>
                    <a:lnTo>
                      <a:pt x="23" y="0"/>
                    </a:lnTo>
                    <a:lnTo>
                      <a:pt x="45" y="0"/>
                    </a:lnTo>
                    <a:lnTo>
                      <a:pt x="45" y="0"/>
                    </a:lnTo>
                    <a:lnTo>
                      <a:pt x="45" y="0"/>
                    </a:lnTo>
                    <a:lnTo>
                      <a:pt x="45" y="47"/>
                    </a:lnTo>
                    <a:lnTo>
                      <a:pt x="45" y="47"/>
                    </a:lnTo>
                    <a:lnTo>
                      <a:pt x="45" y="47"/>
                    </a:lnTo>
                    <a:close/>
                    <a:moveTo>
                      <a:pt x="23" y="47"/>
                    </a:moveTo>
                    <a:lnTo>
                      <a:pt x="0" y="47"/>
                    </a:lnTo>
                    <a:lnTo>
                      <a:pt x="0" y="47"/>
                    </a:lnTo>
                    <a:lnTo>
                      <a:pt x="0" y="47"/>
                    </a:lnTo>
                    <a:lnTo>
                      <a:pt x="0" y="0"/>
                    </a:lnTo>
                    <a:lnTo>
                      <a:pt x="0" y="0"/>
                    </a:lnTo>
                    <a:lnTo>
                      <a:pt x="0" y="0"/>
                    </a:lnTo>
                    <a:lnTo>
                      <a:pt x="23" y="0"/>
                    </a:lnTo>
                    <a:lnTo>
                      <a:pt x="23" y="1"/>
                    </a:lnTo>
                    <a:lnTo>
                      <a:pt x="0" y="1"/>
                    </a:lnTo>
                    <a:lnTo>
                      <a:pt x="0" y="46"/>
                    </a:lnTo>
                    <a:lnTo>
                      <a:pt x="23" y="46"/>
                    </a:lnTo>
                    <a:lnTo>
                      <a:pt x="23" y="4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307" name="Rectangle 1137"/>
              <p:cNvSpPr>
                <a:spLocks noChangeArrowheads="1"/>
              </p:cNvSpPr>
              <p:nvPr/>
            </p:nvSpPr>
            <p:spPr bwMode="auto">
              <a:xfrm>
                <a:off x="1819" y="2091"/>
                <a:ext cx="46" cy="47"/>
              </a:xfrm>
              <a:prstGeom prst="rect">
                <a:avLst/>
              </a:prstGeom>
              <a:solidFill>
                <a:srgbClr val="CCA8C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308" name="Freeform 1138"/>
              <p:cNvSpPr>
                <a:spLocks noEditPoints="1"/>
              </p:cNvSpPr>
              <p:nvPr/>
            </p:nvSpPr>
            <p:spPr bwMode="auto">
              <a:xfrm>
                <a:off x="1819" y="2091"/>
                <a:ext cx="47" cy="47"/>
              </a:xfrm>
              <a:custGeom>
                <a:avLst/>
                <a:gdLst>
                  <a:gd name="T0" fmla="*/ 24 w 47"/>
                  <a:gd name="T1" fmla="*/ 46 h 47"/>
                  <a:gd name="T2" fmla="*/ 46 w 47"/>
                  <a:gd name="T3" fmla="*/ 46 h 47"/>
                  <a:gd name="T4" fmla="*/ 46 w 47"/>
                  <a:gd name="T5" fmla="*/ 1 h 47"/>
                  <a:gd name="T6" fmla="*/ 24 w 47"/>
                  <a:gd name="T7" fmla="*/ 1 h 47"/>
                  <a:gd name="T8" fmla="*/ 24 w 47"/>
                  <a:gd name="T9" fmla="*/ 0 h 47"/>
                  <a:gd name="T10" fmla="*/ 46 w 47"/>
                  <a:gd name="T11" fmla="*/ 0 h 47"/>
                  <a:gd name="T12" fmla="*/ 47 w 47"/>
                  <a:gd name="T13" fmla="*/ 0 h 47"/>
                  <a:gd name="T14" fmla="*/ 47 w 47"/>
                  <a:gd name="T15" fmla="*/ 0 h 47"/>
                  <a:gd name="T16" fmla="*/ 47 w 47"/>
                  <a:gd name="T17" fmla="*/ 47 h 47"/>
                  <a:gd name="T18" fmla="*/ 47 w 47"/>
                  <a:gd name="T19" fmla="*/ 47 h 47"/>
                  <a:gd name="T20" fmla="*/ 46 w 47"/>
                  <a:gd name="T21" fmla="*/ 47 h 47"/>
                  <a:gd name="T22" fmla="*/ 24 w 47"/>
                  <a:gd name="T23" fmla="*/ 47 h 47"/>
                  <a:gd name="T24" fmla="*/ 24 w 47"/>
                  <a:gd name="T25" fmla="*/ 46 h 47"/>
                  <a:gd name="T26" fmla="*/ 0 w 47"/>
                  <a:gd name="T27" fmla="*/ 46 h 47"/>
                  <a:gd name="T28" fmla="*/ 24 w 47"/>
                  <a:gd name="T29" fmla="*/ 46 h 47"/>
                  <a:gd name="T30" fmla="*/ 24 w 47"/>
                  <a:gd name="T31" fmla="*/ 47 h 47"/>
                  <a:gd name="T32" fmla="*/ 0 w 47"/>
                  <a:gd name="T33" fmla="*/ 47 h 47"/>
                  <a:gd name="T34" fmla="*/ 0 w 47"/>
                  <a:gd name="T35" fmla="*/ 47 h 47"/>
                  <a:gd name="T36" fmla="*/ 0 w 47"/>
                  <a:gd name="T37" fmla="*/ 47 h 47"/>
                  <a:gd name="T38" fmla="*/ 0 w 47"/>
                  <a:gd name="T39" fmla="*/ 0 h 47"/>
                  <a:gd name="T40" fmla="*/ 0 w 47"/>
                  <a:gd name="T41" fmla="*/ 0 h 47"/>
                  <a:gd name="T42" fmla="*/ 0 w 47"/>
                  <a:gd name="T43" fmla="*/ 0 h 47"/>
                  <a:gd name="T44" fmla="*/ 24 w 47"/>
                  <a:gd name="T45" fmla="*/ 0 h 47"/>
                  <a:gd name="T46" fmla="*/ 24 w 47"/>
                  <a:gd name="T47" fmla="*/ 1 h 47"/>
                  <a:gd name="T48" fmla="*/ 0 w 47"/>
                  <a:gd name="T49" fmla="*/ 1 h 47"/>
                  <a:gd name="T50" fmla="*/ 0 w 47"/>
                  <a:gd name="T51" fmla="*/ 4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7">
                    <a:moveTo>
                      <a:pt x="24" y="46"/>
                    </a:moveTo>
                    <a:lnTo>
                      <a:pt x="46" y="46"/>
                    </a:lnTo>
                    <a:lnTo>
                      <a:pt x="46" y="1"/>
                    </a:lnTo>
                    <a:lnTo>
                      <a:pt x="24" y="1"/>
                    </a:lnTo>
                    <a:lnTo>
                      <a:pt x="24" y="0"/>
                    </a:lnTo>
                    <a:lnTo>
                      <a:pt x="46" y="0"/>
                    </a:lnTo>
                    <a:lnTo>
                      <a:pt x="47" y="0"/>
                    </a:lnTo>
                    <a:lnTo>
                      <a:pt x="47" y="0"/>
                    </a:lnTo>
                    <a:lnTo>
                      <a:pt x="47" y="47"/>
                    </a:lnTo>
                    <a:lnTo>
                      <a:pt x="47" y="47"/>
                    </a:lnTo>
                    <a:lnTo>
                      <a:pt x="46" y="47"/>
                    </a:lnTo>
                    <a:lnTo>
                      <a:pt x="24" y="47"/>
                    </a:lnTo>
                    <a:lnTo>
                      <a:pt x="24" y="46"/>
                    </a:lnTo>
                    <a:close/>
                    <a:moveTo>
                      <a:pt x="0" y="46"/>
                    </a:moveTo>
                    <a:lnTo>
                      <a:pt x="24" y="46"/>
                    </a:lnTo>
                    <a:lnTo>
                      <a:pt x="24" y="47"/>
                    </a:lnTo>
                    <a:lnTo>
                      <a:pt x="0" y="47"/>
                    </a:lnTo>
                    <a:lnTo>
                      <a:pt x="0" y="47"/>
                    </a:lnTo>
                    <a:lnTo>
                      <a:pt x="0" y="47"/>
                    </a:lnTo>
                    <a:lnTo>
                      <a:pt x="0" y="0"/>
                    </a:lnTo>
                    <a:lnTo>
                      <a:pt x="0" y="0"/>
                    </a:lnTo>
                    <a:lnTo>
                      <a:pt x="0" y="0"/>
                    </a:lnTo>
                    <a:lnTo>
                      <a:pt x="24" y="0"/>
                    </a:lnTo>
                    <a:lnTo>
                      <a:pt x="24" y="1"/>
                    </a:lnTo>
                    <a:lnTo>
                      <a:pt x="0" y="1"/>
                    </a:lnTo>
                    <a:lnTo>
                      <a:pt x="0" y="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309" name="Rectangle 1139"/>
              <p:cNvSpPr>
                <a:spLocks noChangeArrowheads="1"/>
              </p:cNvSpPr>
              <p:nvPr/>
            </p:nvSpPr>
            <p:spPr bwMode="auto">
              <a:xfrm>
                <a:off x="1912" y="2091"/>
                <a:ext cx="46" cy="47"/>
              </a:xfrm>
              <a:prstGeom prst="rect">
                <a:avLst/>
              </a:prstGeom>
              <a:solidFill>
                <a:srgbClr val="ECC4B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310" name="Freeform 1140"/>
              <p:cNvSpPr>
                <a:spLocks noEditPoints="1"/>
              </p:cNvSpPr>
              <p:nvPr/>
            </p:nvSpPr>
            <p:spPr bwMode="auto">
              <a:xfrm>
                <a:off x="1912" y="2091"/>
                <a:ext cx="46" cy="47"/>
              </a:xfrm>
              <a:custGeom>
                <a:avLst/>
                <a:gdLst>
                  <a:gd name="T0" fmla="*/ 22 w 46"/>
                  <a:gd name="T1" fmla="*/ 46 h 47"/>
                  <a:gd name="T2" fmla="*/ 46 w 46"/>
                  <a:gd name="T3" fmla="*/ 46 h 47"/>
                  <a:gd name="T4" fmla="*/ 46 w 46"/>
                  <a:gd name="T5" fmla="*/ 1 h 47"/>
                  <a:gd name="T6" fmla="*/ 22 w 46"/>
                  <a:gd name="T7" fmla="*/ 1 h 47"/>
                  <a:gd name="T8" fmla="*/ 22 w 46"/>
                  <a:gd name="T9" fmla="*/ 0 h 47"/>
                  <a:gd name="T10" fmla="*/ 46 w 46"/>
                  <a:gd name="T11" fmla="*/ 0 h 47"/>
                  <a:gd name="T12" fmla="*/ 46 w 46"/>
                  <a:gd name="T13" fmla="*/ 0 h 47"/>
                  <a:gd name="T14" fmla="*/ 46 w 46"/>
                  <a:gd name="T15" fmla="*/ 0 h 47"/>
                  <a:gd name="T16" fmla="*/ 46 w 46"/>
                  <a:gd name="T17" fmla="*/ 47 h 47"/>
                  <a:gd name="T18" fmla="*/ 46 w 46"/>
                  <a:gd name="T19" fmla="*/ 47 h 47"/>
                  <a:gd name="T20" fmla="*/ 46 w 46"/>
                  <a:gd name="T21" fmla="*/ 47 h 47"/>
                  <a:gd name="T22" fmla="*/ 22 w 46"/>
                  <a:gd name="T23" fmla="*/ 47 h 47"/>
                  <a:gd name="T24" fmla="*/ 22 w 46"/>
                  <a:gd name="T25" fmla="*/ 46 h 47"/>
                  <a:gd name="T26" fmla="*/ 0 w 46"/>
                  <a:gd name="T27" fmla="*/ 46 h 47"/>
                  <a:gd name="T28" fmla="*/ 22 w 46"/>
                  <a:gd name="T29" fmla="*/ 46 h 47"/>
                  <a:gd name="T30" fmla="*/ 22 w 46"/>
                  <a:gd name="T31" fmla="*/ 47 h 47"/>
                  <a:gd name="T32" fmla="*/ 0 w 46"/>
                  <a:gd name="T33" fmla="*/ 47 h 47"/>
                  <a:gd name="T34" fmla="*/ 0 w 46"/>
                  <a:gd name="T35" fmla="*/ 47 h 47"/>
                  <a:gd name="T36" fmla="*/ 0 w 46"/>
                  <a:gd name="T37" fmla="*/ 47 h 47"/>
                  <a:gd name="T38" fmla="*/ 0 w 46"/>
                  <a:gd name="T39" fmla="*/ 0 h 47"/>
                  <a:gd name="T40" fmla="*/ 0 w 46"/>
                  <a:gd name="T41" fmla="*/ 0 h 47"/>
                  <a:gd name="T42" fmla="*/ 0 w 46"/>
                  <a:gd name="T43" fmla="*/ 0 h 47"/>
                  <a:gd name="T44" fmla="*/ 22 w 46"/>
                  <a:gd name="T45" fmla="*/ 0 h 47"/>
                  <a:gd name="T46" fmla="*/ 22 w 46"/>
                  <a:gd name="T47" fmla="*/ 1 h 47"/>
                  <a:gd name="T48" fmla="*/ 0 w 46"/>
                  <a:gd name="T49" fmla="*/ 1 h 47"/>
                  <a:gd name="T50" fmla="*/ 0 w 46"/>
                  <a:gd name="T51" fmla="*/ 4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6" h="47">
                    <a:moveTo>
                      <a:pt x="22" y="46"/>
                    </a:moveTo>
                    <a:lnTo>
                      <a:pt x="46" y="46"/>
                    </a:lnTo>
                    <a:lnTo>
                      <a:pt x="46" y="1"/>
                    </a:lnTo>
                    <a:lnTo>
                      <a:pt x="22" y="1"/>
                    </a:lnTo>
                    <a:lnTo>
                      <a:pt x="22" y="0"/>
                    </a:lnTo>
                    <a:lnTo>
                      <a:pt x="46" y="0"/>
                    </a:lnTo>
                    <a:lnTo>
                      <a:pt x="46" y="0"/>
                    </a:lnTo>
                    <a:lnTo>
                      <a:pt x="46" y="0"/>
                    </a:lnTo>
                    <a:lnTo>
                      <a:pt x="46" y="47"/>
                    </a:lnTo>
                    <a:lnTo>
                      <a:pt x="46" y="47"/>
                    </a:lnTo>
                    <a:lnTo>
                      <a:pt x="46" y="47"/>
                    </a:lnTo>
                    <a:lnTo>
                      <a:pt x="22" y="47"/>
                    </a:lnTo>
                    <a:lnTo>
                      <a:pt x="22" y="46"/>
                    </a:lnTo>
                    <a:close/>
                    <a:moveTo>
                      <a:pt x="0" y="46"/>
                    </a:moveTo>
                    <a:lnTo>
                      <a:pt x="22" y="46"/>
                    </a:lnTo>
                    <a:lnTo>
                      <a:pt x="22" y="47"/>
                    </a:lnTo>
                    <a:lnTo>
                      <a:pt x="0" y="47"/>
                    </a:lnTo>
                    <a:lnTo>
                      <a:pt x="0" y="47"/>
                    </a:lnTo>
                    <a:lnTo>
                      <a:pt x="0" y="47"/>
                    </a:lnTo>
                    <a:lnTo>
                      <a:pt x="0" y="0"/>
                    </a:lnTo>
                    <a:lnTo>
                      <a:pt x="0" y="0"/>
                    </a:lnTo>
                    <a:lnTo>
                      <a:pt x="0" y="0"/>
                    </a:lnTo>
                    <a:lnTo>
                      <a:pt x="22" y="0"/>
                    </a:lnTo>
                    <a:lnTo>
                      <a:pt x="22" y="1"/>
                    </a:lnTo>
                    <a:lnTo>
                      <a:pt x="0" y="1"/>
                    </a:lnTo>
                    <a:lnTo>
                      <a:pt x="0" y="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311" name="Rectangle 1141"/>
              <p:cNvSpPr>
                <a:spLocks noChangeArrowheads="1"/>
              </p:cNvSpPr>
              <p:nvPr/>
            </p:nvSpPr>
            <p:spPr bwMode="auto">
              <a:xfrm>
                <a:off x="1728" y="2184"/>
                <a:ext cx="46" cy="45"/>
              </a:xfrm>
              <a:prstGeom prst="rect">
                <a:avLst/>
              </a:prstGeom>
              <a:solidFill>
                <a:srgbClr val="A06DA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312" name="Freeform 1142"/>
              <p:cNvSpPr>
                <a:spLocks noEditPoints="1"/>
              </p:cNvSpPr>
              <p:nvPr/>
            </p:nvSpPr>
            <p:spPr bwMode="auto">
              <a:xfrm>
                <a:off x="1727" y="2184"/>
                <a:ext cx="47" cy="45"/>
              </a:xfrm>
              <a:custGeom>
                <a:avLst/>
                <a:gdLst>
                  <a:gd name="T0" fmla="*/ 23 w 47"/>
                  <a:gd name="T1" fmla="*/ 45 h 45"/>
                  <a:gd name="T2" fmla="*/ 47 w 47"/>
                  <a:gd name="T3" fmla="*/ 45 h 45"/>
                  <a:gd name="T4" fmla="*/ 47 w 47"/>
                  <a:gd name="T5" fmla="*/ 0 h 45"/>
                  <a:gd name="T6" fmla="*/ 23 w 47"/>
                  <a:gd name="T7" fmla="*/ 0 h 45"/>
                  <a:gd name="T8" fmla="*/ 23 w 47"/>
                  <a:gd name="T9" fmla="*/ 0 h 45"/>
                  <a:gd name="T10" fmla="*/ 47 w 47"/>
                  <a:gd name="T11" fmla="*/ 0 h 45"/>
                  <a:gd name="T12" fmla="*/ 47 w 47"/>
                  <a:gd name="T13" fmla="*/ 0 h 45"/>
                  <a:gd name="T14" fmla="*/ 47 w 47"/>
                  <a:gd name="T15" fmla="*/ 0 h 45"/>
                  <a:gd name="T16" fmla="*/ 47 w 47"/>
                  <a:gd name="T17" fmla="*/ 45 h 45"/>
                  <a:gd name="T18" fmla="*/ 47 w 47"/>
                  <a:gd name="T19" fmla="*/ 45 h 45"/>
                  <a:gd name="T20" fmla="*/ 47 w 47"/>
                  <a:gd name="T21" fmla="*/ 45 h 45"/>
                  <a:gd name="T22" fmla="*/ 23 w 47"/>
                  <a:gd name="T23" fmla="*/ 45 h 45"/>
                  <a:gd name="T24" fmla="*/ 23 w 47"/>
                  <a:gd name="T25" fmla="*/ 45 h 45"/>
                  <a:gd name="T26" fmla="*/ 1 w 47"/>
                  <a:gd name="T27" fmla="*/ 45 h 45"/>
                  <a:gd name="T28" fmla="*/ 23 w 47"/>
                  <a:gd name="T29" fmla="*/ 45 h 45"/>
                  <a:gd name="T30" fmla="*/ 23 w 47"/>
                  <a:gd name="T31" fmla="*/ 45 h 45"/>
                  <a:gd name="T32" fmla="*/ 1 w 47"/>
                  <a:gd name="T33" fmla="*/ 45 h 45"/>
                  <a:gd name="T34" fmla="*/ 0 w 47"/>
                  <a:gd name="T35" fmla="*/ 45 h 45"/>
                  <a:gd name="T36" fmla="*/ 0 w 47"/>
                  <a:gd name="T37" fmla="*/ 45 h 45"/>
                  <a:gd name="T38" fmla="*/ 0 w 47"/>
                  <a:gd name="T39" fmla="*/ 0 h 45"/>
                  <a:gd name="T40" fmla="*/ 0 w 47"/>
                  <a:gd name="T41" fmla="*/ 0 h 45"/>
                  <a:gd name="T42" fmla="*/ 1 w 47"/>
                  <a:gd name="T43" fmla="*/ 0 h 45"/>
                  <a:gd name="T44" fmla="*/ 23 w 47"/>
                  <a:gd name="T45" fmla="*/ 0 h 45"/>
                  <a:gd name="T46" fmla="*/ 23 w 47"/>
                  <a:gd name="T47" fmla="*/ 0 h 45"/>
                  <a:gd name="T48" fmla="*/ 1 w 47"/>
                  <a:gd name="T49" fmla="*/ 0 h 45"/>
                  <a:gd name="T50" fmla="*/ 1 w 47"/>
                  <a:gd name="T51"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5">
                    <a:moveTo>
                      <a:pt x="23" y="45"/>
                    </a:moveTo>
                    <a:lnTo>
                      <a:pt x="47" y="45"/>
                    </a:lnTo>
                    <a:lnTo>
                      <a:pt x="47" y="0"/>
                    </a:lnTo>
                    <a:lnTo>
                      <a:pt x="23" y="0"/>
                    </a:lnTo>
                    <a:lnTo>
                      <a:pt x="23" y="0"/>
                    </a:lnTo>
                    <a:lnTo>
                      <a:pt x="47" y="0"/>
                    </a:lnTo>
                    <a:lnTo>
                      <a:pt x="47" y="0"/>
                    </a:lnTo>
                    <a:lnTo>
                      <a:pt x="47" y="0"/>
                    </a:lnTo>
                    <a:lnTo>
                      <a:pt x="47" y="45"/>
                    </a:lnTo>
                    <a:lnTo>
                      <a:pt x="47" y="45"/>
                    </a:lnTo>
                    <a:lnTo>
                      <a:pt x="47" y="45"/>
                    </a:lnTo>
                    <a:lnTo>
                      <a:pt x="23" y="45"/>
                    </a:lnTo>
                    <a:lnTo>
                      <a:pt x="23" y="45"/>
                    </a:lnTo>
                    <a:close/>
                    <a:moveTo>
                      <a:pt x="1" y="45"/>
                    </a:moveTo>
                    <a:lnTo>
                      <a:pt x="23" y="45"/>
                    </a:lnTo>
                    <a:lnTo>
                      <a:pt x="23" y="45"/>
                    </a:lnTo>
                    <a:lnTo>
                      <a:pt x="1" y="45"/>
                    </a:lnTo>
                    <a:lnTo>
                      <a:pt x="0" y="45"/>
                    </a:lnTo>
                    <a:lnTo>
                      <a:pt x="0" y="45"/>
                    </a:lnTo>
                    <a:lnTo>
                      <a:pt x="0" y="0"/>
                    </a:lnTo>
                    <a:lnTo>
                      <a:pt x="0" y="0"/>
                    </a:lnTo>
                    <a:lnTo>
                      <a:pt x="1" y="0"/>
                    </a:lnTo>
                    <a:lnTo>
                      <a:pt x="23" y="0"/>
                    </a:lnTo>
                    <a:lnTo>
                      <a:pt x="23" y="0"/>
                    </a:lnTo>
                    <a:lnTo>
                      <a:pt x="1" y="0"/>
                    </a:lnTo>
                    <a:lnTo>
                      <a:pt x="1" y="4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313" name="Rectangle 1143"/>
              <p:cNvSpPr>
                <a:spLocks noChangeArrowheads="1"/>
              </p:cNvSpPr>
              <p:nvPr/>
            </p:nvSpPr>
            <p:spPr bwMode="auto">
              <a:xfrm>
                <a:off x="1774" y="2184"/>
                <a:ext cx="45" cy="45"/>
              </a:xfrm>
              <a:prstGeom prst="rect">
                <a:avLst/>
              </a:prstGeom>
              <a:solidFill>
                <a:srgbClr val="A06DA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314" name="Freeform 1144"/>
              <p:cNvSpPr>
                <a:spLocks noEditPoints="1"/>
              </p:cNvSpPr>
              <p:nvPr/>
            </p:nvSpPr>
            <p:spPr bwMode="auto">
              <a:xfrm>
                <a:off x="1774" y="2184"/>
                <a:ext cx="45" cy="45"/>
              </a:xfrm>
              <a:custGeom>
                <a:avLst/>
                <a:gdLst>
                  <a:gd name="T0" fmla="*/ 45 w 45"/>
                  <a:gd name="T1" fmla="*/ 45 h 45"/>
                  <a:gd name="T2" fmla="*/ 23 w 45"/>
                  <a:gd name="T3" fmla="*/ 45 h 45"/>
                  <a:gd name="T4" fmla="*/ 23 w 45"/>
                  <a:gd name="T5" fmla="*/ 45 h 45"/>
                  <a:gd name="T6" fmla="*/ 45 w 45"/>
                  <a:gd name="T7" fmla="*/ 45 h 45"/>
                  <a:gd name="T8" fmla="*/ 45 w 45"/>
                  <a:gd name="T9" fmla="*/ 0 h 45"/>
                  <a:gd name="T10" fmla="*/ 23 w 45"/>
                  <a:gd name="T11" fmla="*/ 0 h 45"/>
                  <a:gd name="T12" fmla="*/ 23 w 45"/>
                  <a:gd name="T13" fmla="*/ 0 h 45"/>
                  <a:gd name="T14" fmla="*/ 45 w 45"/>
                  <a:gd name="T15" fmla="*/ 0 h 45"/>
                  <a:gd name="T16" fmla="*/ 45 w 45"/>
                  <a:gd name="T17" fmla="*/ 0 h 45"/>
                  <a:gd name="T18" fmla="*/ 45 w 45"/>
                  <a:gd name="T19" fmla="*/ 0 h 45"/>
                  <a:gd name="T20" fmla="*/ 45 w 45"/>
                  <a:gd name="T21" fmla="*/ 45 h 45"/>
                  <a:gd name="T22" fmla="*/ 45 w 45"/>
                  <a:gd name="T23" fmla="*/ 45 h 45"/>
                  <a:gd name="T24" fmla="*/ 45 w 45"/>
                  <a:gd name="T25" fmla="*/ 45 h 45"/>
                  <a:gd name="T26" fmla="*/ 23 w 45"/>
                  <a:gd name="T27" fmla="*/ 45 h 45"/>
                  <a:gd name="T28" fmla="*/ 0 w 45"/>
                  <a:gd name="T29" fmla="*/ 45 h 45"/>
                  <a:gd name="T30" fmla="*/ 0 w 45"/>
                  <a:gd name="T31" fmla="*/ 45 h 45"/>
                  <a:gd name="T32" fmla="*/ 0 w 45"/>
                  <a:gd name="T33" fmla="*/ 45 h 45"/>
                  <a:gd name="T34" fmla="*/ 0 w 45"/>
                  <a:gd name="T35" fmla="*/ 0 h 45"/>
                  <a:gd name="T36" fmla="*/ 0 w 45"/>
                  <a:gd name="T37" fmla="*/ 0 h 45"/>
                  <a:gd name="T38" fmla="*/ 0 w 45"/>
                  <a:gd name="T39" fmla="*/ 0 h 45"/>
                  <a:gd name="T40" fmla="*/ 23 w 45"/>
                  <a:gd name="T41" fmla="*/ 0 h 45"/>
                  <a:gd name="T42" fmla="*/ 23 w 45"/>
                  <a:gd name="T43" fmla="*/ 0 h 45"/>
                  <a:gd name="T44" fmla="*/ 0 w 45"/>
                  <a:gd name="T45" fmla="*/ 0 h 45"/>
                  <a:gd name="T46" fmla="*/ 0 w 45"/>
                  <a:gd name="T47" fmla="*/ 45 h 45"/>
                  <a:gd name="T48" fmla="*/ 23 w 45"/>
                  <a:gd name="T49" fmla="*/ 45 h 45"/>
                  <a:gd name="T50" fmla="*/ 23 w 45"/>
                  <a:gd name="T51"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5" h="45">
                    <a:moveTo>
                      <a:pt x="45" y="45"/>
                    </a:moveTo>
                    <a:lnTo>
                      <a:pt x="23" y="45"/>
                    </a:lnTo>
                    <a:lnTo>
                      <a:pt x="23" y="45"/>
                    </a:lnTo>
                    <a:lnTo>
                      <a:pt x="45" y="45"/>
                    </a:lnTo>
                    <a:lnTo>
                      <a:pt x="45" y="0"/>
                    </a:lnTo>
                    <a:lnTo>
                      <a:pt x="23" y="0"/>
                    </a:lnTo>
                    <a:lnTo>
                      <a:pt x="23" y="0"/>
                    </a:lnTo>
                    <a:lnTo>
                      <a:pt x="45" y="0"/>
                    </a:lnTo>
                    <a:lnTo>
                      <a:pt x="45" y="0"/>
                    </a:lnTo>
                    <a:lnTo>
                      <a:pt x="45" y="0"/>
                    </a:lnTo>
                    <a:lnTo>
                      <a:pt x="45" y="45"/>
                    </a:lnTo>
                    <a:lnTo>
                      <a:pt x="45" y="45"/>
                    </a:lnTo>
                    <a:lnTo>
                      <a:pt x="45" y="45"/>
                    </a:lnTo>
                    <a:close/>
                    <a:moveTo>
                      <a:pt x="23" y="45"/>
                    </a:moveTo>
                    <a:lnTo>
                      <a:pt x="0" y="45"/>
                    </a:lnTo>
                    <a:lnTo>
                      <a:pt x="0" y="45"/>
                    </a:lnTo>
                    <a:lnTo>
                      <a:pt x="0" y="45"/>
                    </a:lnTo>
                    <a:lnTo>
                      <a:pt x="0" y="0"/>
                    </a:lnTo>
                    <a:lnTo>
                      <a:pt x="0" y="0"/>
                    </a:lnTo>
                    <a:lnTo>
                      <a:pt x="0" y="0"/>
                    </a:lnTo>
                    <a:lnTo>
                      <a:pt x="23" y="0"/>
                    </a:lnTo>
                    <a:lnTo>
                      <a:pt x="23" y="0"/>
                    </a:lnTo>
                    <a:lnTo>
                      <a:pt x="0" y="0"/>
                    </a:lnTo>
                    <a:lnTo>
                      <a:pt x="0" y="45"/>
                    </a:lnTo>
                    <a:lnTo>
                      <a:pt x="23" y="45"/>
                    </a:lnTo>
                    <a:lnTo>
                      <a:pt x="23" y="4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315" name="Rectangle 1145"/>
              <p:cNvSpPr>
                <a:spLocks noChangeArrowheads="1"/>
              </p:cNvSpPr>
              <p:nvPr/>
            </p:nvSpPr>
            <p:spPr bwMode="auto">
              <a:xfrm>
                <a:off x="1819" y="2184"/>
                <a:ext cx="46" cy="45"/>
              </a:xfrm>
              <a:prstGeom prst="rect">
                <a:avLst/>
              </a:prstGeom>
              <a:solidFill>
                <a:srgbClr val="A06DA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316" name="Freeform 1146"/>
              <p:cNvSpPr>
                <a:spLocks noEditPoints="1"/>
              </p:cNvSpPr>
              <p:nvPr/>
            </p:nvSpPr>
            <p:spPr bwMode="auto">
              <a:xfrm>
                <a:off x="1819" y="2184"/>
                <a:ext cx="47" cy="45"/>
              </a:xfrm>
              <a:custGeom>
                <a:avLst/>
                <a:gdLst>
                  <a:gd name="T0" fmla="*/ 24 w 47"/>
                  <a:gd name="T1" fmla="*/ 45 h 45"/>
                  <a:gd name="T2" fmla="*/ 46 w 47"/>
                  <a:gd name="T3" fmla="*/ 45 h 45"/>
                  <a:gd name="T4" fmla="*/ 46 w 47"/>
                  <a:gd name="T5" fmla="*/ 0 h 45"/>
                  <a:gd name="T6" fmla="*/ 24 w 47"/>
                  <a:gd name="T7" fmla="*/ 0 h 45"/>
                  <a:gd name="T8" fmla="*/ 24 w 47"/>
                  <a:gd name="T9" fmla="*/ 0 h 45"/>
                  <a:gd name="T10" fmla="*/ 46 w 47"/>
                  <a:gd name="T11" fmla="*/ 0 h 45"/>
                  <a:gd name="T12" fmla="*/ 47 w 47"/>
                  <a:gd name="T13" fmla="*/ 0 h 45"/>
                  <a:gd name="T14" fmla="*/ 47 w 47"/>
                  <a:gd name="T15" fmla="*/ 0 h 45"/>
                  <a:gd name="T16" fmla="*/ 47 w 47"/>
                  <a:gd name="T17" fmla="*/ 45 h 45"/>
                  <a:gd name="T18" fmla="*/ 47 w 47"/>
                  <a:gd name="T19" fmla="*/ 45 h 45"/>
                  <a:gd name="T20" fmla="*/ 46 w 47"/>
                  <a:gd name="T21" fmla="*/ 45 h 45"/>
                  <a:gd name="T22" fmla="*/ 24 w 47"/>
                  <a:gd name="T23" fmla="*/ 45 h 45"/>
                  <a:gd name="T24" fmla="*/ 24 w 47"/>
                  <a:gd name="T25" fmla="*/ 45 h 45"/>
                  <a:gd name="T26" fmla="*/ 0 w 47"/>
                  <a:gd name="T27" fmla="*/ 45 h 45"/>
                  <a:gd name="T28" fmla="*/ 24 w 47"/>
                  <a:gd name="T29" fmla="*/ 45 h 45"/>
                  <a:gd name="T30" fmla="*/ 24 w 47"/>
                  <a:gd name="T31" fmla="*/ 45 h 45"/>
                  <a:gd name="T32" fmla="*/ 0 w 47"/>
                  <a:gd name="T33" fmla="*/ 45 h 45"/>
                  <a:gd name="T34" fmla="*/ 0 w 47"/>
                  <a:gd name="T35" fmla="*/ 45 h 45"/>
                  <a:gd name="T36" fmla="*/ 0 w 47"/>
                  <a:gd name="T37" fmla="*/ 45 h 45"/>
                  <a:gd name="T38" fmla="*/ 0 w 47"/>
                  <a:gd name="T39" fmla="*/ 0 h 45"/>
                  <a:gd name="T40" fmla="*/ 0 w 47"/>
                  <a:gd name="T41" fmla="*/ 0 h 45"/>
                  <a:gd name="T42" fmla="*/ 0 w 47"/>
                  <a:gd name="T43" fmla="*/ 0 h 45"/>
                  <a:gd name="T44" fmla="*/ 24 w 47"/>
                  <a:gd name="T45" fmla="*/ 0 h 45"/>
                  <a:gd name="T46" fmla="*/ 24 w 47"/>
                  <a:gd name="T47" fmla="*/ 0 h 45"/>
                  <a:gd name="T48" fmla="*/ 0 w 47"/>
                  <a:gd name="T49" fmla="*/ 0 h 45"/>
                  <a:gd name="T50" fmla="*/ 0 w 47"/>
                  <a:gd name="T51"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5">
                    <a:moveTo>
                      <a:pt x="24" y="45"/>
                    </a:moveTo>
                    <a:lnTo>
                      <a:pt x="46" y="45"/>
                    </a:lnTo>
                    <a:lnTo>
                      <a:pt x="46" y="0"/>
                    </a:lnTo>
                    <a:lnTo>
                      <a:pt x="24" y="0"/>
                    </a:lnTo>
                    <a:lnTo>
                      <a:pt x="24" y="0"/>
                    </a:lnTo>
                    <a:lnTo>
                      <a:pt x="46" y="0"/>
                    </a:lnTo>
                    <a:lnTo>
                      <a:pt x="47" y="0"/>
                    </a:lnTo>
                    <a:lnTo>
                      <a:pt x="47" y="0"/>
                    </a:lnTo>
                    <a:lnTo>
                      <a:pt x="47" y="45"/>
                    </a:lnTo>
                    <a:lnTo>
                      <a:pt x="47" y="45"/>
                    </a:lnTo>
                    <a:lnTo>
                      <a:pt x="46" y="45"/>
                    </a:lnTo>
                    <a:lnTo>
                      <a:pt x="24" y="45"/>
                    </a:lnTo>
                    <a:lnTo>
                      <a:pt x="24" y="45"/>
                    </a:lnTo>
                    <a:close/>
                    <a:moveTo>
                      <a:pt x="0" y="45"/>
                    </a:moveTo>
                    <a:lnTo>
                      <a:pt x="24" y="45"/>
                    </a:lnTo>
                    <a:lnTo>
                      <a:pt x="24" y="45"/>
                    </a:lnTo>
                    <a:lnTo>
                      <a:pt x="0" y="45"/>
                    </a:lnTo>
                    <a:lnTo>
                      <a:pt x="0" y="45"/>
                    </a:lnTo>
                    <a:lnTo>
                      <a:pt x="0" y="45"/>
                    </a:lnTo>
                    <a:lnTo>
                      <a:pt x="0" y="0"/>
                    </a:lnTo>
                    <a:lnTo>
                      <a:pt x="0" y="0"/>
                    </a:lnTo>
                    <a:lnTo>
                      <a:pt x="0" y="0"/>
                    </a:lnTo>
                    <a:lnTo>
                      <a:pt x="24" y="0"/>
                    </a:lnTo>
                    <a:lnTo>
                      <a:pt x="24" y="0"/>
                    </a:lnTo>
                    <a:lnTo>
                      <a:pt x="0" y="0"/>
                    </a:lnTo>
                    <a:lnTo>
                      <a:pt x="0" y="4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317" name="Rectangle 1147"/>
              <p:cNvSpPr>
                <a:spLocks noChangeArrowheads="1"/>
              </p:cNvSpPr>
              <p:nvPr/>
            </p:nvSpPr>
            <p:spPr bwMode="auto">
              <a:xfrm>
                <a:off x="1635" y="2138"/>
                <a:ext cx="46" cy="46"/>
              </a:xfrm>
              <a:prstGeom prst="rect">
                <a:avLst/>
              </a:prstGeom>
              <a:solidFill>
                <a:srgbClr val="ECC4B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318" name="Freeform 1148"/>
              <p:cNvSpPr>
                <a:spLocks noEditPoints="1"/>
              </p:cNvSpPr>
              <p:nvPr/>
            </p:nvSpPr>
            <p:spPr bwMode="auto">
              <a:xfrm>
                <a:off x="1635" y="2137"/>
                <a:ext cx="47" cy="47"/>
              </a:xfrm>
              <a:custGeom>
                <a:avLst/>
                <a:gdLst>
                  <a:gd name="T0" fmla="*/ 24 w 47"/>
                  <a:gd name="T1" fmla="*/ 0 h 47"/>
                  <a:gd name="T2" fmla="*/ 46 w 47"/>
                  <a:gd name="T3" fmla="*/ 0 h 47"/>
                  <a:gd name="T4" fmla="*/ 47 w 47"/>
                  <a:gd name="T5" fmla="*/ 0 h 47"/>
                  <a:gd name="T6" fmla="*/ 47 w 47"/>
                  <a:gd name="T7" fmla="*/ 1 h 47"/>
                  <a:gd name="T8" fmla="*/ 47 w 47"/>
                  <a:gd name="T9" fmla="*/ 47 h 47"/>
                  <a:gd name="T10" fmla="*/ 47 w 47"/>
                  <a:gd name="T11" fmla="*/ 47 h 47"/>
                  <a:gd name="T12" fmla="*/ 46 w 47"/>
                  <a:gd name="T13" fmla="*/ 47 h 47"/>
                  <a:gd name="T14" fmla="*/ 24 w 47"/>
                  <a:gd name="T15" fmla="*/ 47 h 47"/>
                  <a:gd name="T16" fmla="*/ 24 w 47"/>
                  <a:gd name="T17" fmla="*/ 47 h 47"/>
                  <a:gd name="T18" fmla="*/ 46 w 47"/>
                  <a:gd name="T19" fmla="*/ 47 h 47"/>
                  <a:gd name="T20" fmla="*/ 46 w 47"/>
                  <a:gd name="T21" fmla="*/ 1 h 47"/>
                  <a:gd name="T22" fmla="*/ 24 w 47"/>
                  <a:gd name="T23" fmla="*/ 1 h 47"/>
                  <a:gd name="T24" fmla="*/ 24 w 47"/>
                  <a:gd name="T25" fmla="*/ 0 h 47"/>
                  <a:gd name="T26" fmla="*/ 0 w 47"/>
                  <a:gd name="T27" fmla="*/ 0 h 47"/>
                  <a:gd name="T28" fmla="*/ 24 w 47"/>
                  <a:gd name="T29" fmla="*/ 0 h 47"/>
                  <a:gd name="T30" fmla="*/ 24 w 47"/>
                  <a:gd name="T31" fmla="*/ 1 h 47"/>
                  <a:gd name="T32" fmla="*/ 0 w 47"/>
                  <a:gd name="T33" fmla="*/ 1 h 47"/>
                  <a:gd name="T34" fmla="*/ 0 w 47"/>
                  <a:gd name="T35" fmla="*/ 47 h 47"/>
                  <a:gd name="T36" fmla="*/ 24 w 47"/>
                  <a:gd name="T37" fmla="*/ 47 h 47"/>
                  <a:gd name="T38" fmla="*/ 24 w 47"/>
                  <a:gd name="T39" fmla="*/ 47 h 47"/>
                  <a:gd name="T40" fmla="*/ 0 w 47"/>
                  <a:gd name="T41" fmla="*/ 47 h 47"/>
                  <a:gd name="T42" fmla="*/ 0 w 47"/>
                  <a:gd name="T43" fmla="*/ 47 h 47"/>
                  <a:gd name="T44" fmla="*/ 0 w 47"/>
                  <a:gd name="T45" fmla="*/ 47 h 47"/>
                  <a:gd name="T46" fmla="*/ 0 w 47"/>
                  <a:gd name="T47" fmla="*/ 1 h 47"/>
                  <a:gd name="T48" fmla="*/ 0 w 47"/>
                  <a:gd name="T49" fmla="*/ 0 h 47"/>
                  <a:gd name="T50" fmla="*/ 0 w 47"/>
                  <a:gd name="T51"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7">
                    <a:moveTo>
                      <a:pt x="24" y="0"/>
                    </a:moveTo>
                    <a:lnTo>
                      <a:pt x="46" y="0"/>
                    </a:lnTo>
                    <a:lnTo>
                      <a:pt x="47" y="0"/>
                    </a:lnTo>
                    <a:lnTo>
                      <a:pt x="47" y="1"/>
                    </a:lnTo>
                    <a:lnTo>
                      <a:pt x="47" y="47"/>
                    </a:lnTo>
                    <a:lnTo>
                      <a:pt x="47" y="47"/>
                    </a:lnTo>
                    <a:lnTo>
                      <a:pt x="46" y="47"/>
                    </a:lnTo>
                    <a:lnTo>
                      <a:pt x="24" y="47"/>
                    </a:lnTo>
                    <a:lnTo>
                      <a:pt x="24" y="47"/>
                    </a:lnTo>
                    <a:lnTo>
                      <a:pt x="46" y="47"/>
                    </a:lnTo>
                    <a:lnTo>
                      <a:pt x="46" y="1"/>
                    </a:lnTo>
                    <a:lnTo>
                      <a:pt x="24" y="1"/>
                    </a:lnTo>
                    <a:lnTo>
                      <a:pt x="24" y="0"/>
                    </a:lnTo>
                    <a:close/>
                    <a:moveTo>
                      <a:pt x="0" y="0"/>
                    </a:moveTo>
                    <a:lnTo>
                      <a:pt x="24" y="0"/>
                    </a:lnTo>
                    <a:lnTo>
                      <a:pt x="24" y="1"/>
                    </a:lnTo>
                    <a:lnTo>
                      <a:pt x="0" y="1"/>
                    </a:lnTo>
                    <a:lnTo>
                      <a:pt x="0" y="47"/>
                    </a:lnTo>
                    <a:lnTo>
                      <a:pt x="24" y="47"/>
                    </a:lnTo>
                    <a:lnTo>
                      <a:pt x="24" y="47"/>
                    </a:lnTo>
                    <a:lnTo>
                      <a:pt x="0" y="47"/>
                    </a:lnTo>
                    <a:lnTo>
                      <a:pt x="0" y="47"/>
                    </a:lnTo>
                    <a:lnTo>
                      <a:pt x="0" y="47"/>
                    </a:lnTo>
                    <a:lnTo>
                      <a:pt x="0" y="1"/>
                    </a:lnTo>
                    <a:lnTo>
                      <a:pt x="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319" name="Rectangle 1149"/>
              <p:cNvSpPr>
                <a:spLocks noChangeArrowheads="1"/>
              </p:cNvSpPr>
              <p:nvPr/>
            </p:nvSpPr>
            <p:spPr bwMode="auto">
              <a:xfrm>
                <a:off x="1728" y="2138"/>
                <a:ext cx="46" cy="46"/>
              </a:xfrm>
              <a:prstGeom prst="rect">
                <a:avLst/>
              </a:prstGeom>
              <a:solidFill>
                <a:srgbClr val="A06DA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320" name="Freeform 1150"/>
              <p:cNvSpPr>
                <a:spLocks noEditPoints="1"/>
              </p:cNvSpPr>
              <p:nvPr/>
            </p:nvSpPr>
            <p:spPr bwMode="auto">
              <a:xfrm>
                <a:off x="1727" y="2137"/>
                <a:ext cx="47" cy="47"/>
              </a:xfrm>
              <a:custGeom>
                <a:avLst/>
                <a:gdLst>
                  <a:gd name="T0" fmla="*/ 23 w 47"/>
                  <a:gd name="T1" fmla="*/ 0 h 47"/>
                  <a:gd name="T2" fmla="*/ 47 w 47"/>
                  <a:gd name="T3" fmla="*/ 0 h 47"/>
                  <a:gd name="T4" fmla="*/ 47 w 47"/>
                  <a:gd name="T5" fmla="*/ 0 h 47"/>
                  <a:gd name="T6" fmla="*/ 47 w 47"/>
                  <a:gd name="T7" fmla="*/ 1 h 47"/>
                  <a:gd name="T8" fmla="*/ 47 w 47"/>
                  <a:gd name="T9" fmla="*/ 47 h 47"/>
                  <a:gd name="T10" fmla="*/ 47 w 47"/>
                  <a:gd name="T11" fmla="*/ 47 h 47"/>
                  <a:gd name="T12" fmla="*/ 47 w 47"/>
                  <a:gd name="T13" fmla="*/ 47 h 47"/>
                  <a:gd name="T14" fmla="*/ 23 w 47"/>
                  <a:gd name="T15" fmla="*/ 47 h 47"/>
                  <a:gd name="T16" fmla="*/ 23 w 47"/>
                  <a:gd name="T17" fmla="*/ 47 h 47"/>
                  <a:gd name="T18" fmla="*/ 47 w 47"/>
                  <a:gd name="T19" fmla="*/ 47 h 47"/>
                  <a:gd name="T20" fmla="*/ 47 w 47"/>
                  <a:gd name="T21" fmla="*/ 1 h 47"/>
                  <a:gd name="T22" fmla="*/ 23 w 47"/>
                  <a:gd name="T23" fmla="*/ 1 h 47"/>
                  <a:gd name="T24" fmla="*/ 23 w 47"/>
                  <a:gd name="T25" fmla="*/ 0 h 47"/>
                  <a:gd name="T26" fmla="*/ 1 w 47"/>
                  <a:gd name="T27" fmla="*/ 0 h 47"/>
                  <a:gd name="T28" fmla="*/ 23 w 47"/>
                  <a:gd name="T29" fmla="*/ 0 h 47"/>
                  <a:gd name="T30" fmla="*/ 23 w 47"/>
                  <a:gd name="T31" fmla="*/ 1 h 47"/>
                  <a:gd name="T32" fmla="*/ 1 w 47"/>
                  <a:gd name="T33" fmla="*/ 1 h 47"/>
                  <a:gd name="T34" fmla="*/ 1 w 47"/>
                  <a:gd name="T35" fmla="*/ 47 h 47"/>
                  <a:gd name="T36" fmla="*/ 23 w 47"/>
                  <a:gd name="T37" fmla="*/ 47 h 47"/>
                  <a:gd name="T38" fmla="*/ 23 w 47"/>
                  <a:gd name="T39" fmla="*/ 47 h 47"/>
                  <a:gd name="T40" fmla="*/ 1 w 47"/>
                  <a:gd name="T41" fmla="*/ 47 h 47"/>
                  <a:gd name="T42" fmla="*/ 0 w 47"/>
                  <a:gd name="T43" fmla="*/ 47 h 47"/>
                  <a:gd name="T44" fmla="*/ 0 w 47"/>
                  <a:gd name="T45" fmla="*/ 47 h 47"/>
                  <a:gd name="T46" fmla="*/ 0 w 47"/>
                  <a:gd name="T47" fmla="*/ 1 h 47"/>
                  <a:gd name="T48" fmla="*/ 0 w 47"/>
                  <a:gd name="T49" fmla="*/ 0 h 47"/>
                  <a:gd name="T50" fmla="*/ 1 w 47"/>
                  <a:gd name="T51"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7">
                    <a:moveTo>
                      <a:pt x="23" y="0"/>
                    </a:moveTo>
                    <a:lnTo>
                      <a:pt x="47" y="0"/>
                    </a:lnTo>
                    <a:lnTo>
                      <a:pt x="47" y="0"/>
                    </a:lnTo>
                    <a:lnTo>
                      <a:pt x="47" y="1"/>
                    </a:lnTo>
                    <a:lnTo>
                      <a:pt x="47" y="47"/>
                    </a:lnTo>
                    <a:lnTo>
                      <a:pt x="47" y="47"/>
                    </a:lnTo>
                    <a:lnTo>
                      <a:pt x="47" y="47"/>
                    </a:lnTo>
                    <a:lnTo>
                      <a:pt x="23" y="47"/>
                    </a:lnTo>
                    <a:lnTo>
                      <a:pt x="23" y="47"/>
                    </a:lnTo>
                    <a:lnTo>
                      <a:pt x="47" y="47"/>
                    </a:lnTo>
                    <a:lnTo>
                      <a:pt x="47" y="1"/>
                    </a:lnTo>
                    <a:lnTo>
                      <a:pt x="23" y="1"/>
                    </a:lnTo>
                    <a:lnTo>
                      <a:pt x="23" y="0"/>
                    </a:lnTo>
                    <a:close/>
                    <a:moveTo>
                      <a:pt x="1" y="0"/>
                    </a:moveTo>
                    <a:lnTo>
                      <a:pt x="23" y="0"/>
                    </a:lnTo>
                    <a:lnTo>
                      <a:pt x="23" y="1"/>
                    </a:lnTo>
                    <a:lnTo>
                      <a:pt x="1" y="1"/>
                    </a:lnTo>
                    <a:lnTo>
                      <a:pt x="1" y="47"/>
                    </a:lnTo>
                    <a:lnTo>
                      <a:pt x="23" y="47"/>
                    </a:lnTo>
                    <a:lnTo>
                      <a:pt x="23" y="47"/>
                    </a:lnTo>
                    <a:lnTo>
                      <a:pt x="1" y="47"/>
                    </a:lnTo>
                    <a:lnTo>
                      <a:pt x="0" y="47"/>
                    </a:lnTo>
                    <a:lnTo>
                      <a:pt x="0" y="47"/>
                    </a:lnTo>
                    <a:lnTo>
                      <a:pt x="0" y="1"/>
                    </a:lnTo>
                    <a:lnTo>
                      <a:pt x="0" y="0"/>
                    </a:ln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321" name="Rectangle 1151"/>
              <p:cNvSpPr>
                <a:spLocks noChangeArrowheads="1"/>
              </p:cNvSpPr>
              <p:nvPr/>
            </p:nvSpPr>
            <p:spPr bwMode="auto">
              <a:xfrm>
                <a:off x="1774" y="2138"/>
                <a:ext cx="45" cy="46"/>
              </a:xfrm>
              <a:prstGeom prst="rect">
                <a:avLst/>
              </a:prstGeom>
              <a:solidFill>
                <a:srgbClr val="A06DA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322" name="Freeform 1152"/>
              <p:cNvSpPr>
                <a:spLocks noEditPoints="1"/>
              </p:cNvSpPr>
              <p:nvPr/>
            </p:nvSpPr>
            <p:spPr bwMode="auto">
              <a:xfrm>
                <a:off x="1774" y="2137"/>
                <a:ext cx="45" cy="47"/>
              </a:xfrm>
              <a:custGeom>
                <a:avLst/>
                <a:gdLst>
                  <a:gd name="T0" fmla="*/ 45 w 45"/>
                  <a:gd name="T1" fmla="*/ 1 h 47"/>
                  <a:gd name="T2" fmla="*/ 23 w 45"/>
                  <a:gd name="T3" fmla="*/ 1 h 47"/>
                  <a:gd name="T4" fmla="*/ 23 w 45"/>
                  <a:gd name="T5" fmla="*/ 0 h 47"/>
                  <a:gd name="T6" fmla="*/ 45 w 45"/>
                  <a:gd name="T7" fmla="*/ 0 h 47"/>
                  <a:gd name="T8" fmla="*/ 45 w 45"/>
                  <a:gd name="T9" fmla="*/ 0 h 47"/>
                  <a:gd name="T10" fmla="*/ 45 w 45"/>
                  <a:gd name="T11" fmla="*/ 1 h 47"/>
                  <a:gd name="T12" fmla="*/ 45 w 45"/>
                  <a:gd name="T13" fmla="*/ 47 h 47"/>
                  <a:gd name="T14" fmla="*/ 45 w 45"/>
                  <a:gd name="T15" fmla="*/ 47 h 47"/>
                  <a:gd name="T16" fmla="*/ 45 w 45"/>
                  <a:gd name="T17" fmla="*/ 47 h 47"/>
                  <a:gd name="T18" fmla="*/ 23 w 45"/>
                  <a:gd name="T19" fmla="*/ 47 h 47"/>
                  <a:gd name="T20" fmla="*/ 23 w 45"/>
                  <a:gd name="T21" fmla="*/ 47 h 47"/>
                  <a:gd name="T22" fmla="*/ 45 w 45"/>
                  <a:gd name="T23" fmla="*/ 47 h 47"/>
                  <a:gd name="T24" fmla="*/ 45 w 45"/>
                  <a:gd name="T25" fmla="*/ 1 h 47"/>
                  <a:gd name="T26" fmla="*/ 23 w 45"/>
                  <a:gd name="T27" fmla="*/ 1 h 47"/>
                  <a:gd name="T28" fmla="*/ 0 w 45"/>
                  <a:gd name="T29" fmla="*/ 1 h 47"/>
                  <a:gd name="T30" fmla="*/ 0 w 45"/>
                  <a:gd name="T31" fmla="*/ 47 h 47"/>
                  <a:gd name="T32" fmla="*/ 23 w 45"/>
                  <a:gd name="T33" fmla="*/ 47 h 47"/>
                  <a:gd name="T34" fmla="*/ 23 w 45"/>
                  <a:gd name="T35" fmla="*/ 47 h 47"/>
                  <a:gd name="T36" fmla="*/ 0 w 45"/>
                  <a:gd name="T37" fmla="*/ 47 h 47"/>
                  <a:gd name="T38" fmla="*/ 0 w 45"/>
                  <a:gd name="T39" fmla="*/ 47 h 47"/>
                  <a:gd name="T40" fmla="*/ 0 w 45"/>
                  <a:gd name="T41" fmla="*/ 47 h 47"/>
                  <a:gd name="T42" fmla="*/ 0 w 45"/>
                  <a:gd name="T43" fmla="*/ 1 h 47"/>
                  <a:gd name="T44" fmla="*/ 0 w 45"/>
                  <a:gd name="T45" fmla="*/ 0 h 47"/>
                  <a:gd name="T46" fmla="*/ 0 w 45"/>
                  <a:gd name="T47" fmla="*/ 0 h 47"/>
                  <a:gd name="T48" fmla="*/ 23 w 45"/>
                  <a:gd name="T49" fmla="*/ 0 h 47"/>
                  <a:gd name="T50" fmla="*/ 23 w 45"/>
                  <a:gd name="T51" fmla="*/ 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5" h="47">
                    <a:moveTo>
                      <a:pt x="45" y="1"/>
                    </a:moveTo>
                    <a:lnTo>
                      <a:pt x="23" y="1"/>
                    </a:lnTo>
                    <a:lnTo>
                      <a:pt x="23" y="0"/>
                    </a:lnTo>
                    <a:lnTo>
                      <a:pt x="45" y="0"/>
                    </a:lnTo>
                    <a:lnTo>
                      <a:pt x="45" y="0"/>
                    </a:lnTo>
                    <a:lnTo>
                      <a:pt x="45" y="1"/>
                    </a:lnTo>
                    <a:lnTo>
                      <a:pt x="45" y="47"/>
                    </a:lnTo>
                    <a:lnTo>
                      <a:pt x="45" y="47"/>
                    </a:lnTo>
                    <a:lnTo>
                      <a:pt x="45" y="47"/>
                    </a:lnTo>
                    <a:lnTo>
                      <a:pt x="23" y="47"/>
                    </a:lnTo>
                    <a:lnTo>
                      <a:pt x="23" y="47"/>
                    </a:lnTo>
                    <a:lnTo>
                      <a:pt x="45" y="47"/>
                    </a:lnTo>
                    <a:lnTo>
                      <a:pt x="45" y="1"/>
                    </a:lnTo>
                    <a:close/>
                    <a:moveTo>
                      <a:pt x="23" y="1"/>
                    </a:moveTo>
                    <a:lnTo>
                      <a:pt x="0" y="1"/>
                    </a:lnTo>
                    <a:lnTo>
                      <a:pt x="0" y="47"/>
                    </a:lnTo>
                    <a:lnTo>
                      <a:pt x="23" y="47"/>
                    </a:lnTo>
                    <a:lnTo>
                      <a:pt x="23" y="47"/>
                    </a:lnTo>
                    <a:lnTo>
                      <a:pt x="0" y="47"/>
                    </a:lnTo>
                    <a:lnTo>
                      <a:pt x="0" y="47"/>
                    </a:lnTo>
                    <a:lnTo>
                      <a:pt x="0" y="47"/>
                    </a:lnTo>
                    <a:lnTo>
                      <a:pt x="0" y="1"/>
                    </a:lnTo>
                    <a:lnTo>
                      <a:pt x="0" y="0"/>
                    </a:lnTo>
                    <a:lnTo>
                      <a:pt x="0" y="0"/>
                    </a:lnTo>
                    <a:lnTo>
                      <a:pt x="23" y="0"/>
                    </a:lnTo>
                    <a:lnTo>
                      <a:pt x="23"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323" name="Rectangle 1153"/>
              <p:cNvSpPr>
                <a:spLocks noChangeArrowheads="1"/>
              </p:cNvSpPr>
              <p:nvPr/>
            </p:nvSpPr>
            <p:spPr bwMode="auto">
              <a:xfrm>
                <a:off x="1819" y="2138"/>
                <a:ext cx="46" cy="46"/>
              </a:xfrm>
              <a:prstGeom prst="rect">
                <a:avLst/>
              </a:prstGeom>
              <a:solidFill>
                <a:srgbClr val="A06DA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324" name="Freeform 1154"/>
              <p:cNvSpPr>
                <a:spLocks noEditPoints="1"/>
              </p:cNvSpPr>
              <p:nvPr/>
            </p:nvSpPr>
            <p:spPr bwMode="auto">
              <a:xfrm>
                <a:off x="1819" y="2137"/>
                <a:ext cx="47" cy="47"/>
              </a:xfrm>
              <a:custGeom>
                <a:avLst/>
                <a:gdLst>
                  <a:gd name="T0" fmla="*/ 24 w 47"/>
                  <a:gd name="T1" fmla="*/ 0 h 47"/>
                  <a:gd name="T2" fmla="*/ 46 w 47"/>
                  <a:gd name="T3" fmla="*/ 0 h 47"/>
                  <a:gd name="T4" fmla="*/ 47 w 47"/>
                  <a:gd name="T5" fmla="*/ 0 h 47"/>
                  <a:gd name="T6" fmla="*/ 47 w 47"/>
                  <a:gd name="T7" fmla="*/ 1 h 47"/>
                  <a:gd name="T8" fmla="*/ 47 w 47"/>
                  <a:gd name="T9" fmla="*/ 47 h 47"/>
                  <a:gd name="T10" fmla="*/ 47 w 47"/>
                  <a:gd name="T11" fmla="*/ 47 h 47"/>
                  <a:gd name="T12" fmla="*/ 46 w 47"/>
                  <a:gd name="T13" fmla="*/ 47 h 47"/>
                  <a:gd name="T14" fmla="*/ 24 w 47"/>
                  <a:gd name="T15" fmla="*/ 47 h 47"/>
                  <a:gd name="T16" fmla="*/ 24 w 47"/>
                  <a:gd name="T17" fmla="*/ 47 h 47"/>
                  <a:gd name="T18" fmla="*/ 46 w 47"/>
                  <a:gd name="T19" fmla="*/ 47 h 47"/>
                  <a:gd name="T20" fmla="*/ 46 w 47"/>
                  <a:gd name="T21" fmla="*/ 1 h 47"/>
                  <a:gd name="T22" fmla="*/ 24 w 47"/>
                  <a:gd name="T23" fmla="*/ 1 h 47"/>
                  <a:gd name="T24" fmla="*/ 24 w 47"/>
                  <a:gd name="T25" fmla="*/ 0 h 47"/>
                  <a:gd name="T26" fmla="*/ 0 w 47"/>
                  <a:gd name="T27" fmla="*/ 0 h 47"/>
                  <a:gd name="T28" fmla="*/ 24 w 47"/>
                  <a:gd name="T29" fmla="*/ 0 h 47"/>
                  <a:gd name="T30" fmla="*/ 24 w 47"/>
                  <a:gd name="T31" fmla="*/ 1 h 47"/>
                  <a:gd name="T32" fmla="*/ 0 w 47"/>
                  <a:gd name="T33" fmla="*/ 1 h 47"/>
                  <a:gd name="T34" fmla="*/ 0 w 47"/>
                  <a:gd name="T35" fmla="*/ 47 h 47"/>
                  <a:gd name="T36" fmla="*/ 24 w 47"/>
                  <a:gd name="T37" fmla="*/ 47 h 47"/>
                  <a:gd name="T38" fmla="*/ 24 w 47"/>
                  <a:gd name="T39" fmla="*/ 47 h 47"/>
                  <a:gd name="T40" fmla="*/ 0 w 47"/>
                  <a:gd name="T41" fmla="*/ 47 h 47"/>
                  <a:gd name="T42" fmla="*/ 0 w 47"/>
                  <a:gd name="T43" fmla="*/ 47 h 47"/>
                  <a:gd name="T44" fmla="*/ 0 w 47"/>
                  <a:gd name="T45" fmla="*/ 47 h 47"/>
                  <a:gd name="T46" fmla="*/ 0 w 47"/>
                  <a:gd name="T47" fmla="*/ 1 h 47"/>
                  <a:gd name="T48" fmla="*/ 0 w 47"/>
                  <a:gd name="T49" fmla="*/ 0 h 47"/>
                  <a:gd name="T50" fmla="*/ 0 w 47"/>
                  <a:gd name="T51"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7">
                    <a:moveTo>
                      <a:pt x="24" y="0"/>
                    </a:moveTo>
                    <a:lnTo>
                      <a:pt x="46" y="0"/>
                    </a:lnTo>
                    <a:lnTo>
                      <a:pt x="47" y="0"/>
                    </a:lnTo>
                    <a:lnTo>
                      <a:pt x="47" y="1"/>
                    </a:lnTo>
                    <a:lnTo>
                      <a:pt x="47" y="47"/>
                    </a:lnTo>
                    <a:lnTo>
                      <a:pt x="47" y="47"/>
                    </a:lnTo>
                    <a:lnTo>
                      <a:pt x="46" y="47"/>
                    </a:lnTo>
                    <a:lnTo>
                      <a:pt x="24" y="47"/>
                    </a:lnTo>
                    <a:lnTo>
                      <a:pt x="24" y="47"/>
                    </a:lnTo>
                    <a:lnTo>
                      <a:pt x="46" y="47"/>
                    </a:lnTo>
                    <a:lnTo>
                      <a:pt x="46" y="1"/>
                    </a:lnTo>
                    <a:lnTo>
                      <a:pt x="24" y="1"/>
                    </a:lnTo>
                    <a:lnTo>
                      <a:pt x="24" y="0"/>
                    </a:lnTo>
                    <a:close/>
                    <a:moveTo>
                      <a:pt x="0" y="0"/>
                    </a:moveTo>
                    <a:lnTo>
                      <a:pt x="24" y="0"/>
                    </a:lnTo>
                    <a:lnTo>
                      <a:pt x="24" y="1"/>
                    </a:lnTo>
                    <a:lnTo>
                      <a:pt x="0" y="1"/>
                    </a:lnTo>
                    <a:lnTo>
                      <a:pt x="0" y="47"/>
                    </a:lnTo>
                    <a:lnTo>
                      <a:pt x="24" y="47"/>
                    </a:lnTo>
                    <a:lnTo>
                      <a:pt x="24" y="47"/>
                    </a:lnTo>
                    <a:lnTo>
                      <a:pt x="0" y="47"/>
                    </a:lnTo>
                    <a:lnTo>
                      <a:pt x="0" y="47"/>
                    </a:lnTo>
                    <a:lnTo>
                      <a:pt x="0" y="47"/>
                    </a:lnTo>
                    <a:lnTo>
                      <a:pt x="0" y="1"/>
                    </a:lnTo>
                    <a:lnTo>
                      <a:pt x="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325" name="Rectangle 1155"/>
              <p:cNvSpPr>
                <a:spLocks noChangeArrowheads="1"/>
              </p:cNvSpPr>
              <p:nvPr/>
            </p:nvSpPr>
            <p:spPr bwMode="auto">
              <a:xfrm>
                <a:off x="1912" y="2138"/>
                <a:ext cx="46" cy="46"/>
              </a:xfrm>
              <a:prstGeom prst="rect">
                <a:avLst/>
              </a:prstGeom>
              <a:solidFill>
                <a:srgbClr val="ECC4B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326" name="Freeform 1156"/>
              <p:cNvSpPr>
                <a:spLocks noEditPoints="1"/>
              </p:cNvSpPr>
              <p:nvPr/>
            </p:nvSpPr>
            <p:spPr bwMode="auto">
              <a:xfrm>
                <a:off x="1912" y="2137"/>
                <a:ext cx="46" cy="47"/>
              </a:xfrm>
              <a:custGeom>
                <a:avLst/>
                <a:gdLst>
                  <a:gd name="T0" fmla="*/ 22 w 46"/>
                  <a:gd name="T1" fmla="*/ 0 h 47"/>
                  <a:gd name="T2" fmla="*/ 46 w 46"/>
                  <a:gd name="T3" fmla="*/ 0 h 47"/>
                  <a:gd name="T4" fmla="*/ 46 w 46"/>
                  <a:gd name="T5" fmla="*/ 0 h 47"/>
                  <a:gd name="T6" fmla="*/ 46 w 46"/>
                  <a:gd name="T7" fmla="*/ 1 h 47"/>
                  <a:gd name="T8" fmla="*/ 46 w 46"/>
                  <a:gd name="T9" fmla="*/ 47 h 47"/>
                  <a:gd name="T10" fmla="*/ 46 w 46"/>
                  <a:gd name="T11" fmla="*/ 47 h 47"/>
                  <a:gd name="T12" fmla="*/ 46 w 46"/>
                  <a:gd name="T13" fmla="*/ 47 h 47"/>
                  <a:gd name="T14" fmla="*/ 22 w 46"/>
                  <a:gd name="T15" fmla="*/ 47 h 47"/>
                  <a:gd name="T16" fmla="*/ 22 w 46"/>
                  <a:gd name="T17" fmla="*/ 47 h 47"/>
                  <a:gd name="T18" fmla="*/ 46 w 46"/>
                  <a:gd name="T19" fmla="*/ 47 h 47"/>
                  <a:gd name="T20" fmla="*/ 46 w 46"/>
                  <a:gd name="T21" fmla="*/ 1 h 47"/>
                  <a:gd name="T22" fmla="*/ 22 w 46"/>
                  <a:gd name="T23" fmla="*/ 1 h 47"/>
                  <a:gd name="T24" fmla="*/ 22 w 46"/>
                  <a:gd name="T25" fmla="*/ 0 h 47"/>
                  <a:gd name="T26" fmla="*/ 0 w 46"/>
                  <a:gd name="T27" fmla="*/ 0 h 47"/>
                  <a:gd name="T28" fmla="*/ 22 w 46"/>
                  <a:gd name="T29" fmla="*/ 0 h 47"/>
                  <a:gd name="T30" fmla="*/ 22 w 46"/>
                  <a:gd name="T31" fmla="*/ 1 h 47"/>
                  <a:gd name="T32" fmla="*/ 0 w 46"/>
                  <a:gd name="T33" fmla="*/ 1 h 47"/>
                  <a:gd name="T34" fmla="*/ 0 w 46"/>
                  <a:gd name="T35" fmla="*/ 47 h 47"/>
                  <a:gd name="T36" fmla="*/ 22 w 46"/>
                  <a:gd name="T37" fmla="*/ 47 h 47"/>
                  <a:gd name="T38" fmla="*/ 22 w 46"/>
                  <a:gd name="T39" fmla="*/ 47 h 47"/>
                  <a:gd name="T40" fmla="*/ 0 w 46"/>
                  <a:gd name="T41" fmla="*/ 47 h 47"/>
                  <a:gd name="T42" fmla="*/ 0 w 46"/>
                  <a:gd name="T43" fmla="*/ 47 h 47"/>
                  <a:gd name="T44" fmla="*/ 0 w 46"/>
                  <a:gd name="T45" fmla="*/ 47 h 47"/>
                  <a:gd name="T46" fmla="*/ 0 w 46"/>
                  <a:gd name="T47" fmla="*/ 1 h 47"/>
                  <a:gd name="T48" fmla="*/ 0 w 46"/>
                  <a:gd name="T49" fmla="*/ 0 h 47"/>
                  <a:gd name="T50" fmla="*/ 0 w 46"/>
                  <a:gd name="T51"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6" h="47">
                    <a:moveTo>
                      <a:pt x="22" y="0"/>
                    </a:moveTo>
                    <a:lnTo>
                      <a:pt x="46" y="0"/>
                    </a:lnTo>
                    <a:lnTo>
                      <a:pt x="46" y="0"/>
                    </a:lnTo>
                    <a:lnTo>
                      <a:pt x="46" y="1"/>
                    </a:lnTo>
                    <a:lnTo>
                      <a:pt x="46" y="47"/>
                    </a:lnTo>
                    <a:lnTo>
                      <a:pt x="46" y="47"/>
                    </a:lnTo>
                    <a:lnTo>
                      <a:pt x="46" y="47"/>
                    </a:lnTo>
                    <a:lnTo>
                      <a:pt x="22" y="47"/>
                    </a:lnTo>
                    <a:lnTo>
                      <a:pt x="22" y="47"/>
                    </a:lnTo>
                    <a:lnTo>
                      <a:pt x="46" y="47"/>
                    </a:lnTo>
                    <a:lnTo>
                      <a:pt x="46" y="1"/>
                    </a:lnTo>
                    <a:lnTo>
                      <a:pt x="22" y="1"/>
                    </a:lnTo>
                    <a:lnTo>
                      <a:pt x="22" y="0"/>
                    </a:lnTo>
                    <a:close/>
                    <a:moveTo>
                      <a:pt x="0" y="0"/>
                    </a:moveTo>
                    <a:lnTo>
                      <a:pt x="22" y="0"/>
                    </a:lnTo>
                    <a:lnTo>
                      <a:pt x="22" y="1"/>
                    </a:lnTo>
                    <a:lnTo>
                      <a:pt x="0" y="1"/>
                    </a:lnTo>
                    <a:lnTo>
                      <a:pt x="0" y="47"/>
                    </a:lnTo>
                    <a:lnTo>
                      <a:pt x="22" y="47"/>
                    </a:lnTo>
                    <a:lnTo>
                      <a:pt x="22" y="47"/>
                    </a:lnTo>
                    <a:lnTo>
                      <a:pt x="0" y="47"/>
                    </a:lnTo>
                    <a:lnTo>
                      <a:pt x="0" y="47"/>
                    </a:lnTo>
                    <a:lnTo>
                      <a:pt x="0" y="47"/>
                    </a:lnTo>
                    <a:lnTo>
                      <a:pt x="0" y="1"/>
                    </a:lnTo>
                    <a:lnTo>
                      <a:pt x="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327" name="Rectangle 1157"/>
              <p:cNvSpPr>
                <a:spLocks noChangeArrowheads="1"/>
              </p:cNvSpPr>
              <p:nvPr/>
            </p:nvSpPr>
            <p:spPr bwMode="auto">
              <a:xfrm>
                <a:off x="1728" y="2229"/>
                <a:ext cx="46" cy="46"/>
              </a:xfrm>
              <a:prstGeom prst="rect">
                <a:avLst/>
              </a:prstGeom>
              <a:solidFill>
                <a:srgbClr val="A06DA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328" name="Freeform 1158"/>
              <p:cNvSpPr>
                <a:spLocks noEditPoints="1"/>
              </p:cNvSpPr>
              <p:nvPr/>
            </p:nvSpPr>
            <p:spPr bwMode="auto">
              <a:xfrm>
                <a:off x="1727" y="2229"/>
                <a:ext cx="47" cy="47"/>
              </a:xfrm>
              <a:custGeom>
                <a:avLst/>
                <a:gdLst>
                  <a:gd name="T0" fmla="*/ 23 w 47"/>
                  <a:gd name="T1" fmla="*/ 0 h 47"/>
                  <a:gd name="T2" fmla="*/ 47 w 47"/>
                  <a:gd name="T3" fmla="*/ 0 h 47"/>
                  <a:gd name="T4" fmla="*/ 47 w 47"/>
                  <a:gd name="T5" fmla="*/ 0 h 47"/>
                  <a:gd name="T6" fmla="*/ 47 w 47"/>
                  <a:gd name="T7" fmla="*/ 0 h 47"/>
                  <a:gd name="T8" fmla="*/ 47 w 47"/>
                  <a:gd name="T9" fmla="*/ 46 h 47"/>
                  <a:gd name="T10" fmla="*/ 47 w 47"/>
                  <a:gd name="T11" fmla="*/ 47 h 47"/>
                  <a:gd name="T12" fmla="*/ 47 w 47"/>
                  <a:gd name="T13" fmla="*/ 47 h 47"/>
                  <a:gd name="T14" fmla="*/ 23 w 47"/>
                  <a:gd name="T15" fmla="*/ 47 h 47"/>
                  <a:gd name="T16" fmla="*/ 23 w 47"/>
                  <a:gd name="T17" fmla="*/ 46 h 47"/>
                  <a:gd name="T18" fmla="*/ 47 w 47"/>
                  <a:gd name="T19" fmla="*/ 46 h 47"/>
                  <a:gd name="T20" fmla="*/ 47 w 47"/>
                  <a:gd name="T21" fmla="*/ 0 h 47"/>
                  <a:gd name="T22" fmla="*/ 23 w 47"/>
                  <a:gd name="T23" fmla="*/ 0 h 47"/>
                  <a:gd name="T24" fmla="*/ 23 w 47"/>
                  <a:gd name="T25" fmla="*/ 0 h 47"/>
                  <a:gd name="T26" fmla="*/ 1 w 47"/>
                  <a:gd name="T27" fmla="*/ 0 h 47"/>
                  <a:gd name="T28" fmla="*/ 23 w 47"/>
                  <a:gd name="T29" fmla="*/ 0 h 47"/>
                  <a:gd name="T30" fmla="*/ 23 w 47"/>
                  <a:gd name="T31" fmla="*/ 0 h 47"/>
                  <a:gd name="T32" fmla="*/ 1 w 47"/>
                  <a:gd name="T33" fmla="*/ 0 h 47"/>
                  <a:gd name="T34" fmla="*/ 1 w 47"/>
                  <a:gd name="T35" fmla="*/ 46 h 47"/>
                  <a:gd name="T36" fmla="*/ 23 w 47"/>
                  <a:gd name="T37" fmla="*/ 46 h 47"/>
                  <a:gd name="T38" fmla="*/ 23 w 47"/>
                  <a:gd name="T39" fmla="*/ 47 h 47"/>
                  <a:gd name="T40" fmla="*/ 1 w 47"/>
                  <a:gd name="T41" fmla="*/ 47 h 47"/>
                  <a:gd name="T42" fmla="*/ 0 w 47"/>
                  <a:gd name="T43" fmla="*/ 47 h 47"/>
                  <a:gd name="T44" fmla="*/ 0 w 47"/>
                  <a:gd name="T45" fmla="*/ 46 h 47"/>
                  <a:gd name="T46" fmla="*/ 0 w 47"/>
                  <a:gd name="T47" fmla="*/ 0 h 47"/>
                  <a:gd name="T48" fmla="*/ 0 w 47"/>
                  <a:gd name="T49" fmla="*/ 0 h 47"/>
                  <a:gd name="T50" fmla="*/ 1 w 47"/>
                  <a:gd name="T51"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7">
                    <a:moveTo>
                      <a:pt x="23" y="0"/>
                    </a:moveTo>
                    <a:lnTo>
                      <a:pt x="47" y="0"/>
                    </a:lnTo>
                    <a:lnTo>
                      <a:pt x="47" y="0"/>
                    </a:lnTo>
                    <a:lnTo>
                      <a:pt x="47" y="0"/>
                    </a:lnTo>
                    <a:lnTo>
                      <a:pt x="47" y="46"/>
                    </a:lnTo>
                    <a:lnTo>
                      <a:pt x="47" y="47"/>
                    </a:lnTo>
                    <a:lnTo>
                      <a:pt x="47" y="47"/>
                    </a:lnTo>
                    <a:lnTo>
                      <a:pt x="23" y="47"/>
                    </a:lnTo>
                    <a:lnTo>
                      <a:pt x="23" y="46"/>
                    </a:lnTo>
                    <a:lnTo>
                      <a:pt x="47" y="46"/>
                    </a:lnTo>
                    <a:lnTo>
                      <a:pt x="47" y="0"/>
                    </a:lnTo>
                    <a:lnTo>
                      <a:pt x="23" y="0"/>
                    </a:lnTo>
                    <a:lnTo>
                      <a:pt x="23" y="0"/>
                    </a:lnTo>
                    <a:close/>
                    <a:moveTo>
                      <a:pt x="1" y="0"/>
                    </a:moveTo>
                    <a:lnTo>
                      <a:pt x="23" y="0"/>
                    </a:lnTo>
                    <a:lnTo>
                      <a:pt x="23" y="0"/>
                    </a:lnTo>
                    <a:lnTo>
                      <a:pt x="1" y="0"/>
                    </a:lnTo>
                    <a:lnTo>
                      <a:pt x="1" y="46"/>
                    </a:lnTo>
                    <a:lnTo>
                      <a:pt x="23" y="46"/>
                    </a:lnTo>
                    <a:lnTo>
                      <a:pt x="23" y="47"/>
                    </a:lnTo>
                    <a:lnTo>
                      <a:pt x="1" y="47"/>
                    </a:lnTo>
                    <a:lnTo>
                      <a:pt x="0" y="47"/>
                    </a:lnTo>
                    <a:lnTo>
                      <a:pt x="0" y="46"/>
                    </a:lnTo>
                    <a:lnTo>
                      <a:pt x="0" y="0"/>
                    </a:lnTo>
                    <a:lnTo>
                      <a:pt x="0" y="0"/>
                    </a:ln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329" name="Rectangle 1159"/>
              <p:cNvSpPr>
                <a:spLocks noChangeArrowheads="1"/>
              </p:cNvSpPr>
              <p:nvPr/>
            </p:nvSpPr>
            <p:spPr bwMode="auto">
              <a:xfrm>
                <a:off x="1774" y="2229"/>
                <a:ext cx="45" cy="46"/>
              </a:xfrm>
              <a:prstGeom prst="rect">
                <a:avLst/>
              </a:prstGeom>
              <a:solidFill>
                <a:srgbClr val="A06DA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330" name="Freeform 1160"/>
              <p:cNvSpPr>
                <a:spLocks noEditPoints="1"/>
              </p:cNvSpPr>
              <p:nvPr/>
            </p:nvSpPr>
            <p:spPr bwMode="auto">
              <a:xfrm>
                <a:off x="1774" y="2229"/>
                <a:ext cx="45" cy="47"/>
              </a:xfrm>
              <a:custGeom>
                <a:avLst/>
                <a:gdLst>
                  <a:gd name="T0" fmla="*/ 45 w 45"/>
                  <a:gd name="T1" fmla="*/ 0 h 47"/>
                  <a:gd name="T2" fmla="*/ 23 w 45"/>
                  <a:gd name="T3" fmla="*/ 0 h 47"/>
                  <a:gd name="T4" fmla="*/ 23 w 45"/>
                  <a:gd name="T5" fmla="*/ 0 h 47"/>
                  <a:gd name="T6" fmla="*/ 45 w 45"/>
                  <a:gd name="T7" fmla="*/ 0 h 47"/>
                  <a:gd name="T8" fmla="*/ 45 w 45"/>
                  <a:gd name="T9" fmla="*/ 0 h 47"/>
                  <a:gd name="T10" fmla="*/ 45 w 45"/>
                  <a:gd name="T11" fmla="*/ 0 h 47"/>
                  <a:gd name="T12" fmla="*/ 45 w 45"/>
                  <a:gd name="T13" fmla="*/ 46 h 47"/>
                  <a:gd name="T14" fmla="*/ 45 w 45"/>
                  <a:gd name="T15" fmla="*/ 47 h 47"/>
                  <a:gd name="T16" fmla="*/ 45 w 45"/>
                  <a:gd name="T17" fmla="*/ 47 h 47"/>
                  <a:gd name="T18" fmla="*/ 23 w 45"/>
                  <a:gd name="T19" fmla="*/ 47 h 47"/>
                  <a:gd name="T20" fmla="*/ 23 w 45"/>
                  <a:gd name="T21" fmla="*/ 46 h 47"/>
                  <a:gd name="T22" fmla="*/ 45 w 45"/>
                  <a:gd name="T23" fmla="*/ 46 h 47"/>
                  <a:gd name="T24" fmla="*/ 45 w 45"/>
                  <a:gd name="T25" fmla="*/ 0 h 47"/>
                  <a:gd name="T26" fmla="*/ 23 w 45"/>
                  <a:gd name="T27" fmla="*/ 0 h 47"/>
                  <a:gd name="T28" fmla="*/ 0 w 45"/>
                  <a:gd name="T29" fmla="*/ 0 h 47"/>
                  <a:gd name="T30" fmla="*/ 0 w 45"/>
                  <a:gd name="T31" fmla="*/ 46 h 47"/>
                  <a:gd name="T32" fmla="*/ 23 w 45"/>
                  <a:gd name="T33" fmla="*/ 46 h 47"/>
                  <a:gd name="T34" fmla="*/ 23 w 45"/>
                  <a:gd name="T35" fmla="*/ 47 h 47"/>
                  <a:gd name="T36" fmla="*/ 0 w 45"/>
                  <a:gd name="T37" fmla="*/ 47 h 47"/>
                  <a:gd name="T38" fmla="*/ 0 w 45"/>
                  <a:gd name="T39" fmla="*/ 47 h 47"/>
                  <a:gd name="T40" fmla="*/ 0 w 45"/>
                  <a:gd name="T41" fmla="*/ 46 h 47"/>
                  <a:gd name="T42" fmla="*/ 0 w 45"/>
                  <a:gd name="T43" fmla="*/ 0 h 47"/>
                  <a:gd name="T44" fmla="*/ 0 w 45"/>
                  <a:gd name="T45" fmla="*/ 0 h 47"/>
                  <a:gd name="T46" fmla="*/ 0 w 45"/>
                  <a:gd name="T47" fmla="*/ 0 h 47"/>
                  <a:gd name="T48" fmla="*/ 23 w 45"/>
                  <a:gd name="T49" fmla="*/ 0 h 47"/>
                  <a:gd name="T50" fmla="*/ 23 w 45"/>
                  <a:gd name="T51"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5" h="47">
                    <a:moveTo>
                      <a:pt x="45" y="0"/>
                    </a:moveTo>
                    <a:lnTo>
                      <a:pt x="23" y="0"/>
                    </a:lnTo>
                    <a:lnTo>
                      <a:pt x="23" y="0"/>
                    </a:lnTo>
                    <a:lnTo>
                      <a:pt x="45" y="0"/>
                    </a:lnTo>
                    <a:lnTo>
                      <a:pt x="45" y="0"/>
                    </a:lnTo>
                    <a:lnTo>
                      <a:pt x="45" y="0"/>
                    </a:lnTo>
                    <a:lnTo>
                      <a:pt x="45" y="46"/>
                    </a:lnTo>
                    <a:lnTo>
                      <a:pt x="45" y="47"/>
                    </a:lnTo>
                    <a:lnTo>
                      <a:pt x="45" y="47"/>
                    </a:lnTo>
                    <a:lnTo>
                      <a:pt x="23" y="47"/>
                    </a:lnTo>
                    <a:lnTo>
                      <a:pt x="23" y="46"/>
                    </a:lnTo>
                    <a:lnTo>
                      <a:pt x="45" y="46"/>
                    </a:lnTo>
                    <a:lnTo>
                      <a:pt x="45" y="0"/>
                    </a:lnTo>
                    <a:close/>
                    <a:moveTo>
                      <a:pt x="23" y="0"/>
                    </a:moveTo>
                    <a:lnTo>
                      <a:pt x="0" y="0"/>
                    </a:lnTo>
                    <a:lnTo>
                      <a:pt x="0" y="46"/>
                    </a:lnTo>
                    <a:lnTo>
                      <a:pt x="23" y="46"/>
                    </a:lnTo>
                    <a:lnTo>
                      <a:pt x="23" y="47"/>
                    </a:lnTo>
                    <a:lnTo>
                      <a:pt x="0" y="47"/>
                    </a:lnTo>
                    <a:lnTo>
                      <a:pt x="0" y="47"/>
                    </a:lnTo>
                    <a:lnTo>
                      <a:pt x="0" y="46"/>
                    </a:lnTo>
                    <a:lnTo>
                      <a:pt x="0" y="0"/>
                    </a:lnTo>
                    <a:lnTo>
                      <a:pt x="0" y="0"/>
                    </a:lnTo>
                    <a:lnTo>
                      <a:pt x="0" y="0"/>
                    </a:lnTo>
                    <a:lnTo>
                      <a:pt x="23" y="0"/>
                    </a:lnTo>
                    <a:lnTo>
                      <a:pt x="2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331" name="Rectangle 1161"/>
              <p:cNvSpPr>
                <a:spLocks noChangeArrowheads="1"/>
              </p:cNvSpPr>
              <p:nvPr/>
            </p:nvSpPr>
            <p:spPr bwMode="auto">
              <a:xfrm>
                <a:off x="1819" y="2229"/>
                <a:ext cx="46" cy="46"/>
              </a:xfrm>
              <a:prstGeom prst="rect">
                <a:avLst/>
              </a:prstGeom>
              <a:solidFill>
                <a:srgbClr val="A06DA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332" name="Freeform 1162"/>
              <p:cNvSpPr>
                <a:spLocks noEditPoints="1"/>
              </p:cNvSpPr>
              <p:nvPr/>
            </p:nvSpPr>
            <p:spPr bwMode="auto">
              <a:xfrm>
                <a:off x="1819" y="2229"/>
                <a:ext cx="47" cy="47"/>
              </a:xfrm>
              <a:custGeom>
                <a:avLst/>
                <a:gdLst>
                  <a:gd name="T0" fmla="*/ 24 w 47"/>
                  <a:gd name="T1" fmla="*/ 0 h 47"/>
                  <a:gd name="T2" fmla="*/ 46 w 47"/>
                  <a:gd name="T3" fmla="*/ 0 h 47"/>
                  <a:gd name="T4" fmla="*/ 47 w 47"/>
                  <a:gd name="T5" fmla="*/ 0 h 47"/>
                  <a:gd name="T6" fmla="*/ 47 w 47"/>
                  <a:gd name="T7" fmla="*/ 0 h 47"/>
                  <a:gd name="T8" fmla="*/ 47 w 47"/>
                  <a:gd name="T9" fmla="*/ 46 h 47"/>
                  <a:gd name="T10" fmla="*/ 47 w 47"/>
                  <a:gd name="T11" fmla="*/ 47 h 47"/>
                  <a:gd name="T12" fmla="*/ 46 w 47"/>
                  <a:gd name="T13" fmla="*/ 47 h 47"/>
                  <a:gd name="T14" fmla="*/ 24 w 47"/>
                  <a:gd name="T15" fmla="*/ 47 h 47"/>
                  <a:gd name="T16" fmla="*/ 24 w 47"/>
                  <a:gd name="T17" fmla="*/ 46 h 47"/>
                  <a:gd name="T18" fmla="*/ 46 w 47"/>
                  <a:gd name="T19" fmla="*/ 46 h 47"/>
                  <a:gd name="T20" fmla="*/ 46 w 47"/>
                  <a:gd name="T21" fmla="*/ 0 h 47"/>
                  <a:gd name="T22" fmla="*/ 24 w 47"/>
                  <a:gd name="T23" fmla="*/ 0 h 47"/>
                  <a:gd name="T24" fmla="*/ 24 w 47"/>
                  <a:gd name="T25" fmla="*/ 0 h 47"/>
                  <a:gd name="T26" fmla="*/ 0 w 47"/>
                  <a:gd name="T27" fmla="*/ 0 h 47"/>
                  <a:gd name="T28" fmla="*/ 24 w 47"/>
                  <a:gd name="T29" fmla="*/ 0 h 47"/>
                  <a:gd name="T30" fmla="*/ 24 w 47"/>
                  <a:gd name="T31" fmla="*/ 0 h 47"/>
                  <a:gd name="T32" fmla="*/ 0 w 47"/>
                  <a:gd name="T33" fmla="*/ 0 h 47"/>
                  <a:gd name="T34" fmla="*/ 0 w 47"/>
                  <a:gd name="T35" fmla="*/ 46 h 47"/>
                  <a:gd name="T36" fmla="*/ 24 w 47"/>
                  <a:gd name="T37" fmla="*/ 46 h 47"/>
                  <a:gd name="T38" fmla="*/ 24 w 47"/>
                  <a:gd name="T39" fmla="*/ 47 h 47"/>
                  <a:gd name="T40" fmla="*/ 0 w 47"/>
                  <a:gd name="T41" fmla="*/ 47 h 47"/>
                  <a:gd name="T42" fmla="*/ 0 w 47"/>
                  <a:gd name="T43" fmla="*/ 47 h 47"/>
                  <a:gd name="T44" fmla="*/ 0 w 47"/>
                  <a:gd name="T45" fmla="*/ 46 h 47"/>
                  <a:gd name="T46" fmla="*/ 0 w 47"/>
                  <a:gd name="T47" fmla="*/ 0 h 47"/>
                  <a:gd name="T48" fmla="*/ 0 w 47"/>
                  <a:gd name="T49" fmla="*/ 0 h 47"/>
                  <a:gd name="T50" fmla="*/ 0 w 47"/>
                  <a:gd name="T51"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7">
                    <a:moveTo>
                      <a:pt x="24" y="0"/>
                    </a:moveTo>
                    <a:lnTo>
                      <a:pt x="46" y="0"/>
                    </a:lnTo>
                    <a:lnTo>
                      <a:pt x="47" y="0"/>
                    </a:lnTo>
                    <a:lnTo>
                      <a:pt x="47" y="0"/>
                    </a:lnTo>
                    <a:lnTo>
                      <a:pt x="47" y="46"/>
                    </a:lnTo>
                    <a:lnTo>
                      <a:pt x="47" y="47"/>
                    </a:lnTo>
                    <a:lnTo>
                      <a:pt x="46" y="47"/>
                    </a:lnTo>
                    <a:lnTo>
                      <a:pt x="24" y="47"/>
                    </a:lnTo>
                    <a:lnTo>
                      <a:pt x="24" y="46"/>
                    </a:lnTo>
                    <a:lnTo>
                      <a:pt x="46" y="46"/>
                    </a:lnTo>
                    <a:lnTo>
                      <a:pt x="46" y="0"/>
                    </a:lnTo>
                    <a:lnTo>
                      <a:pt x="24" y="0"/>
                    </a:lnTo>
                    <a:lnTo>
                      <a:pt x="24" y="0"/>
                    </a:lnTo>
                    <a:close/>
                    <a:moveTo>
                      <a:pt x="0" y="0"/>
                    </a:moveTo>
                    <a:lnTo>
                      <a:pt x="24" y="0"/>
                    </a:lnTo>
                    <a:lnTo>
                      <a:pt x="24" y="0"/>
                    </a:lnTo>
                    <a:lnTo>
                      <a:pt x="0" y="0"/>
                    </a:lnTo>
                    <a:lnTo>
                      <a:pt x="0" y="46"/>
                    </a:lnTo>
                    <a:lnTo>
                      <a:pt x="24" y="46"/>
                    </a:lnTo>
                    <a:lnTo>
                      <a:pt x="24" y="47"/>
                    </a:lnTo>
                    <a:lnTo>
                      <a:pt x="0" y="47"/>
                    </a:lnTo>
                    <a:lnTo>
                      <a:pt x="0" y="47"/>
                    </a:lnTo>
                    <a:lnTo>
                      <a:pt x="0" y="46"/>
                    </a:lnTo>
                    <a:lnTo>
                      <a:pt x="0" y="0"/>
                    </a:lnTo>
                    <a:lnTo>
                      <a:pt x="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333" name="Rectangle 1163"/>
              <p:cNvSpPr>
                <a:spLocks noChangeArrowheads="1"/>
              </p:cNvSpPr>
              <p:nvPr/>
            </p:nvSpPr>
            <p:spPr bwMode="auto">
              <a:xfrm>
                <a:off x="1728" y="2275"/>
                <a:ext cx="46" cy="47"/>
              </a:xfrm>
              <a:prstGeom prst="rect">
                <a:avLst/>
              </a:prstGeom>
              <a:solidFill>
                <a:srgbClr val="ECC4B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334" name="Freeform 1164"/>
              <p:cNvSpPr>
                <a:spLocks noEditPoints="1"/>
              </p:cNvSpPr>
              <p:nvPr/>
            </p:nvSpPr>
            <p:spPr bwMode="auto">
              <a:xfrm>
                <a:off x="1727" y="2275"/>
                <a:ext cx="47" cy="47"/>
              </a:xfrm>
              <a:custGeom>
                <a:avLst/>
                <a:gdLst>
                  <a:gd name="T0" fmla="*/ 23 w 47"/>
                  <a:gd name="T1" fmla="*/ 47 h 47"/>
                  <a:gd name="T2" fmla="*/ 47 w 47"/>
                  <a:gd name="T3" fmla="*/ 47 h 47"/>
                  <a:gd name="T4" fmla="*/ 47 w 47"/>
                  <a:gd name="T5" fmla="*/ 1 h 47"/>
                  <a:gd name="T6" fmla="*/ 23 w 47"/>
                  <a:gd name="T7" fmla="*/ 1 h 47"/>
                  <a:gd name="T8" fmla="*/ 23 w 47"/>
                  <a:gd name="T9" fmla="*/ 0 h 47"/>
                  <a:gd name="T10" fmla="*/ 47 w 47"/>
                  <a:gd name="T11" fmla="*/ 0 h 47"/>
                  <a:gd name="T12" fmla="*/ 47 w 47"/>
                  <a:gd name="T13" fmla="*/ 0 h 47"/>
                  <a:gd name="T14" fmla="*/ 47 w 47"/>
                  <a:gd name="T15" fmla="*/ 0 h 47"/>
                  <a:gd name="T16" fmla="*/ 47 w 47"/>
                  <a:gd name="T17" fmla="*/ 47 h 47"/>
                  <a:gd name="T18" fmla="*/ 47 w 47"/>
                  <a:gd name="T19" fmla="*/ 47 h 47"/>
                  <a:gd name="T20" fmla="*/ 47 w 47"/>
                  <a:gd name="T21" fmla="*/ 47 h 47"/>
                  <a:gd name="T22" fmla="*/ 23 w 47"/>
                  <a:gd name="T23" fmla="*/ 47 h 47"/>
                  <a:gd name="T24" fmla="*/ 23 w 47"/>
                  <a:gd name="T25" fmla="*/ 47 h 47"/>
                  <a:gd name="T26" fmla="*/ 1 w 47"/>
                  <a:gd name="T27" fmla="*/ 47 h 47"/>
                  <a:gd name="T28" fmla="*/ 23 w 47"/>
                  <a:gd name="T29" fmla="*/ 47 h 47"/>
                  <a:gd name="T30" fmla="*/ 23 w 47"/>
                  <a:gd name="T31" fmla="*/ 47 h 47"/>
                  <a:gd name="T32" fmla="*/ 1 w 47"/>
                  <a:gd name="T33" fmla="*/ 47 h 47"/>
                  <a:gd name="T34" fmla="*/ 0 w 47"/>
                  <a:gd name="T35" fmla="*/ 47 h 47"/>
                  <a:gd name="T36" fmla="*/ 0 w 47"/>
                  <a:gd name="T37" fmla="*/ 47 h 47"/>
                  <a:gd name="T38" fmla="*/ 0 w 47"/>
                  <a:gd name="T39" fmla="*/ 0 h 47"/>
                  <a:gd name="T40" fmla="*/ 0 w 47"/>
                  <a:gd name="T41" fmla="*/ 0 h 47"/>
                  <a:gd name="T42" fmla="*/ 1 w 47"/>
                  <a:gd name="T43" fmla="*/ 0 h 47"/>
                  <a:gd name="T44" fmla="*/ 23 w 47"/>
                  <a:gd name="T45" fmla="*/ 0 h 47"/>
                  <a:gd name="T46" fmla="*/ 23 w 47"/>
                  <a:gd name="T47" fmla="*/ 1 h 47"/>
                  <a:gd name="T48" fmla="*/ 1 w 47"/>
                  <a:gd name="T49" fmla="*/ 1 h 47"/>
                  <a:gd name="T50" fmla="*/ 1 w 47"/>
                  <a:gd name="T51" fmla="*/ 4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7">
                    <a:moveTo>
                      <a:pt x="23" y="47"/>
                    </a:moveTo>
                    <a:lnTo>
                      <a:pt x="47" y="47"/>
                    </a:lnTo>
                    <a:lnTo>
                      <a:pt x="47" y="1"/>
                    </a:lnTo>
                    <a:lnTo>
                      <a:pt x="23" y="1"/>
                    </a:lnTo>
                    <a:lnTo>
                      <a:pt x="23" y="0"/>
                    </a:lnTo>
                    <a:lnTo>
                      <a:pt x="47" y="0"/>
                    </a:lnTo>
                    <a:lnTo>
                      <a:pt x="47" y="0"/>
                    </a:lnTo>
                    <a:lnTo>
                      <a:pt x="47" y="0"/>
                    </a:lnTo>
                    <a:lnTo>
                      <a:pt x="47" y="47"/>
                    </a:lnTo>
                    <a:lnTo>
                      <a:pt x="47" y="47"/>
                    </a:lnTo>
                    <a:lnTo>
                      <a:pt x="47" y="47"/>
                    </a:lnTo>
                    <a:lnTo>
                      <a:pt x="23" y="47"/>
                    </a:lnTo>
                    <a:lnTo>
                      <a:pt x="23" y="47"/>
                    </a:lnTo>
                    <a:close/>
                    <a:moveTo>
                      <a:pt x="1" y="47"/>
                    </a:moveTo>
                    <a:lnTo>
                      <a:pt x="23" y="47"/>
                    </a:lnTo>
                    <a:lnTo>
                      <a:pt x="23" y="47"/>
                    </a:lnTo>
                    <a:lnTo>
                      <a:pt x="1" y="47"/>
                    </a:lnTo>
                    <a:lnTo>
                      <a:pt x="0" y="47"/>
                    </a:lnTo>
                    <a:lnTo>
                      <a:pt x="0" y="47"/>
                    </a:lnTo>
                    <a:lnTo>
                      <a:pt x="0" y="0"/>
                    </a:lnTo>
                    <a:lnTo>
                      <a:pt x="0" y="0"/>
                    </a:lnTo>
                    <a:lnTo>
                      <a:pt x="1" y="0"/>
                    </a:lnTo>
                    <a:lnTo>
                      <a:pt x="23" y="0"/>
                    </a:lnTo>
                    <a:lnTo>
                      <a:pt x="23" y="1"/>
                    </a:lnTo>
                    <a:lnTo>
                      <a:pt x="1" y="1"/>
                    </a:lnTo>
                    <a:lnTo>
                      <a:pt x="1" y="4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335" name="Rectangle 1165"/>
              <p:cNvSpPr>
                <a:spLocks noChangeArrowheads="1"/>
              </p:cNvSpPr>
              <p:nvPr/>
            </p:nvSpPr>
            <p:spPr bwMode="auto">
              <a:xfrm>
                <a:off x="1819" y="2275"/>
                <a:ext cx="46" cy="47"/>
              </a:xfrm>
              <a:prstGeom prst="rect">
                <a:avLst/>
              </a:prstGeom>
              <a:solidFill>
                <a:srgbClr val="ECC4B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336" name="Freeform 1166"/>
              <p:cNvSpPr>
                <a:spLocks noEditPoints="1"/>
              </p:cNvSpPr>
              <p:nvPr/>
            </p:nvSpPr>
            <p:spPr bwMode="auto">
              <a:xfrm>
                <a:off x="1819" y="2275"/>
                <a:ext cx="47" cy="47"/>
              </a:xfrm>
              <a:custGeom>
                <a:avLst/>
                <a:gdLst>
                  <a:gd name="T0" fmla="*/ 24 w 47"/>
                  <a:gd name="T1" fmla="*/ 47 h 47"/>
                  <a:gd name="T2" fmla="*/ 46 w 47"/>
                  <a:gd name="T3" fmla="*/ 47 h 47"/>
                  <a:gd name="T4" fmla="*/ 46 w 47"/>
                  <a:gd name="T5" fmla="*/ 1 h 47"/>
                  <a:gd name="T6" fmla="*/ 24 w 47"/>
                  <a:gd name="T7" fmla="*/ 1 h 47"/>
                  <a:gd name="T8" fmla="*/ 24 w 47"/>
                  <a:gd name="T9" fmla="*/ 0 h 47"/>
                  <a:gd name="T10" fmla="*/ 46 w 47"/>
                  <a:gd name="T11" fmla="*/ 0 h 47"/>
                  <a:gd name="T12" fmla="*/ 47 w 47"/>
                  <a:gd name="T13" fmla="*/ 0 h 47"/>
                  <a:gd name="T14" fmla="*/ 47 w 47"/>
                  <a:gd name="T15" fmla="*/ 0 h 47"/>
                  <a:gd name="T16" fmla="*/ 47 w 47"/>
                  <a:gd name="T17" fmla="*/ 47 h 47"/>
                  <a:gd name="T18" fmla="*/ 47 w 47"/>
                  <a:gd name="T19" fmla="*/ 47 h 47"/>
                  <a:gd name="T20" fmla="*/ 46 w 47"/>
                  <a:gd name="T21" fmla="*/ 47 h 47"/>
                  <a:gd name="T22" fmla="*/ 24 w 47"/>
                  <a:gd name="T23" fmla="*/ 47 h 47"/>
                  <a:gd name="T24" fmla="*/ 24 w 47"/>
                  <a:gd name="T25" fmla="*/ 47 h 47"/>
                  <a:gd name="T26" fmla="*/ 0 w 47"/>
                  <a:gd name="T27" fmla="*/ 47 h 47"/>
                  <a:gd name="T28" fmla="*/ 24 w 47"/>
                  <a:gd name="T29" fmla="*/ 47 h 47"/>
                  <a:gd name="T30" fmla="*/ 24 w 47"/>
                  <a:gd name="T31" fmla="*/ 47 h 47"/>
                  <a:gd name="T32" fmla="*/ 0 w 47"/>
                  <a:gd name="T33" fmla="*/ 47 h 47"/>
                  <a:gd name="T34" fmla="*/ 0 w 47"/>
                  <a:gd name="T35" fmla="*/ 47 h 47"/>
                  <a:gd name="T36" fmla="*/ 0 w 47"/>
                  <a:gd name="T37" fmla="*/ 47 h 47"/>
                  <a:gd name="T38" fmla="*/ 0 w 47"/>
                  <a:gd name="T39" fmla="*/ 0 h 47"/>
                  <a:gd name="T40" fmla="*/ 0 w 47"/>
                  <a:gd name="T41" fmla="*/ 0 h 47"/>
                  <a:gd name="T42" fmla="*/ 0 w 47"/>
                  <a:gd name="T43" fmla="*/ 0 h 47"/>
                  <a:gd name="T44" fmla="*/ 24 w 47"/>
                  <a:gd name="T45" fmla="*/ 0 h 47"/>
                  <a:gd name="T46" fmla="*/ 24 w 47"/>
                  <a:gd name="T47" fmla="*/ 1 h 47"/>
                  <a:gd name="T48" fmla="*/ 0 w 47"/>
                  <a:gd name="T49" fmla="*/ 1 h 47"/>
                  <a:gd name="T50" fmla="*/ 0 w 47"/>
                  <a:gd name="T51" fmla="*/ 4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7">
                    <a:moveTo>
                      <a:pt x="24" y="47"/>
                    </a:moveTo>
                    <a:lnTo>
                      <a:pt x="46" y="47"/>
                    </a:lnTo>
                    <a:lnTo>
                      <a:pt x="46" y="1"/>
                    </a:lnTo>
                    <a:lnTo>
                      <a:pt x="24" y="1"/>
                    </a:lnTo>
                    <a:lnTo>
                      <a:pt x="24" y="0"/>
                    </a:lnTo>
                    <a:lnTo>
                      <a:pt x="46" y="0"/>
                    </a:lnTo>
                    <a:lnTo>
                      <a:pt x="47" y="0"/>
                    </a:lnTo>
                    <a:lnTo>
                      <a:pt x="47" y="0"/>
                    </a:lnTo>
                    <a:lnTo>
                      <a:pt x="47" y="47"/>
                    </a:lnTo>
                    <a:lnTo>
                      <a:pt x="47" y="47"/>
                    </a:lnTo>
                    <a:lnTo>
                      <a:pt x="46" y="47"/>
                    </a:lnTo>
                    <a:lnTo>
                      <a:pt x="24" y="47"/>
                    </a:lnTo>
                    <a:lnTo>
                      <a:pt x="24" y="47"/>
                    </a:lnTo>
                    <a:close/>
                    <a:moveTo>
                      <a:pt x="0" y="47"/>
                    </a:moveTo>
                    <a:lnTo>
                      <a:pt x="24" y="47"/>
                    </a:lnTo>
                    <a:lnTo>
                      <a:pt x="24" y="47"/>
                    </a:lnTo>
                    <a:lnTo>
                      <a:pt x="0" y="47"/>
                    </a:lnTo>
                    <a:lnTo>
                      <a:pt x="0" y="47"/>
                    </a:lnTo>
                    <a:lnTo>
                      <a:pt x="0" y="47"/>
                    </a:lnTo>
                    <a:lnTo>
                      <a:pt x="0" y="0"/>
                    </a:lnTo>
                    <a:lnTo>
                      <a:pt x="0" y="0"/>
                    </a:lnTo>
                    <a:lnTo>
                      <a:pt x="0" y="0"/>
                    </a:lnTo>
                    <a:lnTo>
                      <a:pt x="24" y="0"/>
                    </a:lnTo>
                    <a:lnTo>
                      <a:pt x="24" y="1"/>
                    </a:lnTo>
                    <a:lnTo>
                      <a:pt x="0" y="1"/>
                    </a:lnTo>
                    <a:lnTo>
                      <a:pt x="0" y="4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337" name="Rectangle 1167"/>
              <p:cNvSpPr>
                <a:spLocks noChangeArrowheads="1"/>
              </p:cNvSpPr>
              <p:nvPr/>
            </p:nvSpPr>
            <p:spPr bwMode="auto">
              <a:xfrm>
                <a:off x="1728" y="2368"/>
                <a:ext cx="46" cy="46"/>
              </a:xfrm>
              <a:prstGeom prst="rect">
                <a:avLst/>
              </a:prstGeom>
              <a:solidFill>
                <a:srgbClr val="ECC4B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338" name="Freeform 1168"/>
              <p:cNvSpPr>
                <a:spLocks noEditPoints="1"/>
              </p:cNvSpPr>
              <p:nvPr/>
            </p:nvSpPr>
            <p:spPr bwMode="auto">
              <a:xfrm>
                <a:off x="1727" y="2368"/>
                <a:ext cx="47" cy="47"/>
              </a:xfrm>
              <a:custGeom>
                <a:avLst/>
                <a:gdLst>
                  <a:gd name="T0" fmla="*/ 23 w 47"/>
                  <a:gd name="T1" fmla="*/ 46 h 47"/>
                  <a:gd name="T2" fmla="*/ 47 w 47"/>
                  <a:gd name="T3" fmla="*/ 46 h 47"/>
                  <a:gd name="T4" fmla="*/ 47 w 47"/>
                  <a:gd name="T5" fmla="*/ 0 h 47"/>
                  <a:gd name="T6" fmla="*/ 23 w 47"/>
                  <a:gd name="T7" fmla="*/ 0 h 47"/>
                  <a:gd name="T8" fmla="*/ 23 w 47"/>
                  <a:gd name="T9" fmla="*/ 0 h 47"/>
                  <a:gd name="T10" fmla="*/ 47 w 47"/>
                  <a:gd name="T11" fmla="*/ 0 h 47"/>
                  <a:gd name="T12" fmla="*/ 47 w 47"/>
                  <a:gd name="T13" fmla="*/ 0 h 47"/>
                  <a:gd name="T14" fmla="*/ 47 w 47"/>
                  <a:gd name="T15" fmla="*/ 0 h 47"/>
                  <a:gd name="T16" fmla="*/ 47 w 47"/>
                  <a:gd name="T17" fmla="*/ 46 h 47"/>
                  <a:gd name="T18" fmla="*/ 47 w 47"/>
                  <a:gd name="T19" fmla="*/ 47 h 47"/>
                  <a:gd name="T20" fmla="*/ 47 w 47"/>
                  <a:gd name="T21" fmla="*/ 47 h 47"/>
                  <a:gd name="T22" fmla="*/ 23 w 47"/>
                  <a:gd name="T23" fmla="*/ 47 h 47"/>
                  <a:gd name="T24" fmla="*/ 23 w 47"/>
                  <a:gd name="T25" fmla="*/ 46 h 47"/>
                  <a:gd name="T26" fmla="*/ 1 w 47"/>
                  <a:gd name="T27" fmla="*/ 46 h 47"/>
                  <a:gd name="T28" fmla="*/ 23 w 47"/>
                  <a:gd name="T29" fmla="*/ 46 h 47"/>
                  <a:gd name="T30" fmla="*/ 23 w 47"/>
                  <a:gd name="T31" fmla="*/ 47 h 47"/>
                  <a:gd name="T32" fmla="*/ 1 w 47"/>
                  <a:gd name="T33" fmla="*/ 47 h 47"/>
                  <a:gd name="T34" fmla="*/ 0 w 47"/>
                  <a:gd name="T35" fmla="*/ 47 h 47"/>
                  <a:gd name="T36" fmla="*/ 0 w 47"/>
                  <a:gd name="T37" fmla="*/ 46 h 47"/>
                  <a:gd name="T38" fmla="*/ 0 w 47"/>
                  <a:gd name="T39" fmla="*/ 0 h 47"/>
                  <a:gd name="T40" fmla="*/ 0 w 47"/>
                  <a:gd name="T41" fmla="*/ 0 h 47"/>
                  <a:gd name="T42" fmla="*/ 1 w 47"/>
                  <a:gd name="T43" fmla="*/ 0 h 47"/>
                  <a:gd name="T44" fmla="*/ 23 w 47"/>
                  <a:gd name="T45" fmla="*/ 0 h 47"/>
                  <a:gd name="T46" fmla="*/ 23 w 47"/>
                  <a:gd name="T47" fmla="*/ 0 h 47"/>
                  <a:gd name="T48" fmla="*/ 1 w 47"/>
                  <a:gd name="T49" fmla="*/ 0 h 47"/>
                  <a:gd name="T50" fmla="*/ 1 w 47"/>
                  <a:gd name="T51" fmla="*/ 4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7">
                    <a:moveTo>
                      <a:pt x="23" y="46"/>
                    </a:moveTo>
                    <a:lnTo>
                      <a:pt x="47" y="46"/>
                    </a:lnTo>
                    <a:lnTo>
                      <a:pt x="47" y="0"/>
                    </a:lnTo>
                    <a:lnTo>
                      <a:pt x="23" y="0"/>
                    </a:lnTo>
                    <a:lnTo>
                      <a:pt x="23" y="0"/>
                    </a:lnTo>
                    <a:lnTo>
                      <a:pt x="47" y="0"/>
                    </a:lnTo>
                    <a:lnTo>
                      <a:pt x="47" y="0"/>
                    </a:lnTo>
                    <a:lnTo>
                      <a:pt x="47" y="0"/>
                    </a:lnTo>
                    <a:lnTo>
                      <a:pt x="47" y="46"/>
                    </a:lnTo>
                    <a:lnTo>
                      <a:pt x="47" y="47"/>
                    </a:lnTo>
                    <a:lnTo>
                      <a:pt x="47" y="47"/>
                    </a:lnTo>
                    <a:lnTo>
                      <a:pt x="23" y="47"/>
                    </a:lnTo>
                    <a:lnTo>
                      <a:pt x="23" y="46"/>
                    </a:lnTo>
                    <a:close/>
                    <a:moveTo>
                      <a:pt x="1" y="46"/>
                    </a:moveTo>
                    <a:lnTo>
                      <a:pt x="23" y="46"/>
                    </a:lnTo>
                    <a:lnTo>
                      <a:pt x="23" y="47"/>
                    </a:lnTo>
                    <a:lnTo>
                      <a:pt x="1" y="47"/>
                    </a:lnTo>
                    <a:lnTo>
                      <a:pt x="0" y="47"/>
                    </a:lnTo>
                    <a:lnTo>
                      <a:pt x="0" y="46"/>
                    </a:lnTo>
                    <a:lnTo>
                      <a:pt x="0" y="0"/>
                    </a:lnTo>
                    <a:lnTo>
                      <a:pt x="0" y="0"/>
                    </a:lnTo>
                    <a:lnTo>
                      <a:pt x="1" y="0"/>
                    </a:lnTo>
                    <a:lnTo>
                      <a:pt x="23" y="0"/>
                    </a:lnTo>
                    <a:lnTo>
                      <a:pt x="23" y="0"/>
                    </a:lnTo>
                    <a:lnTo>
                      <a:pt x="1" y="0"/>
                    </a:lnTo>
                    <a:lnTo>
                      <a:pt x="1" y="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339" name="Rectangle 1169"/>
              <p:cNvSpPr>
                <a:spLocks noChangeArrowheads="1"/>
              </p:cNvSpPr>
              <p:nvPr/>
            </p:nvSpPr>
            <p:spPr bwMode="auto">
              <a:xfrm>
                <a:off x="1819" y="2368"/>
                <a:ext cx="46" cy="46"/>
              </a:xfrm>
              <a:prstGeom prst="rect">
                <a:avLst/>
              </a:prstGeom>
              <a:solidFill>
                <a:srgbClr val="ECC4B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340" name="Freeform 1170"/>
              <p:cNvSpPr>
                <a:spLocks noEditPoints="1"/>
              </p:cNvSpPr>
              <p:nvPr/>
            </p:nvSpPr>
            <p:spPr bwMode="auto">
              <a:xfrm>
                <a:off x="1819" y="2368"/>
                <a:ext cx="47" cy="47"/>
              </a:xfrm>
              <a:custGeom>
                <a:avLst/>
                <a:gdLst>
                  <a:gd name="T0" fmla="*/ 24 w 47"/>
                  <a:gd name="T1" fmla="*/ 46 h 47"/>
                  <a:gd name="T2" fmla="*/ 46 w 47"/>
                  <a:gd name="T3" fmla="*/ 46 h 47"/>
                  <a:gd name="T4" fmla="*/ 46 w 47"/>
                  <a:gd name="T5" fmla="*/ 0 h 47"/>
                  <a:gd name="T6" fmla="*/ 24 w 47"/>
                  <a:gd name="T7" fmla="*/ 0 h 47"/>
                  <a:gd name="T8" fmla="*/ 24 w 47"/>
                  <a:gd name="T9" fmla="*/ 0 h 47"/>
                  <a:gd name="T10" fmla="*/ 46 w 47"/>
                  <a:gd name="T11" fmla="*/ 0 h 47"/>
                  <a:gd name="T12" fmla="*/ 47 w 47"/>
                  <a:gd name="T13" fmla="*/ 0 h 47"/>
                  <a:gd name="T14" fmla="*/ 47 w 47"/>
                  <a:gd name="T15" fmla="*/ 0 h 47"/>
                  <a:gd name="T16" fmla="*/ 47 w 47"/>
                  <a:gd name="T17" fmla="*/ 46 h 47"/>
                  <a:gd name="T18" fmla="*/ 47 w 47"/>
                  <a:gd name="T19" fmla="*/ 47 h 47"/>
                  <a:gd name="T20" fmla="*/ 46 w 47"/>
                  <a:gd name="T21" fmla="*/ 47 h 47"/>
                  <a:gd name="T22" fmla="*/ 24 w 47"/>
                  <a:gd name="T23" fmla="*/ 47 h 47"/>
                  <a:gd name="T24" fmla="*/ 24 w 47"/>
                  <a:gd name="T25" fmla="*/ 46 h 47"/>
                  <a:gd name="T26" fmla="*/ 0 w 47"/>
                  <a:gd name="T27" fmla="*/ 46 h 47"/>
                  <a:gd name="T28" fmla="*/ 24 w 47"/>
                  <a:gd name="T29" fmla="*/ 46 h 47"/>
                  <a:gd name="T30" fmla="*/ 24 w 47"/>
                  <a:gd name="T31" fmla="*/ 47 h 47"/>
                  <a:gd name="T32" fmla="*/ 0 w 47"/>
                  <a:gd name="T33" fmla="*/ 47 h 47"/>
                  <a:gd name="T34" fmla="*/ 0 w 47"/>
                  <a:gd name="T35" fmla="*/ 47 h 47"/>
                  <a:gd name="T36" fmla="*/ 0 w 47"/>
                  <a:gd name="T37" fmla="*/ 46 h 47"/>
                  <a:gd name="T38" fmla="*/ 0 w 47"/>
                  <a:gd name="T39" fmla="*/ 0 h 47"/>
                  <a:gd name="T40" fmla="*/ 0 w 47"/>
                  <a:gd name="T41" fmla="*/ 0 h 47"/>
                  <a:gd name="T42" fmla="*/ 0 w 47"/>
                  <a:gd name="T43" fmla="*/ 0 h 47"/>
                  <a:gd name="T44" fmla="*/ 24 w 47"/>
                  <a:gd name="T45" fmla="*/ 0 h 47"/>
                  <a:gd name="T46" fmla="*/ 24 w 47"/>
                  <a:gd name="T47" fmla="*/ 0 h 47"/>
                  <a:gd name="T48" fmla="*/ 0 w 47"/>
                  <a:gd name="T49" fmla="*/ 0 h 47"/>
                  <a:gd name="T50" fmla="*/ 0 w 47"/>
                  <a:gd name="T51" fmla="*/ 4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7">
                    <a:moveTo>
                      <a:pt x="24" y="46"/>
                    </a:moveTo>
                    <a:lnTo>
                      <a:pt x="46" y="46"/>
                    </a:lnTo>
                    <a:lnTo>
                      <a:pt x="46" y="0"/>
                    </a:lnTo>
                    <a:lnTo>
                      <a:pt x="24" y="0"/>
                    </a:lnTo>
                    <a:lnTo>
                      <a:pt x="24" y="0"/>
                    </a:lnTo>
                    <a:lnTo>
                      <a:pt x="46" y="0"/>
                    </a:lnTo>
                    <a:lnTo>
                      <a:pt x="47" y="0"/>
                    </a:lnTo>
                    <a:lnTo>
                      <a:pt x="47" y="0"/>
                    </a:lnTo>
                    <a:lnTo>
                      <a:pt x="47" y="46"/>
                    </a:lnTo>
                    <a:lnTo>
                      <a:pt x="47" y="47"/>
                    </a:lnTo>
                    <a:lnTo>
                      <a:pt x="46" y="47"/>
                    </a:lnTo>
                    <a:lnTo>
                      <a:pt x="24" y="47"/>
                    </a:lnTo>
                    <a:lnTo>
                      <a:pt x="24" y="46"/>
                    </a:lnTo>
                    <a:close/>
                    <a:moveTo>
                      <a:pt x="0" y="46"/>
                    </a:moveTo>
                    <a:lnTo>
                      <a:pt x="24" y="46"/>
                    </a:lnTo>
                    <a:lnTo>
                      <a:pt x="24" y="47"/>
                    </a:lnTo>
                    <a:lnTo>
                      <a:pt x="0" y="47"/>
                    </a:lnTo>
                    <a:lnTo>
                      <a:pt x="0" y="47"/>
                    </a:lnTo>
                    <a:lnTo>
                      <a:pt x="0" y="46"/>
                    </a:lnTo>
                    <a:lnTo>
                      <a:pt x="0" y="0"/>
                    </a:lnTo>
                    <a:lnTo>
                      <a:pt x="0" y="0"/>
                    </a:lnTo>
                    <a:lnTo>
                      <a:pt x="0" y="0"/>
                    </a:lnTo>
                    <a:lnTo>
                      <a:pt x="24" y="0"/>
                    </a:lnTo>
                    <a:lnTo>
                      <a:pt x="24" y="0"/>
                    </a:lnTo>
                    <a:lnTo>
                      <a:pt x="0" y="0"/>
                    </a:lnTo>
                    <a:lnTo>
                      <a:pt x="0" y="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341" name="Rectangle 1171"/>
              <p:cNvSpPr>
                <a:spLocks noChangeArrowheads="1"/>
              </p:cNvSpPr>
              <p:nvPr/>
            </p:nvSpPr>
            <p:spPr bwMode="auto">
              <a:xfrm>
                <a:off x="1728" y="2322"/>
                <a:ext cx="46" cy="46"/>
              </a:xfrm>
              <a:prstGeom prst="rect">
                <a:avLst/>
              </a:prstGeom>
              <a:solidFill>
                <a:srgbClr val="ECC4B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342" name="Freeform 1172"/>
              <p:cNvSpPr>
                <a:spLocks noEditPoints="1"/>
              </p:cNvSpPr>
              <p:nvPr/>
            </p:nvSpPr>
            <p:spPr bwMode="auto">
              <a:xfrm>
                <a:off x="1727" y="2322"/>
                <a:ext cx="47" cy="46"/>
              </a:xfrm>
              <a:custGeom>
                <a:avLst/>
                <a:gdLst>
                  <a:gd name="T0" fmla="*/ 23 w 47"/>
                  <a:gd name="T1" fmla="*/ 0 h 46"/>
                  <a:gd name="T2" fmla="*/ 47 w 47"/>
                  <a:gd name="T3" fmla="*/ 0 h 46"/>
                  <a:gd name="T4" fmla="*/ 47 w 47"/>
                  <a:gd name="T5" fmla="*/ 0 h 46"/>
                  <a:gd name="T6" fmla="*/ 47 w 47"/>
                  <a:gd name="T7" fmla="*/ 0 h 46"/>
                  <a:gd name="T8" fmla="*/ 47 w 47"/>
                  <a:gd name="T9" fmla="*/ 46 h 46"/>
                  <a:gd name="T10" fmla="*/ 47 w 47"/>
                  <a:gd name="T11" fmla="*/ 46 h 46"/>
                  <a:gd name="T12" fmla="*/ 47 w 47"/>
                  <a:gd name="T13" fmla="*/ 46 h 46"/>
                  <a:gd name="T14" fmla="*/ 23 w 47"/>
                  <a:gd name="T15" fmla="*/ 46 h 46"/>
                  <a:gd name="T16" fmla="*/ 23 w 47"/>
                  <a:gd name="T17" fmla="*/ 46 h 46"/>
                  <a:gd name="T18" fmla="*/ 47 w 47"/>
                  <a:gd name="T19" fmla="*/ 46 h 46"/>
                  <a:gd name="T20" fmla="*/ 47 w 47"/>
                  <a:gd name="T21" fmla="*/ 0 h 46"/>
                  <a:gd name="T22" fmla="*/ 23 w 47"/>
                  <a:gd name="T23" fmla="*/ 0 h 46"/>
                  <a:gd name="T24" fmla="*/ 23 w 47"/>
                  <a:gd name="T25" fmla="*/ 0 h 46"/>
                  <a:gd name="T26" fmla="*/ 1 w 47"/>
                  <a:gd name="T27" fmla="*/ 0 h 46"/>
                  <a:gd name="T28" fmla="*/ 23 w 47"/>
                  <a:gd name="T29" fmla="*/ 0 h 46"/>
                  <a:gd name="T30" fmla="*/ 23 w 47"/>
                  <a:gd name="T31" fmla="*/ 0 h 46"/>
                  <a:gd name="T32" fmla="*/ 1 w 47"/>
                  <a:gd name="T33" fmla="*/ 0 h 46"/>
                  <a:gd name="T34" fmla="*/ 1 w 47"/>
                  <a:gd name="T35" fmla="*/ 46 h 46"/>
                  <a:gd name="T36" fmla="*/ 23 w 47"/>
                  <a:gd name="T37" fmla="*/ 46 h 46"/>
                  <a:gd name="T38" fmla="*/ 23 w 47"/>
                  <a:gd name="T39" fmla="*/ 46 h 46"/>
                  <a:gd name="T40" fmla="*/ 1 w 47"/>
                  <a:gd name="T41" fmla="*/ 46 h 46"/>
                  <a:gd name="T42" fmla="*/ 0 w 47"/>
                  <a:gd name="T43" fmla="*/ 46 h 46"/>
                  <a:gd name="T44" fmla="*/ 0 w 47"/>
                  <a:gd name="T45" fmla="*/ 46 h 46"/>
                  <a:gd name="T46" fmla="*/ 0 w 47"/>
                  <a:gd name="T47" fmla="*/ 0 h 46"/>
                  <a:gd name="T48" fmla="*/ 0 w 47"/>
                  <a:gd name="T49" fmla="*/ 0 h 46"/>
                  <a:gd name="T50" fmla="*/ 1 w 47"/>
                  <a:gd name="T51"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6">
                    <a:moveTo>
                      <a:pt x="23" y="0"/>
                    </a:moveTo>
                    <a:lnTo>
                      <a:pt x="47" y="0"/>
                    </a:lnTo>
                    <a:lnTo>
                      <a:pt x="47" y="0"/>
                    </a:lnTo>
                    <a:lnTo>
                      <a:pt x="47" y="0"/>
                    </a:lnTo>
                    <a:lnTo>
                      <a:pt x="47" y="46"/>
                    </a:lnTo>
                    <a:lnTo>
                      <a:pt x="47" y="46"/>
                    </a:lnTo>
                    <a:lnTo>
                      <a:pt x="47" y="46"/>
                    </a:lnTo>
                    <a:lnTo>
                      <a:pt x="23" y="46"/>
                    </a:lnTo>
                    <a:lnTo>
                      <a:pt x="23" y="46"/>
                    </a:lnTo>
                    <a:lnTo>
                      <a:pt x="47" y="46"/>
                    </a:lnTo>
                    <a:lnTo>
                      <a:pt x="47" y="0"/>
                    </a:lnTo>
                    <a:lnTo>
                      <a:pt x="23" y="0"/>
                    </a:lnTo>
                    <a:lnTo>
                      <a:pt x="23" y="0"/>
                    </a:lnTo>
                    <a:close/>
                    <a:moveTo>
                      <a:pt x="1" y="0"/>
                    </a:moveTo>
                    <a:lnTo>
                      <a:pt x="23" y="0"/>
                    </a:lnTo>
                    <a:lnTo>
                      <a:pt x="23" y="0"/>
                    </a:lnTo>
                    <a:lnTo>
                      <a:pt x="1" y="0"/>
                    </a:lnTo>
                    <a:lnTo>
                      <a:pt x="1" y="46"/>
                    </a:lnTo>
                    <a:lnTo>
                      <a:pt x="23" y="46"/>
                    </a:lnTo>
                    <a:lnTo>
                      <a:pt x="23" y="46"/>
                    </a:lnTo>
                    <a:lnTo>
                      <a:pt x="1" y="46"/>
                    </a:lnTo>
                    <a:lnTo>
                      <a:pt x="0" y="46"/>
                    </a:lnTo>
                    <a:lnTo>
                      <a:pt x="0" y="46"/>
                    </a:lnTo>
                    <a:lnTo>
                      <a:pt x="0" y="0"/>
                    </a:lnTo>
                    <a:lnTo>
                      <a:pt x="0" y="0"/>
                    </a:ln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343" name="Rectangle 1173"/>
              <p:cNvSpPr>
                <a:spLocks noChangeArrowheads="1"/>
              </p:cNvSpPr>
              <p:nvPr/>
            </p:nvSpPr>
            <p:spPr bwMode="auto">
              <a:xfrm>
                <a:off x="1819" y="2322"/>
                <a:ext cx="46" cy="46"/>
              </a:xfrm>
              <a:prstGeom prst="rect">
                <a:avLst/>
              </a:prstGeom>
              <a:solidFill>
                <a:srgbClr val="ECC4B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344" name="Freeform 1174"/>
              <p:cNvSpPr>
                <a:spLocks noEditPoints="1"/>
              </p:cNvSpPr>
              <p:nvPr/>
            </p:nvSpPr>
            <p:spPr bwMode="auto">
              <a:xfrm>
                <a:off x="1819" y="2322"/>
                <a:ext cx="47" cy="46"/>
              </a:xfrm>
              <a:custGeom>
                <a:avLst/>
                <a:gdLst>
                  <a:gd name="T0" fmla="*/ 24 w 47"/>
                  <a:gd name="T1" fmla="*/ 0 h 46"/>
                  <a:gd name="T2" fmla="*/ 46 w 47"/>
                  <a:gd name="T3" fmla="*/ 0 h 46"/>
                  <a:gd name="T4" fmla="*/ 47 w 47"/>
                  <a:gd name="T5" fmla="*/ 0 h 46"/>
                  <a:gd name="T6" fmla="*/ 47 w 47"/>
                  <a:gd name="T7" fmla="*/ 0 h 46"/>
                  <a:gd name="T8" fmla="*/ 47 w 47"/>
                  <a:gd name="T9" fmla="*/ 46 h 46"/>
                  <a:gd name="T10" fmla="*/ 47 w 47"/>
                  <a:gd name="T11" fmla="*/ 46 h 46"/>
                  <a:gd name="T12" fmla="*/ 46 w 47"/>
                  <a:gd name="T13" fmla="*/ 46 h 46"/>
                  <a:gd name="T14" fmla="*/ 24 w 47"/>
                  <a:gd name="T15" fmla="*/ 46 h 46"/>
                  <a:gd name="T16" fmla="*/ 24 w 47"/>
                  <a:gd name="T17" fmla="*/ 46 h 46"/>
                  <a:gd name="T18" fmla="*/ 46 w 47"/>
                  <a:gd name="T19" fmla="*/ 46 h 46"/>
                  <a:gd name="T20" fmla="*/ 46 w 47"/>
                  <a:gd name="T21" fmla="*/ 0 h 46"/>
                  <a:gd name="T22" fmla="*/ 24 w 47"/>
                  <a:gd name="T23" fmla="*/ 0 h 46"/>
                  <a:gd name="T24" fmla="*/ 24 w 47"/>
                  <a:gd name="T25" fmla="*/ 0 h 46"/>
                  <a:gd name="T26" fmla="*/ 0 w 47"/>
                  <a:gd name="T27" fmla="*/ 0 h 46"/>
                  <a:gd name="T28" fmla="*/ 24 w 47"/>
                  <a:gd name="T29" fmla="*/ 0 h 46"/>
                  <a:gd name="T30" fmla="*/ 24 w 47"/>
                  <a:gd name="T31" fmla="*/ 0 h 46"/>
                  <a:gd name="T32" fmla="*/ 0 w 47"/>
                  <a:gd name="T33" fmla="*/ 0 h 46"/>
                  <a:gd name="T34" fmla="*/ 0 w 47"/>
                  <a:gd name="T35" fmla="*/ 46 h 46"/>
                  <a:gd name="T36" fmla="*/ 24 w 47"/>
                  <a:gd name="T37" fmla="*/ 46 h 46"/>
                  <a:gd name="T38" fmla="*/ 24 w 47"/>
                  <a:gd name="T39" fmla="*/ 46 h 46"/>
                  <a:gd name="T40" fmla="*/ 0 w 47"/>
                  <a:gd name="T41" fmla="*/ 46 h 46"/>
                  <a:gd name="T42" fmla="*/ 0 w 47"/>
                  <a:gd name="T43" fmla="*/ 46 h 46"/>
                  <a:gd name="T44" fmla="*/ 0 w 47"/>
                  <a:gd name="T45" fmla="*/ 46 h 46"/>
                  <a:gd name="T46" fmla="*/ 0 w 47"/>
                  <a:gd name="T47" fmla="*/ 0 h 46"/>
                  <a:gd name="T48" fmla="*/ 0 w 47"/>
                  <a:gd name="T49" fmla="*/ 0 h 46"/>
                  <a:gd name="T50" fmla="*/ 0 w 47"/>
                  <a:gd name="T51"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6">
                    <a:moveTo>
                      <a:pt x="24" y="0"/>
                    </a:moveTo>
                    <a:lnTo>
                      <a:pt x="46" y="0"/>
                    </a:lnTo>
                    <a:lnTo>
                      <a:pt x="47" y="0"/>
                    </a:lnTo>
                    <a:lnTo>
                      <a:pt x="47" y="0"/>
                    </a:lnTo>
                    <a:lnTo>
                      <a:pt x="47" y="46"/>
                    </a:lnTo>
                    <a:lnTo>
                      <a:pt x="47" y="46"/>
                    </a:lnTo>
                    <a:lnTo>
                      <a:pt x="46" y="46"/>
                    </a:lnTo>
                    <a:lnTo>
                      <a:pt x="24" y="46"/>
                    </a:lnTo>
                    <a:lnTo>
                      <a:pt x="24" y="46"/>
                    </a:lnTo>
                    <a:lnTo>
                      <a:pt x="46" y="46"/>
                    </a:lnTo>
                    <a:lnTo>
                      <a:pt x="46" y="0"/>
                    </a:lnTo>
                    <a:lnTo>
                      <a:pt x="24" y="0"/>
                    </a:lnTo>
                    <a:lnTo>
                      <a:pt x="24" y="0"/>
                    </a:lnTo>
                    <a:close/>
                    <a:moveTo>
                      <a:pt x="0" y="0"/>
                    </a:moveTo>
                    <a:lnTo>
                      <a:pt x="24" y="0"/>
                    </a:lnTo>
                    <a:lnTo>
                      <a:pt x="24" y="0"/>
                    </a:lnTo>
                    <a:lnTo>
                      <a:pt x="0" y="0"/>
                    </a:lnTo>
                    <a:lnTo>
                      <a:pt x="0" y="46"/>
                    </a:lnTo>
                    <a:lnTo>
                      <a:pt x="24" y="46"/>
                    </a:lnTo>
                    <a:lnTo>
                      <a:pt x="24" y="46"/>
                    </a:lnTo>
                    <a:lnTo>
                      <a:pt x="0" y="46"/>
                    </a:lnTo>
                    <a:lnTo>
                      <a:pt x="0" y="46"/>
                    </a:lnTo>
                    <a:lnTo>
                      <a:pt x="0" y="46"/>
                    </a:lnTo>
                    <a:lnTo>
                      <a:pt x="0" y="0"/>
                    </a:lnTo>
                    <a:lnTo>
                      <a:pt x="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345" name="Rectangle 1175"/>
              <p:cNvSpPr>
                <a:spLocks noChangeArrowheads="1"/>
              </p:cNvSpPr>
              <p:nvPr/>
            </p:nvSpPr>
            <p:spPr bwMode="auto">
              <a:xfrm>
                <a:off x="1681" y="2414"/>
                <a:ext cx="47" cy="47"/>
              </a:xfrm>
              <a:prstGeom prst="rect">
                <a:avLst/>
              </a:prstGeom>
              <a:solidFill>
                <a:srgbClr val="6C3E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346" name="Freeform 1176"/>
              <p:cNvSpPr>
                <a:spLocks noEditPoints="1"/>
              </p:cNvSpPr>
              <p:nvPr/>
            </p:nvSpPr>
            <p:spPr bwMode="auto">
              <a:xfrm>
                <a:off x="1681" y="2414"/>
                <a:ext cx="47" cy="47"/>
              </a:xfrm>
              <a:custGeom>
                <a:avLst/>
                <a:gdLst>
                  <a:gd name="T0" fmla="*/ 46 w 47"/>
                  <a:gd name="T1" fmla="*/ 1 h 47"/>
                  <a:gd name="T2" fmla="*/ 23 w 47"/>
                  <a:gd name="T3" fmla="*/ 1 h 47"/>
                  <a:gd name="T4" fmla="*/ 23 w 47"/>
                  <a:gd name="T5" fmla="*/ 0 h 47"/>
                  <a:gd name="T6" fmla="*/ 47 w 47"/>
                  <a:gd name="T7" fmla="*/ 0 h 47"/>
                  <a:gd name="T8" fmla="*/ 47 w 47"/>
                  <a:gd name="T9" fmla="*/ 0 h 47"/>
                  <a:gd name="T10" fmla="*/ 47 w 47"/>
                  <a:gd name="T11" fmla="*/ 0 h 47"/>
                  <a:gd name="T12" fmla="*/ 47 w 47"/>
                  <a:gd name="T13" fmla="*/ 47 h 47"/>
                  <a:gd name="T14" fmla="*/ 47 w 47"/>
                  <a:gd name="T15" fmla="*/ 47 h 47"/>
                  <a:gd name="T16" fmla="*/ 47 w 47"/>
                  <a:gd name="T17" fmla="*/ 47 h 47"/>
                  <a:gd name="T18" fmla="*/ 23 w 47"/>
                  <a:gd name="T19" fmla="*/ 47 h 47"/>
                  <a:gd name="T20" fmla="*/ 23 w 47"/>
                  <a:gd name="T21" fmla="*/ 45 h 47"/>
                  <a:gd name="T22" fmla="*/ 46 w 47"/>
                  <a:gd name="T23" fmla="*/ 45 h 47"/>
                  <a:gd name="T24" fmla="*/ 46 w 47"/>
                  <a:gd name="T25" fmla="*/ 1 h 47"/>
                  <a:gd name="T26" fmla="*/ 23 w 47"/>
                  <a:gd name="T27" fmla="*/ 1 h 47"/>
                  <a:gd name="T28" fmla="*/ 1 w 47"/>
                  <a:gd name="T29" fmla="*/ 1 h 47"/>
                  <a:gd name="T30" fmla="*/ 1 w 47"/>
                  <a:gd name="T31" fmla="*/ 45 h 47"/>
                  <a:gd name="T32" fmla="*/ 23 w 47"/>
                  <a:gd name="T33" fmla="*/ 45 h 47"/>
                  <a:gd name="T34" fmla="*/ 23 w 47"/>
                  <a:gd name="T35" fmla="*/ 47 h 47"/>
                  <a:gd name="T36" fmla="*/ 0 w 47"/>
                  <a:gd name="T37" fmla="*/ 47 h 47"/>
                  <a:gd name="T38" fmla="*/ 0 w 47"/>
                  <a:gd name="T39" fmla="*/ 47 h 47"/>
                  <a:gd name="T40" fmla="*/ 0 w 47"/>
                  <a:gd name="T41" fmla="*/ 47 h 47"/>
                  <a:gd name="T42" fmla="*/ 0 w 47"/>
                  <a:gd name="T43" fmla="*/ 0 h 47"/>
                  <a:gd name="T44" fmla="*/ 0 w 47"/>
                  <a:gd name="T45" fmla="*/ 0 h 47"/>
                  <a:gd name="T46" fmla="*/ 0 w 47"/>
                  <a:gd name="T47" fmla="*/ 0 h 47"/>
                  <a:gd name="T48" fmla="*/ 23 w 47"/>
                  <a:gd name="T49" fmla="*/ 0 h 47"/>
                  <a:gd name="T50" fmla="*/ 23 w 47"/>
                  <a:gd name="T51" fmla="*/ 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7">
                    <a:moveTo>
                      <a:pt x="46" y="1"/>
                    </a:moveTo>
                    <a:lnTo>
                      <a:pt x="23" y="1"/>
                    </a:lnTo>
                    <a:lnTo>
                      <a:pt x="23" y="0"/>
                    </a:lnTo>
                    <a:lnTo>
                      <a:pt x="47" y="0"/>
                    </a:lnTo>
                    <a:lnTo>
                      <a:pt x="47" y="0"/>
                    </a:lnTo>
                    <a:lnTo>
                      <a:pt x="47" y="0"/>
                    </a:lnTo>
                    <a:lnTo>
                      <a:pt x="47" y="47"/>
                    </a:lnTo>
                    <a:lnTo>
                      <a:pt x="47" y="47"/>
                    </a:lnTo>
                    <a:lnTo>
                      <a:pt x="47" y="47"/>
                    </a:lnTo>
                    <a:lnTo>
                      <a:pt x="23" y="47"/>
                    </a:lnTo>
                    <a:lnTo>
                      <a:pt x="23" y="45"/>
                    </a:lnTo>
                    <a:lnTo>
                      <a:pt x="46" y="45"/>
                    </a:lnTo>
                    <a:lnTo>
                      <a:pt x="46" y="1"/>
                    </a:lnTo>
                    <a:close/>
                    <a:moveTo>
                      <a:pt x="23" y="1"/>
                    </a:moveTo>
                    <a:lnTo>
                      <a:pt x="1" y="1"/>
                    </a:lnTo>
                    <a:lnTo>
                      <a:pt x="1" y="45"/>
                    </a:lnTo>
                    <a:lnTo>
                      <a:pt x="23" y="45"/>
                    </a:lnTo>
                    <a:lnTo>
                      <a:pt x="23" y="47"/>
                    </a:lnTo>
                    <a:lnTo>
                      <a:pt x="0" y="47"/>
                    </a:lnTo>
                    <a:lnTo>
                      <a:pt x="0" y="47"/>
                    </a:lnTo>
                    <a:lnTo>
                      <a:pt x="0" y="47"/>
                    </a:lnTo>
                    <a:lnTo>
                      <a:pt x="0" y="0"/>
                    </a:lnTo>
                    <a:lnTo>
                      <a:pt x="0" y="0"/>
                    </a:lnTo>
                    <a:lnTo>
                      <a:pt x="0" y="0"/>
                    </a:lnTo>
                    <a:lnTo>
                      <a:pt x="23" y="0"/>
                    </a:lnTo>
                    <a:lnTo>
                      <a:pt x="23"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347" name="Rectangle 1177"/>
              <p:cNvSpPr>
                <a:spLocks noChangeArrowheads="1"/>
              </p:cNvSpPr>
              <p:nvPr/>
            </p:nvSpPr>
            <p:spPr bwMode="auto">
              <a:xfrm>
                <a:off x="1728" y="2414"/>
                <a:ext cx="46" cy="47"/>
              </a:xfrm>
              <a:prstGeom prst="rect">
                <a:avLst/>
              </a:prstGeom>
              <a:solidFill>
                <a:srgbClr val="6C3E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348" name="Freeform 1178"/>
              <p:cNvSpPr>
                <a:spLocks noEditPoints="1"/>
              </p:cNvSpPr>
              <p:nvPr/>
            </p:nvSpPr>
            <p:spPr bwMode="auto">
              <a:xfrm>
                <a:off x="1727" y="2414"/>
                <a:ext cx="47" cy="47"/>
              </a:xfrm>
              <a:custGeom>
                <a:avLst/>
                <a:gdLst>
                  <a:gd name="T0" fmla="*/ 23 w 47"/>
                  <a:gd name="T1" fmla="*/ 0 h 47"/>
                  <a:gd name="T2" fmla="*/ 47 w 47"/>
                  <a:gd name="T3" fmla="*/ 0 h 47"/>
                  <a:gd name="T4" fmla="*/ 47 w 47"/>
                  <a:gd name="T5" fmla="*/ 0 h 47"/>
                  <a:gd name="T6" fmla="*/ 47 w 47"/>
                  <a:gd name="T7" fmla="*/ 0 h 47"/>
                  <a:gd name="T8" fmla="*/ 47 w 47"/>
                  <a:gd name="T9" fmla="*/ 47 h 47"/>
                  <a:gd name="T10" fmla="*/ 47 w 47"/>
                  <a:gd name="T11" fmla="*/ 47 h 47"/>
                  <a:gd name="T12" fmla="*/ 47 w 47"/>
                  <a:gd name="T13" fmla="*/ 47 h 47"/>
                  <a:gd name="T14" fmla="*/ 23 w 47"/>
                  <a:gd name="T15" fmla="*/ 47 h 47"/>
                  <a:gd name="T16" fmla="*/ 23 w 47"/>
                  <a:gd name="T17" fmla="*/ 45 h 47"/>
                  <a:gd name="T18" fmla="*/ 47 w 47"/>
                  <a:gd name="T19" fmla="*/ 45 h 47"/>
                  <a:gd name="T20" fmla="*/ 47 w 47"/>
                  <a:gd name="T21" fmla="*/ 1 h 47"/>
                  <a:gd name="T22" fmla="*/ 23 w 47"/>
                  <a:gd name="T23" fmla="*/ 1 h 47"/>
                  <a:gd name="T24" fmla="*/ 23 w 47"/>
                  <a:gd name="T25" fmla="*/ 0 h 47"/>
                  <a:gd name="T26" fmla="*/ 1 w 47"/>
                  <a:gd name="T27" fmla="*/ 0 h 47"/>
                  <a:gd name="T28" fmla="*/ 23 w 47"/>
                  <a:gd name="T29" fmla="*/ 0 h 47"/>
                  <a:gd name="T30" fmla="*/ 23 w 47"/>
                  <a:gd name="T31" fmla="*/ 1 h 47"/>
                  <a:gd name="T32" fmla="*/ 1 w 47"/>
                  <a:gd name="T33" fmla="*/ 1 h 47"/>
                  <a:gd name="T34" fmla="*/ 1 w 47"/>
                  <a:gd name="T35" fmla="*/ 45 h 47"/>
                  <a:gd name="T36" fmla="*/ 23 w 47"/>
                  <a:gd name="T37" fmla="*/ 45 h 47"/>
                  <a:gd name="T38" fmla="*/ 23 w 47"/>
                  <a:gd name="T39" fmla="*/ 47 h 47"/>
                  <a:gd name="T40" fmla="*/ 1 w 47"/>
                  <a:gd name="T41" fmla="*/ 47 h 47"/>
                  <a:gd name="T42" fmla="*/ 0 w 47"/>
                  <a:gd name="T43" fmla="*/ 47 h 47"/>
                  <a:gd name="T44" fmla="*/ 0 w 47"/>
                  <a:gd name="T45" fmla="*/ 47 h 47"/>
                  <a:gd name="T46" fmla="*/ 0 w 47"/>
                  <a:gd name="T47" fmla="*/ 0 h 47"/>
                  <a:gd name="T48" fmla="*/ 0 w 47"/>
                  <a:gd name="T49" fmla="*/ 0 h 47"/>
                  <a:gd name="T50" fmla="*/ 1 w 47"/>
                  <a:gd name="T51"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7">
                    <a:moveTo>
                      <a:pt x="23" y="0"/>
                    </a:moveTo>
                    <a:lnTo>
                      <a:pt x="47" y="0"/>
                    </a:lnTo>
                    <a:lnTo>
                      <a:pt x="47" y="0"/>
                    </a:lnTo>
                    <a:lnTo>
                      <a:pt x="47" y="0"/>
                    </a:lnTo>
                    <a:lnTo>
                      <a:pt x="47" y="47"/>
                    </a:lnTo>
                    <a:lnTo>
                      <a:pt x="47" y="47"/>
                    </a:lnTo>
                    <a:lnTo>
                      <a:pt x="47" y="47"/>
                    </a:lnTo>
                    <a:lnTo>
                      <a:pt x="23" y="47"/>
                    </a:lnTo>
                    <a:lnTo>
                      <a:pt x="23" y="45"/>
                    </a:lnTo>
                    <a:lnTo>
                      <a:pt x="47" y="45"/>
                    </a:lnTo>
                    <a:lnTo>
                      <a:pt x="47" y="1"/>
                    </a:lnTo>
                    <a:lnTo>
                      <a:pt x="23" y="1"/>
                    </a:lnTo>
                    <a:lnTo>
                      <a:pt x="23" y="0"/>
                    </a:lnTo>
                    <a:close/>
                    <a:moveTo>
                      <a:pt x="1" y="0"/>
                    </a:moveTo>
                    <a:lnTo>
                      <a:pt x="23" y="0"/>
                    </a:lnTo>
                    <a:lnTo>
                      <a:pt x="23" y="1"/>
                    </a:lnTo>
                    <a:lnTo>
                      <a:pt x="1" y="1"/>
                    </a:lnTo>
                    <a:lnTo>
                      <a:pt x="1" y="45"/>
                    </a:lnTo>
                    <a:lnTo>
                      <a:pt x="23" y="45"/>
                    </a:lnTo>
                    <a:lnTo>
                      <a:pt x="23" y="47"/>
                    </a:lnTo>
                    <a:lnTo>
                      <a:pt x="1" y="47"/>
                    </a:lnTo>
                    <a:lnTo>
                      <a:pt x="0" y="47"/>
                    </a:lnTo>
                    <a:lnTo>
                      <a:pt x="0" y="47"/>
                    </a:lnTo>
                    <a:lnTo>
                      <a:pt x="0" y="0"/>
                    </a:lnTo>
                    <a:lnTo>
                      <a:pt x="0" y="0"/>
                    </a:ln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349" name="Rectangle 1179"/>
              <p:cNvSpPr>
                <a:spLocks noChangeArrowheads="1"/>
              </p:cNvSpPr>
              <p:nvPr/>
            </p:nvSpPr>
            <p:spPr bwMode="auto">
              <a:xfrm>
                <a:off x="1819" y="2414"/>
                <a:ext cx="46" cy="47"/>
              </a:xfrm>
              <a:prstGeom prst="rect">
                <a:avLst/>
              </a:prstGeom>
              <a:solidFill>
                <a:srgbClr val="6C3E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350" name="Freeform 1180"/>
              <p:cNvSpPr>
                <a:spLocks noEditPoints="1"/>
              </p:cNvSpPr>
              <p:nvPr/>
            </p:nvSpPr>
            <p:spPr bwMode="auto">
              <a:xfrm>
                <a:off x="1819" y="2414"/>
                <a:ext cx="47" cy="47"/>
              </a:xfrm>
              <a:custGeom>
                <a:avLst/>
                <a:gdLst>
                  <a:gd name="T0" fmla="*/ 24 w 47"/>
                  <a:gd name="T1" fmla="*/ 0 h 47"/>
                  <a:gd name="T2" fmla="*/ 46 w 47"/>
                  <a:gd name="T3" fmla="*/ 0 h 47"/>
                  <a:gd name="T4" fmla="*/ 47 w 47"/>
                  <a:gd name="T5" fmla="*/ 0 h 47"/>
                  <a:gd name="T6" fmla="*/ 47 w 47"/>
                  <a:gd name="T7" fmla="*/ 0 h 47"/>
                  <a:gd name="T8" fmla="*/ 47 w 47"/>
                  <a:gd name="T9" fmla="*/ 47 h 47"/>
                  <a:gd name="T10" fmla="*/ 47 w 47"/>
                  <a:gd name="T11" fmla="*/ 47 h 47"/>
                  <a:gd name="T12" fmla="*/ 46 w 47"/>
                  <a:gd name="T13" fmla="*/ 47 h 47"/>
                  <a:gd name="T14" fmla="*/ 24 w 47"/>
                  <a:gd name="T15" fmla="*/ 47 h 47"/>
                  <a:gd name="T16" fmla="*/ 24 w 47"/>
                  <a:gd name="T17" fmla="*/ 45 h 47"/>
                  <a:gd name="T18" fmla="*/ 46 w 47"/>
                  <a:gd name="T19" fmla="*/ 45 h 47"/>
                  <a:gd name="T20" fmla="*/ 46 w 47"/>
                  <a:gd name="T21" fmla="*/ 1 h 47"/>
                  <a:gd name="T22" fmla="*/ 24 w 47"/>
                  <a:gd name="T23" fmla="*/ 1 h 47"/>
                  <a:gd name="T24" fmla="*/ 24 w 47"/>
                  <a:gd name="T25" fmla="*/ 0 h 47"/>
                  <a:gd name="T26" fmla="*/ 0 w 47"/>
                  <a:gd name="T27" fmla="*/ 0 h 47"/>
                  <a:gd name="T28" fmla="*/ 24 w 47"/>
                  <a:gd name="T29" fmla="*/ 0 h 47"/>
                  <a:gd name="T30" fmla="*/ 24 w 47"/>
                  <a:gd name="T31" fmla="*/ 1 h 47"/>
                  <a:gd name="T32" fmla="*/ 0 w 47"/>
                  <a:gd name="T33" fmla="*/ 1 h 47"/>
                  <a:gd name="T34" fmla="*/ 0 w 47"/>
                  <a:gd name="T35" fmla="*/ 45 h 47"/>
                  <a:gd name="T36" fmla="*/ 24 w 47"/>
                  <a:gd name="T37" fmla="*/ 45 h 47"/>
                  <a:gd name="T38" fmla="*/ 24 w 47"/>
                  <a:gd name="T39" fmla="*/ 47 h 47"/>
                  <a:gd name="T40" fmla="*/ 0 w 47"/>
                  <a:gd name="T41" fmla="*/ 47 h 47"/>
                  <a:gd name="T42" fmla="*/ 0 w 47"/>
                  <a:gd name="T43" fmla="*/ 47 h 47"/>
                  <a:gd name="T44" fmla="*/ 0 w 47"/>
                  <a:gd name="T45" fmla="*/ 47 h 47"/>
                  <a:gd name="T46" fmla="*/ 0 w 47"/>
                  <a:gd name="T47" fmla="*/ 0 h 47"/>
                  <a:gd name="T48" fmla="*/ 0 w 47"/>
                  <a:gd name="T49" fmla="*/ 0 h 47"/>
                  <a:gd name="T50" fmla="*/ 0 w 47"/>
                  <a:gd name="T51"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7">
                    <a:moveTo>
                      <a:pt x="24" y="0"/>
                    </a:moveTo>
                    <a:lnTo>
                      <a:pt x="46" y="0"/>
                    </a:lnTo>
                    <a:lnTo>
                      <a:pt x="47" y="0"/>
                    </a:lnTo>
                    <a:lnTo>
                      <a:pt x="47" y="0"/>
                    </a:lnTo>
                    <a:lnTo>
                      <a:pt x="47" y="47"/>
                    </a:lnTo>
                    <a:lnTo>
                      <a:pt x="47" y="47"/>
                    </a:lnTo>
                    <a:lnTo>
                      <a:pt x="46" y="47"/>
                    </a:lnTo>
                    <a:lnTo>
                      <a:pt x="24" y="47"/>
                    </a:lnTo>
                    <a:lnTo>
                      <a:pt x="24" y="45"/>
                    </a:lnTo>
                    <a:lnTo>
                      <a:pt x="46" y="45"/>
                    </a:lnTo>
                    <a:lnTo>
                      <a:pt x="46" y="1"/>
                    </a:lnTo>
                    <a:lnTo>
                      <a:pt x="24" y="1"/>
                    </a:lnTo>
                    <a:lnTo>
                      <a:pt x="24" y="0"/>
                    </a:lnTo>
                    <a:close/>
                    <a:moveTo>
                      <a:pt x="0" y="0"/>
                    </a:moveTo>
                    <a:lnTo>
                      <a:pt x="24" y="0"/>
                    </a:lnTo>
                    <a:lnTo>
                      <a:pt x="24" y="1"/>
                    </a:lnTo>
                    <a:lnTo>
                      <a:pt x="0" y="1"/>
                    </a:lnTo>
                    <a:lnTo>
                      <a:pt x="0" y="45"/>
                    </a:lnTo>
                    <a:lnTo>
                      <a:pt x="24" y="45"/>
                    </a:lnTo>
                    <a:lnTo>
                      <a:pt x="24" y="47"/>
                    </a:lnTo>
                    <a:lnTo>
                      <a:pt x="0" y="47"/>
                    </a:lnTo>
                    <a:lnTo>
                      <a:pt x="0" y="47"/>
                    </a:lnTo>
                    <a:lnTo>
                      <a:pt x="0" y="47"/>
                    </a:lnTo>
                    <a:lnTo>
                      <a:pt x="0" y="0"/>
                    </a:lnTo>
                    <a:lnTo>
                      <a:pt x="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351" name="Rectangle 1181"/>
              <p:cNvSpPr>
                <a:spLocks noChangeArrowheads="1"/>
              </p:cNvSpPr>
              <p:nvPr/>
            </p:nvSpPr>
            <p:spPr bwMode="auto">
              <a:xfrm>
                <a:off x="1865" y="2414"/>
                <a:ext cx="47" cy="47"/>
              </a:xfrm>
              <a:prstGeom prst="rect">
                <a:avLst/>
              </a:prstGeom>
              <a:solidFill>
                <a:srgbClr val="6C3E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352" name="Freeform 1182"/>
              <p:cNvSpPr>
                <a:spLocks noEditPoints="1"/>
              </p:cNvSpPr>
              <p:nvPr/>
            </p:nvSpPr>
            <p:spPr bwMode="auto">
              <a:xfrm>
                <a:off x="1865" y="2414"/>
                <a:ext cx="47" cy="47"/>
              </a:xfrm>
              <a:custGeom>
                <a:avLst/>
                <a:gdLst>
                  <a:gd name="T0" fmla="*/ 47 w 47"/>
                  <a:gd name="T1" fmla="*/ 1 h 47"/>
                  <a:gd name="T2" fmla="*/ 24 w 47"/>
                  <a:gd name="T3" fmla="*/ 1 h 47"/>
                  <a:gd name="T4" fmla="*/ 24 w 47"/>
                  <a:gd name="T5" fmla="*/ 0 h 47"/>
                  <a:gd name="T6" fmla="*/ 47 w 47"/>
                  <a:gd name="T7" fmla="*/ 0 h 47"/>
                  <a:gd name="T8" fmla="*/ 47 w 47"/>
                  <a:gd name="T9" fmla="*/ 0 h 47"/>
                  <a:gd name="T10" fmla="*/ 47 w 47"/>
                  <a:gd name="T11" fmla="*/ 0 h 47"/>
                  <a:gd name="T12" fmla="*/ 47 w 47"/>
                  <a:gd name="T13" fmla="*/ 47 h 47"/>
                  <a:gd name="T14" fmla="*/ 47 w 47"/>
                  <a:gd name="T15" fmla="*/ 47 h 47"/>
                  <a:gd name="T16" fmla="*/ 47 w 47"/>
                  <a:gd name="T17" fmla="*/ 47 h 47"/>
                  <a:gd name="T18" fmla="*/ 24 w 47"/>
                  <a:gd name="T19" fmla="*/ 47 h 47"/>
                  <a:gd name="T20" fmla="*/ 24 w 47"/>
                  <a:gd name="T21" fmla="*/ 45 h 47"/>
                  <a:gd name="T22" fmla="*/ 47 w 47"/>
                  <a:gd name="T23" fmla="*/ 45 h 47"/>
                  <a:gd name="T24" fmla="*/ 47 w 47"/>
                  <a:gd name="T25" fmla="*/ 1 h 47"/>
                  <a:gd name="T26" fmla="*/ 24 w 47"/>
                  <a:gd name="T27" fmla="*/ 1 h 47"/>
                  <a:gd name="T28" fmla="*/ 1 w 47"/>
                  <a:gd name="T29" fmla="*/ 1 h 47"/>
                  <a:gd name="T30" fmla="*/ 1 w 47"/>
                  <a:gd name="T31" fmla="*/ 45 h 47"/>
                  <a:gd name="T32" fmla="*/ 24 w 47"/>
                  <a:gd name="T33" fmla="*/ 45 h 47"/>
                  <a:gd name="T34" fmla="*/ 24 w 47"/>
                  <a:gd name="T35" fmla="*/ 47 h 47"/>
                  <a:gd name="T36" fmla="*/ 0 w 47"/>
                  <a:gd name="T37" fmla="*/ 47 h 47"/>
                  <a:gd name="T38" fmla="*/ 0 w 47"/>
                  <a:gd name="T39" fmla="*/ 47 h 47"/>
                  <a:gd name="T40" fmla="*/ 0 w 47"/>
                  <a:gd name="T41" fmla="*/ 47 h 47"/>
                  <a:gd name="T42" fmla="*/ 0 w 47"/>
                  <a:gd name="T43" fmla="*/ 0 h 47"/>
                  <a:gd name="T44" fmla="*/ 0 w 47"/>
                  <a:gd name="T45" fmla="*/ 0 h 47"/>
                  <a:gd name="T46" fmla="*/ 0 w 47"/>
                  <a:gd name="T47" fmla="*/ 0 h 47"/>
                  <a:gd name="T48" fmla="*/ 24 w 47"/>
                  <a:gd name="T49" fmla="*/ 0 h 47"/>
                  <a:gd name="T50" fmla="*/ 24 w 47"/>
                  <a:gd name="T51" fmla="*/ 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7">
                    <a:moveTo>
                      <a:pt x="47" y="1"/>
                    </a:moveTo>
                    <a:lnTo>
                      <a:pt x="24" y="1"/>
                    </a:lnTo>
                    <a:lnTo>
                      <a:pt x="24" y="0"/>
                    </a:lnTo>
                    <a:lnTo>
                      <a:pt x="47" y="0"/>
                    </a:lnTo>
                    <a:lnTo>
                      <a:pt x="47" y="0"/>
                    </a:lnTo>
                    <a:lnTo>
                      <a:pt x="47" y="0"/>
                    </a:lnTo>
                    <a:lnTo>
                      <a:pt x="47" y="47"/>
                    </a:lnTo>
                    <a:lnTo>
                      <a:pt x="47" y="47"/>
                    </a:lnTo>
                    <a:lnTo>
                      <a:pt x="47" y="47"/>
                    </a:lnTo>
                    <a:lnTo>
                      <a:pt x="24" y="47"/>
                    </a:lnTo>
                    <a:lnTo>
                      <a:pt x="24" y="45"/>
                    </a:lnTo>
                    <a:lnTo>
                      <a:pt x="47" y="45"/>
                    </a:lnTo>
                    <a:lnTo>
                      <a:pt x="47" y="1"/>
                    </a:lnTo>
                    <a:close/>
                    <a:moveTo>
                      <a:pt x="24" y="1"/>
                    </a:moveTo>
                    <a:lnTo>
                      <a:pt x="1" y="1"/>
                    </a:lnTo>
                    <a:lnTo>
                      <a:pt x="1" y="45"/>
                    </a:lnTo>
                    <a:lnTo>
                      <a:pt x="24" y="45"/>
                    </a:lnTo>
                    <a:lnTo>
                      <a:pt x="24" y="47"/>
                    </a:lnTo>
                    <a:lnTo>
                      <a:pt x="0" y="47"/>
                    </a:lnTo>
                    <a:lnTo>
                      <a:pt x="0" y="47"/>
                    </a:lnTo>
                    <a:lnTo>
                      <a:pt x="0" y="47"/>
                    </a:lnTo>
                    <a:lnTo>
                      <a:pt x="0" y="0"/>
                    </a:lnTo>
                    <a:lnTo>
                      <a:pt x="0" y="0"/>
                    </a:lnTo>
                    <a:lnTo>
                      <a:pt x="0" y="0"/>
                    </a:lnTo>
                    <a:lnTo>
                      <a:pt x="24" y="0"/>
                    </a:lnTo>
                    <a:lnTo>
                      <a:pt x="2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353" name="Rectangle 1183"/>
              <p:cNvSpPr>
                <a:spLocks noChangeArrowheads="1"/>
              </p:cNvSpPr>
              <p:nvPr/>
            </p:nvSpPr>
            <p:spPr bwMode="auto">
              <a:xfrm>
                <a:off x="1958" y="2184"/>
                <a:ext cx="46" cy="45"/>
              </a:xfrm>
              <a:prstGeom prst="rect">
                <a:avLst/>
              </a:prstGeom>
              <a:solidFill>
                <a:srgbClr val="ECC4B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354" name="Freeform 1184"/>
              <p:cNvSpPr>
                <a:spLocks noEditPoints="1"/>
              </p:cNvSpPr>
              <p:nvPr/>
            </p:nvSpPr>
            <p:spPr bwMode="auto">
              <a:xfrm>
                <a:off x="1958" y="2184"/>
                <a:ext cx="47" cy="45"/>
              </a:xfrm>
              <a:custGeom>
                <a:avLst/>
                <a:gdLst>
                  <a:gd name="T0" fmla="*/ 46 w 47"/>
                  <a:gd name="T1" fmla="*/ 45 h 45"/>
                  <a:gd name="T2" fmla="*/ 23 w 47"/>
                  <a:gd name="T3" fmla="*/ 45 h 45"/>
                  <a:gd name="T4" fmla="*/ 23 w 47"/>
                  <a:gd name="T5" fmla="*/ 45 h 45"/>
                  <a:gd name="T6" fmla="*/ 46 w 47"/>
                  <a:gd name="T7" fmla="*/ 45 h 45"/>
                  <a:gd name="T8" fmla="*/ 46 w 47"/>
                  <a:gd name="T9" fmla="*/ 0 h 45"/>
                  <a:gd name="T10" fmla="*/ 23 w 47"/>
                  <a:gd name="T11" fmla="*/ 0 h 45"/>
                  <a:gd name="T12" fmla="*/ 23 w 47"/>
                  <a:gd name="T13" fmla="*/ 0 h 45"/>
                  <a:gd name="T14" fmla="*/ 46 w 47"/>
                  <a:gd name="T15" fmla="*/ 0 h 45"/>
                  <a:gd name="T16" fmla="*/ 47 w 47"/>
                  <a:gd name="T17" fmla="*/ 0 h 45"/>
                  <a:gd name="T18" fmla="*/ 47 w 47"/>
                  <a:gd name="T19" fmla="*/ 0 h 45"/>
                  <a:gd name="T20" fmla="*/ 47 w 47"/>
                  <a:gd name="T21" fmla="*/ 45 h 45"/>
                  <a:gd name="T22" fmla="*/ 47 w 47"/>
                  <a:gd name="T23" fmla="*/ 45 h 45"/>
                  <a:gd name="T24" fmla="*/ 46 w 47"/>
                  <a:gd name="T25" fmla="*/ 45 h 45"/>
                  <a:gd name="T26" fmla="*/ 23 w 47"/>
                  <a:gd name="T27" fmla="*/ 45 h 45"/>
                  <a:gd name="T28" fmla="*/ 0 w 47"/>
                  <a:gd name="T29" fmla="*/ 45 h 45"/>
                  <a:gd name="T30" fmla="*/ 0 w 47"/>
                  <a:gd name="T31" fmla="*/ 45 h 45"/>
                  <a:gd name="T32" fmla="*/ 0 w 47"/>
                  <a:gd name="T33" fmla="*/ 45 h 45"/>
                  <a:gd name="T34" fmla="*/ 0 w 47"/>
                  <a:gd name="T35" fmla="*/ 0 h 45"/>
                  <a:gd name="T36" fmla="*/ 0 w 47"/>
                  <a:gd name="T37" fmla="*/ 0 h 45"/>
                  <a:gd name="T38" fmla="*/ 0 w 47"/>
                  <a:gd name="T39" fmla="*/ 0 h 45"/>
                  <a:gd name="T40" fmla="*/ 23 w 47"/>
                  <a:gd name="T41" fmla="*/ 0 h 45"/>
                  <a:gd name="T42" fmla="*/ 23 w 47"/>
                  <a:gd name="T43" fmla="*/ 0 h 45"/>
                  <a:gd name="T44" fmla="*/ 0 w 47"/>
                  <a:gd name="T45" fmla="*/ 0 h 45"/>
                  <a:gd name="T46" fmla="*/ 0 w 47"/>
                  <a:gd name="T47" fmla="*/ 45 h 45"/>
                  <a:gd name="T48" fmla="*/ 23 w 47"/>
                  <a:gd name="T49" fmla="*/ 45 h 45"/>
                  <a:gd name="T50" fmla="*/ 23 w 47"/>
                  <a:gd name="T51"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5">
                    <a:moveTo>
                      <a:pt x="46" y="45"/>
                    </a:moveTo>
                    <a:lnTo>
                      <a:pt x="23" y="45"/>
                    </a:lnTo>
                    <a:lnTo>
                      <a:pt x="23" y="45"/>
                    </a:lnTo>
                    <a:lnTo>
                      <a:pt x="46" y="45"/>
                    </a:lnTo>
                    <a:lnTo>
                      <a:pt x="46" y="0"/>
                    </a:lnTo>
                    <a:lnTo>
                      <a:pt x="23" y="0"/>
                    </a:lnTo>
                    <a:lnTo>
                      <a:pt x="23" y="0"/>
                    </a:lnTo>
                    <a:lnTo>
                      <a:pt x="46" y="0"/>
                    </a:lnTo>
                    <a:lnTo>
                      <a:pt x="47" y="0"/>
                    </a:lnTo>
                    <a:lnTo>
                      <a:pt x="47" y="0"/>
                    </a:lnTo>
                    <a:lnTo>
                      <a:pt x="47" y="45"/>
                    </a:lnTo>
                    <a:lnTo>
                      <a:pt x="47" y="45"/>
                    </a:lnTo>
                    <a:lnTo>
                      <a:pt x="46" y="45"/>
                    </a:lnTo>
                    <a:close/>
                    <a:moveTo>
                      <a:pt x="23" y="45"/>
                    </a:moveTo>
                    <a:lnTo>
                      <a:pt x="0" y="45"/>
                    </a:lnTo>
                    <a:lnTo>
                      <a:pt x="0" y="45"/>
                    </a:lnTo>
                    <a:lnTo>
                      <a:pt x="0" y="45"/>
                    </a:lnTo>
                    <a:lnTo>
                      <a:pt x="0" y="0"/>
                    </a:lnTo>
                    <a:lnTo>
                      <a:pt x="0" y="0"/>
                    </a:lnTo>
                    <a:lnTo>
                      <a:pt x="0" y="0"/>
                    </a:lnTo>
                    <a:lnTo>
                      <a:pt x="23" y="0"/>
                    </a:lnTo>
                    <a:lnTo>
                      <a:pt x="23" y="0"/>
                    </a:lnTo>
                    <a:lnTo>
                      <a:pt x="0" y="0"/>
                    </a:lnTo>
                    <a:lnTo>
                      <a:pt x="0" y="45"/>
                    </a:lnTo>
                    <a:lnTo>
                      <a:pt x="23" y="45"/>
                    </a:lnTo>
                    <a:lnTo>
                      <a:pt x="23" y="4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355" name="Rectangle 1185"/>
              <p:cNvSpPr>
                <a:spLocks noChangeArrowheads="1"/>
              </p:cNvSpPr>
              <p:nvPr/>
            </p:nvSpPr>
            <p:spPr bwMode="auto">
              <a:xfrm>
                <a:off x="2004" y="2138"/>
                <a:ext cx="47" cy="46"/>
              </a:xfrm>
              <a:prstGeom prst="rect">
                <a:avLst/>
              </a:prstGeom>
              <a:solidFill>
                <a:srgbClr val="EE2D3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356" name="Freeform 1186"/>
              <p:cNvSpPr>
                <a:spLocks noEditPoints="1"/>
              </p:cNvSpPr>
              <p:nvPr/>
            </p:nvSpPr>
            <p:spPr bwMode="auto">
              <a:xfrm>
                <a:off x="2004" y="2137"/>
                <a:ext cx="47" cy="47"/>
              </a:xfrm>
              <a:custGeom>
                <a:avLst/>
                <a:gdLst>
                  <a:gd name="T0" fmla="*/ 23 w 47"/>
                  <a:gd name="T1" fmla="*/ 0 h 47"/>
                  <a:gd name="T2" fmla="*/ 47 w 47"/>
                  <a:gd name="T3" fmla="*/ 0 h 47"/>
                  <a:gd name="T4" fmla="*/ 47 w 47"/>
                  <a:gd name="T5" fmla="*/ 0 h 47"/>
                  <a:gd name="T6" fmla="*/ 47 w 47"/>
                  <a:gd name="T7" fmla="*/ 1 h 47"/>
                  <a:gd name="T8" fmla="*/ 47 w 47"/>
                  <a:gd name="T9" fmla="*/ 47 h 47"/>
                  <a:gd name="T10" fmla="*/ 47 w 47"/>
                  <a:gd name="T11" fmla="*/ 47 h 47"/>
                  <a:gd name="T12" fmla="*/ 47 w 47"/>
                  <a:gd name="T13" fmla="*/ 47 h 47"/>
                  <a:gd name="T14" fmla="*/ 23 w 47"/>
                  <a:gd name="T15" fmla="*/ 47 h 47"/>
                  <a:gd name="T16" fmla="*/ 23 w 47"/>
                  <a:gd name="T17" fmla="*/ 47 h 47"/>
                  <a:gd name="T18" fmla="*/ 45 w 47"/>
                  <a:gd name="T19" fmla="*/ 47 h 47"/>
                  <a:gd name="T20" fmla="*/ 45 w 47"/>
                  <a:gd name="T21" fmla="*/ 1 h 47"/>
                  <a:gd name="T22" fmla="*/ 23 w 47"/>
                  <a:gd name="T23" fmla="*/ 1 h 47"/>
                  <a:gd name="T24" fmla="*/ 23 w 47"/>
                  <a:gd name="T25" fmla="*/ 0 h 47"/>
                  <a:gd name="T26" fmla="*/ 0 w 47"/>
                  <a:gd name="T27" fmla="*/ 0 h 47"/>
                  <a:gd name="T28" fmla="*/ 23 w 47"/>
                  <a:gd name="T29" fmla="*/ 0 h 47"/>
                  <a:gd name="T30" fmla="*/ 23 w 47"/>
                  <a:gd name="T31" fmla="*/ 1 h 47"/>
                  <a:gd name="T32" fmla="*/ 1 w 47"/>
                  <a:gd name="T33" fmla="*/ 1 h 47"/>
                  <a:gd name="T34" fmla="*/ 1 w 47"/>
                  <a:gd name="T35" fmla="*/ 47 h 47"/>
                  <a:gd name="T36" fmla="*/ 23 w 47"/>
                  <a:gd name="T37" fmla="*/ 47 h 47"/>
                  <a:gd name="T38" fmla="*/ 23 w 47"/>
                  <a:gd name="T39" fmla="*/ 47 h 47"/>
                  <a:gd name="T40" fmla="*/ 0 w 47"/>
                  <a:gd name="T41" fmla="*/ 47 h 47"/>
                  <a:gd name="T42" fmla="*/ 0 w 47"/>
                  <a:gd name="T43" fmla="*/ 47 h 47"/>
                  <a:gd name="T44" fmla="*/ 0 w 47"/>
                  <a:gd name="T45" fmla="*/ 47 h 47"/>
                  <a:gd name="T46" fmla="*/ 0 w 47"/>
                  <a:gd name="T47" fmla="*/ 1 h 47"/>
                  <a:gd name="T48" fmla="*/ 0 w 47"/>
                  <a:gd name="T49" fmla="*/ 0 h 47"/>
                  <a:gd name="T50" fmla="*/ 0 w 47"/>
                  <a:gd name="T51"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7">
                    <a:moveTo>
                      <a:pt x="23" y="0"/>
                    </a:moveTo>
                    <a:lnTo>
                      <a:pt x="47" y="0"/>
                    </a:lnTo>
                    <a:lnTo>
                      <a:pt x="47" y="0"/>
                    </a:lnTo>
                    <a:lnTo>
                      <a:pt x="47" y="1"/>
                    </a:lnTo>
                    <a:lnTo>
                      <a:pt x="47" y="47"/>
                    </a:lnTo>
                    <a:lnTo>
                      <a:pt x="47" y="47"/>
                    </a:lnTo>
                    <a:lnTo>
                      <a:pt x="47" y="47"/>
                    </a:lnTo>
                    <a:lnTo>
                      <a:pt x="23" y="47"/>
                    </a:lnTo>
                    <a:lnTo>
                      <a:pt x="23" y="47"/>
                    </a:lnTo>
                    <a:lnTo>
                      <a:pt x="45" y="47"/>
                    </a:lnTo>
                    <a:lnTo>
                      <a:pt x="45" y="1"/>
                    </a:lnTo>
                    <a:lnTo>
                      <a:pt x="23" y="1"/>
                    </a:lnTo>
                    <a:lnTo>
                      <a:pt x="23" y="0"/>
                    </a:lnTo>
                    <a:close/>
                    <a:moveTo>
                      <a:pt x="0" y="0"/>
                    </a:moveTo>
                    <a:lnTo>
                      <a:pt x="23" y="0"/>
                    </a:lnTo>
                    <a:lnTo>
                      <a:pt x="23" y="1"/>
                    </a:lnTo>
                    <a:lnTo>
                      <a:pt x="1" y="1"/>
                    </a:lnTo>
                    <a:lnTo>
                      <a:pt x="1" y="47"/>
                    </a:lnTo>
                    <a:lnTo>
                      <a:pt x="23" y="47"/>
                    </a:lnTo>
                    <a:lnTo>
                      <a:pt x="23" y="47"/>
                    </a:lnTo>
                    <a:lnTo>
                      <a:pt x="0" y="47"/>
                    </a:lnTo>
                    <a:lnTo>
                      <a:pt x="0" y="47"/>
                    </a:lnTo>
                    <a:lnTo>
                      <a:pt x="0" y="47"/>
                    </a:lnTo>
                    <a:lnTo>
                      <a:pt x="0" y="1"/>
                    </a:lnTo>
                    <a:lnTo>
                      <a:pt x="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357" name="Rectangle 1187"/>
              <p:cNvSpPr>
                <a:spLocks noChangeArrowheads="1"/>
              </p:cNvSpPr>
              <p:nvPr/>
            </p:nvSpPr>
            <p:spPr bwMode="auto">
              <a:xfrm>
                <a:off x="2004" y="2414"/>
                <a:ext cx="47" cy="47"/>
              </a:xfrm>
              <a:prstGeom prst="rect">
                <a:avLst/>
              </a:prstGeom>
              <a:solidFill>
                <a:srgbClr val="6C3E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358" name="Freeform 1188"/>
              <p:cNvSpPr>
                <a:spLocks noEditPoints="1"/>
              </p:cNvSpPr>
              <p:nvPr/>
            </p:nvSpPr>
            <p:spPr bwMode="auto">
              <a:xfrm>
                <a:off x="2004" y="2414"/>
                <a:ext cx="47" cy="47"/>
              </a:xfrm>
              <a:custGeom>
                <a:avLst/>
                <a:gdLst>
                  <a:gd name="T0" fmla="*/ 23 w 47"/>
                  <a:gd name="T1" fmla="*/ 0 h 47"/>
                  <a:gd name="T2" fmla="*/ 47 w 47"/>
                  <a:gd name="T3" fmla="*/ 0 h 47"/>
                  <a:gd name="T4" fmla="*/ 47 w 47"/>
                  <a:gd name="T5" fmla="*/ 0 h 47"/>
                  <a:gd name="T6" fmla="*/ 47 w 47"/>
                  <a:gd name="T7" fmla="*/ 0 h 47"/>
                  <a:gd name="T8" fmla="*/ 47 w 47"/>
                  <a:gd name="T9" fmla="*/ 47 h 47"/>
                  <a:gd name="T10" fmla="*/ 47 w 47"/>
                  <a:gd name="T11" fmla="*/ 47 h 47"/>
                  <a:gd name="T12" fmla="*/ 47 w 47"/>
                  <a:gd name="T13" fmla="*/ 47 h 47"/>
                  <a:gd name="T14" fmla="*/ 23 w 47"/>
                  <a:gd name="T15" fmla="*/ 47 h 47"/>
                  <a:gd name="T16" fmla="*/ 23 w 47"/>
                  <a:gd name="T17" fmla="*/ 45 h 47"/>
                  <a:gd name="T18" fmla="*/ 45 w 47"/>
                  <a:gd name="T19" fmla="*/ 45 h 47"/>
                  <a:gd name="T20" fmla="*/ 45 w 47"/>
                  <a:gd name="T21" fmla="*/ 1 h 47"/>
                  <a:gd name="T22" fmla="*/ 23 w 47"/>
                  <a:gd name="T23" fmla="*/ 1 h 47"/>
                  <a:gd name="T24" fmla="*/ 23 w 47"/>
                  <a:gd name="T25" fmla="*/ 0 h 47"/>
                  <a:gd name="T26" fmla="*/ 0 w 47"/>
                  <a:gd name="T27" fmla="*/ 0 h 47"/>
                  <a:gd name="T28" fmla="*/ 23 w 47"/>
                  <a:gd name="T29" fmla="*/ 0 h 47"/>
                  <a:gd name="T30" fmla="*/ 23 w 47"/>
                  <a:gd name="T31" fmla="*/ 1 h 47"/>
                  <a:gd name="T32" fmla="*/ 1 w 47"/>
                  <a:gd name="T33" fmla="*/ 1 h 47"/>
                  <a:gd name="T34" fmla="*/ 1 w 47"/>
                  <a:gd name="T35" fmla="*/ 45 h 47"/>
                  <a:gd name="T36" fmla="*/ 23 w 47"/>
                  <a:gd name="T37" fmla="*/ 45 h 47"/>
                  <a:gd name="T38" fmla="*/ 23 w 47"/>
                  <a:gd name="T39" fmla="*/ 47 h 47"/>
                  <a:gd name="T40" fmla="*/ 0 w 47"/>
                  <a:gd name="T41" fmla="*/ 47 h 47"/>
                  <a:gd name="T42" fmla="*/ 0 w 47"/>
                  <a:gd name="T43" fmla="*/ 47 h 47"/>
                  <a:gd name="T44" fmla="*/ 0 w 47"/>
                  <a:gd name="T45" fmla="*/ 47 h 47"/>
                  <a:gd name="T46" fmla="*/ 0 w 47"/>
                  <a:gd name="T47" fmla="*/ 0 h 47"/>
                  <a:gd name="T48" fmla="*/ 0 w 47"/>
                  <a:gd name="T49" fmla="*/ 0 h 47"/>
                  <a:gd name="T50" fmla="*/ 0 w 47"/>
                  <a:gd name="T51"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7">
                    <a:moveTo>
                      <a:pt x="23" y="0"/>
                    </a:moveTo>
                    <a:lnTo>
                      <a:pt x="47" y="0"/>
                    </a:lnTo>
                    <a:lnTo>
                      <a:pt x="47" y="0"/>
                    </a:lnTo>
                    <a:lnTo>
                      <a:pt x="47" y="0"/>
                    </a:lnTo>
                    <a:lnTo>
                      <a:pt x="47" y="47"/>
                    </a:lnTo>
                    <a:lnTo>
                      <a:pt x="47" y="47"/>
                    </a:lnTo>
                    <a:lnTo>
                      <a:pt x="47" y="47"/>
                    </a:lnTo>
                    <a:lnTo>
                      <a:pt x="23" y="47"/>
                    </a:lnTo>
                    <a:lnTo>
                      <a:pt x="23" y="45"/>
                    </a:lnTo>
                    <a:lnTo>
                      <a:pt x="45" y="45"/>
                    </a:lnTo>
                    <a:lnTo>
                      <a:pt x="45" y="1"/>
                    </a:lnTo>
                    <a:lnTo>
                      <a:pt x="23" y="1"/>
                    </a:lnTo>
                    <a:lnTo>
                      <a:pt x="23" y="0"/>
                    </a:lnTo>
                    <a:close/>
                    <a:moveTo>
                      <a:pt x="0" y="0"/>
                    </a:moveTo>
                    <a:lnTo>
                      <a:pt x="23" y="0"/>
                    </a:lnTo>
                    <a:lnTo>
                      <a:pt x="23" y="1"/>
                    </a:lnTo>
                    <a:lnTo>
                      <a:pt x="1" y="1"/>
                    </a:lnTo>
                    <a:lnTo>
                      <a:pt x="1" y="45"/>
                    </a:lnTo>
                    <a:lnTo>
                      <a:pt x="23" y="45"/>
                    </a:lnTo>
                    <a:lnTo>
                      <a:pt x="23" y="47"/>
                    </a:lnTo>
                    <a:lnTo>
                      <a:pt x="0" y="47"/>
                    </a:lnTo>
                    <a:lnTo>
                      <a:pt x="0" y="47"/>
                    </a:lnTo>
                    <a:lnTo>
                      <a:pt x="0" y="47"/>
                    </a:lnTo>
                    <a:lnTo>
                      <a:pt x="0" y="0"/>
                    </a:lnTo>
                    <a:lnTo>
                      <a:pt x="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359" name="Rectangle 1189"/>
              <p:cNvSpPr>
                <a:spLocks noChangeArrowheads="1"/>
              </p:cNvSpPr>
              <p:nvPr/>
            </p:nvSpPr>
            <p:spPr bwMode="auto">
              <a:xfrm>
                <a:off x="2051" y="1999"/>
                <a:ext cx="45" cy="46"/>
              </a:xfrm>
              <a:prstGeom prst="rect">
                <a:avLst/>
              </a:prstGeom>
              <a:solidFill>
                <a:srgbClr val="ECC4B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360" name="Freeform 1190"/>
              <p:cNvSpPr>
                <a:spLocks noEditPoints="1"/>
              </p:cNvSpPr>
              <p:nvPr/>
            </p:nvSpPr>
            <p:spPr bwMode="auto">
              <a:xfrm>
                <a:off x="2049" y="1998"/>
                <a:ext cx="47" cy="47"/>
              </a:xfrm>
              <a:custGeom>
                <a:avLst/>
                <a:gdLst>
                  <a:gd name="T0" fmla="*/ 47 w 47"/>
                  <a:gd name="T1" fmla="*/ 47 h 47"/>
                  <a:gd name="T2" fmla="*/ 24 w 47"/>
                  <a:gd name="T3" fmla="*/ 47 h 47"/>
                  <a:gd name="T4" fmla="*/ 24 w 47"/>
                  <a:gd name="T5" fmla="*/ 47 h 47"/>
                  <a:gd name="T6" fmla="*/ 47 w 47"/>
                  <a:gd name="T7" fmla="*/ 47 h 47"/>
                  <a:gd name="T8" fmla="*/ 47 w 47"/>
                  <a:gd name="T9" fmla="*/ 1 h 47"/>
                  <a:gd name="T10" fmla="*/ 24 w 47"/>
                  <a:gd name="T11" fmla="*/ 1 h 47"/>
                  <a:gd name="T12" fmla="*/ 24 w 47"/>
                  <a:gd name="T13" fmla="*/ 0 h 47"/>
                  <a:gd name="T14" fmla="*/ 47 w 47"/>
                  <a:gd name="T15" fmla="*/ 0 h 47"/>
                  <a:gd name="T16" fmla="*/ 47 w 47"/>
                  <a:gd name="T17" fmla="*/ 0 h 47"/>
                  <a:gd name="T18" fmla="*/ 47 w 47"/>
                  <a:gd name="T19" fmla="*/ 1 h 47"/>
                  <a:gd name="T20" fmla="*/ 47 w 47"/>
                  <a:gd name="T21" fmla="*/ 47 h 47"/>
                  <a:gd name="T22" fmla="*/ 47 w 47"/>
                  <a:gd name="T23" fmla="*/ 47 h 47"/>
                  <a:gd name="T24" fmla="*/ 47 w 47"/>
                  <a:gd name="T25" fmla="*/ 47 h 47"/>
                  <a:gd name="T26" fmla="*/ 24 w 47"/>
                  <a:gd name="T27" fmla="*/ 47 h 47"/>
                  <a:gd name="T28" fmla="*/ 2 w 47"/>
                  <a:gd name="T29" fmla="*/ 47 h 47"/>
                  <a:gd name="T30" fmla="*/ 0 w 47"/>
                  <a:gd name="T31" fmla="*/ 47 h 47"/>
                  <a:gd name="T32" fmla="*/ 0 w 47"/>
                  <a:gd name="T33" fmla="*/ 47 h 47"/>
                  <a:gd name="T34" fmla="*/ 0 w 47"/>
                  <a:gd name="T35" fmla="*/ 1 h 47"/>
                  <a:gd name="T36" fmla="*/ 0 w 47"/>
                  <a:gd name="T37" fmla="*/ 0 h 47"/>
                  <a:gd name="T38" fmla="*/ 2 w 47"/>
                  <a:gd name="T39" fmla="*/ 0 h 47"/>
                  <a:gd name="T40" fmla="*/ 24 w 47"/>
                  <a:gd name="T41" fmla="*/ 0 h 47"/>
                  <a:gd name="T42" fmla="*/ 24 w 47"/>
                  <a:gd name="T43" fmla="*/ 1 h 47"/>
                  <a:gd name="T44" fmla="*/ 2 w 47"/>
                  <a:gd name="T45" fmla="*/ 1 h 47"/>
                  <a:gd name="T46" fmla="*/ 2 w 47"/>
                  <a:gd name="T47" fmla="*/ 47 h 47"/>
                  <a:gd name="T48" fmla="*/ 24 w 47"/>
                  <a:gd name="T49" fmla="*/ 47 h 47"/>
                  <a:gd name="T50" fmla="*/ 24 w 47"/>
                  <a:gd name="T51" fmla="*/ 4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7">
                    <a:moveTo>
                      <a:pt x="47" y="47"/>
                    </a:moveTo>
                    <a:lnTo>
                      <a:pt x="24" y="47"/>
                    </a:lnTo>
                    <a:lnTo>
                      <a:pt x="24" y="47"/>
                    </a:lnTo>
                    <a:lnTo>
                      <a:pt x="47" y="47"/>
                    </a:lnTo>
                    <a:lnTo>
                      <a:pt x="47" y="1"/>
                    </a:lnTo>
                    <a:lnTo>
                      <a:pt x="24" y="1"/>
                    </a:lnTo>
                    <a:lnTo>
                      <a:pt x="24" y="0"/>
                    </a:lnTo>
                    <a:lnTo>
                      <a:pt x="47" y="0"/>
                    </a:lnTo>
                    <a:lnTo>
                      <a:pt x="47" y="0"/>
                    </a:lnTo>
                    <a:lnTo>
                      <a:pt x="47" y="1"/>
                    </a:lnTo>
                    <a:lnTo>
                      <a:pt x="47" y="47"/>
                    </a:lnTo>
                    <a:lnTo>
                      <a:pt x="47" y="47"/>
                    </a:lnTo>
                    <a:lnTo>
                      <a:pt x="47" y="47"/>
                    </a:lnTo>
                    <a:close/>
                    <a:moveTo>
                      <a:pt x="24" y="47"/>
                    </a:moveTo>
                    <a:lnTo>
                      <a:pt x="2" y="47"/>
                    </a:lnTo>
                    <a:lnTo>
                      <a:pt x="0" y="47"/>
                    </a:lnTo>
                    <a:lnTo>
                      <a:pt x="0" y="47"/>
                    </a:lnTo>
                    <a:lnTo>
                      <a:pt x="0" y="1"/>
                    </a:lnTo>
                    <a:lnTo>
                      <a:pt x="0" y="0"/>
                    </a:lnTo>
                    <a:lnTo>
                      <a:pt x="2" y="0"/>
                    </a:lnTo>
                    <a:lnTo>
                      <a:pt x="24" y="0"/>
                    </a:lnTo>
                    <a:lnTo>
                      <a:pt x="24" y="1"/>
                    </a:lnTo>
                    <a:lnTo>
                      <a:pt x="2" y="1"/>
                    </a:lnTo>
                    <a:lnTo>
                      <a:pt x="2" y="47"/>
                    </a:lnTo>
                    <a:lnTo>
                      <a:pt x="24" y="47"/>
                    </a:lnTo>
                    <a:lnTo>
                      <a:pt x="24" y="4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361" name="Rectangle 1191"/>
              <p:cNvSpPr>
                <a:spLocks noChangeArrowheads="1"/>
              </p:cNvSpPr>
              <p:nvPr/>
            </p:nvSpPr>
            <p:spPr bwMode="auto">
              <a:xfrm>
                <a:off x="2051" y="1952"/>
                <a:ext cx="45" cy="47"/>
              </a:xfrm>
              <a:prstGeom prst="rect">
                <a:avLst/>
              </a:prstGeom>
              <a:solidFill>
                <a:srgbClr val="C66C2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362" name="Freeform 1192"/>
              <p:cNvSpPr>
                <a:spLocks noEditPoints="1"/>
              </p:cNvSpPr>
              <p:nvPr/>
            </p:nvSpPr>
            <p:spPr bwMode="auto">
              <a:xfrm>
                <a:off x="2049" y="1952"/>
                <a:ext cx="47" cy="47"/>
              </a:xfrm>
              <a:custGeom>
                <a:avLst/>
                <a:gdLst>
                  <a:gd name="T0" fmla="*/ 47 w 47"/>
                  <a:gd name="T1" fmla="*/ 1 h 47"/>
                  <a:gd name="T2" fmla="*/ 24 w 47"/>
                  <a:gd name="T3" fmla="*/ 1 h 47"/>
                  <a:gd name="T4" fmla="*/ 24 w 47"/>
                  <a:gd name="T5" fmla="*/ 0 h 47"/>
                  <a:gd name="T6" fmla="*/ 47 w 47"/>
                  <a:gd name="T7" fmla="*/ 0 h 47"/>
                  <a:gd name="T8" fmla="*/ 47 w 47"/>
                  <a:gd name="T9" fmla="*/ 0 h 47"/>
                  <a:gd name="T10" fmla="*/ 47 w 47"/>
                  <a:gd name="T11" fmla="*/ 0 h 47"/>
                  <a:gd name="T12" fmla="*/ 47 w 47"/>
                  <a:gd name="T13" fmla="*/ 47 h 47"/>
                  <a:gd name="T14" fmla="*/ 47 w 47"/>
                  <a:gd name="T15" fmla="*/ 47 h 47"/>
                  <a:gd name="T16" fmla="*/ 47 w 47"/>
                  <a:gd name="T17" fmla="*/ 47 h 47"/>
                  <a:gd name="T18" fmla="*/ 24 w 47"/>
                  <a:gd name="T19" fmla="*/ 47 h 47"/>
                  <a:gd name="T20" fmla="*/ 24 w 47"/>
                  <a:gd name="T21" fmla="*/ 46 h 47"/>
                  <a:gd name="T22" fmla="*/ 47 w 47"/>
                  <a:gd name="T23" fmla="*/ 46 h 47"/>
                  <a:gd name="T24" fmla="*/ 47 w 47"/>
                  <a:gd name="T25" fmla="*/ 1 h 47"/>
                  <a:gd name="T26" fmla="*/ 24 w 47"/>
                  <a:gd name="T27" fmla="*/ 1 h 47"/>
                  <a:gd name="T28" fmla="*/ 2 w 47"/>
                  <a:gd name="T29" fmla="*/ 1 h 47"/>
                  <a:gd name="T30" fmla="*/ 2 w 47"/>
                  <a:gd name="T31" fmla="*/ 46 h 47"/>
                  <a:gd name="T32" fmla="*/ 24 w 47"/>
                  <a:gd name="T33" fmla="*/ 46 h 47"/>
                  <a:gd name="T34" fmla="*/ 24 w 47"/>
                  <a:gd name="T35" fmla="*/ 47 h 47"/>
                  <a:gd name="T36" fmla="*/ 2 w 47"/>
                  <a:gd name="T37" fmla="*/ 47 h 47"/>
                  <a:gd name="T38" fmla="*/ 0 w 47"/>
                  <a:gd name="T39" fmla="*/ 47 h 47"/>
                  <a:gd name="T40" fmla="*/ 0 w 47"/>
                  <a:gd name="T41" fmla="*/ 47 h 47"/>
                  <a:gd name="T42" fmla="*/ 0 w 47"/>
                  <a:gd name="T43" fmla="*/ 0 h 47"/>
                  <a:gd name="T44" fmla="*/ 0 w 47"/>
                  <a:gd name="T45" fmla="*/ 0 h 47"/>
                  <a:gd name="T46" fmla="*/ 2 w 47"/>
                  <a:gd name="T47" fmla="*/ 0 h 47"/>
                  <a:gd name="T48" fmla="*/ 24 w 47"/>
                  <a:gd name="T49" fmla="*/ 0 h 47"/>
                  <a:gd name="T50" fmla="*/ 24 w 47"/>
                  <a:gd name="T51" fmla="*/ 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7">
                    <a:moveTo>
                      <a:pt x="47" y="1"/>
                    </a:moveTo>
                    <a:lnTo>
                      <a:pt x="24" y="1"/>
                    </a:lnTo>
                    <a:lnTo>
                      <a:pt x="24" y="0"/>
                    </a:lnTo>
                    <a:lnTo>
                      <a:pt x="47" y="0"/>
                    </a:lnTo>
                    <a:lnTo>
                      <a:pt x="47" y="0"/>
                    </a:lnTo>
                    <a:lnTo>
                      <a:pt x="47" y="0"/>
                    </a:lnTo>
                    <a:lnTo>
                      <a:pt x="47" y="47"/>
                    </a:lnTo>
                    <a:lnTo>
                      <a:pt x="47" y="47"/>
                    </a:lnTo>
                    <a:lnTo>
                      <a:pt x="47" y="47"/>
                    </a:lnTo>
                    <a:lnTo>
                      <a:pt x="24" y="47"/>
                    </a:lnTo>
                    <a:lnTo>
                      <a:pt x="24" y="46"/>
                    </a:lnTo>
                    <a:lnTo>
                      <a:pt x="47" y="46"/>
                    </a:lnTo>
                    <a:lnTo>
                      <a:pt x="47" y="1"/>
                    </a:lnTo>
                    <a:close/>
                    <a:moveTo>
                      <a:pt x="24" y="1"/>
                    </a:moveTo>
                    <a:lnTo>
                      <a:pt x="2" y="1"/>
                    </a:lnTo>
                    <a:lnTo>
                      <a:pt x="2" y="46"/>
                    </a:lnTo>
                    <a:lnTo>
                      <a:pt x="24" y="46"/>
                    </a:lnTo>
                    <a:lnTo>
                      <a:pt x="24" y="47"/>
                    </a:lnTo>
                    <a:lnTo>
                      <a:pt x="2" y="47"/>
                    </a:lnTo>
                    <a:lnTo>
                      <a:pt x="0" y="47"/>
                    </a:lnTo>
                    <a:lnTo>
                      <a:pt x="0" y="47"/>
                    </a:lnTo>
                    <a:lnTo>
                      <a:pt x="0" y="0"/>
                    </a:lnTo>
                    <a:lnTo>
                      <a:pt x="0" y="0"/>
                    </a:lnTo>
                    <a:lnTo>
                      <a:pt x="2" y="0"/>
                    </a:lnTo>
                    <a:lnTo>
                      <a:pt x="24" y="0"/>
                    </a:lnTo>
                    <a:lnTo>
                      <a:pt x="2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363" name="Rectangle 1193"/>
              <p:cNvSpPr>
                <a:spLocks noChangeArrowheads="1"/>
              </p:cNvSpPr>
              <p:nvPr/>
            </p:nvSpPr>
            <p:spPr bwMode="auto">
              <a:xfrm>
                <a:off x="2051" y="2045"/>
                <a:ext cx="45" cy="46"/>
              </a:xfrm>
              <a:prstGeom prst="rect">
                <a:avLst/>
              </a:prstGeom>
              <a:solidFill>
                <a:srgbClr val="ECC4B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364" name="Freeform 1194"/>
              <p:cNvSpPr>
                <a:spLocks noEditPoints="1"/>
              </p:cNvSpPr>
              <p:nvPr/>
            </p:nvSpPr>
            <p:spPr bwMode="auto">
              <a:xfrm>
                <a:off x="2049" y="2045"/>
                <a:ext cx="47" cy="47"/>
              </a:xfrm>
              <a:custGeom>
                <a:avLst/>
                <a:gdLst>
                  <a:gd name="T0" fmla="*/ 47 w 47"/>
                  <a:gd name="T1" fmla="*/ 0 h 47"/>
                  <a:gd name="T2" fmla="*/ 24 w 47"/>
                  <a:gd name="T3" fmla="*/ 0 h 47"/>
                  <a:gd name="T4" fmla="*/ 24 w 47"/>
                  <a:gd name="T5" fmla="*/ 0 h 47"/>
                  <a:gd name="T6" fmla="*/ 47 w 47"/>
                  <a:gd name="T7" fmla="*/ 0 h 47"/>
                  <a:gd name="T8" fmla="*/ 47 w 47"/>
                  <a:gd name="T9" fmla="*/ 0 h 47"/>
                  <a:gd name="T10" fmla="*/ 47 w 47"/>
                  <a:gd name="T11" fmla="*/ 0 h 47"/>
                  <a:gd name="T12" fmla="*/ 47 w 47"/>
                  <a:gd name="T13" fmla="*/ 46 h 47"/>
                  <a:gd name="T14" fmla="*/ 47 w 47"/>
                  <a:gd name="T15" fmla="*/ 47 h 47"/>
                  <a:gd name="T16" fmla="*/ 47 w 47"/>
                  <a:gd name="T17" fmla="*/ 47 h 47"/>
                  <a:gd name="T18" fmla="*/ 24 w 47"/>
                  <a:gd name="T19" fmla="*/ 47 h 47"/>
                  <a:gd name="T20" fmla="*/ 24 w 47"/>
                  <a:gd name="T21" fmla="*/ 46 h 47"/>
                  <a:gd name="T22" fmla="*/ 47 w 47"/>
                  <a:gd name="T23" fmla="*/ 46 h 47"/>
                  <a:gd name="T24" fmla="*/ 47 w 47"/>
                  <a:gd name="T25" fmla="*/ 0 h 47"/>
                  <a:gd name="T26" fmla="*/ 24 w 47"/>
                  <a:gd name="T27" fmla="*/ 0 h 47"/>
                  <a:gd name="T28" fmla="*/ 2 w 47"/>
                  <a:gd name="T29" fmla="*/ 0 h 47"/>
                  <a:gd name="T30" fmla="*/ 2 w 47"/>
                  <a:gd name="T31" fmla="*/ 46 h 47"/>
                  <a:gd name="T32" fmla="*/ 24 w 47"/>
                  <a:gd name="T33" fmla="*/ 46 h 47"/>
                  <a:gd name="T34" fmla="*/ 24 w 47"/>
                  <a:gd name="T35" fmla="*/ 47 h 47"/>
                  <a:gd name="T36" fmla="*/ 2 w 47"/>
                  <a:gd name="T37" fmla="*/ 47 h 47"/>
                  <a:gd name="T38" fmla="*/ 0 w 47"/>
                  <a:gd name="T39" fmla="*/ 47 h 47"/>
                  <a:gd name="T40" fmla="*/ 0 w 47"/>
                  <a:gd name="T41" fmla="*/ 46 h 47"/>
                  <a:gd name="T42" fmla="*/ 0 w 47"/>
                  <a:gd name="T43" fmla="*/ 0 h 47"/>
                  <a:gd name="T44" fmla="*/ 0 w 47"/>
                  <a:gd name="T45" fmla="*/ 0 h 47"/>
                  <a:gd name="T46" fmla="*/ 2 w 47"/>
                  <a:gd name="T47" fmla="*/ 0 h 47"/>
                  <a:gd name="T48" fmla="*/ 24 w 47"/>
                  <a:gd name="T49" fmla="*/ 0 h 47"/>
                  <a:gd name="T50" fmla="*/ 24 w 47"/>
                  <a:gd name="T51"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7">
                    <a:moveTo>
                      <a:pt x="47" y="0"/>
                    </a:moveTo>
                    <a:lnTo>
                      <a:pt x="24" y="0"/>
                    </a:lnTo>
                    <a:lnTo>
                      <a:pt x="24" y="0"/>
                    </a:lnTo>
                    <a:lnTo>
                      <a:pt x="47" y="0"/>
                    </a:lnTo>
                    <a:lnTo>
                      <a:pt x="47" y="0"/>
                    </a:lnTo>
                    <a:lnTo>
                      <a:pt x="47" y="0"/>
                    </a:lnTo>
                    <a:lnTo>
                      <a:pt x="47" y="46"/>
                    </a:lnTo>
                    <a:lnTo>
                      <a:pt x="47" y="47"/>
                    </a:lnTo>
                    <a:lnTo>
                      <a:pt x="47" y="47"/>
                    </a:lnTo>
                    <a:lnTo>
                      <a:pt x="24" y="47"/>
                    </a:lnTo>
                    <a:lnTo>
                      <a:pt x="24" y="46"/>
                    </a:lnTo>
                    <a:lnTo>
                      <a:pt x="47" y="46"/>
                    </a:lnTo>
                    <a:lnTo>
                      <a:pt x="47" y="0"/>
                    </a:lnTo>
                    <a:close/>
                    <a:moveTo>
                      <a:pt x="24" y="0"/>
                    </a:moveTo>
                    <a:lnTo>
                      <a:pt x="2" y="0"/>
                    </a:lnTo>
                    <a:lnTo>
                      <a:pt x="2" y="46"/>
                    </a:lnTo>
                    <a:lnTo>
                      <a:pt x="24" y="46"/>
                    </a:lnTo>
                    <a:lnTo>
                      <a:pt x="24" y="47"/>
                    </a:lnTo>
                    <a:lnTo>
                      <a:pt x="2" y="47"/>
                    </a:lnTo>
                    <a:lnTo>
                      <a:pt x="0" y="47"/>
                    </a:lnTo>
                    <a:lnTo>
                      <a:pt x="0" y="46"/>
                    </a:lnTo>
                    <a:lnTo>
                      <a:pt x="0" y="0"/>
                    </a:lnTo>
                    <a:lnTo>
                      <a:pt x="0" y="0"/>
                    </a:lnTo>
                    <a:lnTo>
                      <a:pt x="2" y="0"/>
                    </a:lnTo>
                    <a:lnTo>
                      <a:pt x="24" y="0"/>
                    </a:lnTo>
                    <a:lnTo>
                      <a:pt x="2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365" name="Rectangle 1195"/>
              <p:cNvSpPr>
                <a:spLocks noChangeArrowheads="1"/>
              </p:cNvSpPr>
              <p:nvPr/>
            </p:nvSpPr>
            <p:spPr bwMode="auto">
              <a:xfrm>
                <a:off x="2051" y="2184"/>
                <a:ext cx="45" cy="45"/>
              </a:xfrm>
              <a:prstGeom prst="rect">
                <a:avLst/>
              </a:prstGeom>
              <a:solidFill>
                <a:srgbClr val="EE2D3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366" name="Freeform 1196"/>
              <p:cNvSpPr>
                <a:spLocks noEditPoints="1"/>
              </p:cNvSpPr>
              <p:nvPr/>
            </p:nvSpPr>
            <p:spPr bwMode="auto">
              <a:xfrm>
                <a:off x="2049" y="2184"/>
                <a:ext cx="47" cy="45"/>
              </a:xfrm>
              <a:custGeom>
                <a:avLst/>
                <a:gdLst>
                  <a:gd name="T0" fmla="*/ 47 w 47"/>
                  <a:gd name="T1" fmla="*/ 45 h 45"/>
                  <a:gd name="T2" fmla="*/ 24 w 47"/>
                  <a:gd name="T3" fmla="*/ 45 h 45"/>
                  <a:gd name="T4" fmla="*/ 24 w 47"/>
                  <a:gd name="T5" fmla="*/ 45 h 45"/>
                  <a:gd name="T6" fmla="*/ 47 w 47"/>
                  <a:gd name="T7" fmla="*/ 45 h 45"/>
                  <a:gd name="T8" fmla="*/ 47 w 47"/>
                  <a:gd name="T9" fmla="*/ 0 h 45"/>
                  <a:gd name="T10" fmla="*/ 24 w 47"/>
                  <a:gd name="T11" fmla="*/ 0 h 45"/>
                  <a:gd name="T12" fmla="*/ 24 w 47"/>
                  <a:gd name="T13" fmla="*/ 0 h 45"/>
                  <a:gd name="T14" fmla="*/ 47 w 47"/>
                  <a:gd name="T15" fmla="*/ 0 h 45"/>
                  <a:gd name="T16" fmla="*/ 47 w 47"/>
                  <a:gd name="T17" fmla="*/ 0 h 45"/>
                  <a:gd name="T18" fmla="*/ 47 w 47"/>
                  <a:gd name="T19" fmla="*/ 0 h 45"/>
                  <a:gd name="T20" fmla="*/ 47 w 47"/>
                  <a:gd name="T21" fmla="*/ 45 h 45"/>
                  <a:gd name="T22" fmla="*/ 47 w 47"/>
                  <a:gd name="T23" fmla="*/ 45 h 45"/>
                  <a:gd name="T24" fmla="*/ 47 w 47"/>
                  <a:gd name="T25" fmla="*/ 45 h 45"/>
                  <a:gd name="T26" fmla="*/ 24 w 47"/>
                  <a:gd name="T27" fmla="*/ 45 h 45"/>
                  <a:gd name="T28" fmla="*/ 2 w 47"/>
                  <a:gd name="T29" fmla="*/ 45 h 45"/>
                  <a:gd name="T30" fmla="*/ 0 w 47"/>
                  <a:gd name="T31" fmla="*/ 45 h 45"/>
                  <a:gd name="T32" fmla="*/ 0 w 47"/>
                  <a:gd name="T33" fmla="*/ 45 h 45"/>
                  <a:gd name="T34" fmla="*/ 0 w 47"/>
                  <a:gd name="T35" fmla="*/ 0 h 45"/>
                  <a:gd name="T36" fmla="*/ 0 w 47"/>
                  <a:gd name="T37" fmla="*/ 0 h 45"/>
                  <a:gd name="T38" fmla="*/ 2 w 47"/>
                  <a:gd name="T39" fmla="*/ 0 h 45"/>
                  <a:gd name="T40" fmla="*/ 24 w 47"/>
                  <a:gd name="T41" fmla="*/ 0 h 45"/>
                  <a:gd name="T42" fmla="*/ 24 w 47"/>
                  <a:gd name="T43" fmla="*/ 0 h 45"/>
                  <a:gd name="T44" fmla="*/ 2 w 47"/>
                  <a:gd name="T45" fmla="*/ 0 h 45"/>
                  <a:gd name="T46" fmla="*/ 2 w 47"/>
                  <a:gd name="T47" fmla="*/ 45 h 45"/>
                  <a:gd name="T48" fmla="*/ 24 w 47"/>
                  <a:gd name="T49" fmla="*/ 45 h 45"/>
                  <a:gd name="T50" fmla="*/ 24 w 47"/>
                  <a:gd name="T51"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5">
                    <a:moveTo>
                      <a:pt x="47" y="45"/>
                    </a:moveTo>
                    <a:lnTo>
                      <a:pt x="24" y="45"/>
                    </a:lnTo>
                    <a:lnTo>
                      <a:pt x="24" y="45"/>
                    </a:lnTo>
                    <a:lnTo>
                      <a:pt x="47" y="45"/>
                    </a:lnTo>
                    <a:lnTo>
                      <a:pt x="47" y="0"/>
                    </a:lnTo>
                    <a:lnTo>
                      <a:pt x="24" y="0"/>
                    </a:lnTo>
                    <a:lnTo>
                      <a:pt x="24" y="0"/>
                    </a:lnTo>
                    <a:lnTo>
                      <a:pt x="47" y="0"/>
                    </a:lnTo>
                    <a:lnTo>
                      <a:pt x="47" y="0"/>
                    </a:lnTo>
                    <a:lnTo>
                      <a:pt x="47" y="0"/>
                    </a:lnTo>
                    <a:lnTo>
                      <a:pt x="47" y="45"/>
                    </a:lnTo>
                    <a:lnTo>
                      <a:pt x="47" y="45"/>
                    </a:lnTo>
                    <a:lnTo>
                      <a:pt x="47" y="45"/>
                    </a:lnTo>
                    <a:close/>
                    <a:moveTo>
                      <a:pt x="24" y="45"/>
                    </a:moveTo>
                    <a:lnTo>
                      <a:pt x="2" y="45"/>
                    </a:lnTo>
                    <a:lnTo>
                      <a:pt x="0" y="45"/>
                    </a:lnTo>
                    <a:lnTo>
                      <a:pt x="0" y="45"/>
                    </a:lnTo>
                    <a:lnTo>
                      <a:pt x="0" y="0"/>
                    </a:lnTo>
                    <a:lnTo>
                      <a:pt x="0" y="0"/>
                    </a:lnTo>
                    <a:lnTo>
                      <a:pt x="2" y="0"/>
                    </a:lnTo>
                    <a:lnTo>
                      <a:pt x="24" y="0"/>
                    </a:lnTo>
                    <a:lnTo>
                      <a:pt x="24" y="0"/>
                    </a:lnTo>
                    <a:lnTo>
                      <a:pt x="2" y="0"/>
                    </a:lnTo>
                    <a:lnTo>
                      <a:pt x="2" y="45"/>
                    </a:lnTo>
                    <a:lnTo>
                      <a:pt x="24" y="45"/>
                    </a:lnTo>
                    <a:lnTo>
                      <a:pt x="24" y="4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367" name="Rectangle 1197"/>
              <p:cNvSpPr>
                <a:spLocks noChangeArrowheads="1"/>
              </p:cNvSpPr>
              <p:nvPr/>
            </p:nvSpPr>
            <p:spPr bwMode="auto">
              <a:xfrm>
                <a:off x="2051" y="2138"/>
                <a:ext cx="45" cy="46"/>
              </a:xfrm>
              <a:prstGeom prst="rect">
                <a:avLst/>
              </a:prstGeom>
              <a:solidFill>
                <a:srgbClr val="EE2D3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368" name="Freeform 1198"/>
              <p:cNvSpPr>
                <a:spLocks noEditPoints="1"/>
              </p:cNvSpPr>
              <p:nvPr/>
            </p:nvSpPr>
            <p:spPr bwMode="auto">
              <a:xfrm>
                <a:off x="2049" y="2137"/>
                <a:ext cx="47" cy="47"/>
              </a:xfrm>
              <a:custGeom>
                <a:avLst/>
                <a:gdLst>
                  <a:gd name="T0" fmla="*/ 47 w 47"/>
                  <a:gd name="T1" fmla="*/ 1 h 47"/>
                  <a:gd name="T2" fmla="*/ 24 w 47"/>
                  <a:gd name="T3" fmla="*/ 1 h 47"/>
                  <a:gd name="T4" fmla="*/ 24 w 47"/>
                  <a:gd name="T5" fmla="*/ 0 h 47"/>
                  <a:gd name="T6" fmla="*/ 47 w 47"/>
                  <a:gd name="T7" fmla="*/ 0 h 47"/>
                  <a:gd name="T8" fmla="*/ 47 w 47"/>
                  <a:gd name="T9" fmla="*/ 0 h 47"/>
                  <a:gd name="T10" fmla="*/ 47 w 47"/>
                  <a:gd name="T11" fmla="*/ 1 h 47"/>
                  <a:gd name="T12" fmla="*/ 47 w 47"/>
                  <a:gd name="T13" fmla="*/ 47 h 47"/>
                  <a:gd name="T14" fmla="*/ 47 w 47"/>
                  <a:gd name="T15" fmla="*/ 47 h 47"/>
                  <a:gd name="T16" fmla="*/ 47 w 47"/>
                  <a:gd name="T17" fmla="*/ 47 h 47"/>
                  <a:gd name="T18" fmla="*/ 24 w 47"/>
                  <a:gd name="T19" fmla="*/ 47 h 47"/>
                  <a:gd name="T20" fmla="*/ 24 w 47"/>
                  <a:gd name="T21" fmla="*/ 47 h 47"/>
                  <a:gd name="T22" fmla="*/ 47 w 47"/>
                  <a:gd name="T23" fmla="*/ 47 h 47"/>
                  <a:gd name="T24" fmla="*/ 47 w 47"/>
                  <a:gd name="T25" fmla="*/ 1 h 47"/>
                  <a:gd name="T26" fmla="*/ 24 w 47"/>
                  <a:gd name="T27" fmla="*/ 1 h 47"/>
                  <a:gd name="T28" fmla="*/ 2 w 47"/>
                  <a:gd name="T29" fmla="*/ 1 h 47"/>
                  <a:gd name="T30" fmla="*/ 2 w 47"/>
                  <a:gd name="T31" fmla="*/ 47 h 47"/>
                  <a:gd name="T32" fmla="*/ 24 w 47"/>
                  <a:gd name="T33" fmla="*/ 47 h 47"/>
                  <a:gd name="T34" fmla="*/ 24 w 47"/>
                  <a:gd name="T35" fmla="*/ 47 h 47"/>
                  <a:gd name="T36" fmla="*/ 2 w 47"/>
                  <a:gd name="T37" fmla="*/ 47 h 47"/>
                  <a:gd name="T38" fmla="*/ 0 w 47"/>
                  <a:gd name="T39" fmla="*/ 47 h 47"/>
                  <a:gd name="T40" fmla="*/ 0 w 47"/>
                  <a:gd name="T41" fmla="*/ 47 h 47"/>
                  <a:gd name="T42" fmla="*/ 0 w 47"/>
                  <a:gd name="T43" fmla="*/ 1 h 47"/>
                  <a:gd name="T44" fmla="*/ 0 w 47"/>
                  <a:gd name="T45" fmla="*/ 0 h 47"/>
                  <a:gd name="T46" fmla="*/ 2 w 47"/>
                  <a:gd name="T47" fmla="*/ 0 h 47"/>
                  <a:gd name="T48" fmla="*/ 24 w 47"/>
                  <a:gd name="T49" fmla="*/ 0 h 47"/>
                  <a:gd name="T50" fmla="*/ 24 w 47"/>
                  <a:gd name="T51" fmla="*/ 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7">
                    <a:moveTo>
                      <a:pt x="47" y="1"/>
                    </a:moveTo>
                    <a:lnTo>
                      <a:pt x="24" y="1"/>
                    </a:lnTo>
                    <a:lnTo>
                      <a:pt x="24" y="0"/>
                    </a:lnTo>
                    <a:lnTo>
                      <a:pt x="47" y="0"/>
                    </a:lnTo>
                    <a:lnTo>
                      <a:pt x="47" y="0"/>
                    </a:lnTo>
                    <a:lnTo>
                      <a:pt x="47" y="1"/>
                    </a:lnTo>
                    <a:lnTo>
                      <a:pt x="47" y="47"/>
                    </a:lnTo>
                    <a:lnTo>
                      <a:pt x="47" y="47"/>
                    </a:lnTo>
                    <a:lnTo>
                      <a:pt x="47" y="47"/>
                    </a:lnTo>
                    <a:lnTo>
                      <a:pt x="24" y="47"/>
                    </a:lnTo>
                    <a:lnTo>
                      <a:pt x="24" y="47"/>
                    </a:lnTo>
                    <a:lnTo>
                      <a:pt x="47" y="47"/>
                    </a:lnTo>
                    <a:lnTo>
                      <a:pt x="47" y="1"/>
                    </a:lnTo>
                    <a:close/>
                    <a:moveTo>
                      <a:pt x="24" y="1"/>
                    </a:moveTo>
                    <a:lnTo>
                      <a:pt x="2" y="1"/>
                    </a:lnTo>
                    <a:lnTo>
                      <a:pt x="2" y="47"/>
                    </a:lnTo>
                    <a:lnTo>
                      <a:pt x="24" y="47"/>
                    </a:lnTo>
                    <a:lnTo>
                      <a:pt x="24" y="47"/>
                    </a:lnTo>
                    <a:lnTo>
                      <a:pt x="2" y="47"/>
                    </a:lnTo>
                    <a:lnTo>
                      <a:pt x="0" y="47"/>
                    </a:lnTo>
                    <a:lnTo>
                      <a:pt x="0" y="47"/>
                    </a:lnTo>
                    <a:lnTo>
                      <a:pt x="0" y="1"/>
                    </a:lnTo>
                    <a:lnTo>
                      <a:pt x="0" y="0"/>
                    </a:lnTo>
                    <a:lnTo>
                      <a:pt x="2" y="0"/>
                    </a:lnTo>
                    <a:lnTo>
                      <a:pt x="24" y="0"/>
                    </a:lnTo>
                    <a:lnTo>
                      <a:pt x="2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369" name="Rectangle 1199"/>
              <p:cNvSpPr>
                <a:spLocks noChangeArrowheads="1"/>
              </p:cNvSpPr>
              <p:nvPr/>
            </p:nvSpPr>
            <p:spPr bwMode="auto">
              <a:xfrm>
                <a:off x="2051" y="2229"/>
                <a:ext cx="45" cy="46"/>
              </a:xfrm>
              <a:prstGeom prst="rect">
                <a:avLst/>
              </a:prstGeom>
              <a:solidFill>
                <a:srgbClr val="EE2D3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370" name="Freeform 1200"/>
              <p:cNvSpPr>
                <a:spLocks noEditPoints="1"/>
              </p:cNvSpPr>
              <p:nvPr/>
            </p:nvSpPr>
            <p:spPr bwMode="auto">
              <a:xfrm>
                <a:off x="2049" y="2229"/>
                <a:ext cx="47" cy="47"/>
              </a:xfrm>
              <a:custGeom>
                <a:avLst/>
                <a:gdLst>
                  <a:gd name="T0" fmla="*/ 47 w 47"/>
                  <a:gd name="T1" fmla="*/ 0 h 47"/>
                  <a:gd name="T2" fmla="*/ 24 w 47"/>
                  <a:gd name="T3" fmla="*/ 0 h 47"/>
                  <a:gd name="T4" fmla="*/ 24 w 47"/>
                  <a:gd name="T5" fmla="*/ 0 h 47"/>
                  <a:gd name="T6" fmla="*/ 47 w 47"/>
                  <a:gd name="T7" fmla="*/ 0 h 47"/>
                  <a:gd name="T8" fmla="*/ 47 w 47"/>
                  <a:gd name="T9" fmla="*/ 0 h 47"/>
                  <a:gd name="T10" fmla="*/ 47 w 47"/>
                  <a:gd name="T11" fmla="*/ 0 h 47"/>
                  <a:gd name="T12" fmla="*/ 47 w 47"/>
                  <a:gd name="T13" fmla="*/ 46 h 47"/>
                  <a:gd name="T14" fmla="*/ 47 w 47"/>
                  <a:gd name="T15" fmla="*/ 47 h 47"/>
                  <a:gd name="T16" fmla="*/ 47 w 47"/>
                  <a:gd name="T17" fmla="*/ 47 h 47"/>
                  <a:gd name="T18" fmla="*/ 24 w 47"/>
                  <a:gd name="T19" fmla="*/ 47 h 47"/>
                  <a:gd name="T20" fmla="*/ 24 w 47"/>
                  <a:gd name="T21" fmla="*/ 46 h 47"/>
                  <a:gd name="T22" fmla="*/ 47 w 47"/>
                  <a:gd name="T23" fmla="*/ 46 h 47"/>
                  <a:gd name="T24" fmla="*/ 47 w 47"/>
                  <a:gd name="T25" fmla="*/ 0 h 47"/>
                  <a:gd name="T26" fmla="*/ 24 w 47"/>
                  <a:gd name="T27" fmla="*/ 0 h 47"/>
                  <a:gd name="T28" fmla="*/ 2 w 47"/>
                  <a:gd name="T29" fmla="*/ 0 h 47"/>
                  <a:gd name="T30" fmla="*/ 2 w 47"/>
                  <a:gd name="T31" fmla="*/ 46 h 47"/>
                  <a:gd name="T32" fmla="*/ 24 w 47"/>
                  <a:gd name="T33" fmla="*/ 46 h 47"/>
                  <a:gd name="T34" fmla="*/ 24 w 47"/>
                  <a:gd name="T35" fmla="*/ 47 h 47"/>
                  <a:gd name="T36" fmla="*/ 2 w 47"/>
                  <a:gd name="T37" fmla="*/ 47 h 47"/>
                  <a:gd name="T38" fmla="*/ 0 w 47"/>
                  <a:gd name="T39" fmla="*/ 47 h 47"/>
                  <a:gd name="T40" fmla="*/ 0 w 47"/>
                  <a:gd name="T41" fmla="*/ 46 h 47"/>
                  <a:gd name="T42" fmla="*/ 0 w 47"/>
                  <a:gd name="T43" fmla="*/ 0 h 47"/>
                  <a:gd name="T44" fmla="*/ 0 w 47"/>
                  <a:gd name="T45" fmla="*/ 0 h 47"/>
                  <a:gd name="T46" fmla="*/ 2 w 47"/>
                  <a:gd name="T47" fmla="*/ 0 h 47"/>
                  <a:gd name="T48" fmla="*/ 24 w 47"/>
                  <a:gd name="T49" fmla="*/ 0 h 47"/>
                  <a:gd name="T50" fmla="*/ 24 w 47"/>
                  <a:gd name="T51"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7">
                    <a:moveTo>
                      <a:pt x="47" y="0"/>
                    </a:moveTo>
                    <a:lnTo>
                      <a:pt x="24" y="0"/>
                    </a:lnTo>
                    <a:lnTo>
                      <a:pt x="24" y="0"/>
                    </a:lnTo>
                    <a:lnTo>
                      <a:pt x="47" y="0"/>
                    </a:lnTo>
                    <a:lnTo>
                      <a:pt x="47" y="0"/>
                    </a:lnTo>
                    <a:lnTo>
                      <a:pt x="47" y="0"/>
                    </a:lnTo>
                    <a:lnTo>
                      <a:pt x="47" y="46"/>
                    </a:lnTo>
                    <a:lnTo>
                      <a:pt x="47" y="47"/>
                    </a:lnTo>
                    <a:lnTo>
                      <a:pt x="47" y="47"/>
                    </a:lnTo>
                    <a:lnTo>
                      <a:pt x="24" y="47"/>
                    </a:lnTo>
                    <a:lnTo>
                      <a:pt x="24" y="46"/>
                    </a:lnTo>
                    <a:lnTo>
                      <a:pt x="47" y="46"/>
                    </a:lnTo>
                    <a:lnTo>
                      <a:pt x="47" y="0"/>
                    </a:lnTo>
                    <a:close/>
                    <a:moveTo>
                      <a:pt x="24" y="0"/>
                    </a:moveTo>
                    <a:lnTo>
                      <a:pt x="2" y="0"/>
                    </a:lnTo>
                    <a:lnTo>
                      <a:pt x="2" y="46"/>
                    </a:lnTo>
                    <a:lnTo>
                      <a:pt x="24" y="46"/>
                    </a:lnTo>
                    <a:lnTo>
                      <a:pt x="24" y="47"/>
                    </a:lnTo>
                    <a:lnTo>
                      <a:pt x="2" y="47"/>
                    </a:lnTo>
                    <a:lnTo>
                      <a:pt x="0" y="47"/>
                    </a:lnTo>
                    <a:lnTo>
                      <a:pt x="0" y="46"/>
                    </a:lnTo>
                    <a:lnTo>
                      <a:pt x="0" y="0"/>
                    </a:lnTo>
                    <a:lnTo>
                      <a:pt x="0" y="0"/>
                    </a:lnTo>
                    <a:lnTo>
                      <a:pt x="2" y="0"/>
                    </a:lnTo>
                    <a:lnTo>
                      <a:pt x="24" y="0"/>
                    </a:lnTo>
                    <a:lnTo>
                      <a:pt x="2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371" name="Rectangle 1201"/>
              <p:cNvSpPr>
                <a:spLocks noChangeArrowheads="1"/>
              </p:cNvSpPr>
              <p:nvPr/>
            </p:nvSpPr>
            <p:spPr bwMode="auto">
              <a:xfrm>
                <a:off x="2051" y="2275"/>
                <a:ext cx="45" cy="47"/>
              </a:xfrm>
              <a:prstGeom prst="rect">
                <a:avLst/>
              </a:prstGeom>
              <a:solidFill>
                <a:srgbClr val="249AB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372" name="Freeform 1202"/>
              <p:cNvSpPr>
                <a:spLocks noEditPoints="1"/>
              </p:cNvSpPr>
              <p:nvPr/>
            </p:nvSpPr>
            <p:spPr bwMode="auto">
              <a:xfrm>
                <a:off x="2049" y="2275"/>
                <a:ext cx="47" cy="47"/>
              </a:xfrm>
              <a:custGeom>
                <a:avLst/>
                <a:gdLst>
                  <a:gd name="T0" fmla="*/ 47 w 47"/>
                  <a:gd name="T1" fmla="*/ 47 h 47"/>
                  <a:gd name="T2" fmla="*/ 24 w 47"/>
                  <a:gd name="T3" fmla="*/ 47 h 47"/>
                  <a:gd name="T4" fmla="*/ 24 w 47"/>
                  <a:gd name="T5" fmla="*/ 47 h 47"/>
                  <a:gd name="T6" fmla="*/ 47 w 47"/>
                  <a:gd name="T7" fmla="*/ 47 h 47"/>
                  <a:gd name="T8" fmla="*/ 47 w 47"/>
                  <a:gd name="T9" fmla="*/ 1 h 47"/>
                  <a:gd name="T10" fmla="*/ 24 w 47"/>
                  <a:gd name="T11" fmla="*/ 1 h 47"/>
                  <a:gd name="T12" fmla="*/ 24 w 47"/>
                  <a:gd name="T13" fmla="*/ 0 h 47"/>
                  <a:gd name="T14" fmla="*/ 47 w 47"/>
                  <a:gd name="T15" fmla="*/ 0 h 47"/>
                  <a:gd name="T16" fmla="*/ 47 w 47"/>
                  <a:gd name="T17" fmla="*/ 0 h 47"/>
                  <a:gd name="T18" fmla="*/ 47 w 47"/>
                  <a:gd name="T19" fmla="*/ 0 h 47"/>
                  <a:gd name="T20" fmla="*/ 47 w 47"/>
                  <a:gd name="T21" fmla="*/ 47 h 47"/>
                  <a:gd name="T22" fmla="*/ 47 w 47"/>
                  <a:gd name="T23" fmla="*/ 47 h 47"/>
                  <a:gd name="T24" fmla="*/ 47 w 47"/>
                  <a:gd name="T25" fmla="*/ 47 h 47"/>
                  <a:gd name="T26" fmla="*/ 24 w 47"/>
                  <a:gd name="T27" fmla="*/ 47 h 47"/>
                  <a:gd name="T28" fmla="*/ 2 w 47"/>
                  <a:gd name="T29" fmla="*/ 47 h 47"/>
                  <a:gd name="T30" fmla="*/ 0 w 47"/>
                  <a:gd name="T31" fmla="*/ 47 h 47"/>
                  <a:gd name="T32" fmla="*/ 0 w 47"/>
                  <a:gd name="T33" fmla="*/ 47 h 47"/>
                  <a:gd name="T34" fmla="*/ 0 w 47"/>
                  <a:gd name="T35" fmla="*/ 0 h 47"/>
                  <a:gd name="T36" fmla="*/ 0 w 47"/>
                  <a:gd name="T37" fmla="*/ 0 h 47"/>
                  <a:gd name="T38" fmla="*/ 2 w 47"/>
                  <a:gd name="T39" fmla="*/ 0 h 47"/>
                  <a:gd name="T40" fmla="*/ 24 w 47"/>
                  <a:gd name="T41" fmla="*/ 0 h 47"/>
                  <a:gd name="T42" fmla="*/ 24 w 47"/>
                  <a:gd name="T43" fmla="*/ 1 h 47"/>
                  <a:gd name="T44" fmla="*/ 2 w 47"/>
                  <a:gd name="T45" fmla="*/ 1 h 47"/>
                  <a:gd name="T46" fmla="*/ 2 w 47"/>
                  <a:gd name="T47" fmla="*/ 47 h 47"/>
                  <a:gd name="T48" fmla="*/ 24 w 47"/>
                  <a:gd name="T49" fmla="*/ 47 h 47"/>
                  <a:gd name="T50" fmla="*/ 24 w 47"/>
                  <a:gd name="T51" fmla="*/ 4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7">
                    <a:moveTo>
                      <a:pt x="47" y="47"/>
                    </a:moveTo>
                    <a:lnTo>
                      <a:pt x="24" y="47"/>
                    </a:lnTo>
                    <a:lnTo>
                      <a:pt x="24" y="47"/>
                    </a:lnTo>
                    <a:lnTo>
                      <a:pt x="47" y="47"/>
                    </a:lnTo>
                    <a:lnTo>
                      <a:pt x="47" y="1"/>
                    </a:lnTo>
                    <a:lnTo>
                      <a:pt x="24" y="1"/>
                    </a:lnTo>
                    <a:lnTo>
                      <a:pt x="24" y="0"/>
                    </a:lnTo>
                    <a:lnTo>
                      <a:pt x="47" y="0"/>
                    </a:lnTo>
                    <a:lnTo>
                      <a:pt x="47" y="0"/>
                    </a:lnTo>
                    <a:lnTo>
                      <a:pt x="47" y="0"/>
                    </a:lnTo>
                    <a:lnTo>
                      <a:pt x="47" y="47"/>
                    </a:lnTo>
                    <a:lnTo>
                      <a:pt x="47" y="47"/>
                    </a:lnTo>
                    <a:lnTo>
                      <a:pt x="47" y="47"/>
                    </a:lnTo>
                    <a:close/>
                    <a:moveTo>
                      <a:pt x="24" y="47"/>
                    </a:moveTo>
                    <a:lnTo>
                      <a:pt x="2" y="47"/>
                    </a:lnTo>
                    <a:lnTo>
                      <a:pt x="0" y="47"/>
                    </a:lnTo>
                    <a:lnTo>
                      <a:pt x="0" y="47"/>
                    </a:lnTo>
                    <a:lnTo>
                      <a:pt x="0" y="0"/>
                    </a:lnTo>
                    <a:lnTo>
                      <a:pt x="0" y="0"/>
                    </a:lnTo>
                    <a:lnTo>
                      <a:pt x="2" y="0"/>
                    </a:lnTo>
                    <a:lnTo>
                      <a:pt x="24" y="0"/>
                    </a:lnTo>
                    <a:lnTo>
                      <a:pt x="24" y="1"/>
                    </a:lnTo>
                    <a:lnTo>
                      <a:pt x="2" y="1"/>
                    </a:lnTo>
                    <a:lnTo>
                      <a:pt x="2" y="47"/>
                    </a:lnTo>
                    <a:lnTo>
                      <a:pt x="24" y="47"/>
                    </a:lnTo>
                    <a:lnTo>
                      <a:pt x="24" y="4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373" name="Rectangle 1203"/>
              <p:cNvSpPr>
                <a:spLocks noChangeArrowheads="1"/>
              </p:cNvSpPr>
              <p:nvPr/>
            </p:nvSpPr>
            <p:spPr bwMode="auto">
              <a:xfrm>
                <a:off x="2051" y="2368"/>
                <a:ext cx="45" cy="46"/>
              </a:xfrm>
              <a:prstGeom prst="rect">
                <a:avLst/>
              </a:prstGeom>
              <a:solidFill>
                <a:srgbClr val="249AB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374" name="Freeform 1204"/>
              <p:cNvSpPr>
                <a:spLocks noEditPoints="1"/>
              </p:cNvSpPr>
              <p:nvPr/>
            </p:nvSpPr>
            <p:spPr bwMode="auto">
              <a:xfrm>
                <a:off x="2049" y="2368"/>
                <a:ext cx="47" cy="47"/>
              </a:xfrm>
              <a:custGeom>
                <a:avLst/>
                <a:gdLst>
                  <a:gd name="T0" fmla="*/ 47 w 47"/>
                  <a:gd name="T1" fmla="*/ 47 h 47"/>
                  <a:gd name="T2" fmla="*/ 24 w 47"/>
                  <a:gd name="T3" fmla="*/ 47 h 47"/>
                  <a:gd name="T4" fmla="*/ 24 w 47"/>
                  <a:gd name="T5" fmla="*/ 46 h 47"/>
                  <a:gd name="T6" fmla="*/ 47 w 47"/>
                  <a:gd name="T7" fmla="*/ 46 h 47"/>
                  <a:gd name="T8" fmla="*/ 47 w 47"/>
                  <a:gd name="T9" fmla="*/ 0 h 47"/>
                  <a:gd name="T10" fmla="*/ 24 w 47"/>
                  <a:gd name="T11" fmla="*/ 0 h 47"/>
                  <a:gd name="T12" fmla="*/ 24 w 47"/>
                  <a:gd name="T13" fmla="*/ 0 h 47"/>
                  <a:gd name="T14" fmla="*/ 47 w 47"/>
                  <a:gd name="T15" fmla="*/ 0 h 47"/>
                  <a:gd name="T16" fmla="*/ 47 w 47"/>
                  <a:gd name="T17" fmla="*/ 0 h 47"/>
                  <a:gd name="T18" fmla="*/ 47 w 47"/>
                  <a:gd name="T19" fmla="*/ 0 h 47"/>
                  <a:gd name="T20" fmla="*/ 47 w 47"/>
                  <a:gd name="T21" fmla="*/ 46 h 47"/>
                  <a:gd name="T22" fmla="*/ 47 w 47"/>
                  <a:gd name="T23" fmla="*/ 47 h 47"/>
                  <a:gd name="T24" fmla="*/ 47 w 47"/>
                  <a:gd name="T25" fmla="*/ 47 h 47"/>
                  <a:gd name="T26" fmla="*/ 24 w 47"/>
                  <a:gd name="T27" fmla="*/ 47 h 47"/>
                  <a:gd name="T28" fmla="*/ 2 w 47"/>
                  <a:gd name="T29" fmla="*/ 47 h 47"/>
                  <a:gd name="T30" fmla="*/ 0 w 47"/>
                  <a:gd name="T31" fmla="*/ 47 h 47"/>
                  <a:gd name="T32" fmla="*/ 0 w 47"/>
                  <a:gd name="T33" fmla="*/ 46 h 47"/>
                  <a:gd name="T34" fmla="*/ 0 w 47"/>
                  <a:gd name="T35" fmla="*/ 0 h 47"/>
                  <a:gd name="T36" fmla="*/ 0 w 47"/>
                  <a:gd name="T37" fmla="*/ 0 h 47"/>
                  <a:gd name="T38" fmla="*/ 2 w 47"/>
                  <a:gd name="T39" fmla="*/ 0 h 47"/>
                  <a:gd name="T40" fmla="*/ 24 w 47"/>
                  <a:gd name="T41" fmla="*/ 0 h 47"/>
                  <a:gd name="T42" fmla="*/ 24 w 47"/>
                  <a:gd name="T43" fmla="*/ 0 h 47"/>
                  <a:gd name="T44" fmla="*/ 2 w 47"/>
                  <a:gd name="T45" fmla="*/ 0 h 47"/>
                  <a:gd name="T46" fmla="*/ 2 w 47"/>
                  <a:gd name="T47" fmla="*/ 46 h 47"/>
                  <a:gd name="T48" fmla="*/ 24 w 47"/>
                  <a:gd name="T49" fmla="*/ 46 h 47"/>
                  <a:gd name="T50" fmla="*/ 24 w 47"/>
                  <a:gd name="T51" fmla="*/ 4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7">
                    <a:moveTo>
                      <a:pt x="47" y="47"/>
                    </a:moveTo>
                    <a:lnTo>
                      <a:pt x="24" y="47"/>
                    </a:lnTo>
                    <a:lnTo>
                      <a:pt x="24" y="46"/>
                    </a:lnTo>
                    <a:lnTo>
                      <a:pt x="47" y="46"/>
                    </a:lnTo>
                    <a:lnTo>
                      <a:pt x="47" y="0"/>
                    </a:lnTo>
                    <a:lnTo>
                      <a:pt x="24" y="0"/>
                    </a:lnTo>
                    <a:lnTo>
                      <a:pt x="24" y="0"/>
                    </a:lnTo>
                    <a:lnTo>
                      <a:pt x="47" y="0"/>
                    </a:lnTo>
                    <a:lnTo>
                      <a:pt x="47" y="0"/>
                    </a:lnTo>
                    <a:lnTo>
                      <a:pt x="47" y="0"/>
                    </a:lnTo>
                    <a:lnTo>
                      <a:pt x="47" y="46"/>
                    </a:lnTo>
                    <a:lnTo>
                      <a:pt x="47" y="47"/>
                    </a:lnTo>
                    <a:lnTo>
                      <a:pt x="47" y="47"/>
                    </a:lnTo>
                    <a:close/>
                    <a:moveTo>
                      <a:pt x="24" y="47"/>
                    </a:moveTo>
                    <a:lnTo>
                      <a:pt x="2" y="47"/>
                    </a:lnTo>
                    <a:lnTo>
                      <a:pt x="0" y="47"/>
                    </a:lnTo>
                    <a:lnTo>
                      <a:pt x="0" y="46"/>
                    </a:lnTo>
                    <a:lnTo>
                      <a:pt x="0" y="0"/>
                    </a:lnTo>
                    <a:lnTo>
                      <a:pt x="0" y="0"/>
                    </a:lnTo>
                    <a:lnTo>
                      <a:pt x="2" y="0"/>
                    </a:lnTo>
                    <a:lnTo>
                      <a:pt x="24" y="0"/>
                    </a:lnTo>
                    <a:lnTo>
                      <a:pt x="24" y="0"/>
                    </a:lnTo>
                    <a:lnTo>
                      <a:pt x="2" y="0"/>
                    </a:lnTo>
                    <a:lnTo>
                      <a:pt x="2" y="46"/>
                    </a:lnTo>
                    <a:lnTo>
                      <a:pt x="24" y="46"/>
                    </a:lnTo>
                    <a:lnTo>
                      <a:pt x="24" y="4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375" name="Rectangle 1205"/>
              <p:cNvSpPr>
                <a:spLocks noChangeArrowheads="1"/>
              </p:cNvSpPr>
              <p:nvPr/>
            </p:nvSpPr>
            <p:spPr bwMode="auto">
              <a:xfrm>
                <a:off x="2051" y="2322"/>
                <a:ext cx="45" cy="46"/>
              </a:xfrm>
              <a:prstGeom prst="rect">
                <a:avLst/>
              </a:prstGeom>
              <a:solidFill>
                <a:srgbClr val="249AB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376" name="Freeform 1206"/>
              <p:cNvSpPr>
                <a:spLocks noEditPoints="1"/>
              </p:cNvSpPr>
              <p:nvPr/>
            </p:nvSpPr>
            <p:spPr bwMode="auto">
              <a:xfrm>
                <a:off x="2049" y="2322"/>
                <a:ext cx="47" cy="46"/>
              </a:xfrm>
              <a:custGeom>
                <a:avLst/>
                <a:gdLst>
                  <a:gd name="T0" fmla="*/ 47 w 47"/>
                  <a:gd name="T1" fmla="*/ 0 h 46"/>
                  <a:gd name="T2" fmla="*/ 24 w 47"/>
                  <a:gd name="T3" fmla="*/ 0 h 46"/>
                  <a:gd name="T4" fmla="*/ 24 w 47"/>
                  <a:gd name="T5" fmla="*/ 0 h 46"/>
                  <a:gd name="T6" fmla="*/ 47 w 47"/>
                  <a:gd name="T7" fmla="*/ 0 h 46"/>
                  <a:gd name="T8" fmla="*/ 47 w 47"/>
                  <a:gd name="T9" fmla="*/ 0 h 46"/>
                  <a:gd name="T10" fmla="*/ 47 w 47"/>
                  <a:gd name="T11" fmla="*/ 0 h 46"/>
                  <a:gd name="T12" fmla="*/ 47 w 47"/>
                  <a:gd name="T13" fmla="*/ 46 h 46"/>
                  <a:gd name="T14" fmla="*/ 47 w 47"/>
                  <a:gd name="T15" fmla="*/ 46 h 46"/>
                  <a:gd name="T16" fmla="*/ 47 w 47"/>
                  <a:gd name="T17" fmla="*/ 46 h 46"/>
                  <a:gd name="T18" fmla="*/ 24 w 47"/>
                  <a:gd name="T19" fmla="*/ 46 h 46"/>
                  <a:gd name="T20" fmla="*/ 24 w 47"/>
                  <a:gd name="T21" fmla="*/ 46 h 46"/>
                  <a:gd name="T22" fmla="*/ 47 w 47"/>
                  <a:gd name="T23" fmla="*/ 46 h 46"/>
                  <a:gd name="T24" fmla="*/ 47 w 47"/>
                  <a:gd name="T25" fmla="*/ 0 h 46"/>
                  <a:gd name="T26" fmla="*/ 24 w 47"/>
                  <a:gd name="T27" fmla="*/ 0 h 46"/>
                  <a:gd name="T28" fmla="*/ 2 w 47"/>
                  <a:gd name="T29" fmla="*/ 0 h 46"/>
                  <a:gd name="T30" fmla="*/ 2 w 47"/>
                  <a:gd name="T31" fmla="*/ 46 h 46"/>
                  <a:gd name="T32" fmla="*/ 24 w 47"/>
                  <a:gd name="T33" fmla="*/ 46 h 46"/>
                  <a:gd name="T34" fmla="*/ 24 w 47"/>
                  <a:gd name="T35" fmla="*/ 46 h 46"/>
                  <a:gd name="T36" fmla="*/ 2 w 47"/>
                  <a:gd name="T37" fmla="*/ 46 h 46"/>
                  <a:gd name="T38" fmla="*/ 0 w 47"/>
                  <a:gd name="T39" fmla="*/ 46 h 46"/>
                  <a:gd name="T40" fmla="*/ 0 w 47"/>
                  <a:gd name="T41" fmla="*/ 46 h 46"/>
                  <a:gd name="T42" fmla="*/ 0 w 47"/>
                  <a:gd name="T43" fmla="*/ 0 h 46"/>
                  <a:gd name="T44" fmla="*/ 0 w 47"/>
                  <a:gd name="T45" fmla="*/ 0 h 46"/>
                  <a:gd name="T46" fmla="*/ 2 w 47"/>
                  <a:gd name="T47" fmla="*/ 0 h 46"/>
                  <a:gd name="T48" fmla="*/ 24 w 47"/>
                  <a:gd name="T49" fmla="*/ 0 h 46"/>
                  <a:gd name="T50" fmla="*/ 24 w 47"/>
                  <a:gd name="T51"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6">
                    <a:moveTo>
                      <a:pt x="47" y="0"/>
                    </a:moveTo>
                    <a:lnTo>
                      <a:pt x="24" y="0"/>
                    </a:lnTo>
                    <a:lnTo>
                      <a:pt x="24" y="0"/>
                    </a:lnTo>
                    <a:lnTo>
                      <a:pt x="47" y="0"/>
                    </a:lnTo>
                    <a:lnTo>
                      <a:pt x="47" y="0"/>
                    </a:lnTo>
                    <a:lnTo>
                      <a:pt x="47" y="0"/>
                    </a:lnTo>
                    <a:lnTo>
                      <a:pt x="47" y="46"/>
                    </a:lnTo>
                    <a:lnTo>
                      <a:pt x="47" y="46"/>
                    </a:lnTo>
                    <a:lnTo>
                      <a:pt x="47" y="46"/>
                    </a:lnTo>
                    <a:lnTo>
                      <a:pt x="24" y="46"/>
                    </a:lnTo>
                    <a:lnTo>
                      <a:pt x="24" y="46"/>
                    </a:lnTo>
                    <a:lnTo>
                      <a:pt x="47" y="46"/>
                    </a:lnTo>
                    <a:lnTo>
                      <a:pt x="47" y="0"/>
                    </a:lnTo>
                    <a:close/>
                    <a:moveTo>
                      <a:pt x="24" y="0"/>
                    </a:moveTo>
                    <a:lnTo>
                      <a:pt x="2" y="0"/>
                    </a:lnTo>
                    <a:lnTo>
                      <a:pt x="2" y="46"/>
                    </a:lnTo>
                    <a:lnTo>
                      <a:pt x="24" y="46"/>
                    </a:lnTo>
                    <a:lnTo>
                      <a:pt x="24" y="46"/>
                    </a:lnTo>
                    <a:lnTo>
                      <a:pt x="2" y="46"/>
                    </a:lnTo>
                    <a:lnTo>
                      <a:pt x="0" y="46"/>
                    </a:lnTo>
                    <a:lnTo>
                      <a:pt x="0" y="46"/>
                    </a:lnTo>
                    <a:lnTo>
                      <a:pt x="0" y="0"/>
                    </a:lnTo>
                    <a:lnTo>
                      <a:pt x="0" y="0"/>
                    </a:lnTo>
                    <a:lnTo>
                      <a:pt x="2" y="0"/>
                    </a:lnTo>
                    <a:lnTo>
                      <a:pt x="24" y="0"/>
                    </a:lnTo>
                    <a:lnTo>
                      <a:pt x="2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377" name="Rectangle 1207"/>
              <p:cNvSpPr>
                <a:spLocks noChangeArrowheads="1"/>
              </p:cNvSpPr>
              <p:nvPr/>
            </p:nvSpPr>
            <p:spPr bwMode="auto">
              <a:xfrm>
                <a:off x="2051" y="2414"/>
                <a:ext cx="45" cy="47"/>
              </a:xfrm>
              <a:prstGeom prst="rect">
                <a:avLst/>
              </a:prstGeom>
              <a:solidFill>
                <a:srgbClr val="6C3E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378" name="Freeform 1208"/>
              <p:cNvSpPr>
                <a:spLocks noEditPoints="1"/>
              </p:cNvSpPr>
              <p:nvPr/>
            </p:nvSpPr>
            <p:spPr bwMode="auto">
              <a:xfrm>
                <a:off x="2049" y="2414"/>
                <a:ext cx="47" cy="47"/>
              </a:xfrm>
              <a:custGeom>
                <a:avLst/>
                <a:gdLst>
                  <a:gd name="T0" fmla="*/ 47 w 47"/>
                  <a:gd name="T1" fmla="*/ 1 h 47"/>
                  <a:gd name="T2" fmla="*/ 24 w 47"/>
                  <a:gd name="T3" fmla="*/ 1 h 47"/>
                  <a:gd name="T4" fmla="*/ 24 w 47"/>
                  <a:gd name="T5" fmla="*/ 0 h 47"/>
                  <a:gd name="T6" fmla="*/ 47 w 47"/>
                  <a:gd name="T7" fmla="*/ 0 h 47"/>
                  <a:gd name="T8" fmla="*/ 47 w 47"/>
                  <a:gd name="T9" fmla="*/ 0 h 47"/>
                  <a:gd name="T10" fmla="*/ 47 w 47"/>
                  <a:gd name="T11" fmla="*/ 0 h 47"/>
                  <a:gd name="T12" fmla="*/ 47 w 47"/>
                  <a:gd name="T13" fmla="*/ 47 h 47"/>
                  <a:gd name="T14" fmla="*/ 47 w 47"/>
                  <a:gd name="T15" fmla="*/ 47 h 47"/>
                  <a:gd name="T16" fmla="*/ 47 w 47"/>
                  <a:gd name="T17" fmla="*/ 47 h 47"/>
                  <a:gd name="T18" fmla="*/ 24 w 47"/>
                  <a:gd name="T19" fmla="*/ 47 h 47"/>
                  <a:gd name="T20" fmla="*/ 24 w 47"/>
                  <a:gd name="T21" fmla="*/ 45 h 47"/>
                  <a:gd name="T22" fmla="*/ 47 w 47"/>
                  <a:gd name="T23" fmla="*/ 45 h 47"/>
                  <a:gd name="T24" fmla="*/ 47 w 47"/>
                  <a:gd name="T25" fmla="*/ 1 h 47"/>
                  <a:gd name="T26" fmla="*/ 24 w 47"/>
                  <a:gd name="T27" fmla="*/ 1 h 47"/>
                  <a:gd name="T28" fmla="*/ 2 w 47"/>
                  <a:gd name="T29" fmla="*/ 1 h 47"/>
                  <a:gd name="T30" fmla="*/ 2 w 47"/>
                  <a:gd name="T31" fmla="*/ 45 h 47"/>
                  <a:gd name="T32" fmla="*/ 24 w 47"/>
                  <a:gd name="T33" fmla="*/ 45 h 47"/>
                  <a:gd name="T34" fmla="*/ 24 w 47"/>
                  <a:gd name="T35" fmla="*/ 47 h 47"/>
                  <a:gd name="T36" fmla="*/ 2 w 47"/>
                  <a:gd name="T37" fmla="*/ 47 h 47"/>
                  <a:gd name="T38" fmla="*/ 0 w 47"/>
                  <a:gd name="T39" fmla="*/ 47 h 47"/>
                  <a:gd name="T40" fmla="*/ 0 w 47"/>
                  <a:gd name="T41" fmla="*/ 47 h 47"/>
                  <a:gd name="T42" fmla="*/ 0 w 47"/>
                  <a:gd name="T43" fmla="*/ 0 h 47"/>
                  <a:gd name="T44" fmla="*/ 0 w 47"/>
                  <a:gd name="T45" fmla="*/ 0 h 47"/>
                  <a:gd name="T46" fmla="*/ 2 w 47"/>
                  <a:gd name="T47" fmla="*/ 0 h 47"/>
                  <a:gd name="T48" fmla="*/ 24 w 47"/>
                  <a:gd name="T49" fmla="*/ 0 h 47"/>
                  <a:gd name="T50" fmla="*/ 24 w 47"/>
                  <a:gd name="T51" fmla="*/ 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7">
                    <a:moveTo>
                      <a:pt x="47" y="1"/>
                    </a:moveTo>
                    <a:lnTo>
                      <a:pt x="24" y="1"/>
                    </a:lnTo>
                    <a:lnTo>
                      <a:pt x="24" y="0"/>
                    </a:lnTo>
                    <a:lnTo>
                      <a:pt x="47" y="0"/>
                    </a:lnTo>
                    <a:lnTo>
                      <a:pt x="47" y="0"/>
                    </a:lnTo>
                    <a:lnTo>
                      <a:pt x="47" y="0"/>
                    </a:lnTo>
                    <a:lnTo>
                      <a:pt x="47" y="47"/>
                    </a:lnTo>
                    <a:lnTo>
                      <a:pt x="47" y="47"/>
                    </a:lnTo>
                    <a:lnTo>
                      <a:pt x="47" y="47"/>
                    </a:lnTo>
                    <a:lnTo>
                      <a:pt x="24" y="47"/>
                    </a:lnTo>
                    <a:lnTo>
                      <a:pt x="24" y="45"/>
                    </a:lnTo>
                    <a:lnTo>
                      <a:pt x="47" y="45"/>
                    </a:lnTo>
                    <a:lnTo>
                      <a:pt x="47" y="1"/>
                    </a:lnTo>
                    <a:close/>
                    <a:moveTo>
                      <a:pt x="24" y="1"/>
                    </a:moveTo>
                    <a:lnTo>
                      <a:pt x="2" y="1"/>
                    </a:lnTo>
                    <a:lnTo>
                      <a:pt x="2" y="45"/>
                    </a:lnTo>
                    <a:lnTo>
                      <a:pt x="24" y="45"/>
                    </a:lnTo>
                    <a:lnTo>
                      <a:pt x="24" y="47"/>
                    </a:lnTo>
                    <a:lnTo>
                      <a:pt x="2" y="47"/>
                    </a:lnTo>
                    <a:lnTo>
                      <a:pt x="0" y="47"/>
                    </a:lnTo>
                    <a:lnTo>
                      <a:pt x="0" y="47"/>
                    </a:lnTo>
                    <a:lnTo>
                      <a:pt x="0" y="0"/>
                    </a:lnTo>
                    <a:lnTo>
                      <a:pt x="0" y="0"/>
                    </a:lnTo>
                    <a:lnTo>
                      <a:pt x="2" y="0"/>
                    </a:lnTo>
                    <a:lnTo>
                      <a:pt x="24" y="0"/>
                    </a:lnTo>
                    <a:lnTo>
                      <a:pt x="2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379" name="Rectangle 1209"/>
              <p:cNvSpPr>
                <a:spLocks noChangeArrowheads="1"/>
              </p:cNvSpPr>
              <p:nvPr/>
            </p:nvSpPr>
            <p:spPr bwMode="auto">
              <a:xfrm>
                <a:off x="2096" y="1999"/>
                <a:ext cx="46" cy="46"/>
              </a:xfrm>
              <a:prstGeom prst="rect">
                <a:avLst/>
              </a:prstGeom>
              <a:solidFill>
                <a:srgbClr val="ECC4B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grpSp>
        <p:sp>
          <p:nvSpPr>
            <p:cNvPr id="19" name="Freeform 1211"/>
            <p:cNvSpPr>
              <a:spLocks noEditPoints="1"/>
            </p:cNvSpPr>
            <p:nvPr/>
          </p:nvSpPr>
          <p:spPr bwMode="auto">
            <a:xfrm>
              <a:off x="1999455" y="4575336"/>
              <a:ext cx="74613" cy="74613"/>
            </a:xfrm>
            <a:custGeom>
              <a:avLst/>
              <a:gdLst>
                <a:gd name="T0" fmla="*/ 24 w 47"/>
                <a:gd name="T1" fmla="*/ 47 h 47"/>
                <a:gd name="T2" fmla="*/ 46 w 47"/>
                <a:gd name="T3" fmla="*/ 47 h 47"/>
                <a:gd name="T4" fmla="*/ 46 w 47"/>
                <a:gd name="T5" fmla="*/ 1 h 47"/>
                <a:gd name="T6" fmla="*/ 24 w 47"/>
                <a:gd name="T7" fmla="*/ 1 h 47"/>
                <a:gd name="T8" fmla="*/ 24 w 47"/>
                <a:gd name="T9" fmla="*/ 0 h 47"/>
                <a:gd name="T10" fmla="*/ 46 w 47"/>
                <a:gd name="T11" fmla="*/ 0 h 47"/>
                <a:gd name="T12" fmla="*/ 47 w 47"/>
                <a:gd name="T13" fmla="*/ 0 h 47"/>
                <a:gd name="T14" fmla="*/ 47 w 47"/>
                <a:gd name="T15" fmla="*/ 1 h 47"/>
                <a:gd name="T16" fmla="*/ 47 w 47"/>
                <a:gd name="T17" fmla="*/ 47 h 47"/>
                <a:gd name="T18" fmla="*/ 47 w 47"/>
                <a:gd name="T19" fmla="*/ 47 h 47"/>
                <a:gd name="T20" fmla="*/ 46 w 47"/>
                <a:gd name="T21" fmla="*/ 47 h 47"/>
                <a:gd name="T22" fmla="*/ 24 w 47"/>
                <a:gd name="T23" fmla="*/ 47 h 47"/>
                <a:gd name="T24" fmla="*/ 24 w 47"/>
                <a:gd name="T25" fmla="*/ 47 h 47"/>
                <a:gd name="T26" fmla="*/ 0 w 47"/>
                <a:gd name="T27" fmla="*/ 47 h 47"/>
                <a:gd name="T28" fmla="*/ 24 w 47"/>
                <a:gd name="T29" fmla="*/ 47 h 47"/>
                <a:gd name="T30" fmla="*/ 24 w 47"/>
                <a:gd name="T31" fmla="*/ 47 h 47"/>
                <a:gd name="T32" fmla="*/ 0 w 47"/>
                <a:gd name="T33" fmla="*/ 47 h 47"/>
                <a:gd name="T34" fmla="*/ 0 w 47"/>
                <a:gd name="T35" fmla="*/ 47 h 47"/>
                <a:gd name="T36" fmla="*/ 0 w 47"/>
                <a:gd name="T37" fmla="*/ 47 h 47"/>
                <a:gd name="T38" fmla="*/ 0 w 47"/>
                <a:gd name="T39" fmla="*/ 1 h 47"/>
                <a:gd name="T40" fmla="*/ 0 w 47"/>
                <a:gd name="T41" fmla="*/ 0 h 47"/>
                <a:gd name="T42" fmla="*/ 0 w 47"/>
                <a:gd name="T43" fmla="*/ 0 h 47"/>
                <a:gd name="T44" fmla="*/ 24 w 47"/>
                <a:gd name="T45" fmla="*/ 0 h 47"/>
                <a:gd name="T46" fmla="*/ 24 w 47"/>
                <a:gd name="T47" fmla="*/ 1 h 47"/>
                <a:gd name="T48" fmla="*/ 0 w 47"/>
                <a:gd name="T49" fmla="*/ 1 h 47"/>
                <a:gd name="T50" fmla="*/ 0 w 47"/>
                <a:gd name="T51" fmla="*/ 4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7">
                  <a:moveTo>
                    <a:pt x="24" y="47"/>
                  </a:moveTo>
                  <a:lnTo>
                    <a:pt x="46" y="47"/>
                  </a:lnTo>
                  <a:lnTo>
                    <a:pt x="46" y="1"/>
                  </a:lnTo>
                  <a:lnTo>
                    <a:pt x="24" y="1"/>
                  </a:lnTo>
                  <a:lnTo>
                    <a:pt x="24" y="0"/>
                  </a:lnTo>
                  <a:lnTo>
                    <a:pt x="46" y="0"/>
                  </a:lnTo>
                  <a:lnTo>
                    <a:pt x="47" y="0"/>
                  </a:lnTo>
                  <a:lnTo>
                    <a:pt x="47" y="1"/>
                  </a:lnTo>
                  <a:lnTo>
                    <a:pt x="47" y="47"/>
                  </a:lnTo>
                  <a:lnTo>
                    <a:pt x="47" y="47"/>
                  </a:lnTo>
                  <a:lnTo>
                    <a:pt x="46" y="47"/>
                  </a:lnTo>
                  <a:lnTo>
                    <a:pt x="24" y="47"/>
                  </a:lnTo>
                  <a:lnTo>
                    <a:pt x="24" y="47"/>
                  </a:lnTo>
                  <a:close/>
                  <a:moveTo>
                    <a:pt x="0" y="47"/>
                  </a:moveTo>
                  <a:lnTo>
                    <a:pt x="24" y="47"/>
                  </a:lnTo>
                  <a:lnTo>
                    <a:pt x="24" y="47"/>
                  </a:lnTo>
                  <a:lnTo>
                    <a:pt x="0" y="47"/>
                  </a:lnTo>
                  <a:lnTo>
                    <a:pt x="0" y="47"/>
                  </a:lnTo>
                  <a:lnTo>
                    <a:pt x="0" y="47"/>
                  </a:lnTo>
                  <a:lnTo>
                    <a:pt x="0" y="1"/>
                  </a:lnTo>
                  <a:lnTo>
                    <a:pt x="0" y="0"/>
                  </a:lnTo>
                  <a:lnTo>
                    <a:pt x="0" y="0"/>
                  </a:lnTo>
                  <a:lnTo>
                    <a:pt x="24" y="0"/>
                  </a:lnTo>
                  <a:lnTo>
                    <a:pt x="24" y="1"/>
                  </a:lnTo>
                  <a:lnTo>
                    <a:pt x="0" y="1"/>
                  </a:lnTo>
                  <a:lnTo>
                    <a:pt x="0" y="4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20" name="Rectangle 1212"/>
            <p:cNvSpPr>
              <a:spLocks noChangeArrowheads="1"/>
            </p:cNvSpPr>
            <p:nvPr/>
          </p:nvSpPr>
          <p:spPr bwMode="auto">
            <a:xfrm>
              <a:off x="1999455" y="4502311"/>
              <a:ext cx="73025" cy="74613"/>
            </a:xfrm>
            <a:prstGeom prst="rect">
              <a:avLst/>
            </a:prstGeom>
            <a:solidFill>
              <a:srgbClr val="C66C2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21" name="Freeform 1213"/>
            <p:cNvSpPr>
              <a:spLocks noEditPoints="1"/>
            </p:cNvSpPr>
            <p:nvPr/>
          </p:nvSpPr>
          <p:spPr bwMode="auto">
            <a:xfrm>
              <a:off x="1999455" y="4502311"/>
              <a:ext cx="74613" cy="74613"/>
            </a:xfrm>
            <a:custGeom>
              <a:avLst/>
              <a:gdLst>
                <a:gd name="T0" fmla="*/ 24 w 47"/>
                <a:gd name="T1" fmla="*/ 0 h 47"/>
                <a:gd name="T2" fmla="*/ 46 w 47"/>
                <a:gd name="T3" fmla="*/ 0 h 47"/>
                <a:gd name="T4" fmla="*/ 47 w 47"/>
                <a:gd name="T5" fmla="*/ 0 h 47"/>
                <a:gd name="T6" fmla="*/ 47 w 47"/>
                <a:gd name="T7" fmla="*/ 0 h 47"/>
                <a:gd name="T8" fmla="*/ 47 w 47"/>
                <a:gd name="T9" fmla="*/ 47 h 47"/>
                <a:gd name="T10" fmla="*/ 47 w 47"/>
                <a:gd name="T11" fmla="*/ 47 h 47"/>
                <a:gd name="T12" fmla="*/ 46 w 47"/>
                <a:gd name="T13" fmla="*/ 47 h 47"/>
                <a:gd name="T14" fmla="*/ 24 w 47"/>
                <a:gd name="T15" fmla="*/ 47 h 47"/>
                <a:gd name="T16" fmla="*/ 24 w 47"/>
                <a:gd name="T17" fmla="*/ 46 h 47"/>
                <a:gd name="T18" fmla="*/ 46 w 47"/>
                <a:gd name="T19" fmla="*/ 46 h 47"/>
                <a:gd name="T20" fmla="*/ 46 w 47"/>
                <a:gd name="T21" fmla="*/ 1 h 47"/>
                <a:gd name="T22" fmla="*/ 24 w 47"/>
                <a:gd name="T23" fmla="*/ 1 h 47"/>
                <a:gd name="T24" fmla="*/ 24 w 47"/>
                <a:gd name="T25" fmla="*/ 0 h 47"/>
                <a:gd name="T26" fmla="*/ 0 w 47"/>
                <a:gd name="T27" fmla="*/ 0 h 47"/>
                <a:gd name="T28" fmla="*/ 24 w 47"/>
                <a:gd name="T29" fmla="*/ 0 h 47"/>
                <a:gd name="T30" fmla="*/ 24 w 47"/>
                <a:gd name="T31" fmla="*/ 1 h 47"/>
                <a:gd name="T32" fmla="*/ 0 w 47"/>
                <a:gd name="T33" fmla="*/ 1 h 47"/>
                <a:gd name="T34" fmla="*/ 0 w 47"/>
                <a:gd name="T35" fmla="*/ 46 h 47"/>
                <a:gd name="T36" fmla="*/ 24 w 47"/>
                <a:gd name="T37" fmla="*/ 46 h 47"/>
                <a:gd name="T38" fmla="*/ 24 w 47"/>
                <a:gd name="T39" fmla="*/ 47 h 47"/>
                <a:gd name="T40" fmla="*/ 0 w 47"/>
                <a:gd name="T41" fmla="*/ 47 h 47"/>
                <a:gd name="T42" fmla="*/ 0 w 47"/>
                <a:gd name="T43" fmla="*/ 47 h 47"/>
                <a:gd name="T44" fmla="*/ 0 w 47"/>
                <a:gd name="T45" fmla="*/ 47 h 47"/>
                <a:gd name="T46" fmla="*/ 0 w 47"/>
                <a:gd name="T47" fmla="*/ 0 h 47"/>
                <a:gd name="T48" fmla="*/ 0 w 47"/>
                <a:gd name="T49" fmla="*/ 0 h 47"/>
                <a:gd name="T50" fmla="*/ 0 w 47"/>
                <a:gd name="T51"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7">
                  <a:moveTo>
                    <a:pt x="24" y="0"/>
                  </a:moveTo>
                  <a:lnTo>
                    <a:pt x="46" y="0"/>
                  </a:lnTo>
                  <a:lnTo>
                    <a:pt x="47" y="0"/>
                  </a:lnTo>
                  <a:lnTo>
                    <a:pt x="47" y="0"/>
                  </a:lnTo>
                  <a:lnTo>
                    <a:pt x="47" y="47"/>
                  </a:lnTo>
                  <a:lnTo>
                    <a:pt x="47" y="47"/>
                  </a:lnTo>
                  <a:lnTo>
                    <a:pt x="46" y="47"/>
                  </a:lnTo>
                  <a:lnTo>
                    <a:pt x="24" y="47"/>
                  </a:lnTo>
                  <a:lnTo>
                    <a:pt x="24" y="46"/>
                  </a:lnTo>
                  <a:lnTo>
                    <a:pt x="46" y="46"/>
                  </a:lnTo>
                  <a:lnTo>
                    <a:pt x="46" y="1"/>
                  </a:lnTo>
                  <a:lnTo>
                    <a:pt x="24" y="1"/>
                  </a:lnTo>
                  <a:lnTo>
                    <a:pt x="24" y="0"/>
                  </a:lnTo>
                  <a:close/>
                  <a:moveTo>
                    <a:pt x="0" y="0"/>
                  </a:moveTo>
                  <a:lnTo>
                    <a:pt x="24" y="0"/>
                  </a:lnTo>
                  <a:lnTo>
                    <a:pt x="24" y="1"/>
                  </a:lnTo>
                  <a:lnTo>
                    <a:pt x="0" y="1"/>
                  </a:lnTo>
                  <a:lnTo>
                    <a:pt x="0" y="46"/>
                  </a:lnTo>
                  <a:lnTo>
                    <a:pt x="24" y="46"/>
                  </a:lnTo>
                  <a:lnTo>
                    <a:pt x="24" y="47"/>
                  </a:lnTo>
                  <a:lnTo>
                    <a:pt x="0" y="47"/>
                  </a:lnTo>
                  <a:lnTo>
                    <a:pt x="0" y="47"/>
                  </a:lnTo>
                  <a:lnTo>
                    <a:pt x="0" y="47"/>
                  </a:lnTo>
                  <a:lnTo>
                    <a:pt x="0" y="0"/>
                  </a:lnTo>
                  <a:lnTo>
                    <a:pt x="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22" name="Rectangle 1214"/>
            <p:cNvSpPr>
              <a:spLocks noChangeArrowheads="1"/>
            </p:cNvSpPr>
            <p:nvPr/>
          </p:nvSpPr>
          <p:spPr bwMode="auto">
            <a:xfrm>
              <a:off x="1999455" y="4649949"/>
              <a:ext cx="73025" cy="73025"/>
            </a:xfrm>
            <a:prstGeom prst="rect">
              <a:avLst/>
            </a:prstGeom>
            <a:solidFill>
              <a:srgbClr val="ECC4B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23" name="Freeform 1215"/>
            <p:cNvSpPr>
              <a:spLocks noEditPoints="1"/>
            </p:cNvSpPr>
            <p:nvPr/>
          </p:nvSpPr>
          <p:spPr bwMode="auto">
            <a:xfrm>
              <a:off x="1999455" y="4649949"/>
              <a:ext cx="74613" cy="74613"/>
            </a:xfrm>
            <a:custGeom>
              <a:avLst/>
              <a:gdLst>
                <a:gd name="T0" fmla="*/ 24 w 47"/>
                <a:gd name="T1" fmla="*/ 0 h 47"/>
                <a:gd name="T2" fmla="*/ 46 w 47"/>
                <a:gd name="T3" fmla="*/ 0 h 47"/>
                <a:gd name="T4" fmla="*/ 47 w 47"/>
                <a:gd name="T5" fmla="*/ 0 h 47"/>
                <a:gd name="T6" fmla="*/ 47 w 47"/>
                <a:gd name="T7" fmla="*/ 0 h 47"/>
                <a:gd name="T8" fmla="*/ 47 w 47"/>
                <a:gd name="T9" fmla="*/ 46 h 47"/>
                <a:gd name="T10" fmla="*/ 47 w 47"/>
                <a:gd name="T11" fmla="*/ 47 h 47"/>
                <a:gd name="T12" fmla="*/ 46 w 47"/>
                <a:gd name="T13" fmla="*/ 47 h 47"/>
                <a:gd name="T14" fmla="*/ 24 w 47"/>
                <a:gd name="T15" fmla="*/ 47 h 47"/>
                <a:gd name="T16" fmla="*/ 24 w 47"/>
                <a:gd name="T17" fmla="*/ 46 h 47"/>
                <a:gd name="T18" fmla="*/ 46 w 47"/>
                <a:gd name="T19" fmla="*/ 46 h 47"/>
                <a:gd name="T20" fmla="*/ 46 w 47"/>
                <a:gd name="T21" fmla="*/ 0 h 47"/>
                <a:gd name="T22" fmla="*/ 24 w 47"/>
                <a:gd name="T23" fmla="*/ 0 h 47"/>
                <a:gd name="T24" fmla="*/ 24 w 47"/>
                <a:gd name="T25" fmla="*/ 0 h 47"/>
                <a:gd name="T26" fmla="*/ 0 w 47"/>
                <a:gd name="T27" fmla="*/ 0 h 47"/>
                <a:gd name="T28" fmla="*/ 24 w 47"/>
                <a:gd name="T29" fmla="*/ 0 h 47"/>
                <a:gd name="T30" fmla="*/ 24 w 47"/>
                <a:gd name="T31" fmla="*/ 0 h 47"/>
                <a:gd name="T32" fmla="*/ 0 w 47"/>
                <a:gd name="T33" fmla="*/ 0 h 47"/>
                <a:gd name="T34" fmla="*/ 0 w 47"/>
                <a:gd name="T35" fmla="*/ 46 h 47"/>
                <a:gd name="T36" fmla="*/ 24 w 47"/>
                <a:gd name="T37" fmla="*/ 46 h 47"/>
                <a:gd name="T38" fmla="*/ 24 w 47"/>
                <a:gd name="T39" fmla="*/ 47 h 47"/>
                <a:gd name="T40" fmla="*/ 0 w 47"/>
                <a:gd name="T41" fmla="*/ 47 h 47"/>
                <a:gd name="T42" fmla="*/ 0 w 47"/>
                <a:gd name="T43" fmla="*/ 47 h 47"/>
                <a:gd name="T44" fmla="*/ 0 w 47"/>
                <a:gd name="T45" fmla="*/ 46 h 47"/>
                <a:gd name="T46" fmla="*/ 0 w 47"/>
                <a:gd name="T47" fmla="*/ 0 h 47"/>
                <a:gd name="T48" fmla="*/ 0 w 47"/>
                <a:gd name="T49" fmla="*/ 0 h 47"/>
                <a:gd name="T50" fmla="*/ 0 w 47"/>
                <a:gd name="T51"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7">
                  <a:moveTo>
                    <a:pt x="24" y="0"/>
                  </a:moveTo>
                  <a:lnTo>
                    <a:pt x="46" y="0"/>
                  </a:lnTo>
                  <a:lnTo>
                    <a:pt x="47" y="0"/>
                  </a:lnTo>
                  <a:lnTo>
                    <a:pt x="47" y="0"/>
                  </a:lnTo>
                  <a:lnTo>
                    <a:pt x="47" y="46"/>
                  </a:lnTo>
                  <a:lnTo>
                    <a:pt x="47" y="47"/>
                  </a:lnTo>
                  <a:lnTo>
                    <a:pt x="46" y="47"/>
                  </a:lnTo>
                  <a:lnTo>
                    <a:pt x="24" y="47"/>
                  </a:lnTo>
                  <a:lnTo>
                    <a:pt x="24" y="46"/>
                  </a:lnTo>
                  <a:lnTo>
                    <a:pt x="46" y="46"/>
                  </a:lnTo>
                  <a:lnTo>
                    <a:pt x="46" y="0"/>
                  </a:lnTo>
                  <a:lnTo>
                    <a:pt x="24" y="0"/>
                  </a:lnTo>
                  <a:lnTo>
                    <a:pt x="24" y="0"/>
                  </a:lnTo>
                  <a:close/>
                  <a:moveTo>
                    <a:pt x="0" y="0"/>
                  </a:moveTo>
                  <a:lnTo>
                    <a:pt x="24" y="0"/>
                  </a:lnTo>
                  <a:lnTo>
                    <a:pt x="24" y="0"/>
                  </a:lnTo>
                  <a:lnTo>
                    <a:pt x="0" y="0"/>
                  </a:lnTo>
                  <a:lnTo>
                    <a:pt x="0" y="46"/>
                  </a:lnTo>
                  <a:lnTo>
                    <a:pt x="24" y="46"/>
                  </a:lnTo>
                  <a:lnTo>
                    <a:pt x="24" y="47"/>
                  </a:lnTo>
                  <a:lnTo>
                    <a:pt x="0" y="47"/>
                  </a:lnTo>
                  <a:lnTo>
                    <a:pt x="0" y="47"/>
                  </a:lnTo>
                  <a:lnTo>
                    <a:pt x="0" y="46"/>
                  </a:lnTo>
                  <a:lnTo>
                    <a:pt x="0" y="0"/>
                  </a:lnTo>
                  <a:lnTo>
                    <a:pt x="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24" name="Rectangle 1216"/>
            <p:cNvSpPr>
              <a:spLocks noChangeArrowheads="1"/>
            </p:cNvSpPr>
            <p:nvPr/>
          </p:nvSpPr>
          <p:spPr bwMode="auto">
            <a:xfrm>
              <a:off x="1999455" y="4722974"/>
              <a:ext cx="73025" cy="74613"/>
            </a:xfrm>
            <a:prstGeom prst="rect">
              <a:avLst/>
            </a:prstGeom>
            <a:solidFill>
              <a:srgbClr val="ECC4B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25" name="Freeform 1217"/>
            <p:cNvSpPr>
              <a:spLocks noEditPoints="1"/>
            </p:cNvSpPr>
            <p:nvPr/>
          </p:nvSpPr>
          <p:spPr bwMode="auto">
            <a:xfrm>
              <a:off x="1999455" y="4722974"/>
              <a:ext cx="74613" cy="74613"/>
            </a:xfrm>
            <a:custGeom>
              <a:avLst/>
              <a:gdLst>
                <a:gd name="T0" fmla="*/ 24 w 47"/>
                <a:gd name="T1" fmla="*/ 46 h 47"/>
                <a:gd name="T2" fmla="*/ 46 w 47"/>
                <a:gd name="T3" fmla="*/ 46 h 47"/>
                <a:gd name="T4" fmla="*/ 46 w 47"/>
                <a:gd name="T5" fmla="*/ 1 h 47"/>
                <a:gd name="T6" fmla="*/ 24 w 47"/>
                <a:gd name="T7" fmla="*/ 1 h 47"/>
                <a:gd name="T8" fmla="*/ 24 w 47"/>
                <a:gd name="T9" fmla="*/ 0 h 47"/>
                <a:gd name="T10" fmla="*/ 46 w 47"/>
                <a:gd name="T11" fmla="*/ 0 h 47"/>
                <a:gd name="T12" fmla="*/ 47 w 47"/>
                <a:gd name="T13" fmla="*/ 0 h 47"/>
                <a:gd name="T14" fmla="*/ 47 w 47"/>
                <a:gd name="T15" fmla="*/ 0 h 47"/>
                <a:gd name="T16" fmla="*/ 47 w 47"/>
                <a:gd name="T17" fmla="*/ 47 h 47"/>
                <a:gd name="T18" fmla="*/ 47 w 47"/>
                <a:gd name="T19" fmla="*/ 47 h 47"/>
                <a:gd name="T20" fmla="*/ 46 w 47"/>
                <a:gd name="T21" fmla="*/ 47 h 47"/>
                <a:gd name="T22" fmla="*/ 24 w 47"/>
                <a:gd name="T23" fmla="*/ 47 h 47"/>
                <a:gd name="T24" fmla="*/ 24 w 47"/>
                <a:gd name="T25" fmla="*/ 46 h 47"/>
                <a:gd name="T26" fmla="*/ 0 w 47"/>
                <a:gd name="T27" fmla="*/ 46 h 47"/>
                <a:gd name="T28" fmla="*/ 24 w 47"/>
                <a:gd name="T29" fmla="*/ 46 h 47"/>
                <a:gd name="T30" fmla="*/ 24 w 47"/>
                <a:gd name="T31" fmla="*/ 47 h 47"/>
                <a:gd name="T32" fmla="*/ 0 w 47"/>
                <a:gd name="T33" fmla="*/ 47 h 47"/>
                <a:gd name="T34" fmla="*/ 0 w 47"/>
                <a:gd name="T35" fmla="*/ 47 h 47"/>
                <a:gd name="T36" fmla="*/ 0 w 47"/>
                <a:gd name="T37" fmla="*/ 47 h 47"/>
                <a:gd name="T38" fmla="*/ 0 w 47"/>
                <a:gd name="T39" fmla="*/ 0 h 47"/>
                <a:gd name="T40" fmla="*/ 0 w 47"/>
                <a:gd name="T41" fmla="*/ 0 h 47"/>
                <a:gd name="T42" fmla="*/ 0 w 47"/>
                <a:gd name="T43" fmla="*/ 0 h 47"/>
                <a:gd name="T44" fmla="*/ 24 w 47"/>
                <a:gd name="T45" fmla="*/ 0 h 47"/>
                <a:gd name="T46" fmla="*/ 24 w 47"/>
                <a:gd name="T47" fmla="*/ 1 h 47"/>
                <a:gd name="T48" fmla="*/ 0 w 47"/>
                <a:gd name="T49" fmla="*/ 1 h 47"/>
                <a:gd name="T50" fmla="*/ 0 w 47"/>
                <a:gd name="T51" fmla="*/ 4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7">
                  <a:moveTo>
                    <a:pt x="24" y="46"/>
                  </a:moveTo>
                  <a:lnTo>
                    <a:pt x="46" y="46"/>
                  </a:lnTo>
                  <a:lnTo>
                    <a:pt x="46" y="1"/>
                  </a:lnTo>
                  <a:lnTo>
                    <a:pt x="24" y="1"/>
                  </a:lnTo>
                  <a:lnTo>
                    <a:pt x="24" y="0"/>
                  </a:lnTo>
                  <a:lnTo>
                    <a:pt x="46" y="0"/>
                  </a:lnTo>
                  <a:lnTo>
                    <a:pt x="47" y="0"/>
                  </a:lnTo>
                  <a:lnTo>
                    <a:pt x="47" y="0"/>
                  </a:lnTo>
                  <a:lnTo>
                    <a:pt x="47" y="47"/>
                  </a:lnTo>
                  <a:lnTo>
                    <a:pt x="47" y="47"/>
                  </a:lnTo>
                  <a:lnTo>
                    <a:pt x="46" y="47"/>
                  </a:lnTo>
                  <a:lnTo>
                    <a:pt x="24" y="47"/>
                  </a:lnTo>
                  <a:lnTo>
                    <a:pt x="24" y="46"/>
                  </a:lnTo>
                  <a:close/>
                  <a:moveTo>
                    <a:pt x="0" y="46"/>
                  </a:moveTo>
                  <a:lnTo>
                    <a:pt x="24" y="46"/>
                  </a:lnTo>
                  <a:lnTo>
                    <a:pt x="24" y="47"/>
                  </a:lnTo>
                  <a:lnTo>
                    <a:pt x="0" y="47"/>
                  </a:lnTo>
                  <a:lnTo>
                    <a:pt x="0" y="47"/>
                  </a:lnTo>
                  <a:lnTo>
                    <a:pt x="0" y="47"/>
                  </a:lnTo>
                  <a:lnTo>
                    <a:pt x="0" y="0"/>
                  </a:lnTo>
                  <a:lnTo>
                    <a:pt x="0" y="0"/>
                  </a:lnTo>
                  <a:lnTo>
                    <a:pt x="0" y="0"/>
                  </a:lnTo>
                  <a:lnTo>
                    <a:pt x="24" y="0"/>
                  </a:lnTo>
                  <a:lnTo>
                    <a:pt x="24" y="1"/>
                  </a:lnTo>
                  <a:lnTo>
                    <a:pt x="0" y="1"/>
                  </a:lnTo>
                  <a:lnTo>
                    <a:pt x="0" y="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26" name="Rectangle 1218"/>
            <p:cNvSpPr>
              <a:spLocks noChangeArrowheads="1"/>
            </p:cNvSpPr>
            <p:nvPr/>
          </p:nvSpPr>
          <p:spPr bwMode="auto">
            <a:xfrm>
              <a:off x="1999455" y="4870611"/>
              <a:ext cx="73025" cy="71438"/>
            </a:xfrm>
            <a:prstGeom prst="rect">
              <a:avLst/>
            </a:prstGeom>
            <a:solidFill>
              <a:srgbClr val="EE2D3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27" name="Freeform 1219"/>
            <p:cNvSpPr>
              <a:spLocks noEditPoints="1"/>
            </p:cNvSpPr>
            <p:nvPr/>
          </p:nvSpPr>
          <p:spPr bwMode="auto">
            <a:xfrm>
              <a:off x="1999455" y="4870611"/>
              <a:ext cx="74613" cy="71438"/>
            </a:xfrm>
            <a:custGeom>
              <a:avLst/>
              <a:gdLst>
                <a:gd name="T0" fmla="*/ 24 w 47"/>
                <a:gd name="T1" fmla="*/ 45 h 45"/>
                <a:gd name="T2" fmla="*/ 46 w 47"/>
                <a:gd name="T3" fmla="*/ 45 h 45"/>
                <a:gd name="T4" fmla="*/ 46 w 47"/>
                <a:gd name="T5" fmla="*/ 0 h 45"/>
                <a:gd name="T6" fmla="*/ 24 w 47"/>
                <a:gd name="T7" fmla="*/ 0 h 45"/>
                <a:gd name="T8" fmla="*/ 24 w 47"/>
                <a:gd name="T9" fmla="*/ 0 h 45"/>
                <a:gd name="T10" fmla="*/ 46 w 47"/>
                <a:gd name="T11" fmla="*/ 0 h 45"/>
                <a:gd name="T12" fmla="*/ 47 w 47"/>
                <a:gd name="T13" fmla="*/ 0 h 45"/>
                <a:gd name="T14" fmla="*/ 47 w 47"/>
                <a:gd name="T15" fmla="*/ 0 h 45"/>
                <a:gd name="T16" fmla="*/ 47 w 47"/>
                <a:gd name="T17" fmla="*/ 45 h 45"/>
                <a:gd name="T18" fmla="*/ 47 w 47"/>
                <a:gd name="T19" fmla="*/ 45 h 45"/>
                <a:gd name="T20" fmla="*/ 46 w 47"/>
                <a:gd name="T21" fmla="*/ 45 h 45"/>
                <a:gd name="T22" fmla="*/ 24 w 47"/>
                <a:gd name="T23" fmla="*/ 45 h 45"/>
                <a:gd name="T24" fmla="*/ 24 w 47"/>
                <a:gd name="T25" fmla="*/ 45 h 45"/>
                <a:gd name="T26" fmla="*/ 0 w 47"/>
                <a:gd name="T27" fmla="*/ 45 h 45"/>
                <a:gd name="T28" fmla="*/ 24 w 47"/>
                <a:gd name="T29" fmla="*/ 45 h 45"/>
                <a:gd name="T30" fmla="*/ 24 w 47"/>
                <a:gd name="T31" fmla="*/ 45 h 45"/>
                <a:gd name="T32" fmla="*/ 0 w 47"/>
                <a:gd name="T33" fmla="*/ 45 h 45"/>
                <a:gd name="T34" fmla="*/ 0 w 47"/>
                <a:gd name="T35" fmla="*/ 45 h 45"/>
                <a:gd name="T36" fmla="*/ 0 w 47"/>
                <a:gd name="T37" fmla="*/ 45 h 45"/>
                <a:gd name="T38" fmla="*/ 0 w 47"/>
                <a:gd name="T39" fmla="*/ 0 h 45"/>
                <a:gd name="T40" fmla="*/ 0 w 47"/>
                <a:gd name="T41" fmla="*/ 0 h 45"/>
                <a:gd name="T42" fmla="*/ 0 w 47"/>
                <a:gd name="T43" fmla="*/ 0 h 45"/>
                <a:gd name="T44" fmla="*/ 24 w 47"/>
                <a:gd name="T45" fmla="*/ 0 h 45"/>
                <a:gd name="T46" fmla="*/ 24 w 47"/>
                <a:gd name="T47" fmla="*/ 0 h 45"/>
                <a:gd name="T48" fmla="*/ 0 w 47"/>
                <a:gd name="T49" fmla="*/ 0 h 45"/>
                <a:gd name="T50" fmla="*/ 0 w 47"/>
                <a:gd name="T51"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5">
                  <a:moveTo>
                    <a:pt x="24" y="45"/>
                  </a:moveTo>
                  <a:lnTo>
                    <a:pt x="46" y="45"/>
                  </a:lnTo>
                  <a:lnTo>
                    <a:pt x="46" y="0"/>
                  </a:lnTo>
                  <a:lnTo>
                    <a:pt x="24" y="0"/>
                  </a:lnTo>
                  <a:lnTo>
                    <a:pt x="24" y="0"/>
                  </a:lnTo>
                  <a:lnTo>
                    <a:pt x="46" y="0"/>
                  </a:lnTo>
                  <a:lnTo>
                    <a:pt x="47" y="0"/>
                  </a:lnTo>
                  <a:lnTo>
                    <a:pt x="47" y="0"/>
                  </a:lnTo>
                  <a:lnTo>
                    <a:pt x="47" y="45"/>
                  </a:lnTo>
                  <a:lnTo>
                    <a:pt x="47" y="45"/>
                  </a:lnTo>
                  <a:lnTo>
                    <a:pt x="46" y="45"/>
                  </a:lnTo>
                  <a:lnTo>
                    <a:pt x="24" y="45"/>
                  </a:lnTo>
                  <a:lnTo>
                    <a:pt x="24" y="45"/>
                  </a:lnTo>
                  <a:close/>
                  <a:moveTo>
                    <a:pt x="0" y="45"/>
                  </a:moveTo>
                  <a:lnTo>
                    <a:pt x="24" y="45"/>
                  </a:lnTo>
                  <a:lnTo>
                    <a:pt x="24" y="45"/>
                  </a:lnTo>
                  <a:lnTo>
                    <a:pt x="0" y="45"/>
                  </a:lnTo>
                  <a:lnTo>
                    <a:pt x="0" y="45"/>
                  </a:lnTo>
                  <a:lnTo>
                    <a:pt x="0" y="45"/>
                  </a:lnTo>
                  <a:lnTo>
                    <a:pt x="0" y="0"/>
                  </a:lnTo>
                  <a:lnTo>
                    <a:pt x="0" y="0"/>
                  </a:lnTo>
                  <a:lnTo>
                    <a:pt x="0" y="0"/>
                  </a:lnTo>
                  <a:lnTo>
                    <a:pt x="24" y="0"/>
                  </a:lnTo>
                  <a:lnTo>
                    <a:pt x="24" y="0"/>
                  </a:lnTo>
                  <a:lnTo>
                    <a:pt x="0" y="0"/>
                  </a:lnTo>
                  <a:lnTo>
                    <a:pt x="0" y="4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29" name="Rectangle 1220"/>
            <p:cNvSpPr>
              <a:spLocks noChangeArrowheads="1"/>
            </p:cNvSpPr>
            <p:nvPr/>
          </p:nvSpPr>
          <p:spPr bwMode="auto">
            <a:xfrm>
              <a:off x="1999455" y="4797586"/>
              <a:ext cx="73025" cy="73025"/>
            </a:xfrm>
            <a:prstGeom prst="rect">
              <a:avLst/>
            </a:prstGeom>
            <a:solidFill>
              <a:srgbClr val="EE2D3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31" name="Freeform 1221"/>
            <p:cNvSpPr>
              <a:spLocks noEditPoints="1"/>
            </p:cNvSpPr>
            <p:nvPr/>
          </p:nvSpPr>
          <p:spPr bwMode="auto">
            <a:xfrm>
              <a:off x="1999455" y="4795999"/>
              <a:ext cx="74613" cy="74613"/>
            </a:xfrm>
            <a:custGeom>
              <a:avLst/>
              <a:gdLst>
                <a:gd name="T0" fmla="*/ 24 w 47"/>
                <a:gd name="T1" fmla="*/ 0 h 47"/>
                <a:gd name="T2" fmla="*/ 46 w 47"/>
                <a:gd name="T3" fmla="*/ 0 h 47"/>
                <a:gd name="T4" fmla="*/ 47 w 47"/>
                <a:gd name="T5" fmla="*/ 0 h 47"/>
                <a:gd name="T6" fmla="*/ 47 w 47"/>
                <a:gd name="T7" fmla="*/ 1 h 47"/>
                <a:gd name="T8" fmla="*/ 47 w 47"/>
                <a:gd name="T9" fmla="*/ 47 h 47"/>
                <a:gd name="T10" fmla="*/ 47 w 47"/>
                <a:gd name="T11" fmla="*/ 47 h 47"/>
                <a:gd name="T12" fmla="*/ 46 w 47"/>
                <a:gd name="T13" fmla="*/ 47 h 47"/>
                <a:gd name="T14" fmla="*/ 24 w 47"/>
                <a:gd name="T15" fmla="*/ 47 h 47"/>
                <a:gd name="T16" fmla="*/ 24 w 47"/>
                <a:gd name="T17" fmla="*/ 47 h 47"/>
                <a:gd name="T18" fmla="*/ 46 w 47"/>
                <a:gd name="T19" fmla="*/ 47 h 47"/>
                <a:gd name="T20" fmla="*/ 46 w 47"/>
                <a:gd name="T21" fmla="*/ 1 h 47"/>
                <a:gd name="T22" fmla="*/ 24 w 47"/>
                <a:gd name="T23" fmla="*/ 1 h 47"/>
                <a:gd name="T24" fmla="*/ 24 w 47"/>
                <a:gd name="T25" fmla="*/ 0 h 47"/>
                <a:gd name="T26" fmla="*/ 0 w 47"/>
                <a:gd name="T27" fmla="*/ 0 h 47"/>
                <a:gd name="T28" fmla="*/ 24 w 47"/>
                <a:gd name="T29" fmla="*/ 0 h 47"/>
                <a:gd name="T30" fmla="*/ 24 w 47"/>
                <a:gd name="T31" fmla="*/ 1 h 47"/>
                <a:gd name="T32" fmla="*/ 0 w 47"/>
                <a:gd name="T33" fmla="*/ 1 h 47"/>
                <a:gd name="T34" fmla="*/ 0 w 47"/>
                <a:gd name="T35" fmla="*/ 47 h 47"/>
                <a:gd name="T36" fmla="*/ 24 w 47"/>
                <a:gd name="T37" fmla="*/ 47 h 47"/>
                <a:gd name="T38" fmla="*/ 24 w 47"/>
                <a:gd name="T39" fmla="*/ 47 h 47"/>
                <a:gd name="T40" fmla="*/ 0 w 47"/>
                <a:gd name="T41" fmla="*/ 47 h 47"/>
                <a:gd name="T42" fmla="*/ 0 w 47"/>
                <a:gd name="T43" fmla="*/ 47 h 47"/>
                <a:gd name="T44" fmla="*/ 0 w 47"/>
                <a:gd name="T45" fmla="*/ 47 h 47"/>
                <a:gd name="T46" fmla="*/ 0 w 47"/>
                <a:gd name="T47" fmla="*/ 1 h 47"/>
                <a:gd name="T48" fmla="*/ 0 w 47"/>
                <a:gd name="T49" fmla="*/ 0 h 47"/>
                <a:gd name="T50" fmla="*/ 0 w 47"/>
                <a:gd name="T51"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7">
                  <a:moveTo>
                    <a:pt x="24" y="0"/>
                  </a:moveTo>
                  <a:lnTo>
                    <a:pt x="46" y="0"/>
                  </a:lnTo>
                  <a:lnTo>
                    <a:pt x="47" y="0"/>
                  </a:lnTo>
                  <a:lnTo>
                    <a:pt x="47" y="1"/>
                  </a:lnTo>
                  <a:lnTo>
                    <a:pt x="47" y="47"/>
                  </a:lnTo>
                  <a:lnTo>
                    <a:pt x="47" y="47"/>
                  </a:lnTo>
                  <a:lnTo>
                    <a:pt x="46" y="47"/>
                  </a:lnTo>
                  <a:lnTo>
                    <a:pt x="24" y="47"/>
                  </a:lnTo>
                  <a:lnTo>
                    <a:pt x="24" y="47"/>
                  </a:lnTo>
                  <a:lnTo>
                    <a:pt x="46" y="47"/>
                  </a:lnTo>
                  <a:lnTo>
                    <a:pt x="46" y="1"/>
                  </a:lnTo>
                  <a:lnTo>
                    <a:pt x="24" y="1"/>
                  </a:lnTo>
                  <a:lnTo>
                    <a:pt x="24" y="0"/>
                  </a:lnTo>
                  <a:close/>
                  <a:moveTo>
                    <a:pt x="0" y="0"/>
                  </a:moveTo>
                  <a:lnTo>
                    <a:pt x="24" y="0"/>
                  </a:lnTo>
                  <a:lnTo>
                    <a:pt x="24" y="1"/>
                  </a:lnTo>
                  <a:lnTo>
                    <a:pt x="0" y="1"/>
                  </a:lnTo>
                  <a:lnTo>
                    <a:pt x="0" y="47"/>
                  </a:lnTo>
                  <a:lnTo>
                    <a:pt x="24" y="47"/>
                  </a:lnTo>
                  <a:lnTo>
                    <a:pt x="24" y="47"/>
                  </a:lnTo>
                  <a:lnTo>
                    <a:pt x="0" y="47"/>
                  </a:lnTo>
                  <a:lnTo>
                    <a:pt x="0" y="47"/>
                  </a:lnTo>
                  <a:lnTo>
                    <a:pt x="0" y="47"/>
                  </a:lnTo>
                  <a:lnTo>
                    <a:pt x="0" y="1"/>
                  </a:lnTo>
                  <a:lnTo>
                    <a:pt x="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32" name="Rectangle 1222"/>
            <p:cNvSpPr>
              <a:spLocks noChangeArrowheads="1"/>
            </p:cNvSpPr>
            <p:nvPr/>
          </p:nvSpPr>
          <p:spPr bwMode="auto">
            <a:xfrm>
              <a:off x="1999455" y="4942049"/>
              <a:ext cx="73025" cy="73025"/>
            </a:xfrm>
            <a:prstGeom prst="rect">
              <a:avLst/>
            </a:prstGeom>
            <a:solidFill>
              <a:srgbClr val="EE2D3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33" name="Freeform 1223"/>
            <p:cNvSpPr>
              <a:spLocks noEditPoints="1"/>
            </p:cNvSpPr>
            <p:nvPr/>
          </p:nvSpPr>
          <p:spPr bwMode="auto">
            <a:xfrm>
              <a:off x="1999455" y="4942049"/>
              <a:ext cx="74613" cy="74613"/>
            </a:xfrm>
            <a:custGeom>
              <a:avLst/>
              <a:gdLst>
                <a:gd name="T0" fmla="*/ 24 w 47"/>
                <a:gd name="T1" fmla="*/ 0 h 47"/>
                <a:gd name="T2" fmla="*/ 46 w 47"/>
                <a:gd name="T3" fmla="*/ 0 h 47"/>
                <a:gd name="T4" fmla="*/ 47 w 47"/>
                <a:gd name="T5" fmla="*/ 0 h 47"/>
                <a:gd name="T6" fmla="*/ 47 w 47"/>
                <a:gd name="T7" fmla="*/ 0 h 47"/>
                <a:gd name="T8" fmla="*/ 47 w 47"/>
                <a:gd name="T9" fmla="*/ 46 h 47"/>
                <a:gd name="T10" fmla="*/ 47 w 47"/>
                <a:gd name="T11" fmla="*/ 47 h 47"/>
                <a:gd name="T12" fmla="*/ 46 w 47"/>
                <a:gd name="T13" fmla="*/ 47 h 47"/>
                <a:gd name="T14" fmla="*/ 24 w 47"/>
                <a:gd name="T15" fmla="*/ 47 h 47"/>
                <a:gd name="T16" fmla="*/ 24 w 47"/>
                <a:gd name="T17" fmla="*/ 46 h 47"/>
                <a:gd name="T18" fmla="*/ 46 w 47"/>
                <a:gd name="T19" fmla="*/ 46 h 47"/>
                <a:gd name="T20" fmla="*/ 46 w 47"/>
                <a:gd name="T21" fmla="*/ 0 h 47"/>
                <a:gd name="T22" fmla="*/ 24 w 47"/>
                <a:gd name="T23" fmla="*/ 0 h 47"/>
                <a:gd name="T24" fmla="*/ 24 w 47"/>
                <a:gd name="T25" fmla="*/ 0 h 47"/>
                <a:gd name="T26" fmla="*/ 0 w 47"/>
                <a:gd name="T27" fmla="*/ 0 h 47"/>
                <a:gd name="T28" fmla="*/ 24 w 47"/>
                <a:gd name="T29" fmla="*/ 0 h 47"/>
                <a:gd name="T30" fmla="*/ 24 w 47"/>
                <a:gd name="T31" fmla="*/ 0 h 47"/>
                <a:gd name="T32" fmla="*/ 0 w 47"/>
                <a:gd name="T33" fmla="*/ 0 h 47"/>
                <a:gd name="T34" fmla="*/ 0 w 47"/>
                <a:gd name="T35" fmla="*/ 46 h 47"/>
                <a:gd name="T36" fmla="*/ 24 w 47"/>
                <a:gd name="T37" fmla="*/ 46 h 47"/>
                <a:gd name="T38" fmla="*/ 24 w 47"/>
                <a:gd name="T39" fmla="*/ 47 h 47"/>
                <a:gd name="T40" fmla="*/ 0 w 47"/>
                <a:gd name="T41" fmla="*/ 47 h 47"/>
                <a:gd name="T42" fmla="*/ 0 w 47"/>
                <a:gd name="T43" fmla="*/ 47 h 47"/>
                <a:gd name="T44" fmla="*/ 0 w 47"/>
                <a:gd name="T45" fmla="*/ 46 h 47"/>
                <a:gd name="T46" fmla="*/ 0 w 47"/>
                <a:gd name="T47" fmla="*/ 0 h 47"/>
                <a:gd name="T48" fmla="*/ 0 w 47"/>
                <a:gd name="T49" fmla="*/ 0 h 47"/>
                <a:gd name="T50" fmla="*/ 0 w 47"/>
                <a:gd name="T51"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7">
                  <a:moveTo>
                    <a:pt x="24" y="0"/>
                  </a:moveTo>
                  <a:lnTo>
                    <a:pt x="46" y="0"/>
                  </a:lnTo>
                  <a:lnTo>
                    <a:pt x="47" y="0"/>
                  </a:lnTo>
                  <a:lnTo>
                    <a:pt x="47" y="0"/>
                  </a:lnTo>
                  <a:lnTo>
                    <a:pt x="47" y="46"/>
                  </a:lnTo>
                  <a:lnTo>
                    <a:pt x="47" y="47"/>
                  </a:lnTo>
                  <a:lnTo>
                    <a:pt x="46" y="47"/>
                  </a:lnTo>
                  <a:lnTo>
                    <a:pt x="24" y="47"/>
                  </a:lnTo>
                  <a:lnTo>
                    <a:pt x="24" y="46"/>
                  </a:lnTo>
                  <a:lnTo>
                    <a:pt x="46" y="46"/>
                  </a:lnTo>
                  <a:lnTo>
                    <a:pt x="46" y="0"/>
                  </a:lnTo>
                  <a:lnTo>
                    <a:pt x="24" y="0"/>
                  </a:lnTo>
                  <a:lnTo>
                    <a:pt x="24" y="0"/>
                  </a:lnTo>
                  <a:close/>
                  <a:moveTo>
                    <a:pt x="0" y="0"/>
                  </a:moveTo>
                  <a:lnTo>
                    <a:pt x="24" y="0"/>
                  </a:lnTo>
                  <a:lnTo>
                    <a:pt x="24" y="0"/>
                  </a:lnTo>
                  <a:lnTo>
                    <a:pt x="0" y="0"/>
                  </a:lnTo>
                  <a:lnTo>
                    <a:pt x="0" y="46"/>
                  </a:lnTo>
                  <a:lnTo>
                    <a:pt x="24" y="46"/>
                  </a:lnTo>
                  <a:lnTo>
                    <a:pt x="24" y="47"/>
                  </a:lnTo>
                  <a:lnTo>
                    <a:pt x="0" y="47"/>
                  </a:lnTo>
                  <a:lnTo>
                    <a:pt x="0" y="47"/>
                  </a:lnTo>
                  <a:lnTo>
                    <a:pt x="0" y="46"/>
                  </a:lnTo>
                  <a:lnTo>
                    <a:pt x="0" y="0"/>
                  </a:lnTo>
                  <a:lnTo>
                    <a:pt x="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34" name="Rectangle 1224"/>
            <p:cNvSpPr>
              <a:spLocks noChangeArrowheads="1"/>
            </p:cNvSpPr>
            <p:nvPr/>
          </p:nvSpPr>
          <p:spPr bwMode="auto">
            <a:xfrm>
              <a:off x="1999455" y="5015074"/>
              <a:ext cx="73025" cy="74613"/>
            </a:xfrm>
            <a:prstGeom prst="rect">
              <a:avLst/>
            </a:prstGeom>
            <a:solidFill>
              <a:srgbClr val="249AB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35" name="Freeform 1225"/>
            <p:cNvSpPr>
              <a:spLocks noEditPoints="1"/>
            </p:cNvSpPr>
            <p:nvPr/>
          </p:nvSpPr>
          <p:spPr bwMode="auto">
            <a:xfrm>
              <a:off x="1999455" y="5015074"/>
              <a:ext cx="74613" cy="74613"/>
            </a:xfrm>
            <a:custGeom>
              <a:avLst/>
              <a:gdLst>
                <a:gd name="T0" fmla="*/ 24 w 47"/>
                <a:gd name="T1" fmla="*/ 47 h 47"/>
                <a:gd name="T2" fmla="*/ 46 w 47"/>
                <a:gd name="T3" fmla="*/ 47 h 47"/>
                <a:gd name="T4" fmla="*/ 46 w 47"/>
                <a:gd name="T5" fmla="*/ 1 h 47"/>
                <a:gd name="T6" fmla="*/ 24 w 47"/>
                <a:gd name="T7" fmla="*/ 1 h 47"/>
                <a:gd name="T8" fmla="*/ 24 w 47"/>
                <a:gd name="T9" fmla="*/ 0 h 47"/>
                <a:gd name="T10" fmla="*/ 46 w 47"/>
                <a:gd name="T11" fmla="*/ 0 h 47"/>
                <a:gd name="T12" fmla="*/ 47 w 47"/>
                <a:gd name="T13" fmla="*/ 0 h 47"/>
                <a:gd name="T14" fmla="*/ 47 w 47"/>
                <a:gd name="T15" fmla="*/ 0 h 47"/>
                <a:gd name="T16" fmla="*/ 47 w 47"/>
                <a:gd name="T17" fmla="*/ 47 h 47"/>
                <a:gd name="T18" fmla="*/ 47 w 47"/>
                <a:gd name="T19" fmla="*/ 47 h 47"/>
                <a:gd name="T20" fmla="*/ 46 w 47"/>
                <a:gd name="T21" fmla="*/ 47 h 47"/>
                <a:gd name="T22" fmla="*/ 24 w 47"/>
                <a:gd name="T23" fmla="*/ 47 h 47"/>
                <a:gd name="T24" fmla="*/ 24 w 47"/>
                <a:gd name="T25" fmla="*/ 47 h 47"/>
                <a:gd name="T26" fmla="*/ 0 w 47"/>
                <a:gd name="T27" fmla="*/ 47 h 47"/>
                <a:gd name="T28" fmla="*/ 24 w 47"/>
                <a:gd name="T29" fmla="*/ 47 h 47"/>
                <a:gd name="T30" fmla="*/ 24 w 47"/>
                <a:gd name="T31" fmla="*/ 47 h 47"/>
                <a:gd name="T32" fmla="*/ 0 w 47"/>
                <a:gd name="T33" fmla="*/ 47 h 47"/>
                <a:gd name="T34" fmla="*/ 0 w 47"/>
                <a:gd name="T35" fmla="*/ 47 h 47"/>
                <a:gd name="T36" fmla="*/ 0 w 47"/>
                <a:gd name="T37" fmla="*/ 47 h 47"/>
                <a:gd name="T38" fmla="*/ 0 w 47"/>
                <a:gd name="T39" fmla="*/ 0 h 47"/>
                <a:gd name="T40" fmla="*/ 0 w 47"/>
                <a:gd name="T41" fmla="*/ 0 h 47"/>
                <a:gd name="T42" fmla="*/ 0 w 47"/>
                <a:gd name="T43" fmla="*/ 0 h 47"/>
                <a:gd name="T44" fmla="*/ 24 w 47"/>
                <a:gd name="T45" fmla="*/ 0 h 47"/>
                <a:gd name="T46" fmla="*/ 24 w 47"/>
                <a:gd name="T47" fmla="*/ 1 h 47"/>
                <a:gd name="T48" fmla="*/ 0 w 47"/>
                <a:gd name="T49" fmla="*/ 1 h 47"/>
                <a:gd name="T50" fmla="*/ 0 w 47"/>
                <a:gd name="T51" fmla="*/ 4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7">
                  <a:moveTo>
                    <a:pt x="24" y="47"/>
                  </a:moveTo>
                  <a:lnTo>
                    <a:pt x="46" y="47"/>
                  </a:lnTo>
                  <a:lnTo>
                    <a:pt x="46" y="1"/>
                  </a:lnTo>
                  <a:lnTo>
                    <a:pt x="24" y="1"/>
                  </a:lnTo>
                  <a:lnTo>
                    <a:pt x="24" y="0"/>
                  </a:lnTo>
                  <a:lnTo>
                    <a:pt x="46" y="0"/>
                  </a:lnTo>
                  <a:lnTo>
                    <a:pt x="47" y="0"/>
                  </a:lnTo>
                  <a:lnTo>
                    <a:pt x="47" y="0"/>
                  </a:lnTo>
                  <a:lnTo>
                    <a:pt x="47" y="47"/>
                  </a:lnTo>
                  <a:lnTo>
                    <a:pt x="47" y="47"/>
                  </a:lnTo>
                  <a:lnTo>
                    <a:pt x="46" y="47"/>
                  </a:lnTo>
                  <a:lnTo>
                    <a:pt x="24" y="47"/>
                  </a:lnTo>
                  <a:lnTo>
                    <a:pt x="24" y="47"/>
                  </a:lnTo>
                  <a:close/>
                  <a:moveTo>
                    <a:pt x="0" y="47"/>
                  </a:moveTo>
                  <a:lnTo>
                    <a:pt x="24" y="47"/>
                  </a:lnTo>
                  <a:lnTo>
                    <a:pt x="24" y="47"/>
                  </a:lnTo>
                  <a:lnTo>
                    <a:pt x="0" y="47"/>
                  </a:lnTo>
                  <a:lnTo>
                    <a:pt x="0" y="47"/>
                  </a:lnTo>
                  <a:lnTo>
                    <a:pt x="0" y="47"/>
                  </a:lnTo>
                  <a:lnTo>
                    <a:pt x="0" y="0"/>
                  </a:lnTo>
                  <a:lnTo>
                    <a:pt x="0" y="0"/>
                  </a:lnTo>
                  <a:lnTo>
                    <a:pt x="0" y="0"/>
                  </a:lnTo>
                  <a:lnTo>
                    <a:pt x="24" y="0"/>
                  </a:lnTo>
                  <a:lnTo>
                    <a:pt x="24" y="1"/>
                  </a:lnTo>
                  <a:lnTo>
                    <a:pt x="0" y="1"/>
                  </a:lnTo>
                  <a:lnTo>
                    <a:pt x="0" y="4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36" name="Rectangle 1226"/>
            <p:cNvSpPr>
              <a:spLocks noChangeArrowheads="1"/>
            </p:cNvSpPr>
            <p:nvPr/>
          </p:nvSpPr>
          <p:spPr bwMode="auto">
            <a:xfrm>
              <a:off x="2072480" y="4576924"/>
              <a:ext cx="74613" cy="73025"/>
            </a:xfrm>
            <a:prstGeom prst="rect">
              <a:avLst/>
            </a:prstGeom>
            <a:solidFill>
              <a:srgbClr val="C66C2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37" name="Freeform 1227"/>
            <p:cNvSpPr>
              <a:spLocks noEditPoints="1"/>
            </p:cNvSpPr>
            <p:nvPr/>
          </p:nvSpPr>
          <p:spPr bwMode="auto">
            <a:xfrm>
              <a:off x="2072480" y="4575336"/>
              <a:ext cx="74613" cy="74613"/>
            </a:xfrm>
            <a:custGeom>
              <a:avLst/>
              <a:gdLst>
                <a:gd name="T0" fmla="*/ 47 w 47"/>
                <a:gd name="T1" fmla="*/ 47 h 47"/>
                <a:gd name="T2" fmla="*/ 24 w 47"/>
                <a:gd name="T3" fmla="*/ 47 h 47"/>
                <a:gd name="T4" fmla="*/ 24 w 47"/>
                <a:gd name="T5" fmla="*/ 47 h 47"/>
                <a:gd name="T6" fmla="*/ 46 w 47"/>
                <a:gd name="T7" fmla="*/ 47 h 47"/>
                <a:gd name="T8" fmla="*/ 46 w 47"/>
                <a:gd name="T9" fmla="*/ 1 h 47"/>
                <a:gd name="T10" fmla="*/ 24 w 47"/>
                <a:gd name="T11" fmla="*/ 1 h 47"/>
                <a:gd name="T12" fmla="*/ 24 w 47"/>
                <a:gd name="T13" fmla="*/ 0 h 47"/>
                <a:gd name="T14" fmla="*/ 47 w 47"/>
                <a:gd name="T15" fmla="*/ 0 h 47"/>
                <a:gd name="T16" fmla="*/ 47 w 47"/>
                <a:gd name="T17" fmla="*/ 0 h 47"/>
                <a:gd name="T18" fmla="*/ 47 w 47"/>
                <a:gd name="T19" fmla="*/ 1 h 47"/>
                <a:gd name="T20" fmla="*/ 47 w 47"/>
                <a:gd name="T21" fmla="*/ 47 h 47"/>
                <a:gd name="T22" fmla="*/ 47 w 47"/>
                <a:gd name="T23" fmla="*/ 47 h 47"/>
                <a:gd name="T24" fmla="*/ 47 w 47"/>
                <a:gd name="T25" fmla="*/ 47 h 47"/>
                <a:gd name="T26" fmla="*/ 24 w 47"/>
                <a:gd name="T27" fmla="*/ 47 h 47"/>
                <a:gd name="T28" fmla="*/ 0 w 47"/>
                <a:gd name="T29" fmla="*/ 47 h 47"/>
                <a:gd name="T30" fmla="*/ 0 w 47"/>
                <a:gd name="T31" fmla="*/ 47 h 47"/>
                <a:gd name="T32" fmla="*/ 0 w 47"/>
                <a:gd name="T33" fmla="*/ 47 h 47"/>
                <a:gd name="T34" fmla="*/ 0 w 47"/>
                <a:gd name="T35" fmla="*/ 1 h 47"/>
                <a:gd name="T36" fmla="*/ 0 w 47"/>
                <a:gd name="T37" fmla="*/ 0 h 47"/>
                <a:gd name="T38" fmla="*/ 0 w 47"/>
                <a:gd name="T39" fmla="*/ 0 h 47"/>
                <a:gd name="T40" fmla="*/ 24 w 47"/>
                <a:gd name="T41" fmla="*/ 0 h 47"/>
                <a:gd name="T42" fmla="*/ 24 w 47"/>
                <a:gd name="T43" fmla="*/ 1 h 47"/>
                <a:gd name="T44" fmla="*/ 1 w 47"/>
                <a:gd name="T45" fmla="*/ 1 h 47"/>
                <a:gd name="T46" fmla="*/ 1 w 47"/>
                <a:gd name="T47" fmla="*/ 47 h 47"/>
                <a:gd name="T48" fmla="*/ 24 w 47"/>
                <a:gd name="T49" fmla="*/ 47 h 47"/>
                <a:gd name="T50" fmla="*/ 24 w 47"/>
                <a:gd name="T51" fmla="*/ 4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7">
                  <a:moveTo>
                    <a:pt x="47" y="47"/>
                  </a:moveTo>
                  <a:lnTo>
                    <a:pt x="24" y="47"/>
                  </a:lnTo>
                  <a:lnTo>
                    <a:pt x="24" y="47"/>
                  </a:lnTo>
                  <a:lnTo>
                    <a:pt x="46" y="47"/>
                  </a:lnTo>
                  <a:lnTo>
                    <a:pt x="46" y="1"/>
                  </a:lnTo>
                  <a:lnTo>
                    <a:pt x="24" y="1"/>
                  </a:lnTo>
                  <a:lnTo>
                    <a:pt x="24" y="0"/>
                  </a:lnTo>
                  <a:lnTo>
                    <a:pt x="47" y="0"/>
                  </a:lnTo>
                  <a:lnTo>
                    <a:pt x="47" y="0"/>
                  </a:lnTo>
                  <a:lnTo>
                    <a:pt x="47" y="1"/>
                  </a:lnTo>
                  <a:lnTo>
                    <a:pt x="47" y="47"/>
                  </a:lnTo>
                  <a:lnTo>
                    <a:pt x="47" y="47"/>
                  </a:lnTo>
                  <a:lnTo>
                    <a:pt x="47" y="47"/>
                  </a:lnTo>
                  <a:close/>
                  <a:moveTo>
                    <a:pt x="24" y="47"/>
                  </a:moveTo>
                  <a:lnTo>
                    <a:pt x="0" y="47"/>
                  </a:lnTo>
                  <a:lnTo>
                    <a:pt x="0" y="47"/>
                  </a:lnTo>
                  <a:lnTo>
                    <a:pt x="0" y="47"/>
                  </a:lnTo>
                  <a:lnTo>
                    <a:pt x="0" y="1"/>
                  </a:lnTo>
                  <a:lnTo>
                    <a:pt x="0" y="0"/>
                  </a:lnTo>
                  <a:lnTo>
                    <a:pt x="0" y="0"/>
                  </a:lnTo>
                  <a:lnTo>
                    <a:pt x="24" y="0"/>
                  </a:lnTo>
                  <a:lnTo>
                    <a:pt x="24" y="1"/>
                  </a:lnTo>
                  <a:lnTo>
                    <a:pt x="1" y="1"/>
                  </a:lnTo>
                  <a:lnTo>
                    <a:pt x="1" y="47"/>
                  </a:lnTo>
                  <a:lnTo>
                    <a:pt x="24" y="47"/>
                  </a:lnTo>
                  <a:lnTo>
                    <a:pt x="24" y="4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38" name="Rectangle 1228"/>
            <p:cNvSpPr>
              <a:spLocks noChangeArrowheads="1"/>
            </p:cNvSpPr>
            <p:nvPr/>
          </p:nvSpPr>
          <p:spPr bwMode="auto">
            <a:xfrm>
              <a:off x="2072480" y="4502311"/>
              <a:ext cx="74613" cy="74613"/>
            </a:xfrm>
            <a:prstGeom prst="rect">
              <a:avLst/>
            </a:prstGeom>
            <a:solidFill>
              <a:srgbClr val="C66C2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39" name="Freeform 1229"/>
            <p:cNvSpPr>
              <a:spLocks noEditPoints="1"/>
            </p:cNvSpPr>
            <p:nvPr/>
          </p:nvSpPr>
          <p:spPr bwMode="auto">
            <a:xfrm>
              <a:off x="2072480" y="4502311"/>
              <a:ext cx="74613" cy="74613"/>
            </a:xfrm>
            <a:custGeom>
              <a:avLst/>
              <a:gdLst>
                <a:gd name="T0" fmla="*/ 46 w 47"/>
                <a:gd name="T1" fmla="*/ 1 h 47"/>
                <a:gd name="T2" fmla="*/ 24 w 47"/>
                <a:gd name="T3" fmla="*/ 1 h 47"/>
                <a:gd name="T4" fmla="*/ 24 w 47"/>
                <a:gd name="T5" fmla="*/ 0 h 47"/>
                <a:gd name="T6" fmla="*/ 47 w 47"/>
                <a:gd name="T7" fmla="*/ 0 h 47"/>
                <a:gd name="T8" fmla="*/ 47 w 47"/>
                <a:gd name="T9" fmla="*/ 0 h 47"/>
                <a:gd name="T10" fmla="*/ 47 w 47"/>
                <a:gd name="T11" fmla="*/ 0 h 47"/>
                <a:gd name="T12" fmla="*/ 47 w 47"/>
                <a:gd name="T13" fmla="*/ 47 h 47"/>
                <a:gd name="T14" fmla="*/ 47 w 47"/>
                <a:gd name="T15" fmla="*/ 47 h 47"/>
                <a:gd name="T16" fmla="*/ 47 w 47"/>
                <a:gd name="T17" fmla="*/ 47 h 47"/>
                <a:gd name="T18" fmla="*/ 24 w 47"/>
                <a:gd name="T19" fmla="*/ 47 h 47"/>
                <a:gd name="T20" fmla="*/ 24 w 47"/>
                <a:gd name="T21" fmla="*/ 46 h 47"/>
                <a:gd name="T22" fmla="*/ 46 w 47"/>
                <a:gd name="T23" fmla="*/ 46 h 47"/>
                <a:gd name="T24" fmla="*/ 46 w 47"/>
                <a:gd name="T25" fmla="*/ 1 h 47"/>
                <a:gd name="T26" fmla="*/ 24 w 47"/>
                <a:gd name="T27" fmla="*/ 1 h 47"/>
                <a:gd name="T28" fmla="*/ 1 w 47"/>
                <a:gd name="T29" fmla="*/ 1 h 47"/>
                <a:gd name="T30" fmla="*/ 1 w 47"/>
                <a:gd name="T31" fmla="*/ 46 h 47"/>
                <a:gd name="T32" fmla="*/ 24 w 47"/>
                <a:gd name="T33" fmla="*/ 46 h 47"/>
                <a:gd name="T34" fmla="*/ 24 w 47"/>
                <a:gd name="T35" fmla="*/ 47 h 47"/>
                <a:gd name="T36" fmla="*/ 0 w 47"/>
                <a:gd name="T37" fmla="*/ 47 h 47"/>
                <a:gd name="T38" fmla="*/ 0 w 47"/>
                <a:gd name="T39" fmla="*/ 47 h 47"/>
                <a:gd name="T40" fmla="*/ 0 w 47"/>
                <a:gd name="T41" fmla="*/ 47 h 47"/>
                <a:gd name="T42" fmla="*/ 0 w 47"/>
                <a:gd name="T43" fmla="*/ 0 h 47"/>
                <a:gd name="T44" fmla="*/ 0 w 47"/>
                <a:gd name="T45" fmla="*/ 0 h 47"/>
                <a:gd name="T46" fmla="*/ 0 w 47"/>
                <a:gd name="T47" fmla="*/ 0 h 47"/>
                <a:gd name="T48" fmla="*/ 24 w 47"/>
                <a:gd name="T49" fmla="*/ 0 h 47"/>
                <a:gd name="T50" fmla="*/ 24 w 47"/>
                <a:gd name="T51" fmla="*/ 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7">
                  <a:moveTo>
                    <a:pt x="46" y="1"/>
                  </a:moveTo>
                  <a:lnTo>
                    <a:pt x="24" y="1"/>
                  </a:lnTo>
                  <a:lnTo>
                    <a:pt x="24" y="0"/>
                  </a:lnTo>
                  <a:lnTo>
                    <a:pt x="47" y="0"/>
                  </a:lnTo>
                  <a:lnTo>
                    <a:pt x="47" y="0"/>
                  </a:lnTo>
                  <a:lnTo>
                    <a:pt x="47" y="0"/>
                  </a:lnTo>
                  <a:lnTo>
                    <a:pt x="47" y="47"/>
                  </a:lnTo>
                  <a:lnTo>
                    <a:pt x="47" y="47"/>
                  </a:lnTo>
                  <a:lnTo>
                    <a:pt x="47" y="47"/>
                  </a:lnTo>
                  <a:lnTo>
                    <a:pt x="24" y="47"/>
                  </a:lnTo>
                  <a:lnTo>
                    <a:pt x="24" y="46"/>
                  </a:lnTo>
                  <a:lnTo>
                    <a:pt x="46" y="46"/>
                  </a:lnTo>
                  <a:lnTo>
                    <a:pt x="46" y="1"/>
                  </a:lnTo>
                  <a:close/>
                  <a:moveTo>
                    <a:pt x="24" y="1"/>
                  </a:moveTo>
                  <a:lnTo>
                    <a:pt x="1" y="1"/>
                  </a:lnTo>
                  <a:lnTo>
                    <a:pt x="1" y="46"/>
                  </a:lnTo>
                  <a:lnTo>
                    <a:pt x="24" y="46"/>
                  </a:lnTo>
                  <a:lnTo>
                    <a:pt x="24" y="47"/>
                  </a:lnTo>
                  <a:lnTo>
                    <a:pt x="0" y="47"/>
                  </a:lnTo>
                  <a:lnTo>
                    <a:pt x="0" y="47"/>
                  </a:lnTo>
                  <a:lnTo>
                    <a:pt x="0" y="47"/>
                  </a:lnTo>
                  <a:lnTo>
                    <a:pt x="0" y="0"/>
                  </a:lnTo>
                  <a:lnTo>
                    <a:pt x="0" y="0"/>
                  </a:lnTo>
                  <a:lnTo>
                    <a:pt x="0" y="0"/>
                  </a:lnTo>
                  <a:lnTo>
                    <a:pt x="24" y="0"/>
                  </a:lnTo>
                  <a:lnTo>
                    <a:pt x="2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40" name="Rectangle 1230"/>
            <p:cNvSpPr>
              <a:spLocks noChangeArrowheads="1"/>
            </p:cNvSpPr>
            <p:nvPr/>
          </p:nvSpPr>
          <p:spPr bwMode="auto">
            <a:xfrm>
              <a:off x="2072480" y="4649949"/>
              <a:ext cx="74613" cy="73025"/>
            </a:xfrm>
            <a:prstGeom prst="rect">
              <a:avLst/>
            </a:prstGeom>
            <a:solidFill>
              <a:srgbClr val="C66C2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41" name="Freeform 1231"/>
            <p:cNvSpPr>
              <a:spLocks noEditPoints="1"/>
            </p:cNvSpPr>
            <p:nvPr/>
          </p:nvSpPr>
          <p:spPr bwMode="auto">
            <a:xfrm>
              <a:off x="2072480" y="4649949"/>
              <a:ext cx="74613" cy="74613"/>
            </a:xfrm>
            <a:custGeom>
              <a:avLst/>
              <a:gdLst>
                <a:gd name="T0" fmla="*/ 46 w 47"/>
                <a:gd name="T1" fmla="*/ 0 h 47"/>
                <a:gd name="T2" fmla="*/ 24 w 47"/>
                <a:gd name="T3" fmla="*/ 0 h 47"/>
                <a:gd name="T4" fmla="*/ 24 w 47"/>
                <a:gd name="T5" fmla="*/ 0 h 47"/>
                <a:gd name="T6" fmla="*/ 47 w 47"/>
                <a:gd name="T7" fmla="*/ 0 h 47"/>
                <a:gd name="T8" fmla="*/ 47 w 47"/>
                <a:gd name="T9" fmla="*/ 0 h 47"/>
                <a:gd name="T10" fmla="*/ 47 w 47"/>
                <a:gd name="T11" fmla="*/ 0 h 47"/>
                <a:gd name="T12" fmla="*/ 47 w 47"/>
                <a:gd name="T13" fmla="*/ 46 h 47"/>
                <a:gd name="T14" fmla="*/ 47 w 47"/>
                <a:gd name="T15" fmla="*/ 47 h 47"/>
                <a:gd name="T16" fmla="*/ 47 w 47"/>
                <a:gd name="T17" fmla="*/ 47 h 47"/>
                <a:gd name="T18" fmla="*/ 24 w 47"/>
                <a:gd name="T19" fmla="*/ 47 h 47"/>
                <a:gd name="T20" fmla="*/ 24 w 47"/>
                <a:gd name="T21" fmla="*/ 46 h 47"/>
                <a:gd name="T22" fmla="*/ 46 w 47"/>
                <a:gd name="T23" fmla="*/ 46 h 47"/>
                <a:gd name="T24" fmla="*/ 46 w 47"/>
                <a:gd name="T25" fmla="*/ 0 h 47"/>
                <a:gd name="T26" fmla="*/ 24 w 47"/>
                <a:gd name="T27" fmla="*/ 0 h 47"/>
                <a:gd name="T28" fmla="*/ 1 w 47"/>
                <a:gd name="T29" fmla="*/ 0 h 47"/>
                <a:gd name="T30" fmla="*/ 1 w 47"/>
                <a:gd name="T31" fmla="*/ 46 h 47"/>
                <a:gd name="T32" fmla="*/ 24 w 47"/>
                <a:gd name="T33" fmla="*/ 46 h 47"/>
                <a:gd name="T34" fmla="*/ 24 w 47"/>
                <a:gd name="T35" fmla="*/ 47 h 47"/>
                <a:gd name="T36" fmla="*/ 0 w 47"/>
                <a:gd name="T37" fmla="*/ 47 h 47"/>
                <a:gd name="T38" fmla="*/ 0 w 47"/>
                <a:gd name="T39" fmla="*/ 47 h 47"/>
                <a:gd name="T40" fmla="*/ 0 w 47"/>
                <a:gd name="T41" fmla="*/ 46 h 47"/>
                <a:gd name="T42" fmla="*/ 0 w 47"/>
                <a:gd name="T43" fmla="*/ 0 h 47"/>
                <a:gd name="T44" fmla="*/ 0 w 47"/>
                <a:gd name="T45" fmla="*/ 0 h 47"/>
                <a:gd name="T46" fmla="*/ 0 w 47"/>
                <a:gd name="T47" fmla="*/ 0 h 47"/>
                <a:gd name="T48" fmla="*/ 24 w 47"/>
                <a:gd name="T49" fmla="*/ 0 h 47"/>
                <a:gd name="T50" fmla="*/ 24 w 47"/>
                <a:gd name="T51"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7">
                  <a:moveTo>
                    <a:pt x="46" y="0"/>
                  </a:moveTo>
                  <a:lnTo>
                    <a:pt x="24" y="0"/>
                  </a:lnTo>
                  <a:lnTo>
                    <a:pt x="24" y="0"/>
                  </a:lnTo>
                  <a:lnTo>
                    <a:pt x="47" y="0"/>
                  </a:lnTo>
                  <a:lnTo>
                    <a:pt x="47" y="0"/>
                  </a:lnTo>
                  <a:lnTo>
                    <a:pt x="47" y="0"/>
                  </a:lnTo>
                  <a:lnTo>
                    <a:pt x="47" y="46"/>
                  </a:lnTo>
                  <a:lnTo>
                    <a:pt x="47" y="47"/>
                  </a:lnTo>
                  <a:lnTo>
                    <a:pt x="47" y="47"/>
                  </a:lnTo>
                  <a:lnTo>
                    <a:pt x="24" y="47"/>
                  </a:lnTo>
                  <a:lnTo>
                    <a:pt x="24" y="46"/>
                  </a:lnTo>
                  <a:lnTo>
                    <a:pt x="46" y="46"/>
                  </a:lnTo>
                  <a:lnTo>
                    <a:pt x="46" y="0"/>
                  </a:lnTo>
                  <a:close/>
                  <a:moveTo>
                    <a:pt x="24" y="0"/>
                  </a:moveTo>
                  <a:lnTo>
                    <a:pt x="1" y="0"/>
                  </a:lnTo>
                  <a:lnTo>
                    <a:pt x="1" y="46"/>
                  </a:lnTo>
                  <a:lnTo>
                    <a:pt x="24" y="46"/>
                  </a:lnTo>
                  <a:lnTo>
                    <a:pt x="24" y="47"/>
                  </a:lnTo>
                  <a:lnTo>
                    <a:pt x="0" y="47"/>
                  </a:lnTo>
                  <a:lnTo>
                    <a:pt x="0" y="47"/>
                  </a:lnTo>
                  <a:lnTo>
                    <a:pt x="0" y="46"/>
                  </a:lnTo>
                  <a:lnTo>
                    <a:pt x="0" y="0"/>
                  </a:lnTo>
                  <a:lnTo>
                    <a:pt x="0" y="0"/>
                  </a:lnTo>
                  <a:lnTo>
                    <a:pt x="0" y="0"/>
                  </a:lnTo>
                  <a:lnTo>
                    <a:pt x="24" y="0"/>
                  </a:lnTo>
                  <a:lnTo>
                    <a:pt x="2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42" name="Rectangle 1232"/>
            <p:cNvSpPr>
              <a:spLocks noChangeArrowheads="1"/>
            </p:cNvSpPr>
            <p:nvPr/>
          </p:nvSpPr>
          <p:spPr bwMode="auto">
            <a:xfrm>
              <a:off x="2072480" y="4870611"/>
              <a:ext cx="74613" cy="71438"/>
            </a:xfrm>
            <a:prstGeom prst="rect">
              <a:avLst/>
            </a:prstGeom>
            <a:solidFill>
              <a:srgbClr val="EE2D3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43" name="Freeform 1233"/>
            <p:cNvSpPr>
              <a:spLocks noEditPoints="1"/>
            </p:cNvSpPr>
            <p:nvPr/>
          </p:nvSpPr>
          <p:spPr bwMode="auto">
            <a:xfrm>
              <a:off x="2072480" y="4870611"/>
              <a:ext cx="74613" cy="71438"/>
            </a:xfrm>
            <a:custGeom>
              <a:avLst/>
              <a:gdLst>
                <a:gd name="T0" fmla="*/ 47 w 47"/>
                <a:gd name="T1" fmla="*/ 45 h 45"/>
                <a:gd name="T2" fmla="*/ 24 w 47"/>
                <a:gd name="T3" fmla="*/ 45 h 45"/>
                <a:gd name="T4" fmla="*/ 24 w 47"/>
                <a:gd name="T5" fmla="*/ 45 h 45"/>
                <a:gd name="T6" fmla="*/ 46 w 47"/>
                <a:gd name="T7" fmla="*/ 45 h 45"/>
                <a:gd name="T8" fmla="*/ 46 w 47"/>
                <a:gd name="T9" fmla="*/ 0 h 45"/>
                <a:gd name="T10" fmla="*/ 24 w 47"/>
                <a:gd name="T11" fmla="*/ 0 h 45"/>
                <a:gd name="T12" fmla="*/ 24 w 47"/>
                <a:gd name="T13" fmla="*/ 0 h 45"/>
                <a:gd name="T14" fmla="*/ 47 w 47"/>
                <a:gd name="T15" fmla="*/ 0 h 45"/>
                <a:gd name="T16" fmla="*/ 47 w 47"/>
                <a:gd name="T17" fmla="*/ 0 h 45"/>
                <a:gd name="T18" fmla="*/ 47 w 47"/>
                <a:gd name="T19" fmla="*/ 0 h 45"/>
                <a:gd name="T20" fmla="*/ 47 w 47"/>
                <a:gd name="T21" fmla="*/ 45 h 45"/>
                <a:gd name="T22" fmla="*/ 47 w 47"/>
                <a:gd name="T23" fmla="*/ 45 h 45"/>
                <a:gd name="T24" fmla="*/ 47 w 47"/>
                <a:gd name="T25" fmla="*/ 45 h 45"/>
                <a:gd name="T26" fmla="*/ 24 w 47"/>
                <a:gd name="T27" fmla="*/ 45 h 45"/>
                <a:gd name="T28" fmla="*/ 0 w 47"/>
                <a:gd name="T29" fmla="*/ 45 h 45"/>
                <a:gd name="T30" fmla="*/ 0 w 47"/>
                <a:gd name="T31" fmla="*/ 45 h 45"/>
                <a:gd name="T32" fmla="*/ 0 w 47"/>
                <a:gd name="T33" fmla="*/ 45 h 45"/>
                <a:gd name="T34" fmla="*/ 0 w 47"/>
                <a:gd name="T35" fmla="*/ 0 h 45"/>
                <a:gd name="T36" fmla="*/ 0 w 47"/>
                <a:gd name="T37" fmla="*/ 0 h 45"/>
                <a:gd name="T38" fmla="*/ 0 w 47"/>
                <a:gd name="T39" fmla="*/ 0 h 45"/>
                <a:gd name="T40" fmla="*/ 24 w 47"/>
                <a:gd name="T41" fmla="*/ 0 h 45"/>
                <a:gd name="T42" fmla="*/ 24 w 47"/>
                <a:gd name="T43" fmla="*/ 0 h 45"/>
                <a:gd name="T44" fmla="*/ 1 w 47"/>
                <a:gd name="T45" fmla="*/ 0 h 45"/>
                <a:gd name="T46" fmla="*/ 1 w 47"/>
                <a:gd name="T47" fmla="*/ 45 h 45"/>
                <a:gd name="T48" fmla="*/ 24 w 47"/>
                <a:gd name="T49" fmla="*/ 45 h 45"/>
                <a:gd name="T50" fmla="*/ 24 w 47"/>
                <a:gd name="T51"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5">
                  <a:moveTo>
                    <a:pt x="47" y="45"/>
                  </a:moveTo>
                  <a:lnTo>
                    <a:pt x="24" y="45"/>
                  </a:lnTo>
                  <a:lnTo>
                    <a:pt x="24" y="45"/>
                  </a:lnTo>
                  <a:lnTo>
                    <a:pt x="46" y="45"/>
                  </a:lnTo>
                  <a:lnTo>
                    <a:pt x="46" y="0"/>
                  </a:lnTo>
                  <a:lnTo>
                    <a:pt x="24" y="0"/>
                  </a:lnTo>
                  <a:lnTo>
                    <a:pt x="24" y="0"/>
                  </a:lnTo>
                  <a:lnTo>
                    <a:pt x="47" y="0"/>
                  </a:lnTo>
                  <a:lnTo>
                    <a:pt x="47" y="0"/>
                  </a:lnTo>
                  <a:lnTo>
                    <a:pt x="47" y="0"/>
                  </a:lnTo>
                  <a:lnTo>
                    <a:pt x="47" y="45"/>
                  </a:lnTo>
                  <a:lnTo>
                    <a:pt x="47" y="45"/>
                  </a:lnTo>
                  <a:lnTo>
                    <a:pt x="47" y="45"/>
                  </a:lnTo>
                  <a:close/>
                  <a:moveTo>
                    <a:pt x="24" y="45"/>
                  </a:moveTo>
                  <a:lnTo>
                    <a:pt x="0" y="45"/>
                  </a:lnTo>
                  <a:lnTo>
                    <a:pt x="0" y="45"/>
                  </a:lnTo>
                  <a:lnTo>
                    <a:pt x="0" y="45"/>
                  </a:lnTo>
                  <a:lnTo>
                    <a:pt x="0" y="0"/>
                  </a:lnTo>
                  <a:lnTo>
                    <a:pt x="0" y="0"/>
                  </a:lnTo>
                  <a:lnTo>
                    <a:pt x="0" y="0"/>
                  </a:lnTo>
                  <a:lnTo>
                    <a:pt x="24" y="0"/>
                  </a:lnTo>
                  <a:lnTo>
                    <a:pt x="24" y="0"/>
                  </a:lnTo>
                  <a:lnTo>
                    <a:pt x="1" y="0"/>
                  </a:lnTo>
                  <a:lnTo>
                    <a:pt x="1" y="45"/>
                  </a:lnTo>
                  <a:lnTo>
                    <a:pt x="24" y="45"/>
                  </a:lnTo>
                  <a:lnTo>
                    <a:pt x="24" y="4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44" name="Rectangle 1234"/>
            <p:cNvSpPr>
              <a:spLocks noChangeArrowheads="1"/>
            </p:cNvSpPr>
            <p:nvPr/>
          </p:nvSpPr>
          <p:spPr bwMode="auto">
            <a:xfrm>
              <a:off x="2072480" y="4797586"/>
              <a:ext cx="74613" cy="73025"/>
            </a:xfrm>
            <a:prstGeom prst="rect">
              <a:avLst/>
            </a:prstGeom>
            <a:solidFill>
              <a:srgbClr val="EE2D3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45" name="Freeform 1235"/>
            <p:cNvSpPr>
              <a:spLocks noEditPoints="1"/>
            </p:cNvSpPr>
            <p:nvPr/>
          </p:nvSpPr>
          <p:spPr bwMode="auto">
            <a:xfrm>
              <a:off x="2072480" y="4795999"/>
              <a:ext cx="74613" cy="74613"/>
            </a:xfrm>
            <a:custGeom>
              <a:avLst/>
              <a:gdLst>
                <a:gd name="T0" fmla="*/ 46 w 47"/>
                <a:gd name="T1" fmla="*/ 1 h 47"/>
                <a:gd name="T2" fmla="*/ 24 w 47"/>
                <a:gd name="T3" fmla="*/ 1 h 47"/>
                <a:gd name="T4" fmla="*/ 24 w 47"/>
                <a:gd name="T5" fmla="*/ 0 h 47"/>
                <a:gd name="T6" fmla="*/ 47 w 47"/>
                <a:gd name="T7" fmla="*/ 0 h 47"/>
                <a:gd name="T8" fmla="*/ 47 w 47"/>
                <a:gd name="T9" fmla="*/ 0 h 47"/>
                <a:gd name="T10" fmla="*/ 47 w 47"/>
                <a:gd name="T11" fmla="*/ 1 h 47"/>
                <a:gd name="T12" fmla="*/ 47 w 47"/>
                <a:gd name="T13" fmla="*/ 47 h 47"/>
                <a:gd name="T14" fmla="*/ 47 w 47"/>
                <a:gd name="T15" fmla="*/ 47 h 47"/>
                <a:gd name="T16" fmla="*/ 47 w 47"/>
                <a:gd name="T17" fmla="*/ 47 h 47"/>
                <a:gd name="T18" fmla="*/ 24 w 47"/>
                <a:gd name="T19" fmla="*/ 47 h 47"/>
                <a:gd name="T20" fmla="*/ 24 w 47"/>
                <a:gd name="T21" fmla="*/ 47 h 47"/>
                <a:gd name="T22" fmla="*/ 46 w 47"/>
                <a:gd name="T23" fmla="*/ 47 h 47"/>
                <a:gd name="T24" fmla="*/ 46 w 47"/>
                <a:gd name="T25" fmla="*/ 1 h 47"/>
                <a:gd name="T26" fmla="*/ 24 w 47"/>
                <a:gd name="T27" fmla="*/ 1 h 47"/>
                <a:gd name="T28" fmla="*/ 1 w 47"/>
                <a:gd name="T29" fmla="*/ 1 h 47"/>
                <a:gd name="T30" fmla="*/ 1 w 47"/>
                <a:gd name="T31" fmla="*/ 47 h 47"/>
                <a:gd name="T32" fmla="*/ 24 w 47"/>
                <a:gd name="T33" fmla="*/ 47 h 47"/>
                <a:gd name="T34" fmla="*/ 24 w 47"/>
                <a:gd name="T35" fmla="*/ 47 h 47"/>
                <a:gd name="T36" fmla="*/ 0 w 47"/>
                <a:gd name="T37" fmla="*/ 47 h 47"/>
                <a:gd name="T38" fmla="*/ 0 w 47"/>
                <a:gd name="T39" fmla="*/ 47 h 47"/>
                <a:gd name="T40" fmla="*/ 0 w 47"/>
                <a:gd name="T41" fmla="*/ 47 h 47"/>
                <a:gd name="T42" fmla="*/ 0 w 47"/>
                <a:gd name="T43" fmla="*/ 1 h 47"/>
                <a:gd name="T44" fmla="*/ 0 w 47"/>
                <a:gd name="T45" fmla="*/ 0 h 47"/>
                <a:gd name="T46" fmla="*/ 0 w 47"/>
                <a:gd name="T47" fmla="*/ 0 h 47"/>
                <a:gd name="T48" fmla="*/ 24 w 47"/>
                <a:gd name="T49" fmla="*/ 0 h 47"/>
                <a:gd name="T50" fmla="*/ 24 w 47"/>
                <a:gd name="T51" fmla="*/ 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7">
                  <a:moveTo>
                    <a:pt x="46" y="1"/>
                  </a:moveTo>
                  <a:lnTo>
                    <a:pt x="24" y="1"/>
                  </a:lnTo>
                  <a:lnTo>
                    <a:pt x="24" y="0"/>
                  </a:lnTo>
                  <a:lnTo>
                    <a:pt x="47" y="0"/>
                  </a:lnTo>
                  <a:lnTo>
                    <a:pt x="47" y="0"/>
                  </a:lnTo>
                  <a:lnTo>
                    <a:pt x="47" y="1"/>
                  </a:lnTo>
                  <a:lnTo>
                    <a:pt x="47" y="47"/>
                  </a:lnTo>
                  <a:lnTo>
                    <a:pt x="47" y="47"/>
                  </a:lnTo>
                  <a:lnTo>
                    <a:pt x="47" y="47"/>
                  </a:lnTo>
                  <a:lnTo>
                    <a:pt x="24" y="47"/>
                  </a:lnTo>
                  <a:lnTo>
                    <a:pt x="24" y="47"/>
                  </a:lnTo>
                  <a:lnTo>
                    <a:pt x="46" y="47"/>
                  </a:lnTo>
                  <a:lnTo>
                    <a:pt x="46" y="1"/>
                  </a:lnTo>
                  <a:close/>
                  <a:moveTo>
                    <a:pt x="24" y="1"/>
                  </a:moveTo>
                  <a:lnTo>
                    <a:pt x="1" y="1"/>
                  </a:lnTo>
                  <a:lnTo>
                    <a:pt x="1" y="47"/>
                  </a:lnTo>
                  <a:lnTo>
                    <a:pt x="24" y="47"/>
                  </a:lnTo>
                  <a:lnTo>
                    <a:pt x="24" y="47"/>
                  </a:lnTo>
                  <a:lnTo>
                    <a:pt x="0" y="47"/>
                  </a:lnTo>
                  <a:lnTo>
                    <a:pt x="0" y="47"/>
                  </a:lnTo>
                  <a:lnTo>
                    <a:pt x="0" y="47"/>
                  </a:lnTo>
                  <a:lnTo>
                    <a:pt x="0" y="1"/>
                  </a:lnTo>
                  <a:lnTo>
                    <a:pt x="0" y="0"/>
                  </a:lnTo>
                  <a:lnTo>
                    <a:pt x="0" y="0"/>
                  </a:lnTo>
                  <a:lnTo>
                    <a:pt x="24" y="0"/>
                  </a:lnTo>
                  <a:lnTo>
                    <a:pt x="2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46" name="Rectangle 1236"/>
            <p:cNvSpPr>
              <a:spLocks noChangeArrowheads="1"/>
            </p:cNvSpPr>
            <p:nvPr/>
          </p:nvSpPr>
          <p:spPr bwMode="auto">
            <a:xfrm>
              <a:off x="2072480" y="4942049"/>
              <a:ext cx="74613" cy="73025"/>
            </a:xfrm>
            <a:prstGeom prst="rect">
              <a:avLst/>
            </a:prstGeom>
            <a:solidFill>
              <a:srgbClr val="EE2D3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47" name="Freeform 1237"/>
            <p:cNvSpPr>
              <a:spLocks noEditPoints="1"/>
            </p:cNvSpPr>
            <p:nvPr/>
          </p:nvSpPr>
          <p:spPr bwMode="auto">
            <a:xfrm>
              <a:off x="2072480" y="4942049"/>
              <a:ext cx="74613" cy="74613"/>
            </a:xfrm>
            <a:custGeom>
              <a:avLst/>
              <a:gdLst>
                <a:gd name="T0" fmla="*/ 46 w 47"/>
                <a:gd name="T1" fmla="*/ 0 h 47"/>
                <a:gd name="T2" fmla="*/ 24 w 47"/>
                <a:gd name="T3" fmla="*/ 0 h 47"/>
                <a:gd name="T4" fmla="*/ 24 w 47"/>
                <a:gd name="T5" fmla="*/ 0 h 47"/>
                <a:gd name="T6" fmla="*/ 47 w 47"/>
                <a:gd name="T7" fmla="*/ 0 h 47"/>
                <a:gd name="T8" fmla="*/ 47 w 47"/>
                <a:gd name="T9" fmla="*/ 0 h 47"/>
                <a:gd name="T10" fmla="*/ 47 w 47"/>
                <a:gd name="T11" fmla="*/ 0 h 47"/>
                <a:gd name="T12" fmla="*/ 47 w 47"/>
                <a:gd name="T13" fmla="*/ 46 h 47"/>
                <a:gd name="T14" fmla="*/ 47 w 47"/>
                <a:gd name="T15" fmla="*/ 47 h 47"/>
                <a:gd name="T16" fmla="*/ 47 w 47"/>
                <a:gd name="T17" fmla="*/ 47 h 47"/>
                <a:gd name="T18" fmla="*/ 24 w 47"/>
                <a:gd name="T19" fmla="*/ 47 h 47"/>
                <a:gd name="T20" fmla="*/ 24 w 47"/>
                <a:gd name="T21" fmla="*/ 46 h 47"/>
                <a:gd name="T22" fmla="*/ 46 w 47"/>
                <a:gd name="T23" fmla="*/ 46 h 47"/>
                <a:gd name="T24" fmla="*/ 46 w 47"/>
                <a:gd name="T25" fmla="*/ 0 h 47"/>
                <a:gd name="T26" fmla="*/ 24 w 47"/>
                <a:gd name="T27" fmla="*/ 0 h 47"/>
                <a:gd name="T28" fmla="*/ 1 w 47"/>
                <a:gd name="T29" fmla="*/ 0 h 47"/>
                <a:gd name="T30" fmla="*/ 1 w 47"/>
                <a:gd name="T31" fmla="*/ 46 h 47"/>
                <a:gd name="T32" fmla="*/ 24 w 47"/>
                <a:gd name="T33" fmla="*/ 46 h 47"/>
                <a:gd name="T34" fmla="*/ 24 w 47"/>
                <a:gd name="T35" fmla="*/ 47 h 47"/>
                <a:gd name="T36" fmla="*/ 0 w 47"/>
                <a:gd name="T37" fmla="*/ 47 h 47"/>
                <a:gd name="T38" fmla="*/ 0 w 47"/>
                <a:gd name="T39" fmla="*/ 47 h 47"/>
                <a:gd name="T40" fmla="*/ 0 w 47"/>
                <a:gd name="T41" fmla="*/ 46 h 47"/>
                <a:gd name="T42" fmla="*/ 0 w 47"/>
                <a:gd name="T43" fmla="*/ 0 h 47"/>
                <a:gd name="T44" fmla="*/ 0 w 47"/>
                <a:gd name="T45" fmla="*/ 0 h 47"/>
                <a:gd name="T46" fmla="*/ 0 w 47"/>
                <a:gd name="T47" fmla="*/ 0 h 47"/>
                <a:gd name="T48" fmla="*/ 24 w 47"/>
                <a:gd name="T49" fmla="*/ 0 h 47"/>
                <a:gd name="T50" fmla="*/ 24 w 47"/>
                <a:gd name="T51"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7">
                  <a:moveTo>
                    <a:pt x="46" y="0"/>
                  </a:moveTo>
                  <a:lnTo>
                    <a:pt x="24" y="0"/>
                  </a:lnTo>
                  <a:lnTo>
                    <a:pt x="24" y="0"/>
                  </a:lnTo>
                  <a:lnTo>
                    <a:pt x="47" y="0"/>
                  </a:lnTo>
                  <a:lnTo>
                    <a:pt x="47" y="0"/>
                  </a:lnTo>
                  <a:lnTo>
                    <a:pt x="47" y="0"/>
                  </a:lnTo>
                  <a:lnTo>
                    <a:pt x="47" y="46"/>
                  </a:lnTo>
                  <a:lnTo>
                    <a:pt x="47" y="47"/>
                  </a:lnTo>
                  <a:lnTo>
                    <a:pt x="47" y="47"/>
                  </a:lnTo>
                  <a:lnTo>
                    <a:pt x="24" y="47"/>
                  </a:lnTo>
                  <a:lnTo>
                    <a:pt x="24" y="46"/>
                  </a:lnTo>
                  <a:lnTo>
                    <a:pt x="46" y="46"/>
                  </a:lnTo>
                  <a:lnTo>
                    <a:pt x="46" y="0"/>
                  </a:lnTo>
                  <a:close/>
                  <a:moveTo>
                    <a:pt x="24" y="0"/>
                  </a:moveTo>
                  <a:lnTo>
                    <a:pt x="1" y="0"/>
                  </a:lnTo>
                  <a:lnTo>
                    <a:pt x="1" y="46"/>
                  </a:lnTo>
                  <a:lnTo>
                    <a:pt x="24" y="46"/>
                  </a:lnTo>
                  <a:lnTo>
                    <a:pt x="24" y="47"/>
                  </a:lnTo>
                  <a:lnTo>
                    <a:pt x="0" y="47"/>
                  </a:lnTo>
                  <a:lnTo>
                    <a:pt x="0" y="47"/>
                  </a:lnTo>
                  <a:lnTo>
                    <a:pt x="0" y="46"/>
                  </a:lnTo>
                  <a:lnTo>
                    <a:pt x="0" y="0"/>
                  </a:lnTo>
                  <a:lnTo>
                    <a:pt x="0" y="0"/>
                  </a:lnTo>
                  <a:lnTo>
                    <a:pt x="0" y="0"/>
                  </a:lnTo>
                  <a:lnTo>
                    <a:pt x="24" y="0"/>
                  </a:lnTo>
                  <a:lnTo>
                    <a:pt x="2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48" name="Rectangle 1238"/>
            <p:cNvSpPr>
              <a:spLocks noChangeArrowheads="1"/>
            </p:cNvSpPr>
            <p:nvPr/>
          </p:nvSpPr>
          <p:spPr bwMode="auto">
            <a:xfrm>
              <a:off x="2072480" y="5015074"/>
              <a:ext cx="74613" cy="74613"/>
            </a:xfrm>
            <a:prstGeom prst="rect">
              <a:avLst/>
            </a:prstGeom>
            <a:solidFill>
              <a:srgbClr val="249AB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49" name="Freeform 1239"/>
            <p:cNvSpPr>
              <a:spLocks noEditPoints="1"/>
            </p:cNvSpPr>
            <p:nvPr/>
          </p:nvSpPr>
          <p:spPr bwMode="auto">
            <a:xfrm>
              <a:off x="2072480" y="5015074"/>
              <a:ext cx="74613" cy="74613"/>
            </a:xfrm>
            <a:custGeom>
              <a:avLst/>
              <a:gdLst>
                <a:gd name="T0" fmla="*/ 47 w 47"/>
                <a:gd name="T1" fmla="*/ 47 h 47"/>
                <a:gd name="T2" fmla="*/ 24 w 47"/>
                <a:gd name="T3" fmla="*/ 47 h 47"/>
                <a:gd name="T4" fmla="*/ 24 w 47"/>
                <a:gd name="T5" fmla="*/ 47 h 47"/>
                <a:gd name="T6" fmla="*/ 46 w 47"/>
                <a:gd name="T7" fmla="*/ 47 h 47"/>
                <a:gd name="T8" fmla="*/ 46 w 47"/>
                <a:gd name="T9" fmla="*/ 1 h 47"/>
                <a:gd name="T10" fmla="*/ 24 w 47"/>
                <a:gd name="T11" fmla="*/ 1 h 47"/>
                <a:gd name="T12" fmla="*/ 24 w 47"/>
                <a:gd name="T13" fmla="*/ 0 h 47"/>
                <a:gd name="T14" fmla="*/ 47 w 47"/>
                <a:gd name="T15" fmla="*/ 0 h 47"/>
                <a:gd name="T16" fmla="*/ 47 w 47"/>
                <a:gd name="T17" fmla="*/ 0 h 47"/>
                <a:gd name="T18" fmla="*/ 47 w 47"/>
                <a:gd name="T19" fmla="*/ 0 h 47"/>
                <a:gd name="T20" fmla="*/ 47 w 47"/>
                <a:gd name="T21" fmla="*/ 47 h 47"/>
                <a:gd name="T22" fmla="*/ 47 w 47"/>
                <a:gd name="T23" fmla="*/ 47 h 47"/>
                <a:gd name="T24" fmla="*/ 47 w 47"/>
                <a:gd name="T25" fmla="*/ 47 h 47"/>
                <a:gd name="T26" fmla="*/ 24 w 47"/>
                <a:gd name="T27" fmla="*/ 47 h 47"/>
                <a:gd name="T28" fmla="*/ 0 w 47"/>
                <a:gd name="T29" fmla="*/ 47 h 47"/>
                <a:gd name="T30" fmla="*/ 0 w 47"/>
                <a:gd name="T31" fmla="*/ 47 h 47"/>
                <a:gd name="T32" fmla="*/ 0 w 47"/>
                <a:gd name="T33" fmla="*/ 47 h 47"/>
                <a:gd name="T34" fmla="*/ 0 w 47"/>
                <a:gd name="T35" fmla="*/ 0 h 47"/>
                <a:gd name="T36" fmla="*/ 0 w 47"/>
                <a:gd name="T37" fmla="*/ 0 h 47"/>
                <a:gd name="T38" fmla="*/ 0 w 47"/>
                <a:gd name="T39" fmla="*/ 0 h 47"/>
                <a:gd name="T40" fmla="*/ 24 w 47"/>
                <a:gd name="T41" fmla="*/ 0 h 47"/>
                <a:gd name="T42" fmla="*/ 24 w 47"/>
                <a:gd name="T43" fmla="*/ 1 h 47"/>
                <a:gd name="T44" fmla="*/ 1 w 47"/>
                <a:gd name="T45" fmla="*/ 1 h 47"/>
                <a:gd name="T46" fmla="*/ 1 w 47"/>
                <a:gd name="T47" fmla="*/ 47 h 47"/>
                <a:gd name="T48" fmla="*/ 24 w 47"/>
                <a:gd name="T49" fmla="*/ 47 h 47"/>
                <a:gd name="T50" fmla="*/ 24 w 47"/>
                <a:gd name="T51" fmla="*/ 4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7">
                  <a:moveTo>
                    <a:pt x="47" y="47"/>
                  </a:moveTo>
                  <a:lnTo>
                    <a:pt x="24" y="47"/>
                  </a:lnTo>
                  <a:lnTo>
                    <a:pt x="24" y="47"/>
                  </a:lnTo>
                  <a:lnTo>
                    <a:pt x="46" y="47"/>
                  </a:lnTo>
                  <a:lnTo>
                    <a:pt x="46" y="1"/>
                  </a:lnTo>
                  <a:lnTo>
                    <a:pt x="24" y="1"/>
                  </a:lnTo>
                  <a:lnTo>
                    <a:pt x="24" y="0"/>
                  </a:lnTo>
                  <a:lnTo>
                    <a:pt x="47" y="0"/>
                  </a:lnTo>
                  <a:lnTo>
                    <a:pt x="47" y="0"/>
                  </a:lnTo>
                  <a:lnTo>
                    <a:pt x="47" y="0"/>
                  </a:lnTo>
                  <a:lnTo>
                    <a:pt x="47" y="47"/>
                  </a:lnTo>
                  <a:lnTo>
                    <a:pt x="47" y="47"/>
                  </a:lnTo>
                  <a:lnTo>
                    <a:pt x="47" y="47"/>
                  </a:lnTo>
                  <a:close/>
                  <a:moveTo>
                    <a:pt x="24" y="47"/>
                  </a:moveTo>
                  <a:lnTo>
                    <a:pt x="0" y="47"/>
                  </a:lnTo>
                  <a:lnTo>
                    <a:pt x="0" y="47"/>
                  </a:lnTo>
                  <a:lnTo>
                    <a:pt x="0" y="47"/>
                  </a:lnTo>
                  <a:lnTo>
                    <a:pt x="0" y="0"/>
                  </a:lnTo>
                  <a:lnTo>
                    <a:pt x="0" y="0"/>
                  </a:lnTo>
                  <a:lnTo>
                    <a:pt x="0" y="0"/>
                  </a:lnTo>
                  <a:lnTo>
                    <a:pt x="24" y="0"/>
                  </a:lnTo>
                  <a:lnTo>
                    <a:pt x="24" y="1"/>
                  </a:lnTo>
                  <a:lnTo>
                    <a:pt x="1" y="1"/>
                  </a:lnTo>
                  <a:lnTo>
                    <a:pt x="1" y="47"/>
                  </a:lnTo>
                  <a:lnTo>
                    <a:pt x="24" y="47"/>
                  </a:lnTo>
                  <a:lnTo>
                    <a:pt x="24" y="4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50" name="Rectangle 1240"/>
            <p:cNvSpPr>
              <a:spLocks noChangeArrowheads="1"/>
            </p:cNvSpPr>
            <p:nvPr/>
          </p:nvSpPr>
          <p:spPr bwMode="auto">
            <a:xfrm>
              <a:off x="2072480" y="5162711"/>
              <a:ext cx="74613" cy="73025"/>
            </a:xfrm>
            <a:prstGeom prst="rect">
              <a:avLst/>
            </a:prstGeom>
            <a:solidFill>
              <a:srgbClr val="249AB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51" name="Freeform 1241"/>
            <p:cNvSpPr>
              <a:spLocks noEditPoints="1"/>
            </p:cNvSpPr>
            <p:nvPr/>
          </p:nvSpPr>
          <p:spPr bwMode="auto">
            <a:xfrm>
              <a:off x="2072480" y="5162711"/>
              <a:ext cx="74613" cy="74613"/>
            </a:xfrm>
            <a:custGeom>
              <a:avLst/>
              <a:gdLst>
                <a:gd name="T0" fmla="*/ 47 w 47"/>
                <a:gd name="T1" fmla="*/ 47 h 47"/>
                <a:gd name="T2" fmla="*/ 24 w 47"/>
                <a:gd name="T3" fmla="*/ 47 h 47"/>
                <a:gd name="T4" fmla="*/ 24 w 47"/>
                <a:gd name="T5" fmla="*/ 46 h 47"/>
                <a:gd name="T6" fmla="*/ 46 w 47"/>
                <a:gd name="T7" fmla="*/ 46 h 47"/>
                <a:gd name="T8" fmla="*/ 46 w 47"/>
                <a:gd name="T9" fmla="*/ 0 h 47"/>
                <a:gd name="T10" fmla="*/ 24 w 47"/>
                <a:gd name="T11" fmla="*/ 0 h 47"/>
                <a:gd name="T12" fmla="*/ 24 w 47"/>
                <a:gd name="T13" fmla="*/ 0 h 47"/>
                <a:gd name="T14" fmla="*/ 47 w 47"/>
                <a:gd name="T15" fmla="*/ 0 h 47"/>
                <a:gd name="T16" fmla="*/ 47 w 47"/>
                <a:gd name="T17" fmla="*/ 0 h 47"/>
                <a:gd name="T18" fmla="*/ 47 w 47"/>
                <a:gd name="T19" fmla="*/ 0 h 47"/>
                <a:gd name="T20" fmla="*/ 47 w 47"/>
                <a:gd name="T21" fmla="*/ 46 h 47"/>
                <a:gd name="T22" fmla="*/ 47 w 47"/>
                <a:gd name="T23" fmla="*/ 47 h 47"/>
                <a:gd name="T24" fmla="*/ 47 w 47"/>
                <a:gd name="T25" fmla="*/ 47 h 47"/>
                <a:gd name="T26" fmla="*/ 24 w 47"/>
                <a:gd name="T27" fmla="*/ 47 h 47"/>
                <a:gd name="T28" fmla="*/ 0 w 47"/>
                <a:gd name="T29" fmla="*/ 47 h 47"/>
                <a:gd name="T30" fmla="*/ 0 w 47"/>
                <a:gd name="T31" fmla="*/ 47 h 47"/>
                <a:gd name="T32" fmla="*/ 0 w 47"/>
                <a:gd name="T33" fmla="*/ 46 h 47"/>
                <a:gd name="T34" fmla="*/ 0 w 47"/>
                <a:gd name="T35" fmla="*/ 0 h 47"/>
                <a:gd name="T36" fmla="*/ 0 w 47"/>
                <a:gd name="T37" fmla="*/ 0 h 47"/>
                <a:gd name="T38" fmla="*/ 0 w 47"/>
                <a:gd name="T39" fmla="*/ 0 h 47"/>
                <a:gd name="T40" fmla="*/ 24 w 47"/>
                <a:gd name="T41" fmla="*/ 0 h 47"/>
                <a:gd name="T42" fmla="*/ 24 w 47"/>
                <a:gd name="T43" fmla="*/ 0 h 47"/>
                <a:gd name="T44" fmla="*/ 1 w 47"/>
                <a:gd name="T45" fmla="*/ 0 h 47"/>
                <a:gd name="T46" fmla="*/ 1 w 47"/>
                <a:gd name="T47" fmla="*/ 46 h 47"/>
                <a:gd name="T48" fmla="*/ 24 w 47"/>
                <a:gd name="T49" fmla="*/ 46 h 47"/>
                <a:gd name="T50" fmla="*/ 24 w 47"/>
                <a:gd name="T51" fmla="*/ 4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7">
                  <a:moveTo>
                    <a:pt x="47" y="47"/>
                  </a:moveTo>
                  <a:lnTo>
                    <a:pt x="24" y="47"/>
                  </a:lnTo>
                  <a:lnTo>
                    <a:pt x="24" y="46"/>
                  </a:lnTo>
                  <a:lnTo>
                    <a:pt x="46" y="46"/>
                  </a:lnTo>
                  <a:lnTo>
                    <a:pt x="46" y="0"/>
                  </a:lnTo>
                  <a:lnTo>
                    <a:pt x="24" y="0"/>
                  </a:lnTo>
                  <a:lnTo>
                    <a:pt x="24" y="0"/>
                  </a:lnTo>
                  <a:lnTo>
                    <a:pt x="47" y="0"/>
                  </a:lnTo>
                  <a:lnTo>
                    <a:pt x="47" y="0"/>
                  </a:lnTo>
                  <a:lnTo>
                    <a:pt x="47" y="0"/>
                  </a:lnTo>
                  <a:lnTo>
                    <a:pt x="47" y="46"/>
                  </a:lnTo>
                  <a:lnTo>
                    <a:pt x="47" y="47"/>
                  </a:lnTo>
                  <a:lnTo>
                    <a:pt x="47" y="47"/>
                  </a:lnTo>
                  <a:close/>
                  <a:moveTo>
                    <a:pt x="24" y="47"/>
                  </a:moveTo>
                  <a:lnTo>
                    <a:pt x="0" y="47"/>
                  </a:lnTo>
                  <a:lnTo>
                    <a:pt x="0" y="47"/>
                  </a:lnTo>
                  <a:lnTo>
                    <a:pt x="0" y="46"/>
                  </a:lnTo>
                  <a:lnTo>
                    <a:pt x="0" y="0"/>
                  </a:lnTo>
                  <a:lnTo>
                    <a:pt x="0" y="0"/>
                  </a:lnTo>
                  <a:lnTo>
                    <a:pt x="0" y="0"/>
                  </a:lnTo>
                  <a:lnTo>
                    <a:pt x="24" y="0"/>
                  </a:lnTo>
                  <a:lnTo>
                    <a:pt x="24" y="0"/>
                  </a:lnTo>
                  <a:lnTo>
                    <a:pt x="1" y="0"/>
                  </a:lnTo>
                  <a:lnTo>
                    <a:pt x="1" y="46"/>
                  </a:lnTo>
                  <a:lnTo>
                    <a:pt x="24" y="46"/>
                  </a:lnTo>
                  <a:lnTo>
                    <a:pt x="24" y="4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52" name="Rectangle 1242"/>
            <p:cNvSpPr>
              <a:spLocks noChangeArrowheads="1"/>
            </p:cNvSpPr>
            <p:nvPr/>
          </p:nvSpPr>
          <p:spPr bwMode="auto">
            <a:xfrm>
              <a:off x="2072480" y="5089686"/>
              <a:ext cx="74613" cy="73025"/>
            </a:xfrm>
            <a:prstGeom prst="rect">
              <a:avLst/>
            </a:prstGeom>
            <a:solidFill>
              <a:srgbClr val="249AB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53" name="Freeform 1243"/>
            <p:cNvSpPr>
              <a:spLocks noEditPoints="1"/>
            </p:cNvSpPr>
            <p:nvPr/>
          </p:nvSpPr>
          <p:spPr bwMode="auto">
            <a:xfrm>
              <a:off x="2072480" y="5089686"/>
              <a:ext cx="74613" cy="73025"/>
            </a:xfrm>
            <a:custGeom>
              <a:avLst/>
              <a:gdLst>
                <a:gd name="T0" fmla="*/ 46 w 47"/>
                <a:gd name="T1" fmla="*/ 0 h 46"/>
                <a:gd name="T2" fmla="*/ 24 w 47"/>
                <a:gd name="T3" fmla="*/ 0 h 46"/>
                <a:gd name="T4" fmla="*/ 24 w 47"/>
                <a:gd name="T5" fmla="*/ 0 h 46"/>
                <a:gd name="T6" fmla="*/ 47 w 47"/>
                <a:gd name="T7" fmla="*/ 0 h 46"/>
                <a:gd name="T8" fmla="*/ 47 w 47"/>
                <a:gd name="T9" fmla="*/ 0 h 46"/>
                <a:gd name="T10" fmla="*/ 47 w 47"/>
                <a:gd name="T11" fmla="*/ 0 h 46"/>
                <a:gd name="T12" fmla="*/ 47 w 47"/>
                <a:gd name="T13" fmla="*/ 46 h 46"/>
                <a:gd name="T14" fmla="*/ 47 w 47"/>
                <a:gd name="T15" fmla="*/ 46 h 46"/>
                <a:gd name="T16" fmla="*/ 47 w 47"/>
                <a:gd name="T17" fmla="*/ 46 h 46"/>
                <a:gd name="T18" fmla="*/ 24 w 47"/>
                <a:gd name="T19" fmla="*/ 46 h 46"/>
                <a:gd name="T20" fmla="*/ 24 w 47"/>
                <a:gd name="T21" fmla="*/ 46 h 46"/>
                <a:gd name="T22" fmla="*/ 46 w 47"/>
                <a:gd name="T23" fmla="*/ 46 h 46"/>
                <a:gd name="T24" fmla="*/ 46 w 47"/>
                <a:gd name="T25" fmla="*/ 0 h 46"/>
                <a:gd name="T26" fmla="*/ 24 w 47"/>
                <a:gd name="T27" fmla="*/ 0 h 46"/>
                <a:gd name="T28" fmla="*/ 1 w 47"/>
                <a:gd name="T29" fmla="*/ 0 h 46"/>
                <a:gd name="T30" fmla="*/ 1 w 47"/>
                <a:gd name="T31" fmla="*/ 46 h 46"/>
                <a:gd name="T32" fmla="*/ 24 w 47"/>
                <a:gd name="T33" fmla="*/ 46 h 46"/>
                <a:gd name="T34" fmla="*/ 24 w 47"/>
                <a:gd name="T35" fmla="*/ 46 h 46"/>
                <a:gd name="T36" fmla="*/ 0 w 47"/>
                <a:gd name="T37" fmla="*/ 46 h 46"/>
                <a:gd name="T38" fmla="*/ 0 w 47"/>
                <a:gd name="T39" fmla="*/ 46 h 46"/>
                <a:gd name="T40" fmla="*/ 0 w 47"/>
                <a:gd name="T41" fmla="*/ 46 h 46"/>
                <a:gd name="T42" fmla="*/ 0 w 47"/>
                <a:gd name="T43" fmla="*/ 0 h 46"/>
                <a:gd name="T44" fmla="*/ 0 w 47"/>
                <a:gd name="T45" fmla="*/ 0 h 46"/>
                <a:gd name="T46" fmla="*/ 0 w 47"/>
                <a:gd name="T47" fmla="*/ 0 h 46"/>
                <a:gd name="T48" fmla="*/ 24 w 47"/>
                <a:gd name="T49" fmla="*/ 0 h 46"/>
                <a:gd name="T50" fmla="*/ 24 w 47"/>
                <a:gd name="T51"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6">
                  <a:moveTo>
                    <a:pt x="46" y="0"/>
                  </a:moveTo>
                  <a:lnTo>
                    <a:pt x="24" y="0"/>
                  </a:lnTo>
                  <a:lnTo>
                    <a:pt x="24" y="0"/>
                  </a:lnTo>
                  <a:lnTo>
                    <a:pt x="47" y="0"/>
                  </a:lnTo>
                  <a:lnTo>
                    <a:pt x="47" y="0"/>
                  </a:lnTo>
                  <a:lnTo>
                    <a:pt x="47" y="0"/>
                  </a:lnTo>
                  <a:lnTo>
                    <a:pt x="47" y="46"/>
                  </a:lnTo>
                  <a:lnTo>
                    <a:pt x="47" y="46"/>
                  </a:lnTo>
                  <a:lnTo>
                    <a:pt x="47" y="46"/>
                  </a:lnTo>
                  <a:lnTo>
                    <a:pt x="24" y="46"/>
                  </a:lnTo>
                  <a:lnTo>
                    <a:pt x="24" y="46"/>
                  </a:lnTo>
                  <a:lnTo>
                    <a:pt x="46" y="46"/>
                  </a:lnTo>
                  <a:lnTo>
                    <a:pt x="46" y="0"/>
                  </a:lnTo>
                  <a:close/>
                  <a:moveTo>
                    <a:pt x="24" y="0"/>
                  </a:moveTo>
                  <a:lnTo>
                    <a:pt x="1" y="0"/>
                  </a:lnTo>
                  <a:lnTo>
                    <a:pt x="1" y="46"/>
                  </a:lnTo>
                  <a:lnTo>
                    <a:pt x="24" y="46"/>
                  </a:lnTo>
                  <a:lnTo>
                    <a:pt x="24" y="46"/>
                  </a:lnTo>
                  <a:lnTo>
                    <a:pt x="0" y="46"/>
                  </a:lnTo>
                  <a:lnTo>
                    <a:pt x="0" y="46"/>
                  </a:lnTo>
                  <a:lnTo>
                    <a:pt x="0" y="46"/>
                  </a:lnTo>
                  <a:lnTo>
                    <a:pt x="0" y="0"/>
                  </a:lnTo>
                  <a:lnTo>
                    <a:pt x="0" y="0"/>
                  </a:lnTo>
                  <a:lnTo>
                    <a:pt x="0" y="0"/>
                  </a:lnTo>
                  <a:lnTo>
                    <a:pt x="24" y="0"/>
                  </a:lnTo>
                  <a:lnTo>
                    <a:pt x="2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54" name="Rectangle 1244"/>
            <p:cNvSpPr>
              <a:spLocks noChangeArrowheads="1"/>
            </p:cNvSpPr>
            <p:nvPr/>
          </p:nvSpPr>
          <p:spPr bwMode="auto">
            <a:xfrm>
              <a:off x="2147093" y="4870611"/>
              <a:ext cx="73025" cy="71438"/>
            </a:xfrm>
            <a:prstGeom prst="rect">
              <a:avLst/>
            </a:prstGeom>
            <a:solidFill>
              <a:srgbClr val="ECC4B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55" name="Freeform 1245"/>
            <p:cNvSpPr>
              <a:spLocks noEditPoints="1"/>
            </p:cNvSpPr>
            <p:nvPr/>
          </p:nvSpPr>
          <p:spPr bwMode="auto">
            <a:xfrm>
              <a:off x="2145505" y="4870611"/>
              <a:ext cx="74613" cy="71438"/>
            </a:xfrm>
            <a:custGeom>
              <a:avLst/>
              <a:gdLst>
                <a:gd name="T0" fmla="*/ 23 w 47"/>
                <a:gd name="T1" fmla="*/ 45 h 45"/>
                <a:gd name="T2" fmla="*/ 47 w 47"/>
                <a:gd name="T3" fmla="*/ 45 h 45"/>
                <a:gd name="T4" fmla="*/ 47 w 47"/>
                <a:gd name="T5" fmla="*/ 0 h 45"/>
                <a:gd name="T6" fmla="*/ 23 w 47"/>
                <a:gd name="T7" fmla="*/ 0 h 45"/>
                <a:gd name="T8" fmla="*/ 23 w 47"/>
                <a:gd name="T9" fmla="*/ 0 h 45"/>
                <a:gd name="T10" fmla="*/ 47 w 47"/>
                <a:gd name="T11" fmla="*/ 0 h 45"/>
                <a:gd name="T12" fmla="*/ 47 w 47"/>
                <a:gd name="T13" fmla="*/ 0 h 45"/>
                <a:gd name="T14" fmla="*/ 47 w 47"/>
                <a:gd name="T15" fmla="*/ 0 h 45"/>
                <a:gd name="T16" fmla="*/ 47 w 47"/>
                <a:gd name="T17" fmla="*/ 45 h 45"/>
                <a:gd name="T18" fmla="*/ 47 w 47"/>
                <a:gd name="T19" fmla="*/ 45 h 45"/>
                <a:gd name="T20" fmla="*/ 47 w 47"/>
                <a:gd name="T21" fmla="*/ 45 h 45"/>
                <a:gd name="T22" fmla="*/ 23 w 47"/>
                <a:gd name="T23" fmla="*/ 45 h 45"/>
                <a:gd name="T24" fmla="*/ 23 w 47"/>
                <a:gd name="T25" fmla="*/ 45 h 45"/>
                <a:gd name="T26" fmla="*/ 1 w 47"/>
                <a:gd name="T27" fmla="*/ 45 h 45"/>
                <a:gd name="T28" fmla="*/ 23 w 47"/>
                <a:gd name="T29" fmla="*/ 45 h 45"/>
                <a:gd name="T30" fmla="*/ 23 w 47"/>
                <a:gd name="T31" fmla="*/ 45 h 45"/>
                <a:gd name="T32" fmla="*/ 1 w 47"/>
                <a:gd name="T33" fmla="*/ 45 h 45"/>
                <a:gd name="T34" fmla="*/ 0 w 47"/>
                <a:gd name="T35" fmla="*/ 45 h 45"/>
                <a:gd name="T36" fmla="*/ 0 w 47"/>
                <a:gd name="T37" fmla="*/ 45 h 45"/>
                <a:gd name="T38" fmla="*/ 0 w 47"/>
                <a:gd name="T39" fmla="*/ 0 h 45"/>
                <a:gd name="T40" fmla="*/ 0 w 47"/>
                <a:gd name="T41" fmla="*/ 0 h 45"/>
                <a:gd name="T42" fmla="*/ 1 w 47"/>
                <a:gd name="T43" fmla="*/ 0 h 45"/>
                <a:gd name="T44" fmla="*/ 23 w 47"/>
                <a:gd name="T45" fmla="*/ 0 h 45"/>
                <a:gd name="T46" fmla="*/ 23 w 47"/>
                <a:gd name="T47" fmla="*/ 0 h 45"/>
                <a:gd name="T48" fmla="*/ 1 w 47"/>
                <a:gd name="T49" fmla="*/ 0 h 45"/>
                <a:gd name="T50" fmla="*/ 1 w 47"/>
                <a:gd name="T51"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5">
                  <a:moveTo>
                    <a:pt x="23" y="45"/>
                  </a:moveTo>
                  <a:lnTo>
                    <a:pt x="47" y="45"/>
                  </a:lnTo>
                  <a:lnTo>
                    <a:pt x="47" y="0"/>
                  </a:lnTo>
                  <a:lnTo>
                    <a:pt x="23" y="0"/>
                  </a:lnTo>
                  <a:lnTo>
                    <a:pt x="23" y="0"/>
                  </a:lnTo>
                  <a:lnTo>
                    <a:pt x="47" y="0"/>
                  </a:lnTo>
                  <a:lnTo>
                    <a:pt x="47" y="0"/>
                  </a:lnTo>
                  <a:lnTo>
                    <a:pt x="47" y="0"/>
                  </a:lnTo>
                  <a:lnTo>
                    <a:pt x="47" y="45"/>
                  </a:lnTo>
                  <a:lnTo>
                    <a:pt x="47" y="45"/>
                  </a:lnTo>
                  <a:lnTo>
                    <a:pt x="47" y="45"/>
                  </a:lnTo>
                  <a:lnTo>
                    <a:pt x="23" y="45"/>
                  </a:lnTo>
                  <a:lnTo>
                    <a:pt x="23" y="45"/>
                  </a:lnTo>
                  <a:close/>
                  <a:moveTo>
                    <a:pt x="1" y="45"/>
                  </a:moveTo>
                  <a:lnTo>
                    <a:pt x="23" y="45"/>
                  </a:lnTo>
                  <a:lnTo>
                    <a:pt x="23" y="45"/>
                  </a:lnTo>
                  <a:lnTo>
                    <a:pt x="1" y="45"/>
                  </a:lnTo>
                  <a:lnTo>
                    <a:pt x="0" y="45"/>
                  </a:lnTo>
                  <a:lnTo>
                    <a:pt x="0" y="45"/>
                  </a:lnTo>
                  <a:lnTo>
                    <a:pt x="0" y="0"/>
                  </a:lnTo>
                  <a:lnTo>
                    <a:pt x="0" y="0"/>
                  </a:lnTo>
                  <a:lnTo>
                    <a:pt x="1" y="0"/>
                  </a:lnTo>
                  <a:lnTo>
                    <a:pt x="23" y="0"/>
                  </a:lnTo>
                  <a:lnTo>
                    <a:pt x="23" y="0"/>
                  </a:lnTo>
                  <a:lnTo>
                    <a:pt x="1" y="0"/>
                  </a:lnTo>
                  <a:lnTo>
                    <a:pt x="1" y="4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56" name="Rectangle 1246"/>
            <p:cNvSpPr>
              <a:spLocks noChangeArrowheads="1"/>
            </p:cNvSpPr>
            <p:nvPr/>
          </p:nvSpPr>
          <p:spPr bwMode="auto">
            <a:xfrm>
              <a:off x="2147093" y="4797586"/>
              <a:ext cx="73025" cy="73025"/>
            </a:xfrm>
            <a:prstGeom prst="rect">
              <a:avLst/>
            </a:prstGeom>
            <a:solidFill>
              <a:srgbClr val="EE2D3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57" name="Freeform 1247"/>
            <p:cNvSpPr>
              <a:spLocks noEditPoints="1"/>
            </p:cNvSpPr>
            <p:nvPr/>
          </p:nvSpPr>
          <p:spPr bwMode="auto">
            <a:xfrm>
              <a:off x="2145505" y="4795999"/>
              <a:ext cx="74613" cy="74613"/>
            </a:xfrm>
            <a:custGeom>
              <a:avLst/>
              <a:gdLst>
                <a:gd name="T0" fmla="*/ 23 w 47"/>
                <a:gd name="T1" fmla="*/ 0 h 47"/>
                <a:gd name="T2" fmla="*/ 47 w 47"/>
                <a:gd name="T3" fmla="*/ 0 h 47"/>
                <a:gd name="T4" fmla="*/ 47 w 47"/>
                <a:gd name="T5" fmla="*/ 0 h 47"/>
                <a:gd name="T6" fmla="*/ 47 w 47"/>
                <a:gd name="T7" fmla="*/ 1 h 47"/>
                <a:gd name="T8" fmla="*/ 47 w 47"/>
                <a:gd name="T9" fmla="*/ 47 h 47"/>
                <a:gd name="T10" fmla="*/ 47 w 47"/>
                <a:gd name="T11" fmla="*/ 47 h 47"/>
                <a:gd name="T12" fmla="*/ 47 w 47"/>
                <a:gd name="T13" fmla="*/ 47 h 47"/>
                <a:gd name="T14" fmla="*/ 23 w 47"/>
                <a:gd name="T15" fmla="*/ 47 h 47"/>
                <a:gd name="T16" fmla="*/ 23 w 47"/>
                <a:gd name="T17" fmla="*/ 47 h 47"/>
                <a:gd name="T18" fmla="*/ 47 w 47"/>
                <a:gd name="T19" fmla="*/ 47 h 47"/>
                <a:gd name="T20" fmla="*/ 47 w 47"/>
                <a:gd name="T21" fmla="*/ 1 h 47"/>
                <a:gd name="T22" fmla="*/ 23 w 47"/>
                <a:gd name="T23" fmla="*/ 1 h 47"/>
                <a:gd name="T24" fmla="*/ 23 w 47"/>
                <a:gd name="T25" fmla="*/ 0 h 47"/>
                <a:gd name="T26" fmla="*/ 1 w 47"/>
                <a:gd name="T27" fmla="*/ 0 h 47"/>
                <a:gd name="T28" fmla="*/ 23 w 47"/>
                <a:gd name="T29" fmla="*/ 0 h 47"/>
                <a:gd name="T30" fmla="*/ 23 w 47"/>
                <a:gd name="T31" fmla="*/ 1 h 47"/>
                <a:gd name="T32" fmla="*/ 1 w 47"/>
                <a:gd name="T33" fmla="*/ 1 h 47"/>
                <a:gd name="T34" fmla="*/ 1 w 47"/>
                <a:gd name="T35" fmla="*/ 47 h 47"/>
                <a:gd name="T36" fmla="*/ 23 w 47"/>
                <a:gd name="T37" fmla="*/ 47 h 47"/>
                <a:gd name="T38" fmla="*/ 23 w 47"/>
                <a:gd name="T39" fmla="*/ 47 h 47"/>
                <a:gd name="T40" fmla="*/ 1 w 47"/>
                <a:gd name="T41" fmla="*/ 47 h 47"/>
                <a:gd name="T42" fmla="*/ 0 w 47"/>
                <a:gd name="T43" fmla="*/ 47 h 47"/>
                <a:gd name="T44" fmla="*/ 0 w 47"/>
                <a:gd name="T45" fmla="*/ 47 h 47"/>
                <a:gd name="T46" fmla="*/ 0 w 47"/>
                <a:gd name="T47" fmla="*/ 1 h 47"/>
                <a:gd name="T48" fmla="*/ 0 w 47"/>
                <a:gd name="T49" fmla="*/ 0 h 47"/>
                <a:gd name="T50" fmla="*/ 1 w 47"/>
                <a:gd name="T51"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7">
                  <a:moveTo>
                    <a:pt x="23" y="0"/>
                  </a:moveTo>
                  <a:lnTo>
                    <a:pt x="47" y="0"/>
                  </a:lnTo>
                  <a:lnTo>
                    <a:pt x="47" y="0"/>
                  </a:lnTo>
                  <a:lnTo>
                    <a:pt x="47" y="1"/>
                  </a:lnTo>
                  <a:lnTo>
                    <a:pt x="47" y="47"/>
                  </a:lnTo>
                  <a:lnTo>
                    <a:pt x="47" y="47"/>
                  </a:lnTo>
                  <a:lnTo>
                    <a:pt x="47" y="47"/>
                  </a:lnTo>
                  <a:lnTo>
                    <a:pt x="23" y="47"/>
                  </a:lnTo>
                  <a:lnTo>
                    <a:pt x="23" y="47"/>
                  </a:lnTo>
                  <a:lnTo>
                    <a:pt x="47" y="47"/>
                  </a:lnTo>
                  <a:lnTo>
                    <a:pt x="47" y="1"/>
                  </a:lnTo>
                  <a:lnTo>
                    <a:pt x="23" y="1"/>
                  </a:lnTo>
                  <a:lnTo>
                    <a:pt x="23" y="0"/>
                  </a:lnTo>
                  <a:close/>
                  <a:moveTo>
                    <a:pt x="1" y="0"/>
                  </a:moveTo>
                  <a:lnTo>
                    <a:pt x="23" y="0"/>
                  </a:lnTo>
                  <a:lnTo>
                    <a:pt x="23" y="1"/>
                  </a:lnTo>
                  <a:lnTo>
                    <a:pt x="1" y="1"/>
                  </a:lnTo>
                  <a:lnTo>
                    <a:pt x="1" y="47"/>
                  </a:lnTo>
                  <a:lnTo>
                    <a:pt x="23" y="47"/>
                  </a:lnTo>
                  <a:lnTo>
                    <a:pt x="23" y="47"/>
                  </a:lnTo>
                  <a:lnTo>
                    <a:pt x="1" y="47"/>
                  </a:lnTo>
                  <a:lnTo>
                    <a:pt x="0" y="47"/>
                  </a:lnTo>
                  <a:lnTo>
                    <a:pt x="0" y="47"/>
                  </a:lnTo>
                  <a:lnTo>
                    <a:pt x="0" y="1"/>
                  </a:lnTo>
                  <a:lnTo>
                    <a:pt x="0" y="0"/>
                  </a:ln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58" name="Rectangle 1248"/>
            <p:cNvSpPr>
              <a:spLocks noChangeArrowheads="1"/>
            </p:cNvSpPr>
            <p:nvPr/>
          </p:nvSpPr>
          <p:spPr bwMode="auto">
            <a:xfrm>
              <a:off x="2147093" y="4942049"/>
              <a:ext cx="73025" cy="73025"/>
            </a:xfrm>
            <a:prstGeom prst="rect">
              <a:avLst/>
            </a:prstGeom>
            <a:solidFill>
              <a:srgbClr val="ECC4B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59" name="Freeform 1249"/>
            <p:cNvSpPr>
              <a:spLocks noEditPoints="1"/>
            </p:cNvSpPr>
            <p:nvPr/>
          </p:nvSpPr>
          <p:spPr bwMode="auto">
            <a:xfrm>
              <a:off x="2145505" y="4942049"/>
              <a:ext cx="74613" cy="74613"/>
            </a:xfrm>
            <a:custGeom>
              <a:avLst/>
              <a:gdLst>
                <a:gd name="T0" fmla="*/ 23 w 47"/>
                <a:gd name="T1" fmla="*/ 0 h 47"/>
                <a:gd name="T2" fmla="*/ 47 w 47"/>
                <a:gd name="T3" fmla="*/ 0 h 47"/>
                <a:gd name="T4" fmla="*/ 47 w 47"/>
                <a:gd name="T5" fmla="*/ 0 h 47"/>
                <a:gd name="T6" fmla="*/ 47 w 47"/>
                <a:gd name="T7" fmla="*/ 0 h 47"/>
                <a:gd name="T8" fmla="*/ 47 w 47"/>
                <a:gd name="T9" fmla="*/ 46 h 47"/>
                <a:gd name="T10" fmla="*/ 47 w 47"/>
                <a:gd name="T11" fmla="*/ 47 h 47"/>
                <a:gd name="T12" fmla="*/ 47 w 47"/>
                <a:gd name="T13" fmla="*/ 47 h 47"/>
                <a:gd name="T14" fmla="*/ 23 w 47"/>
                <a:gd name="T15" fmla="*/ 47 h 47"/>
                <a:gd name="T16" fmla="*/ 23 w 47"/>
                <a:gd name="T17" fmla="*/ 46 h 47"/>
                <a:gd name="T18" fmla="*/ 47 w 47"/>
                <a:gd name="T19" fmla="*/ 46 h 47"/>
                <a:gd name="T20" fmla="*/ 47 w 47"/>
                <a:gd name="T21" fmla="*/ 0 h 47"/>
                <a:gd name="T22" fmla="*/ 23 w 47"/>
                <a:gd name="T23" fmla="*/ 0 h 47"/>
                <a:gd name="T24" fmla="*/ 23 w 47"/>
                <a:gd name="T25" fmla="*/ 0 h 47"/>
                <a:gd name="T26" fmla="*/ 1 w 47"/>
                <a:gd name="T27" fmla="*/ 0 h 47"/>
                <a:gd name="T28" fmla="*/ 23 w 47"/>
                <a:gd name="T29" fmla="*/ 0 h 47"/>
                <a:gd name="T30" fmla="*/ 23 w 47"/>
                <a:gd name="T31" fmla="*/ 0 h 47"/>
                <a:gd name="T32" fmla="*/ 1 w 47"/>
                <a:gd name="T33" fmla="*/ 0 h 47"/>
                <a:gd name="T34" fmla="*/ 1 w 47"/>
                <a:gd name="T35" fmla="*/ 46 h 47"/>
                <a:gd name="T36" fmla="*/ 23 w 47"/>
                <a:gd name="T37" fmla="*/ 46 h 47"/>
                <a:gd name="T38" fmla="*/ 23 w 47"/>
                <a:gd name="T39" fmla="*/ 47 h 47"/>
                <a:gd name="T40" fmla="*/ 1 w 47"/>
                <a:gd name="T41" fmla="*/ 47 h 47"/>
                <a:gd name="T42" fmla="*/ 0 w 47"/>
                <a:gd name="T43" fmla="*/ 47 h 47"/>
                <a:gd name="T44" fmla="*/ 0 w 47"/>
                <a:gd name="T45" fmla="*/ 46 h 47"/>
                <a:gd name="T46" fmla="*/ 0 w 47"/>
                <a:gd name="T47" fmla="*/ 0 h 47"/>
                <a:gd name="T48" fmla="*/ 0 w 47"/>
                <a:gd name="T49" fmla="*/ 0 h 47"/>
                <a:gd name="T50" fmla="*/ 1 w 47"/>
                <a:gd name="T51"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7">
                  <a:moveTo>
                    <a:pt x="23" y="0"/>
                  </a:moveTo>
                  <a:lnTo>
                    <a:pt x="47" y="0"/>
                  </a:lnTo>
                  <a:lnTo>
                    <a:pt x="47" y="0"/>
                  </a:lnTo>
                  <a:lnTo>
                    <a:pt x="47" y="0"/>
                  </a:lnTo>
                  <a:lnTo>
                    <a:pt x="47" y="46"/>
                  </a:lnTo>
                  <a:lnTo>
                    <a:pt x="47" y="47"/>
                  </a:lnTo>
                  <a:lnTo>
                    <a:pt x="47" y="47"/>
                  </a:lnTo>
                  <a:lnTo>
                    <a:pt x="23" y="47"/>
                  </a:lnTo>
                  <a:lnTo>
                    <a:pt x="23" y="46"/>
                  </a:lnTo>
                  <a:lnTo>
                    <a:pt x="47" y="46"/>
                  </a:lnTo>
                  <a:lnTo>
                    <a:pt x="47" y="0"/>
                  </a:lnTo>
                  <a:lnTo>
                    <a:pt x="23" y="0"/>
                  </a:lnTo>
                  <a:lnTo>
                    <a:pt x="23" y="0"/>
                  </a:lnTo>
                  <a:close/>
                  <a:moveTo>
                    <a:pt x="1" y="0"/>
                  </a:moveTo>
                  <a:lnTo>
                    <a:pt x="23" y="0"/>
                  </a:lnTo>
                  <a:lnTo>
                    <a:pt x="23" y="0"/>
                  </a:lnTo>
                  <a:lnTo>
                    <a:pt x="1" y="0"/>
                  </a:lnTo>
                  <a:lnTo>
                    <a:pt x="1" y="46"/>
                  </a:lnTo>
                  <a:lnTo>
                    <a:pt x="23" y="46"/>
                  </a:lnTo>
                  <a:lnTo>
                    <a:pt x="23" y="47"/>
                  </a:lnTo>
                  <a:lnTo>
                    <a:pt x="1" y="47"/>
                  </a:lnTo>
                  <a:lnTo>
                    <a:pt x="0" y="47"/>
                  </a:lnTo>
                  <a:lnTo>
                    <a:pt x="0" y="46"/>
                  </a:lnTo>
                  <a:lnTo>
                    <a:pt x="0" y="0"/>
                  </a:lnTo>
                  <a:lnTo>
                    <a:pt x="0" y="0"/>
                  </a:ln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60" name="Rectangle 1250"/>
            <p:cNvSpPr>
              <a:spLocks noChangeArrowheads="1"/>
            </p:cNvSpPr>
            <p:nvPr/>
          </p:nvSpPr>
          <p:spPr bwMode="auto">
            <a:xfrm>
              <a:off x="2147093" y="5015074"/>
              <a:ext cx="73025" cy="74613"/>
            </a:xfrm>
            <a:prstGeom prst="rect">
              <a:avLst/>
            </a:prstGeom>
            <a:solidFill>
              <a:srgbClr val="ECC4B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61" name="Freeform 1251"/>
            <p:cNvSpPr>
              <a:spLocks noEditPoints="1"/>
            </p:cNvSpPr>
            <p:nvPr/>
          </p:nvSpPr>
          <p:spPr bwMode="auto">
            <a:xfrm>
              <a:off x="2145505" y="5015074"/>
              <a:ext cx="74613" cy="74613"/>
            </a:xfrm>
            <a:custGeom>
              <a:avLst/>
              <a:gdLst>
                <a:gd name="T0" fmla="*/ 23 w 47"/>
                <a:gd name="T1" fmla="*/ 47 h 47"/>
                <a:gd name="T2" fmla="*/ 47 w 47"/>
                <a:gd name="T3" fmla="*/ 47 h 47"/>
                <a:gd name="T4" fmla="*/ 47 w 47"/>
                <a:gd name="T5" fmla="*/ 1 h 47"/>
                <a:gd name="T6" fmla="*/ 23 w 47"/>
                <a:gd name="T7" fmla="*/ 1 h 47"/>
                <a:gd name="T8" fmla="*/ 23 w 47"/>
                <a:gd name="T9" fmla="*/ 0 h 47"/>
                <a:gd name="T10" fmla="*/ 47 w 47"/>
                <a:gd name="T11" fmla="*/ 0 h 47"/>
                <a:gd name="T12" fmla="*/ 47 w 47"/>
                <a:gd name="T13" fmla="*/ 0 h 47"/>
                <a:gd name="T14" fmla="*/ 47 w 47"/>
                <a:gd name="T15" fmla="*/ 0 h 47"/>
                <a:gd name="T16" fmla="*/ 47 w 47"/>
                <a:gd name="T17" fmla="*/ 47 h 47"/>
                <a:gd name="T18" fmla="*/ 47 w 47"/>
                <a:gd name="T19" fmla="*/ 47 h 47"/>
                <a:gd name="T20" fmla="*/ 47 w 47"/>
                <a:gd name="T21" fmla="*/ 47 h 47"/>
                <a:gd name="T22" fmla="*/ 23 w 47"/>
                <a:gd name="T23" fmla="*/ 47 h 47"/>
                <a:gd name="T24" fmla="*/ 23 w 47"/>
                <a:gd name="T25" fmla="*/ 47 h 47"/>
                <a:gd name="T26" fmla="*/ 1 w 47"/>
                <a:gd name="T27" fmla="*/ 47 h 47"/>
                <a:gd name="T28" fmla="*/ 23 w 47"/>
                <a:gd name="T29" fmla="*/ 47 h 47"/>
                <a:gd name="T30" fmla="*/ 23 w 47"/>
                <a:gd name="T31" fmla="*/ 47 h 47"/>
                <a:gd name="T32" fmla="*/ 1 w 47"/>
                <a:gd name="T33" fmla="*/ 47 h 47"/>
                <a:gd name="T34" fmla="*/ 0 w 47"/>
                <a:gd name="T35" fmla="*/ 47 h 47"/>
                <a:gd name="T36" fmla="*/ 0 w 47"/>
                <a:gd name="T37" fmla="*/ 47 h 47"/>
                <a:gd name="T38" fmla="*/ 0 w 47"/>
                <a:gd name="T39" fmla="*/ 0 h 47"/>
                <a:gd name="T40" fmla="*/ 0 w 47"/>
                <a:gd name="T41" fmla="*/ 0 h 47"/>
                <a:gd name="T42" fmla="*/ 1 w 47"/>
                <a:gd name="T43" fmla="*/ 0 h 47"/>
                <a:gd name="T44" fmla="*/ 23 w 47"/>
                <a:gd name="T45" fmla="*/ 0 h 47"/>
                <a:gd name="T46" fmla="*/ 23 w 47"/>
                <a:gd name="T47" fmla="*/ 1 h 47"/>
                <a:gd name="T48" fmla="*/ 1 w 47"/>
                <a:gd name="T49" fmla="*/ 1 h 47"/>
                <a:gd name="T50" fmla="*/ 1 w 47"/>
                <a:gd name="T51" fmla="*/ 4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7">
                  <a:moveTo>
                    <a:pt x="23" y="47"/>
                  </a:moveTo>
                  <a:lnTo>
                    <a:pt x="47" y="47"/>
                  </a:lnTo>
                  <a:lnTo>
                    <a:pt x="47" y="1"/>
                  </a:lnTo>
                  <a:lnTo>
                    <a:pt x="23" y="1"/>
                  </a:lnTo>
                  <a:lnTo>
                    <a:pt x="23" y="0"/>
                  </a:lnTo>
                  <a:lnTo>
                    <a:pt x="47" y="0"/>
                  </a:lnTo>
                  <a:lnTo>
                    <a:pt x="47" y="0"/>
                  </a:lnTo>
                  <a:lnTo>
                    <a:pt x="47" y="0"/>
                  </a:lnTo>
                  <a:lnTo>
                    <a:pt x="47" y="47"/>
                  </a:lnTo>
                  <a:lnTo>
                    <a:pt x="47" y="47"/>
                  </a:lnTo>
                  <a:lnTo>
                    <a:pt x="47" y="47"/>
                  </a:lnTo>
                  <a:lnTo>
                    <a:pt x="23" y="47"/>
                  </a:lnTo>
                  <a:lnTo>
                    <a:pt x="23" y="47"/>
                  </a:lnTo>
                  <a:close/>
                  <a:moveTo>
                    <a:pt x="1" y="47"/>
                  </a:moveTo>
                  <a:lnTo>
                    <a:pt x="23" y="47"/>
                  </a:lnTo>
                  <a:lnTo>
                    <a:pt x="23" y="47"/>
                  </a:lnTo>
                  <a:lnTo>
                    <a:pt x="1" y="47"/>
                  </a:lnTo>
                  <a:lnTo>
                    <a:pt x="0" y="47"/>
                  </a:lnTo>
                  <a:lnTo>
                    <a:pt x="0" y="47"/>
                  </a:lnTo>
                  <a:lnTo>
                    <a:pt x="0" y="0"/>
                  </a:lnTo>
                  <a:lnTo>
                    <a:pt x="0" y="0"/>
                  </a:lnTo>
                  <a:lnTo>
                    <a:pt x="1" y="0"/>
                  </a:lnTo>
                  <a:lnTo>
                    <a:pt x="23" y="0"/>
                  </a:lnTo>
                  <a:lnTo>
                    <a:pt x="23" y="1"/>
                  </a:lnTo>
                  <a:lnTo>
                    <a:pt x="1" y="1"/>
                  </a:lnTo>
                  <a:lnTo>
                    <a:pt x="1" y="4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62" name="Rectangle 1252"/>
            <p:cNvSpPr>
              <a:spLocks noChangeArrowheads="1"/>
            </p:cNvSpPr>
            <p:nvPr/>
          </p:nvSpPr>
          <p:spPr bwMode="auto">
            <a:xfrm>
              <a:off x="2072480" y="5235736"/>
              <a:ext cx="74613" cy="74613"/>
            </a:xfrm>
            <a:prstGeom prst="rect">
              <a:avLst/>
            </a:prstGeom>
            <a:solidFill>
              <a:srgbClr val="6C3E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63" name="Freeform 1253"/>
            <p:cNvSpPr>
              <a:spLocks noEditPoints="1"/>
            </p:cNvSpPr>
            <p:nvPr/>
          </p:nvSpPr>
          <p:spPr bwMode="auto">
            <a:xfrm>
              <a:off x="2072480" y="5235736"/>
              <a:ext cx="74613" cy="74613"/>
            </a:xfrm>
            <a:custGeom>
              <a:avLst/>
              <a:gdLst>
                <a:gd name="T0" fmla="*/ 46 w 47"/>
                <a:gd name="T1" fmla="*/ 1 h 47"/>
                <a:gd name="T2" fmla="*/ 24 w 47"/>
                <a:gd name="T3" fmla="*/ 1 h 47"/>
                <a:gd name="T4" fmla="*/ 24 w 47"/>
                <a:gd name="T5" fmla="*/ 0 h 47"/>
                <a:gd name="T6" fmla="*/ 47 w 47"/>
                <a:gd name="T7" fmla="*/ 0 h 47"/>
                <a:gd name="T8" fmla="*/ 47 w 47"/>
                <a:gd name="T9" fmla="*/ 0 h 47"/>
                <a:gd name="T10" fmla="*/ 47 w 47"/>
                <a:gd name="T11" fmla="*/ 0 h 47"/>
                <a:gd name="T12" fmla="*/ 47 w 47"/>
                <a:gd name="T13" fmla="*/ 47 h 47"/>
                <a:gd name="T14" fmla="*/ 47 w 47"/>
                <a:gd name="T15" fmla="*/ 47 h 47"/>
                <a:gd name="T16" fmla="*/ 47 w 47"/>
                <a:gd name="T17" fmla="*/ 47 h 47"/>
                <a:gd name="T18" fmla="*/ 24 w 47"/>
                <a:gd name="T19" fmla="*/ 47 h 47"/>
                <a:gd name="T20" fmla="*/ 24 w 47"/>
                <a:gd name="T21" fmla="*/ 45 h 47"/>
                <a:gd name="T22" fmla="*/ 46 w 47"/>
                <a:gd name="T23" fmla="*/ 45 h 47"/>
                <a:gd name="T24" fmla="*/ 46 w 47"/>
                <a:gd name="T25" fmla="*/ 1 h 47"/>
                <a:gd name="T26" fmla="*/ 24 w 47"/>
                <a:gd name="T27" fmla="*/ 1 h 47"/>
                <a:gd name="T28" fmla="*/ 1 w 47"/>
                <a:gd name="T29" fmla="*/ 1 h 47"/>
                <a:gd name="T30" fmla="*/ 1 w 47"/>
                <a:gd name="T31" fmla="*/ 45 h 47"/>
                <a:gd name="T32" fmla="*/ 24 w 47"/>
                <a:gd name="T33" fmla="*/ 45 h 47"/>
                <a:gd name="T34" fmla="*/ 24 w 47"/>
                <a:gd name="T35" fmla="*/ 47 h 47"/>
                <a:gd name="T36" fmla="*/ 0 w 47"/>
                <a:gd name="T37" fmla="*/ 47 h 47"/>
                <a:gd name="T38" fmla="*/ 0 w 47"/>
                <a:gd name="T39" fmla="*/ 47 h 47"/>
                <a:gd name="T40" fmla="*/ 0 w 47"/>
                <a:gd name="T41" fmla="*/ 47 h 47"/>
                <a:gd name="T42" fmla="*/ 0 w 47"/>
                <a:gd name="T43" fmla="*/ 0 h 47"/>
                <a:gd name="T44" fmla="*/ 0 w 47"/>
                <a:gd name="T45" fmla="*/ 0 h 47"/>
                <a:gd name="T46" fmla="*/ 0 w 47"/>
                <a:gd name="T47" fmla="*/ 0 h 47"/>
                <a:gd name="T48" fmla="*/ 24 w 47"/>
                <a:gd name="T49" fmla="*/ 0 h 47"/>
                <a:gd name="T50" fmla="*/ 24 w 47"/>
                <a:gd name="T51" fmla="*/ 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7">
                  <a:moveTo>
                    <a:pt x="46" y="1"/>
                  </a:moveTo>
                  <a:lnTo>
                    <a:pt x="24" y="1"/>
                  </a:lnTo>
                  <a:lnTo>
                    <a:pt x="24" y="0"/>
                  </a:lnTo>
                  <a:lnTo>
                    <a:pt x="47" y="0"/>
                  </a:lnTo>
                  <a:lnTo>
                    <a:pt x="47" y="0"/>
                  </a:lnTo>
                  <a:lnTo>
                    <a:pt x="47" y="0"/>
                  </a:lnTo>
                  <a:lnTo>
                    <a:pt x="47" y="47"/>
                  </a:lnTo>
                  <a:lnTo>
                    <a:pt x="47" y="47"/>
                  </a:lnTo>
                  <a:lnTo>
                    <a:pt x="47" y="47"/>
                  </a:lnTo>
                  <a:lnTo>
                    <a:pt x="24" y="47"/>
                  </a:lnTo>
                  <a:lnTo>
                    <a:pt x="24" y="45"/>
                  </a:lnTo>
                  <a:lnTo>
                    <a:pt x="46" y="45"/>
                  </a:lnTo>
                  <a:lnTo>
                    <a:pt x="46" y="1"/>
                  </a:lnTo>
                  <a:close/>
                  <a:moveTo>
                    <a:pt x="24" y="1"/>
                  </a:moveTo>
                  <a:lnTo>
                    <a:pt x="1" y="1"/>
                  </a:lnTo>
                  <a:lnTo>
                    <a:pt x="1" y="45"/>
                  </a:lnTo>
                  <a:lnTo>
                    <a:pt x="24" y="45"/>
                  </a:lnTo>
                  <a:lnTo>
                    <a:pt x="24" y="47"/>
                  </a:lnTo>
                  <a:lnTo>
                    <a:pt x="0" y="47"/>
                  </a:lnTo>
                  <a:lnTo>
                    <a:pt x="0" y="47"/>
                  </a:lnTo>
                  <a:lnTo>
                    <a:pt x="0" y="47"/>
                  </a:lnTo>
                  <a:lnTo>
                    <a:pt x="0" y="0"/>
                  </a:lnTo>
                  <a:lnTo>
                    <a:pt x="0" y="0"/>
                  </a:lnTo>
                  <a:lnTo>
                    <a:pt x="0" y="0"/>
                  </a:lnTo>
                  <a:lnTo>
                    <a:pt x="24" y="0"/>
                  </a:lnTo>
                  <a:lnTo>
                    <a:pt x="2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64" name="Rectangle 1254"/>
            <p:cNvSpPr>
              <a:spLocks noChangeArrowheads="1"/>
            </p:cNvSpPr>
            <p:nvPr/>
          </p:nvSpPr>
          <p:spPr bwMode="auto">
            <a:xfrm>
              <a:off x="2147093" y="5235736"/>
              <a:ext cx="73025" cy="74613"/>
            </a:xfrm>
            <a:prstGeom prst="rect">
              <a:avLst/>
            </a:prstGeom>
            <a:solidFill>
              <a:srgbClr val="6C3E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65" name="Freeform 1255"/>
            <p:cNvSpPr>
              <a:spLocks noEditPoints="1"/>
            </p:cNvSpPr>
            <p:nvPr/>
          </p:nvSpPr>
          <p:spPr bwMode="auto">
            <a:xfrm>
              <a:off x="2145505" y="5235736"/>
              <a:ext cx="74613" cy="74613"/>
            </a:xfrm>
            <a:custGeom>
              <a:avLst/>
              <a:gdLst>
                <a:gd name="T0" fmla="*/ 23 w 47"/>
                <a:gd name="T1" fmla="*/ 0 h 47"/>
                <a:gd name="T2" fmla="*/ 47 w 47"/>
                <a:gd name="T3" fmla="*/ 0 h 47"/>
                <a:gd name="T4" fmla="*/ 47 w 47"/>
                <a:gd name="T5" fmla="*/ 0 h 47"/>
                <a:gd name="T6" fmla="*/ 47 w 47"/>
                <a:gd name="T7" fmla="*/ 0 h 47"/>
                <a:gd name="T8" fmla="*/ 47 w 47"/>
                <a:gd name="T9" fmla="*/ 47 h 47"/>
                <a:gd name="T10" fmla="*/ 47 w 47"/>
                <a:gd name="T11" fmla="*/ 47 h 47"/>
                <a:gd name="T12" fmla="*/ 47 w 47"/>
                <a:gd name="T13" fmla="*/ 47 h 47"/>
                <a:gd name="T14" fmla="*/ 23 w 47"/>
                <a:gd name="T15" fmla="*/ 47 h 47"/>
                <a:gd name="T16" fmla="*/ 23 w 47"/>
                <a:gd name="T17" fmla="*/ 45 h 47"/>
                <a:gd name="T18" fmla="*/ 47 w 47"/>
                <a:gd name="T19" fmla="*/ 45 h 47"/>
                <a:gd name="T20" fmla="*/ 47 w 47"/>
                <a:gd name="T21" fmla="*/ 1 h 47"/>
                <a:gd name="T22" fmla="*/ 23 w 47"/>
                <a:gd name="T23" fmla="*/ 1 h 47"/>
                <a:gd name="T24" fmla="*/ 23 w 47"/>
                <a:gd name="T25" fmla="*/ 0 h 47"/>
                <a:gd name="T26" fmla="*/ 1 w 47"/>
                <a:gd name="T27" fmla="*/ 0 h 47"/>
                <a:gd name="T28" fmla="*/ 23 w 47"/>
                <a:gd name="T29" fmla="*/ 0 h 47"/>
                <a:gd name="T30" fmla="*/ 23 w 47"/>
                <a:gd name="T31" fmla="*/ 1 h 47"/>
                <a:gd name="T32" fmla="*/ 1 w 47"/>
                <a:gd name="T33" fmla="*/ 1 h 47"/>
                <a:gd name="T34" fmla="*/ 1 w 47"/>
                <a:gd name="T35" fmla="*/ 45 h 47"/>
                <a:gd name="T36" fmla="*/ 23 w 47"/>
                <a:gd name="T37" fmla="*/ 45 h 47"/>
                <a:gd name="T38" fmla="*/ 23 w 47"/>
                <a:gd name="T39" fmla="*/ 47 h 47"/>
                <a:gd name="T40" fmla="*/ 1 w 47"/>
                <a:gd name="T41" fmla="*/ 47 h 47"/>
                <a:gd name="T42" fmla="*/ 0 w 47"/>
                <a:gd name="T43" fmla="*/ 47 h 47"/>
                <a:gd name="T44" fmla="*/ 0 w 47"/>
                <a:gd name="T45" fmla="*/ 47 h 47"/>
                <a:gd name="T46" fmla="*/ 0 w 47"/>
                <a:gd name="T47" fmla="*/ 0 h 47"/>
                <a:gd name="T48" fmla="*/ 0 w 47"/>
                <a:gd name="T49" fmla="*/ 0 h 47"/>
                <a:gd name="T50" fmla="*/ 1 w 47"/>
                <a:gd name="T51"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7">
                  <a:moveTo>
                    <a:pt x="23" y="0"/>
                  </a:moveTo>
                  <a:lnTo>
                    <a:pt x="47" y="0"/>
                  </a:lnTo>
                  <a:lnTo>
                    <a:pt x="47" y="0"/>
                  </a:lnTo>
                  <a:lnTo>
                    <a:pt x="47" y="0"/>
                  </a:lnTo>
                  <a:lnTo>
                    <a:pt x="47" y="47"/>
                  </a:lnTo>
                  <a:lnTo>
                    <a:pt x="47" y="47"/>
                  </a:lnTo>
                  <a:lnTo>
                    <a:pt x="47" y="47"/>
                  </a:lnTo>
                  <a:lnTo>
                    <a:pt x="23" y="47"/>
                  </a:lnTo>
                  <a:lnTo>
                    <a:pt x="23" y="45"/>
                  </a:lnTo>
                  <a:lnTo>
                    <a:pt x="47" y="45"/>
                  </a:lnTo>
                  <a:lnTo>
                    <a:pt x="47" y="1"/>
                  </a:lnTo>
                  <a:lnTo>
                    <a:pt x="23" y="1"/>
                  </a:lnTo>
                  <a:lnTo>
                    <a:pt x="23" y="0"/>
                  </a:lnTo>
                  <a:close/>
                  <a:moveTo>
                    <a:pt x="1" y="0"/>
                  </a:moveTo>
                  <a:lnTo>
                    <a:pt x="23" y="0"/>
                  </a:lnTo>
                  <a:lnTo>
                    <a:pt x="23" y="1"/>
                  </a:lnTo>
                  <a:lnTo>
                    <a:pt x="1" y="1"/>
                  </a:lnTo>
                  <a:lnTo>
                    <a:pt x="1" y="45"/>
                  </a:lnTo>
                  <a:lnTo>
                    <a:pt x="23" y="45"/>
                  </a:lnTo>
                  <a:lnTo>
                    <a:pt x="23" y="47"/>
                  </a:lnTo>
                  <a:lnTo>
                    <a:pt x="1" y="47"/>
                  </a:lnTo>
                  <a:lnTo>
                    <a:pt x="0" y="47"/>
                  </a:lnTo>
                  <a:lnTo>
                    <a:pt x="0" y="47"/>
                  </a:lnTo>
                  <a:lnTo>
                    <a:pt x="0" y="0"/>
                  </a:lnTo>
                  <a:lnTo>
                    <a:pt x="0" y="0"/>
                  </a:ln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66" name="Rectangle 1256"/>
            <p:cNvSpPr>
              <a:spLocks noChangeArrowheads="1"/>
            </p:cNvSpPr>
            <p:nvPr/>
          </p:nvSpPr>
          <p:spPr bwMode="auto">
            <a:xfrm>
              <a:off x="948530" y="4862674"/>
              <a:ext cx="71438" cy="74613"/>
            </a:xfrm>
            <a:prstGeom prst="rect">
              <a:avLst/>
            </a:prstGeom>
            <a:solidFill>
              <a:srgbClr val="C66C2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67" name="Freeform 1257"/>
            <p:cNvSpPr>
              <a:spLocks noEditPoints="1"/>
            </p:cNvSpPr>
            <p:nvPr/>
          </p:nvSpPr>
          <p:spPr bwMode="auto">
            <a:xfrm>
              <a:off x="945355" y="4862674"/>
              <a:ext cx="74613" cy="74613"/>
            </a:xfrm>
            <a:custGeom>
              <a:avLst/>
              <a:gdLst>
                <a:gd name="T0" fmla="*/ 24 w 47"/>
                <a:gd name="T1" fmla="*/ 45 h 47"/>
                <a:gd name="T2" fmla="*/ 47 w 47"/>
                <a:gd name="T3" fmla="*/ 45 h 47"/>
                <a:gd name="T4" fmla="*/ 47 w 47"/>
                <a:gd name="T5" fmla="*/ 1 h 47"/>
                <a:gd name="T6" fmla="*/ 24 w 47"/>
                <a:gd name="T7" fmla="*/ 1 h 47"/>
                <a:gd name="T8" fmla="*/ 24 w 47"/>
                <a:gd name="T9" fmla="*/ 0 h 47"/>
                <a:gd name="T10" fmla="*/ 47 w 47"/>
                <a:gd name="T11" fmla="*/ 0 h 47"/>
                <a:gd name="T12" fmla="*/ 47 w 47"/>
                <a:gd name="T13" fmla="*/ 0 h 47"/>
                <a:gd name="T14" fmla="*/ 47 w 47"/>
                <a:gd name="T15" fmla="*/ 0 h 47"/>
                <a:gd name="T16" fmla="*/ 47 w 47"/>
                <a:gd name="T17" fmla="*/ 47 h 47"/>
                <a:gd name="T18" fmla="*/ 47 w 47"/>
                <a:gd name="T19" fmla="*/ 47 h 47"/>
                <a:gd name="T20" fmla="*/ 47 w 47"/>
                <a:gd name="T21" fmla="*/ 47 h 47"/>
                <a:gd name="T22" fmla="*/ 24 w 47"/>
                <a:gd name="T23" fmla="*/ 47 h 47"/>
                <a:gd name="T24" fmla="*/ 24 w 47"/>
                <a:gd name="T25" fmla="*/ 45 h 47"/>
                <a:gd name="T26" fmla="*/ 2 w 47"/>
                <a:gd name="T27" fmla="*/ 45 h 47"/>
                <a:gd name="T28" fmla="*/ 24 w 47"/>
                <a:gd name="T29" fmla="*/ 45 h 47"/>
                <a:gd name="T30" fmla="*/ 24 w 47"/>
                <a:gd name="T31" fmla="*/ 47 h 47"/>
                <a:gd name="T32" fmla="*/ 2 w 47"/>
                <a:gd name="T33" fmla="*/ 47 h 47"/>
                <a:gd name="T34" fmla="*/ 0 w 47"/>
                <a:gd name="T35" fmla="*/ 47 h 47"/>
                <a:gd name="T36" fmla="*/ 0 w 47"/>
                <a:gd name="T37" fmla="*/ 47 h 47"/>
                <a:gd name="T38" fmla="*/ 0 w 47"/>
                <a:gd name="T39" fmla="*/ 0 h 47"/>
                <a:gd name="T40" fmla="*/ 0 w 47"/>
                <a:gd name="T41" fmla="*/ 0 h 47"/>
                <a:gd name="T42" fmla="*/ 2 w 47"/>
                <a:gd name="T43" fmla="*/ 0 h 47"/>
                <a:gd name="T44" fmla="*/ 24 w 47"/>
                <a:gd name="T45" fmla="*/ 0 h 47"/>
                <a:gd name="T46" fmla="*/ 24 w 47"/>
                <a:gd name="T47" fmla="*/ 1 h 47"/>
                <a:gd name="T48" fmla="*/ 2 w 47"/>
                <a:gd name="T49" fmla="*/ 1 h 47"/>
                <a:gd name="T50" fmla="*/ 2 w 47"/>
                <a:gd name="T51" fmla="*/ 4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7">
                  <a:moveTo>
                    <a:pt x="24" y="45"/>
                  </a:moveTo>
                  <a:lnTo>
                    <a:pt x="47" y="45"/>
                  </a:lnTo>
                  <a:lnTo>
                    <a:pt x="47" y="1"/>
                  </a:lnTo>
                  <a:lnTo>
                    <a:pt x="24" y="1"/>
                  </a:lnTo>
                  <a:lnTo>
                    <a:pt x="24" y="0"/>
                  </a:lnTo>
                  <a:lnTo>
                    <a:pt x="47" y="0"/>
                  </a:lnTo>
                  <a:lnTo>
                    <a:pt x="47" y="0"/>
                  </a:lnTo>
                  <a:lnTo>
                    <a:pt x="47" y="0"/>
                  </a:lnTo>
                  <a:lnTo>
                    <a:pt x="47" y="47"/>
                  </a:lnTo>
                  <a:lnTo>
                    <a:pt x="47" y="47"/>
                  </a:lnTo>
                  <a:lnTo>
                    <a:pt x="47" y="47"/>
                  </a:lnTo>
                  <a:lnTo>
                    <a:pt x="24" y="47"/>
                  </a:lnTo>
                  <a:lnTo>
                    <a:pt x="24" y="45"/>
                  </a:lnTo>
                  <a:close/>
                  <a:moveTo>
                    <a:pt x="2" y="45"/>
                  </a:moveTo>
                  <a:lnTo>
                    <a:pt x="24" y="45"/>
                  </a:lnTo>
                  <a:lnTo>
                    <a:pt x="24" y="47"/>
                  </a:lnTo>
                  <a:lnTo>
                    <a:pt x="2" y="47"/>
                  </a:lnTo>
                  <a:lnTo>
                    <a:pt x="0" y="47"/>
                  </a:lnTo>
                  <a:lnTo>
                    <a:pt x="0" y="47"/>
                  </a:lnTo>
                  <a:lnTo>
                    <a:pt x="0" y="0"/>
                  </a:lnTo>
                  <a:lnTo>
                    <a:pt x="0" y="0"/>
                  </a:lnTo>
                  <a:lnTo>
                    <a:pt x="2" y="0"/>
                  </a:lnTo>
                  <a:lnTo>
                    <a:pt x="24" y="0"/>
                  </a:lnTo>
                  <a:lnTo>
                    <a:pt x="24" y="1"/>
                  </a:lnTo>
                  <a:lnTo>
                    <a:pt x="2" y="1"/>
                  </a:lnTo>
                  <a:lnTo>
                    <a:pt x="2" y="4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68" name="Rectangle 1258"/>
            <p:cNvSpPr>
              <a:spLocks noChangeArrowheads="1"/>
            </p:cNvSpPr>
            <p:nvPr/>
          </p:nvSpPr>
          <p:spPr bwMode="auto">
            <a:xfrm>
              <a:off x="1019968" y="4862674"/>
              <a:ext cx="73025" cy="74613"/>
            </a:xfrm>
            <a:prstGeom prst="rect">
              <a:avLst/>
            </a:prstGeom>
            <a:solidFill>
              <a:srgbClr val="C66C2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69" name="Freeform 1259"/>
            <p:cNvSpPr>
              <a:spLocks noEditPoints="1"/>
            </p:cNvSpPr>
            <p:nvPr/>
          </p:nvSpPr>
          <p:spPr bwMode="auto">
            <a:xfrm>
              <a:off x="1019968" y="4862674"/>
              <a:ext cx="74613" cy="74613"/>
            </a:xfrm>
            <a:custGeom>
              <a:avLst/>
              <a:gdLst>
                <a:gd name="T0" fmla="*/ 46 w 47"/>
                <a:gd name="T1" fmla="*/ 47 h 47"/>
                <a:gd name="T2" fmla="*/ 24 w 47"/>
                <a:gd name="T3" fmla="*/ 47 h 47"/>
                <a:gd name="T4" fmla="*/ 24 w 47"/>
                <a:gd name="T5" fmla="*/ 45 h 47"/>
                <a:gd name="T6" fmla="*/ 46 w 47"/>
                <a:gd name="T7" fmla="*/ 45 h 47"/>
                <a:gd name="T8" fmla="*/ 46 w 47"/>
                <a:gd name="T9" fmla="*/ 1 h 47"/>
                <a:gd name="T10" fmla="*/ 24 w 47"/>
                <a:gd name="T11" fmla="*/ 1 h 47"/>
                <a:gd name="T12" fmla="*/ 24 w 47"/>
                <a:gd name="T13" fmla="*/ 0 h 47"/>
                <a:gd name="T14" fmla="*/ 46 w 47"/>
                <a:gd name="T15" fmla="*/ 0 h 47"/>
                <a:gd name="T16" fmla="*/ 47 w 47"/>
                <a:gd name="T17" fmla="*/ 0 h 47"/>
                <a:gd name="T18" fmla="*/ 47 w 47"/>
                <a:gd name="T19" fmla="*/ 0 h 47"/>
                <a:gd name="T20" fmla="*/ 47 w 47"/>
                <a:gd name="T21" fmla="*/ 47 h 47"/>
                <a:gd name="T22" fmla="*/ 47 w 47"/>
                <a:gd name="T23" fmla="*/ 47 h 47"/>
                <a:gd name="T24" fmla="*/ 46 w 47"/>
                <a:gd name="T25" fmla="*/ 47 h 47"/>
                <a:gd name="T26" fmla="*/ 24 w 47"/>
                <a:gd name="T27" fmla="*/ 47 h 47"/>
                <a:gd name="T28" fmla="*/ 0 w 47"/>
                <a:gd name="T29" fmla="*/ 47 h 47"/>
                <a:gd name="T30" fmla="*/ 0 w 47"/>
                <a:gd name="T31" fmla="*/ 47 h 47"/>
                <a:gd name="T32" fmla="*/ 0 w 47"/>
                <a:gd name="T33" fmla="*/ 47 h 47"/>
                <a:gd name="T34" fmla="*/ 0 w 47"/>
                <a:gd name="T35" fmla="*/ 0 h 47"/>
                <a:gd name="T36" fmla="*/ 0 w 47"/>
                <a:gd name="T37" fmla="*/ 0 h 47"/>
                <a:gd name="T38" fmla="*/ 0 w 47"/>
                <a:gd name="T39" fmla="*/ 0 h 47"/>
                <a:gd name="T40" fmla="*/ 24 w 47"/>
                <a:gd name="T41" fmla="*/ 0 h 47"/>
                <a:gd name="T42" fmla="*/ 24 w 47"/>
                <a:gd name="T43" fmla="*/ 1 h 47"/>
                <a:gd name="T44" fmla="*/ 0 w 47"/>
                <a:gd name="T45" fmla="*/ 1 h 47"/>
                <a:gd name="T46" fmla="*/ 0 w 47"/>
                <a:gd name="T47" fmla="*/ 45 h 47"/>
                <a:gd name="T48" fmla="*/ 24 w 47"/>
                <a:gd name="T49" fmla="*/ 45 h 47"/>
                <a:gd name="T50" fmla="*/ 24 w 47"/>
                <a:gd name="T51" fmla="*/ 4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7">
                  <a:moveTo>
                    <a:pt x="46" y="47"/>
                  </a:moveTo>
                  <a:lnTo>
                    <a:pt x="24" y="47"/>
                  </a:lnTo>
                  <a:lnTo>
                    <a:pt x="24" y="45"/>
                  </a:lnTo>
                  <a:lnTo>
                    <a:pt x="46" y="45"/>
                  </a:lnTo>
                  <a:lnTo>
                    <a:pt x="46" y="1"/>
                  </a:lnTo>
                  <a:lnTo>
                    <a:pt x="24" y="1"/>
                  </a:lnTo>
                  <a:lnTo>
                    <a:pt x="24" y="0"/>
                  </a:lnTo>
                  <a:lnTo>
                    <a:pt x="46" y="0"/>
                  </a:lnTo>
                  <a:lnTo>
                    <a:pt x="47" y="0"/>
                  </a:lnTo>
                  <a:lnTo>
                    <a:pt x="47" y="0"/>
                  </a:lnTo>
                  <a:lnTo>
                    <a:pt x="47" y="47"/>
                  </a:lnTo>
                  <a:lnTo>
                    <a:pt x="47" y="47"/>
                  </a:lnTo>
                  <a:lnTo>
                    <a:pt x="46" y="47"/>
                  </a:lnTo>
                  <a:close/>
                  <a:moveTo>
                    <a:pt x="24" y="47"/>
                  </a:moveTo>
                  <a:lnTo>
                    <a:pt x="0" y="47"/>
                  </a:lnTo>
                  <a:lnTo>
                    <a:pt x="0" y="47"/>
                  </a:lnTo>
                  <a:lnTo>
                    <a:pt x="0" y="47"/>
                  </a:lnTo>
                  <a:lnTo>
                    <a:pt x="0" y="0"/>
                  </a:lnTo>
                  <a:lnTo>
                    <a:pt x="0" y="0"/>
                  </a:lnTo>
                  <a:lnTo>
                    <a:pt x="0" y="0"/>
                  </a:lnTo>
                  <a:lnTo>
                    <a:pt x="24" y="0"/>
                  </a:lnTo>
                  <a:lnTo>
                    <a:pt x="24" y="1"/>
                  </a:lnTo>
                  <a:lnTo>
                    <a:pt x="0" y="1"/>
                  </a:lnTo>
                  <a:lnTo>
                    <a:pt x="0" y="45"/>
                  </a:lnTo>
                  <a:lnTo>
                    <a:pt x="24" y="45"/>
                  </a:lnTo>
                  <a:lnTo>
                    <a:pt x="24" y="4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70" name="Rectangle 1260"/>
            <p:cNvSpPr>
              <a:spLocks noChangeArrowheads="1"/>
            </p:cNvSpPr>
            <p:nvPr/>
          </p:nvSpPr>
          <p:spPr bwMode="auto">
            <a:xfrm>
              <a:off x="1092993" y="4862674"/>
              <a:ext cx="74613" cy="74613"/>
            </a:xfrm>
            <a:prstGeom prst="rect">
              <a:avLst/>
            </a:prstGeom>
            <a:solidFill>
              <a:srgbClr val="C66C2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71" name="Freeform 1261"/>
            <p:cNvSpPr>
              <a:spLocks noEditPoints="1"/>
            </p:cNvSpPr>
            <p:nvPr/>
          </p:nvSpPr>
          <p:spPr bwMode="auto">
            <a:xfrm>
              <a:off x="1092993" y="4862674"/>
              <a:ext cx="74613" cy="74613"/>
            </a:xfrm>
            <a:custGeom>
              <a:avLst/>
              <a:gdLst>
                <a:gd name="T0" fmla="*/ 24 w 47"/>
                <a:gd name="T1" fmla="*/ 45 h 47"/>
                <a:gd name="T2" fmla="*/ 46 w 47"/>
                <a:gd name="T3" fmla="*/ 45 h 47"/>
                <a:gd name="T4" fmla="*/ 46 w 47"/>
                <a:gd name="T5" fmla="*/ 1 h 47"/>
                <a:gd name="T6" fmla="*/ 24 w 47"/>
                <a:gd name="T7" fmla="*/ 1 h 47"/>
                <a:gd name="T8" fmla="*/ 24 w 47"/>
                <a:gd name="T9" fmla="*/ 0 h 47"/>
                <a:gd name="T10" fmla="*/ 47 w 47"/>
                <a:gd name="T11" fmla="*/ 0 h 47"/>
                <a:gd name="T12" fmla="*/ 47 w 47"/>
                <a:gd name="T13" fmla="*/ 0 h 47"/>
                <a:gd name="T14" fmla="*/ 47 w 47"/>
                <a:gd name="T15" fmla="*/ 0 h 47"/>
                <a:gd name="T16" fmla="*/ 47 w 47"/>
                <a:gd name="T17" fmla="*/ 47 h 47"/>
                <a:gd name="T18" fmla="*/ 47 w 47"/>
                <a:gd name="T19" fmla="*/ 47 h 47"/>
                <a:gd name="T20" fmla="*/ 47 w 47"/>
                <a:gd name="T21" fmla="*/ 47 h 47"/>
                <a:gd name="T22" fmla="*/ 24 w 47"/>
                <a:gd name="T23" fmla="*/ 47 h 47"/>
                <a:gd name="T24" fmla="*/ 24 w 47"/>
                <a:gd name="T25" fmla="*/ 45 h 47"/>
                <a:gd name="T26" fmla="*/ 1 w 47"/>
                <a:gd name="T27" fmla="*/ 45 h 47"/>
                <a:gd name="T28" fmla="*/ 24 w 47"/>
                <a:gd name="T29" fmla="*/ 45 h 47"/>
                <a:gd name="T30" fmla="*/ 24 w 47"/>
                <a:gd name="T31" fmla="*/ 47 h 47"/>
                <a:gd name="T32" fmla="*/ 0 w 47"/>
                <a:gd name="T33" fmla="*/ 47 h 47"/>
                <a:gd name="T34" fmla="*/ 0 w 47"/>
                <a:gd name="T35" fmla="*/ 47 h 47"/>
                <a:gd name="T36" fmla="*/ 0 w 47"/>
                <a:gd name="T37" fmla="*/ 47 h 47"/>
                <a:gd name="T38" fmla="*/ 0 w 47"/>
                <a:gd name="T39" fmla="*/ 0 h 47"/>
                <a:gd name="T40" fmla="*/ 0 w 47"/>
                <a:gd name="T41" fmla="*/ 0 h 47"/>
                <a:gd name="T42" fmla="*/ 0 w 47"/>
                <a:gd name="T43" fmla="*/ 0 h 47"/>
                <a:gd name="T44" fmla="*/ 24 w 47"/>
                <a:gd name="T45" fmla="*/ 0 h 47"/>
                <a:gd name="T46" fmla="*/ 24 w 47"/>
                <a:gd name="T47" fmla="*/ 1 h 47"/>
                <a:gd name="T48" fmla="*/ 1 w 47"/>
                <a:gd name="T49" fmla="*/ 1 h 47"/>
                <a:gd name="T50" fmla="*/ 1 w 47"/>
                <a:gd name="T51" fmla="*/ 4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7">
                  <a:moveTo>
                    <a:pt x="24" y="45"/>
                  </a:moveTo>
                  <a:lnTo>
                    <a:pt x="46" y="45"/>
                  </a:lnTo>
                  <a:lnTo>
                    <a:pt x="46" y="1"/>
                  </a:lnTo>
                  <a:lnTo>
                    <a:pt x="24" y="1"/>
                  </a:lnTo>
                  <a:lnTo>
                    <a:pt x="24" y="0"/>
                  </a:lnTo>
                  <a:lnTo>
                    <a:pt x="47" y="0"/>
                  </a:lnTo>
                  <a:lnTo>
                    <a:pt x="47" y="0"/>
                  </a:lnTo>
                  <a:lnTo>
                    <a:pt x="47" y="0"/>
                  </a:lnTo>
                  <a:lnTo>
                    <a:pt x="47" y="47"/>
                  </a:lnTo>
                  <a:lnTo>
                    <a:pt x="47" y="47"/>
                  </a:lnTo>
                  <a:lnTo>
                    <a:pt x="47" y="47"/>
                  </a:lnTo>
                  <a:lnTo>
                    <a:pt x="24" y="47"/>
                  </a:lnTo>
                  <a:lnTo>
                    <a:pt x="24" y="45"/>
                  </a:lnTo>
                  <a:close/>
                  <a:moveTo>
                    <a:pt x="1" y="45"/>
                  </a:moveTo>
                  <a:lnTo>
                    <a:pt x="24" y="45"/>
                  </a:lnTo>
                  <a:lnTo>
                    <a:pt x="24" y="47"/>
                  </a:lnTo>
                  <a:lnTo>
                    <a:pt x="0" y="47"/>
                  </a:lnTo>
                  <a:lnTo>
                    <a:pt x="0" y="47"/>
                  </a:lnTo>
                  <a:lnTo>
                    <a:pt x="0" y="47"/>
                  </a:lnTo>
                  <a:lnTo>
                    <a:pt x="0" y="0"/>
                  </a:lnTo>
                  <a:lnTo>
                    <a:pt x="0" y="0"/>
                  </a:lnTo>
                  <a:lnTo>
                    <a:pt x="0" y="0"/>
                  </a:lnTo>
                  <a:lnTo>
                    <a:pt x="24" y="0"/>
                  </a:lnTo>
                  <a:lnTo>
                    <a:pt x="24" y="1"/>
                  </a:lnTo>
                  <a:lnTo>
                    <a:pt x="1" y="1"/>
                  </a:lnTo>
                  <a:lnTo>
                    <a:pt x="1" y="4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72" name="Rectangle 1262"/>
            <p:cNvSpPr>
              <a:spLocks noChangeArrowheads="1"/>
            </p:cNvSpPr>
            <p:nvPr/>
          </p:nvSpPr>
          <p:spPr bwMode="auto">
            <a:xfrm>
              <a:off x="873918" y="5008724"/>
              <a:ext cx="74613" cy="73025"/>
            </a:xfrm>
            <a:prstGeom prst="rect">
              <a:avLst/>
            </a:prstGeom>
            <a:solidFill>
              <a:srgbClr val="ECC4B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73" name="Freeform 1263"/>
            <p:cNvSpPr>
              <a:spLocks noEditPoints="1"/>
            </p:cNvSpPr>
            <p:nvPr/>
          </p:nvSpPr>
          <p:spPr bwMode="auto">
            <a:xfrm>
              <a:off x="873918" y="5008724"/>
              <a:ext cx="74613" cy="73025"/>
            </a:xfrm>
            <a:custGeom>
              <a:avLst/>
              <a:gdLst>
                <a:gd name="T0" fmla="*/ 47 w 47"/>
                <a:gd name="T1" fmla="*/ 46 h 46"/>
                <a:gd name="T2" fmla="*/ 23 w 47"/>
                <a:gd name="T3" fmla="*/ 46 h 46"/>
                <a:gd name="T4" fmla="*/ 23 w 47"/>
                <a:gd name="T5" fmla="*/ 46 h 46"/>
                <a:gd name="T6" fmla="*/ 45 w 47"/>
                <a:gd name="T7" fmla="*/ 46 h 46"/>
                <a:gd name="T8" fmla="*/ 45 w 47"/>
                <a:gd name="T9" fmla="*/ 0 h 46"/>
                <a:gd name="T10" fmla="*/ 23 w 47"/>
                <a:gd name="T11" fmla="*/ 0 h 46"/>
                <a:gd name="T12" fmla="*/ 23 w 47"/>
                <a:gd name="T13" fmla="*/ 0 h 46"/>
                <a:gd name="T14" fmla="*/ 47 w 47"/>
                <a:gd name="T15" fmla="*/ 0 h 46"/>
                <a:gd name="T16" fmla="*/ 47 w 47"/>
                <a:gd name="T17" fmla="*/ 0 h 46"/>
                <a:gd name="T18" fmla="*/ 47 w 47"/>
                <a:gd name="T19" fmla="*/ 0 h 46"/>
                <a:gd name="T20" fmla="*/ 47 w 47"/>
                <a:gd name="T21" fmla="*/ 46 h 46"/>
                <a:gd name="T22" fmla="*/ 47 w 47"/>
                <a:gd name="T23" fmla="*/ 46 h 46"/>
                <a:gd name="T24" fmla="*/ 47 w 47"/>
                <a:gd name="T25" fmla="*/ 46 h 46"/>
                <a:gd name="T26" fmla="*/ 23 w 47"/>
                <a:gd name="T27" fmla="*/ 46 h 46"/>
                <a:gd name="T28" fmla="*/ 0 w 47"/>
                <a:gd name="T29" fmla="*/ 46 h 46"/>
                <a:gd name="T30" fmla="*/ 0 w 47"/>
                <a:gd name="T31" fmla="*/ 46 h 46"/>
                <a:gd name="T32" fmla="*/ 0 w 47"/>
                <a:gd name="T33" fmla="*/ 46 h 46"/>
                <a:gd name="T34" fmla="*/ 0 w 47"/>
                <a:gd name="T35" fmla="*/ 0 h 46"/>
                <a:gd name="T36" fmla="*/ 0 w 47"/>
                <a:gd name="T37" fmla="*/ 0 h 46"/>
                <a:gd name="T38" fmla="*/ 0 w 47"/>
                <a:gd name="T39" fmla="*/ 0 h 46"/>
                <a:gd name="T40" fmla="*/ 23 w 47"/>
                <a:gd name="T41" fmla="*/ 0 h 46"/>
                <a:gd name="T42" fmla="*/ 23 w 47"/>
                <a:gd name="T43" fmla="*/ 0 h 46"/>
                <a:gd name="T44" fmla="*/ 1 w 47"/>
                <a:gd name="T45" fmla="*/ 0 h 46"/>
                <a:gd name="T46" fmla="*/ 1 w 47"/>
                <a:gd name="T47" fmla="*/ 46 h 46"/>
                <a:gd name="T48" fmla="*/ 23 w 47"/>
                <a:gd name="T49" fmla="*/ 46 h 46"/>
                <a:gd name="T50" fmla="*/ 23 w 47"/>
                <a:gd name="T51" fmla="*/ 4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6">
                  <a:moveTo>
                    <a:pt x="47" y="46"/>
                  </a:moveTo>
                  <a:lnTo>
                    <a:pt x="23" y="46"/>
                  </a:lnTo>
                  <a:lnTo>
                    <a:pt x="23" y="46"/>
                  </a:lnTo>
                  <a:lnTo>
                    <a:pt x="45" y="46"/>
                  </a:lnTo>
                  <a:lnTo>
                    <a:pt x="45" y="0"/>
                  </a:lnTo>
                  <a:lnTo>
                    <a:pt x="23" y="0"/>
                  </a:lnTo>
                  <a:lnTo>
                    <a:pt x="23" y="0"/>
                  </a:lnTo>
                  <a:lnTo>
                    <a:pt x="47" y="0"/>
                  </a:lnTo>
                  <a:lnTo>
                    <a:pt x="47" y="0"/>
                  </a:lnTo>
                  <a:lnTo>
                    <a:pt x="47" y="0"/>
                  </a:lnTo>
                  <a:lnTo>
                    <a:pt x="47" y="46"/>
                  </a:lnTo>
                  <a:lnTo>
                    <a:pt x="47" y="46"/>
                  </a:lnTo>
                  <a:lnTo>
                    <a:pt x="47" y="46"/>
                  </a:lnTo>
                  <a:close/>
                  <a:moveTo>
                    <a:pt x="23" y="46"/>
                  </a:moveTo>
                  <a:lnTo>
                    <a:pt x="0" y="46"/>
                  </a:lnTo>
                  <a:lnTo>
                    <a:pt x="0" y="46"/>
                  </a:lnTo>
                  <a:lnTo>
                    <a:pt x="0" y="46"/>
                  </a:lnTo>
                  <a:lnTo>
                    <a:pt x="0" y="0"/>
                  </a:lnTo>
                  <a:lnTo>
                    <a:pt x="0" y="0"/>
                  </a:lnTo>
                  <a:lnTo>
                    <a:pt x="0" y="0"/>
                  </a:lnTo>
                  <a:lnTo>
                    <a:pt x="23" y="0"/>
                  </a:lnTo>
                  <a:lnTo>
                    <a:pt x="23" y="0"/>
                  </a:lnTo>
                  <a:lnTo>
                    <a:pt x="1" y="0"/>
                  </a:lnTo>
                  <a:lnTo>
                    <a:pt x="1" y="46"/>
                  </a:lnTo>
                  <a:lnTo>
                    <a:pt x="23" y="46"/>
                  </a:lnTo>
                  <a:lnTo>
                    <a:pt x="23" y="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74" name="Rectangle 1264"/>
            <p:cNvSpPr>
              <a:spLocks noChangeArrowheads="1"/>
            </p:cNvSpPr>
            <p:nvPr/>
          </p:nvSpPr>
          <p:spPr bwMode="auto">
            <a:xfrm>
              <a:off x="948530" y="5008724"/>
              <a:ext cx="71438" cy="73025"/>
            </a:xfrm>
            <a:prstGeom prst="rect">
              <a:avLst/>
            </a:prstGeom>
            <a:solidFill>
              <a:srgbClr val="ECC4B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75" name="Freeform 1265"/>
            <p:cNvSpPr>
              <a:spLocks noEditPoints="1"/>
            </p:cNvSpPr>
            <p:nvPr/>
          </p:nvSpPr>
          <p:spPr bwMode="auto">
            <a:xfrm>
              <a:off x="945355" y="5008724"/>
              <a:ext cx="74613" cy="73025"/>
            </a:xfrm>
            <a:custGeom>
              <a:avLst/>
              <a:gdLst>
                <a:gd name="T0" fmla="*/ 24 w 47"/>
                <a:gd name="T1" fmla="*/ 46 h 46"/>
                <a:gd name="T2" fmla="*/ 47 w 47"/>
                <a:gd name="T3" fmla="*/ 46 h 46"/>
                <a:gd name="T4" fmla="*/ 47 w 47"/>
                <a:gd name="T5" fmla="*/ 0 h 46"/>
                <a:gd name="T6" fmla="*/ 24 w 47"/>
                <a:gd name="T7" fmla="*/ 0 h 46"/>
                <a:gd name="T8" fmla="*/ 24 w 47"/>
                <a:gd name="T9" fmla="*/ 0 h 46"/>
                <a:gd name="T10" fmla="*/ 47 w 47"/>
                <a:gd name="T11" fmla="*/ 0 h 46"/>
                <a:gd name="T12" fmla="*/ 47 w 47"/>
                <a:gd name="T13" fmla="*/ 0 h 46"/>
                <a:gd name="T14" fmla="*/ 47 w 47"/>
                <a:gd name="T15" fmla="*/ 0 h 46"/>
                <a:gd name="T16" fmla="*/ 47 w 47"/>
                <a:gd name="T17" fmla="*/ 46 h 46"/>
                <a:gd name="T18" fmla="*/ 47 w 47"/>
                <a:gd name="T19" fmla="*/ 46 h 46"/>
                <a:gd name="T20" fmla="*/ 47 w 47"/>
                <a:gd name="T21" fmla="*/ 46 h 46"/>
                <a:gd name="T22" fmla="*/ 24 w 47"/>
                <a:gd name="T23" fmla="*/ 46 h 46"/>
                <a:gd name="T24" fmla="*/ 24 w 47"/>
                <a:gd name="T25" fmla="*/ 46 h 46"/>
                <a:gd name="T26" fmla="*/ 2 w 47"/>
                <a:gd name="T27" fmla="*/ 46 h 46"/>
                <a:gd name="T28" fmla="*/ 24 w 47"/>
                <a:gd name="T29" fmla="*/ 46 h 46"/>
                <a:gd name="T30" fmla="*/ 24 w 47"/>
                <a:gd name="T31" fmla="*/ 46 h 46"/>
                <a:gd name="T32" fmla="*/ 2 w 47"/>
                <a:gd name="T33" fmla="*/ 46 h 46"/>
                <a:gd name="T34" fmla="*/ 0 w 47"/>
                <a:gd name="T35" fmla="*/ 46 h 46"/>
                <a:gd name="T36" fmla="*/ 0 w 47"/>
                <a:gd name="T37" fmla="*/ 46 h 46"/>
                <a:gd name="T38" fmla="*/ 0 w 47"/>
                <a:gd name="T39" fmla="*/ 0 h 46"/>
                <a:gd name="T40" fmla="*/ 0 w 47"/>
                <a:gd name="T41" fmla="*/ 0 h 46"/>
                <a:gd name="T42" fmla="*/ 2 w 47"/>
                <a:gd name="T43" fmla="*/ 0 h 46"/>
                <a:gd name="T44" fmla="*/ 24 w 47"/>
                <a:gd name="T45" fmla="*/ 0 h 46"/>
                <a:gd name="T46" fmla="*/ 24 w 47"/>
                <a:gd name="T47" fmla="*/ 0 h 46"/>
                <a:gd name="T48" fmla="*/ 2 w 47"/>
                <a:gd name="T49" fmla="*/ 0 h 46"/>
                <a:gd name="T50" fmla="*/ 2 w 47"/>
                <a:gd name="T51" fmla="*/ 4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6">
                  <a:moveTo>
                    <a:pt x="24" y="46"/>
                  </a:moveTo>
                  <a:lnTo>
                    <a:pt x="47" y="46"/>
                  </a:lnTo>
                  <a:lnTo>
                    <a:pt x="47" y="0"/>
                  </a:lnTo>
                  <a:lnTo>
                    <a:pt x="24" y="0"/>
                  </a:lnTo>
                  <a:lnTo>
                    <a:pt x="24" y="0"/>
                  </a:lnTo>
                  <a:lnTo>
                    <a:pt x="47" y="0"/>
                  </a:lnTo>
                  <a:lnTo>
                    <a:pt x="47" y="0"/>
                  </a:lnTo>
                  <a:lnTo>
                    <a:pt x="47" y="0"/>
                  </a:lnTo>
                  <a:lnTo>
                    <a:pt x="47" y="46"/>
                  </a:lnTo>
                  <a:lnTo>
                    <a:pt x="47" y="46"/>
                  </a:lnTo>
                  <a:lnTo>
                    <a:pt x="47" y="46"/>
                  </a:lnTo>
                  <a:lnTo>
                    <a:pt x="24" y="46"/>
                  </a:lnTo>
                  <a:lnTo>
                    <a:pt x="24" y="46"/>
                  </a:lnTo>
                  <a:close/>
                  <a:moveTo>
                    <a:pt x="2" y="46"/>
                  </a:moveTo>
                  <a:lnTo>
                    <a:pt x="24" y="46"/>
                  </a:lnTo>
                  <a:lnTo>
                    <a:pt x="24" y="46"/>
                  </a:lnTo>
                  <a:lnTo>
                    <a:pt x="2" y="46"/>
                  </a:lnTo>
                  <a:lnTo>
                    <a:pt x="0" y="46"/>
                  </a:lnTo>
                  <a:lnTo>
                    <a:pt x="0" y="46"/>
                  </a:lnTo>
                  <a:lnTo>
                    <a:pt x="0" y="0"/>
                  </a:lnTo>
                  <a:lnTo>
                    <a:pt x="0" y="0"/>
                  </a:lnTo>
                  <a:lnTo>
                    <a:pt x="2" y="0"/>
                  </a:lnTo>
                  <a:lnTo>
                    <a:pt x="24" y="0"/>
                  </a:lnTo>
                  <a:lnTo>
                    <a:pt x="24" y="0"/>
                  </a:lnTo>
                  <a:lnTo>
                    <a:pt x="2" y="0"/>
                  </a:lnTo>
                  <a:lnTo>
                    <a:pt x="2" y="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76" name="Rectangle 1266"/>
            <p:cNvSpPr>
              <a:spLocks noChangeArrowheads="1"/>
            </p:cNvSpPr>
            <p:nvPr/>
          </p:nvSpPr>
          <p:spPr bwMode="auto">
            <a:xfrm>
              <a:off x="1019968" y="5008724"/>
              <a:ext cx="73025" cy="73025"/>
            </a:xfrm>
            <a:prstGeom prst="rect">
              <a:avLst/>
            </a:prstGeom>
            <a:solidFill>
              <a:srgbClr val="ECC4B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77" name="Freeform 1267"/>
            <p:cNvSpPr>
              <a:spLocks noEditPoints="1"/>
            </p:cNvSpPr>
            <p:nvPr/>
          </p:nvSpPr>
          <p:spPr bwMode="auto">
            <a:xfrm>
              <a:off x="1019968" y="5008724"/>
              <a:ext cx="74613" cy="73025"/>
            </a:xfrm>
            <a:custGeom>
              <a:avLst/>
              <a:gdLst>
                <a:gd name="T0" fmla="*/ 46 w 47"/>
                <a:gd name="T1" fmla="*/ 46 h 46"/>
                <a:gd name="T2" fmla="*/ 24 w 47"/>
                <a:gd name="T3" fmla="*/ 46 h 46"/>
                <a:gd name="T4" fmla="*/ 24 w 47"/>
                <a:gd name="T5" fmla="*/ 46 h 46"/>
                <a:gd name="T6" fmla="*/ 46 w 47"/>
                <a:gd name="T7" fmla="*/ 46 h 46"/>
                <a:gd name="T8" fmla="*/ 46 w 47"/>
                <a:gd name="T9" fmla="*/ 0 h 46"/>
                <a:gd name="T10" fmla="*/ 24 w 47"/>
                <a:gd name="T11" fmla="*/ 0 h 46"/>
                <a:gd name="T12" fmla="*/ 24 w 47"/>
                <a:gd name="T13" fmla="*/ 0 h 46"/>
                <a:gd name="T14" fmla="*/ 46 w 47"/>
                <a:gd name="T15" fmla="*/ 0 h 46"/>
                <a:gd name="T16" fmla="*/ 47 w 47"/>
                <a:gd name="T17" fmla="*/ 0 h 46"/>
                <a:gd name="T18" fmla="*/ 47 w 47"/>
                <a:gd name="T19" fmla="*/ 0 h 46"/>
                <a:gd name="T20" fmla="*/ 47 w 47"/>
                <a:gd name="T21" fmla="*/ 46 h 46"/>
                <a:gd name="T22" fmla="*/ 47 w 47"/>
                <a:gd name="T23" fmla="*/ 46 h 46"/>
                <a:gd name="T24" fmla="*/ 46 w 47"/>
                <a:gd name="T25" fmla="*/ 46 h 46"/>
                <a:gd name="T26" fmla="*/ 24 w 47"/>
                <a:gd name="T27" fmla="*/ 46 h 46"/>
                <a:gd name="T28" fmla="*/ 0 w 47"/>
                <a:gd name="T29" fmla="*/ 46 h 46"/>
                <a:gd name="T30" fmla="*/ 0 w 47"/>
                <a:gd name="T31" fmla="*/ 46 h 46"/>
                <a:gd name="T32" fmla="*/ 0 w 47"/>
                <a:gd name="T33" fmla="*/ 46 h 46"/>
                <a:gd name="T34" fmla="*/ 0 w 47"/>
                <a:gd name="T35" fmla="*/ 0 h 46"/>
                <a:gd name="T36" fmla="*/ 0 w 47"/>
                <a:gd name="T37" fmla="*/ 0 h 46"/>
                <a:gd name="T38" fmla="*/ 0 w 47"/>
                <a:gd name="T39" fmla="*/ 0 h 46"/>
                <a:gd name="T40" fmla="*/ 24 w 47"/>
                <a:gd name="T41" fmla="*/ 0 h 46"/>
                <a:gd name="T42" fmla="*/ 24 w 47"/>
                <a:gd name="T43" fmla="*/ 0 h 46"/>
                <a:gd name="T44" fmla="*/ 0 w 47"/>
                <a:gd name="T45" fmla="*/ 0 h 46"/>
                <a:gd name="T46" fmla="*/ 0 w 47"/>
                <a:gd name="T47" fmla="*/ 46 h 46"/>
                <a:gd name="T48" fmla="*/ 24 w 47"/>
                <a:gd name="T49" fmla="*/ 46 h 46"/>
                <a:gd name="T50" fmla="*/ 24 w 47"/>
                <a:gd name="T51" fmla="*/ 4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6">
                  <a:moveTo>
                    <a:pt x="46" y="46"/>
                  </a:moveTo>
                  <a:lnTo>
                    <a:pt x="24" y="46"/>
                  </a:lnTo>
                  <a:lnTo>
                    <a:pt x="24" y="46"/>
                  </a:lnTo>
                  <a:lnTo>
                    <a:pt x="46" y="46"/>
                  </a:lnTo>
                  <a:lnTo>
                    <a:pt x="46" y="0"/>
                  </a:lnTo>
                  <a:lnTo>
                    <a:pt x="24" y="0"/>
                  </a:lnTo>
                  <a:lnTo>
                    <a:pt x="24" y="0"/>
                  </a:lnTo>
                  <a:lnTo>
                    <a:pt x="46" y="0"/>
                  </a:lnTo>
                  <a:lnTo>
                    <a:pt x="47" y="0"/>
                  </a:lnTo>
                  <a:lnTo>
                    <a:pt x="47" y="0"/>
                  </a:lnTo>
                  <a:lnTo>
                    <a:pt x="47" y="46"/>
                  </a:lnTo>
                  <a:lnTo>
                    <a:pt x="47" y="46"/>
                  </a:lnTo>
                  <a:lnTo>
                    <a:pt x="46" y="46"/>
                  </a:lnTo>
                  <a:close/>
                  <a:moveTo>
                    <a:pt x="24" y="46"/>
                  </a:moveTo>
                  <a:lnTo>
                    <a:pt x="0" y="46"/>
                  </a:lnTo>
                  <a:lnTo>
                    <a:pt x="0" y="46"/>
                  </a:lnTo>
                  <a:lnTo>
                    <a:pt x="0" y="46"/>
                  </a:lnTo>
                  <a:lnTo>
                    <a:pt x="0" y="0"/>
                  </a:lnTo>
                  <a:lnTo>
                    <a:pt x="0" y="0"/>
                  </a:lnTo>
                  <a:lnTo>
                    <a:pt x="0" y="0"/>
                  </a:lnTo>
                  <a:lnTo>
                    <a:pt x="24" y="0"/>
                  </a:lnTo>
                  <a:lnTo>
                    <a:pt x="24" y="0"/>
                  </a:lnTo>
                  <a:lnTo>
                    <a:pt x="0" y="0"/>
                  </a:lnTo>
                  <a:lnTo>
                    <a:pt x="0" y="46"/>
                  </a:lnTo>
                  <a:lnTo>
                    <a:pt x="24" y="46"/>
                  </a:lnTo>
                  <a:lnTo>
                    <a:pt x="24" y="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78" name="Rectangle 1268"/>
            <p:cNvSpPr>
              <a:spLocks noChangeArrowheads="1"/>
            </p:cNvSpPr>
            <p:nvPr/>
          </p:nvSpPr>
          <p:spPr bwMode="auto">
            <a:xfrm>
              <a:off x="1092993" y="5008724"/>
              <a:ext cx="74613" cy="73025"/>
            </a:xfrm>
            <a:prstGeom prst="rect">
              <a:avLst/>
            </a:prstGeom>
            <a:solidFill>
              <a:srgbClr val="ECC4B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79" name="Freeform 1269"/>
            <p:cNvSpPr>
              <a:spLocks noEditPoints="1"/>
            </p:cNvSpPr>
            <p:nvPr/>
          </p:nvSpPr>
          <p:spPr bwMode="auto">
            <a:xfrm>
              <a:off x="1092993" y="5008724"/>
              <a:ext cx="74613" cy="73025"/>
            </a:xfrm>
            <a:custGeom>
              <a:avLst/>
              <a:gdLst>
                <a:gd name="T0" fmla="*/ 24 w 47"/>
                <a:gd name="T1" fmla="*/ 46 h 46"/>
                <a:gd name="T2" fmla="*/ 46 w 47"/>
                <a:gd name="T3" fmla="*/ 46 h 46"/>
                <a:gd name="T4" fmla="*/ 46 w 47"/>
                <a:gd name="T5" fmla="*/ 0 h 46"/>
                <a:gd name="T6" fmla="*/ 24 w 47"/>
                <a:gd name="T7" fmla="*/ 0 h 46"/>
                <a:gd name="T8" fmla="*/ 24 w 47"/>
                <a:gd name="T9" fmla="*/ 0 h 46"/>
                <a:gd name="T10" fmla="*/ 47 w 47"/>
                <a:gd name="T11" fmla="*/ 0 h 46"/>
                <a:gd name="T12" fmla="*/ 47 w 47"/>
                <a:gd name="T13" fmla="*/ 0 h 46"/>
                <a:gd name="T14" fmla="*/ 47 w 47"/>
                <a:gd name="T15" fmla="*/ 0 h 46"/>
                <a:gd name="T16" fmla="*/ 47 w 47"/>
                <a:gd name="T17" fmla="*/ 46 h 46"/>
                <a:gd name="T18" fmla="*/ 47 w 47"/>
                <a:gd name="T19" fmla="*/ 46 h 46"/>
                <a:gd name="T20" fmla="*/ 47 w 47"/>
                <a:gd name="T21" fmla="*/ 46 h 46"/>
                <a:gd name="T22" fmla="*/ 24 w 47"/>
                <a:gd name="T23" fmla="*/ 46 h 46"/>
                <a:gd name="T24" fmla="*/ 24 w 47"/>
                <a:gd name="T25" fmla="*/ 46 h 46"/>
                <a:gd name="T26" fmla="*/ 1 w 47"/>
                <a:gd name="T27" fmla="*/ 46 h 46"/>
                <a:gd name="T28" fmla="*/ 24 w 47"/>
                <a:gd name="T29" fmla="*/ 46 h 46"/>
                <a:gd name="T30" fmla="*/ 24 w 47"/>
                <a:gd name="T31" fmla="*/ 46 h 46"/>
                <a:gd name="T32" fmla="*/ 0 w 47"/>
                <a:gd name="T33" fmla="*/ 46 h 46"/>
                <a:gd name="T34" fmla="*/ 0 w 47"/>
                <a:gd name="T35" fmla="*/ 46 h 46"/>
                <a:gd name="T36" fmla="*/ 0 w 47"/>
                <a:gd name="T37" fmla="*/ 46 h 46"/>
                <a:gd name="T38" fmla="*/ 0 w 47"/>
                <a:gd name="T39" fmla="*/ 0 h 46"/>
                <a:gd name="T40" fmla="*/ 0 w 47"/>
                <a:gd name="T41" fmla="*/ 0 h 46"/>
                <a:gd name="T42" fmla="*/ 0 w 47"/>
                <a:gd name="T43" fmla="*/ 0 h 46"/>
                <a:gd name="T44" fmla="*/ 24 w 47"/>
                <a:gd name="T45" fmla="*/ 0 h 46"/>
                <a:gd name="T46" fmla="*/ 24 w 47"/>
                <a:gd name="T47" fmla="*/ 0 h 46"/>
                <a:gd name="T48" fmla="*/ 1 w 47"/>
                <a:gd name="T49" fmla="*/ 0 h 46"/>
                <a:gd name="T50" fmla="*/ 1 w 47"/>
                <a:gd name="T51" fmla="*/ 4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6">
                  <a:moveTo>
                    <a:pt x="24" y="46"/>
                  </a:moveTo>
                  <a:lnTo>
                    <a:pt x="46" y="46"/>
                  </a:lnTo>
                  <a:lnTo>
                    <a:pt x="46" y="0"/>
                  </a:lnTo>
                  <a:lnTo>
                    <a:pt x="24" y="0"/>
                  </a:lnTo>
                  <a:lnTo>
                    <a:pt x="24" y="0"/>
                  </a:lnTo>
                  <a:lnTo>
                    <a:pt x="47" y="0"/>
                  </a:lnTo>
                  <a:lnTo>
                    <a:pt x="47" y="0"/>
                  </a:lnTo>
                  <a:lnTo>
                    <a:pt x="47" y="0"/>
                  </a:lnTo>
                  <a:lnTo>
                    <a:pt x="47" y="46"/>
                  </a:lnTo>
                  <a:lnTo>
                    <a:pt x="47" y="46"/>
                  </a:lnTo>
                  <a:lnTo>
                    <a:pt x="47" y="46"/>
                  </a:lnTo>
                  <a:lnTo>
                    <a:pt x="24" y="46"/>
                  </a:lnTo>
                  <a:lnTo>
                    <a:pt x="24" y="46"/>
                  </a:lnTo>
                  <a:close/>
                  <a:moveTo>
                    <a:pt x="1" y="46"/>
                  </a:moveTo>
                  <a:lnTo>
                    <a:pt x="24" y="46"/>
                  </a:lnTo>
                  <a:lnTo>
                    <a:pt x="24" y="46"/>
                  </a:lnTo>
                  <a:lnTo>
                    <a:pt x="0" y="46"/>
                  </a:lnTo>
                  <a:lnTo>
                    <a:pt x="0" y="46"/>
                  </a:lnTo>
                  <a:lnTo>
                    <a:pt x="0" y="46"/>
                  </a:lnTo>
                  <a:lnTo>
                    <a:pt x="0" y="0"/>
                  </a:lnTo>
                  <a:lnTo>
                    <a:pt x="0" y="0"/>
                  </a:lnTo>
                  <a:lnTo>
                    <a:pt x="0" y="0"/>
                  </a:lnTo>
                  <a:lnTo>
                    <a:pt x="24" y="0"/>
                  </a:lnTo>
                  <a:lnTo>
                    <a:pt x="24" y="0"/>
                  </a:lnTo>
                  <a:lnTo>
                    <a:pt x="1" y="0"/>
                  </a:lnTo>
                  <a:lnTo>
                    <a:pt x="1" y="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80" name="Rectangle 1270"/>
            <p:cNvSpPr>
              <a:spLocks noChangeArrowheads="1"/>
            </p:cNvSpPr>
            <p:nvPr/>
          </p:nvSpPr>
          <p:spPr bwMode="auto">
            <a:xfrm>
              <a:off x="1167605" y="5008724"/>
              <a:ext cx="73025" cy="73025"/>
            </a:xfrm>
            <a:prstGeom prst="rect">
              <a:avLst/>
            </a:prstGeom>
            <a:solidFill>
              <a:srgbClr val="ECC4B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81" name="Freeform 1271"/>
            <p:cNvSpPr>
              <a:spLocks noEditPoints="1"/>
            </p:cNvSpPr>
            <p:nvPr/>
          </p:nvSpPr>
          <p:spPr bwMode="auto">
            <a:xfrm>
              <a:off x="1166018" y="5008724"/>
              <a:ext cx="74613" cy="73025"/>
            </a:xfrm>
            <a:custGeom>
              <a:avLst/>
              <a:gdLst>
                <a:gd name="T0" fmla="*/ 47 w 47"/>
                <a:gd name="T1" fmla="*/ 46 h 46"/>
                <a:gd name="T2" fmla="*/ 23 w 47"/>
                <a:gd name="T3" fmla="*/ 46 h 46"/>
                <a:gd name="T4" fmla="*/ 23 w 47"/>
                <a:gd name="T5" fmla="*/ 46 h 46"/>
                <a:gd name="T6" fmla="*/ 47 w 47"/>
                <a:gd name="T7" fmla="*/ 46 h 46"/>
                <a:gd name="T8" fmla="*/ 47 w 47"/>
                <a:gd name="T9" fmla="*/ 0 h 46"/>
                <a:gd name="T10" fmla="*/ 23 w 47"/>
                <a:gd name="T11" fmla="*/ 0 h 46"/>
                <a:gd name="T12" fmla="*/ 23 w 47"/>
                <a:gd name="T13" fmla="*/ 0 h 46"/>
                <a:gd name="T14" fmla="*/ 47 w 47"/>
                <a:gd name="T15" fmla="*/ 0 h 46"/>
                <a:gd name="T16" fmla="*/ 47 w 47"/>
                <a:gd name="T17" fmla="*/ 0 h 46"/>
                <a:gd name="T18" fmla="*/ 47 w 47"/>
                <a:gd name="T19" fmla="*/ 0 h 46"/>
                <a:gd name="T20" fmla="*/ 47 w 47"/>
                <a:gd name="T21" fmla="*/ 46 h 46"/>
                <a:gd name="T22" fmla="*/ 47 w 47"/>
                <a:gd name="T23" fmla="*/ 46 h 46"/>
                <a:gd name="T24" fmla="*/ 47 w 47"/>
                <a:gd name="T25" fmla="*/ 46 h 46"/>
                <a:gd name="T26" fmla="*/ 23 w 47"/>
                <a:gd name="T27" fmla="*/ 46 h 46"/>
                <a:gd name="T28" fmla="*/ 1 w 47"/>
                <a:gd name="T29" fmla="*/ 46 h 46"/>
                <a:gd name="T30" fmla="*/ 0 w 47"/>
                <a:gd name="T31" fmla="*/ 46 h 46"/>
                <a:gd name="T32" fmla="*/ 0 w 47"/>
                <a:gd name="T33" fmla="*/ 46 h 46"/>
                <a:gd name="T34" fmla="*/ 0 w 47"/>
                <a:gd name="T35" fmla="*/ 0 h 46"/>
                <a:gd name="T36" fmla="*/ 0 w 47"/>
                <a:gd name="T37" fmla="*/ 0 h 46"/>
                <a:gd name="T38" fmla="*/ 1 w 47"/>
                <a:gd name="T39" fmla="*/ 0 h 46"/>
                <a:gd name="T40" fmla="*/ 23 w 47"/>
                <a:gd name="T41" fmla="*/ 0 h 46"/>
                <a:gd name="T42" fmla="*/ 23 w 47"/>
                <a:gd name="T43" fmla="*/ 0 h 46"/>
                <a:gd name="T44" fmla="*/ 1 w 47"/>
                <a:gd name="T45" fmla="*/ 0 h 46"/>
                <a:gd name="T46" fmla="*/ 1 w 47"/>
                <a:gd name="T47" fmla="*/ 46 h 46"/>
                <a:gd name="T48" fmla="*/ 23 w 47"/>
                <a:gd name="T49" fmla="*/ 46 h 46"/>
                <a:gd name="T50" fmla="*/ 23 w 47"/>
                <a:gd name="T51" fmla="*/ 4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6">
                  <a:moveTo>
                    <a:pt x="47" y="46"/>
                  </a:moveTo>
                  <a:lnTo>
                    <a:pt x="23" y="46"/>
                  </a:lnTo>
                  <a:lnTo>
                    <a:pt x="23" y="46"/>
                  </a:lnTo>
                  <a:lnTo>
                    <a:pt x="47" y="46"/>
                  </a:lnTo>
                  <a:lnTo>
                    <a:pt x="47" y="0"/>
                  </a:lnTo>
                  <a:lnTo>
                    <a:pt x="23" y="0"/>
                  </a:lnTo>
                  <a:lnTo>
                    <a:pt x="23" y="0"/>
                  </a:lnTo>
                  <a:lnTo>
                    <a:pt x="47" y="0"/>
                  </a:lnTo>
                  <a:lnTo>
                    <a:pt x="47" y="0"/>
                  </a:lnTo>
                  <a:lnTo>
                    <a:pt x="47" y="0"/>
                  </a:lnTo>
                  <a:lnTo>
                    <a:pt x="47" y="46"/>
                  </a:lnTo>
                  <a:lnTo>
                    <a:pt x="47" y="46"/>
                  </a:lnTo>
                  <a:lnTo>
                    <a:pt x="47" y="46"/>
                  </a:lnTo>
                  <a:close/>
                  <a:moveTo>
                    <a:pt x="23" y="46"/>
                  </a:moveTo>
                  <a:lnTo>
                    <a:pt x="1" y="46"/>
                  </a:lnTo>
                  <a:lnTo>
                    <a:pt x="0" y="46"/>
                  </a:lnTo>
                  <a:lnTo>
                    <a:pt x="0" y="46"/>
                  </a:lnTo>
                  <a:lnTo>
                    <a:pt x="0" y="0"/>
                  </a:lnTo>
                  <a:lnTo>
                    <a:pt x="0" y="0"/>
                  </a:lnTo>
                  <a:lnTo>
                    <a:pt x="1" y="0"/>
                  </a:lnTo>
                  <a:lnTo>
                    <a:pt x="23" y="0"/>
                  </a:lnTo>
                  <a:lnTo>
                    <a:pt x="23" y="0"/>
                  </a:lnTo>
                  <a:lnTo>
                    <a:pt x="1" y="0"/>
                  </a:lnTo>
                  <a:lnTo>
                    <a:pt x="1" y="46"/>
                  </a:lnTo>
                  <a:lnTo>
                    <a:pt x="23" y="46"/>
                  </a:lnTo>
                  <a:lnTo>
                    <a:pt x="23" y="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82" name="Rectangle 1272"/>
            <p:cNvSpPr>
              <a:spLocks noChangeArrowheads="1"/>
            </p:cNvSpPr>
            <p:nvPr/>
          </p:nvSpPr>
          <p:spPr bwMode="auto">
            <a:xfrm>
              <a:off x="873918" y="4937286"/>
              <a:ext cx="74613" cy="71438"/>
            </a:xfrm>
            <a:prstGeom prst="rect">
              <a:avLst/>
            </a:prstGeom>
            <a:solidFill>
              <a:srgbClr val="C66C2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83" name="Freeform 1273"/>
            <p:cNvSpPr>
              <a:spLocks noEditPoints="1"/>
            </p:cNvSpPr>
            <p:nvPr/>
          </p:nvSpPr>
          <p:spPr bwMode="auto">
            <a:xfrm>
              <a:off x="873918" y="4934111"/>
              <a:ext cx="74613" cy="74613"/>
            </a:xfrm>
            <a:custGeom>
              <a:avLst/>
              <a:gdLst>
                <a:gd name="T0" fmla="*/ 45 w 47"/>
                <a:gd name="T1" fmla="*/ 2 h 47"/>
                <a:gd name="T2" fmla="*/ 23 w 47"/>
                <a:gd name="T3" fmla="*/ 2 h 47"/>
                <a:gd name="T4" fmla="*/ 23 w 47"/>
                <a:gd name="T5" fmla="*/ 0 h 47"/>
                <a:gd name="T6" fmla="*/ 47 w 47"/>
                <a:gd name="T7" fmla="*/ 0 h 47"/>
                <a:gd name="T8" fmla="*/ 47 w 47"/>
                <a:gd name="T9" fmla="*/ 0 h 47"/>
                <a:gd name="T10" fmla="*/ 47 w 47"/>
                <a:gd name="T11" fmla="*/ 2 h 47"/>
                <a:gd name="T12" fmla="*/ 47 w 47"/>
                <a:gd name="T13" fmla="*/ 47 h 47"/>
                <a:gd name="T14" fmla="*/ 47 w 47"/>
                <a:gd name="T15" fmla="*/ 47 h 47"/>
                <a:gd name="T16" fmla="*/ 47 w 47"/>
                <a:gd name="T17" fmla="*/ 47 h 47"/>
                <a:gd name="T18" fmla="*/ 23 w 47"/>
                <a:gd name="T19" fmla="*/ 47 h 47"/>
                <a:gd name="T20" fmla="*/ 23 w 47"/>
                <a:gd name="T21" fmla="*/ 47 h 47"/>
                <a:gd name="T22" fmla="*/ 45 w 47"/>
                <a:gd name="T23" fmla="*/ 47 h 47"/>
                <a:gd name="T24" fmla="*/ 45 w 47"/>
                <a:gd name="T25" fmla="*/ 2 h 47"/>
                <a:gd name="T26" fmla="*/ 23 w 47"/>
                <a:gd name="T27" fmla="*/ 2 h 47"/>
                <a:gd name="T28" fmla="*/ 1 w 47"/>
                <a:gd name="T29" fmla="*/ 2 h 47"/>
                <a:gd name="T30" fmla="*/ 1 w 47"/>
                <a:gd name="T31" fmla="*/ 47 h 47"/>
                <a:gd name="T32" fmla="*/ 23 w 47"/>
                <a:gd name="T33" fmla="*/ 47 h 47"/>
                <a:gd name="T34" fmla="*/ 23 w 47"/>
                <a:gd name="T35" fmla="*/ 47 h 47"/>
                <a:gd name="T36" fmla="*/ 0 w 47"/>
                <a:gd name="T37" fmla="*/ 47 h 47"/>
                <a:gd name="T38" fmla="*/ 0 w 47"/>
                <a:gd name="T39" fmla="*/ 47 h 47"/>
                <a:gd name="T40" fmla="*/ 0 w 47"/>
                <a:gd name="T41" fmla="*/ 47 h 47"/>
                <a:gd name="T42" fmla="*/ 0 w 47"/>
                <a:gd name="T43" fmla="*/ 2 h 47"/>
                <a:gd name="T44" fmla="*/ 0 w 47"/>
                <a:gd name="T45" fmla="*/ 0 h 47"/>
                <a:gd name="T46" fmla="*/ 0 w 47"/>
                <a:gd name="T47" fmla="*/ 0 h 47"/>
                <a:gd name="T48" fmla="*/ 23 w 47"/>
                <a:gd name="T49" fmla="*/ 0 h 47"/>
                <a:gd name="T50" fmla="*/ 23 w 47"/>
                <a:gd name="T51" fmla="*/ 2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7">
                  <a:moveTo>
                    <a:pt x="45" y="2"/>
                  </a:moveTo>
                  <a:lnTo>
                    <a:pt x="23" y="2"/>
                  </a:lnTo>
                  <a:lnTo>
                    <a:pt x="23" y="0"/>
                  </a:lnTo>
                  <a:lnTo>
                    <a:pt x="47" y="0"/>
                  </a:lnTo>
                  <a:lnTo>
                    <a:pt x="47" y="0"/>
                  </a:lnTo>
                  <a:lnTo>
                    <a:pt x="47" y="2"/>
                  </a:lnTo>
                  <a:lnTo>
                    <a:pt x="47" y="47"/>
                  </a:lnTo>
                  <a:lnTo>
                    <a:pt x="47" y="47"/>
                  </a:lnTo>
                  <a:lnTo>
                    <a:pt x="47" y="47"/>
                  </a:lnTo>
                  <a:lnTo>
                    <a:pt x="23" y="47"/>
                  </a:lnTo>
                  <a:lnTo>
                    <a:pt x="23" y="47"/>
                  </a:lnTo>
                  <a:lnTo>
                    <a:pt x="45" y="47"/>
                  </a:lnTo>
                  <a:lnTo>
                    <a:pt x="45" y="2"/>
                  </a:lnTo>
                  <a:close/>
                  <a:moveTo>
                    <a:pt x="23" y="2"/>
                  </a:moveTo>
                  <a:lnTo>
                    <a:pt x="1" y="2"/>
                  </a:lnTo>
                  <a:lnTo>
                    <a:pt x="1" y="47"/>
                  </a:lnTo>
                  <a:lnTo>
                    <a:pt x="23" y="47"/>
                  </a:lnTo>
                  <a:lnTo>
                    <a:pt x="23" y="47"/>
                  </a:lnTo>
                  <a:lnTo>
                    <a:pt x="0" y="47"/>
                  </a:lnTo>
                  <a:lnTo>
                    <a:pt x="0" y="47"/>
                  </a:lnTo>
                  <a:lnTo>
                    <a:pt x="0" y="47"/>
                  </a:lnTo>
                  <a:lnTo>
                    <a:pt x="0" y="2"/>
                  </a:lnTo>
                  <a:lnTo>
                    <a:pt x="0" y="0"/>
                  </a:lnTo>
                  <a:lnTo>
                    <a:pt x="0" y="0"/>
                  </a:lnTo>
                  <a:lnTo>
                    <a:pt x="23" y="0"/>
                  </a:lnTo>
                  <a:lnTo>
                    <a:pt x="23" y="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84" name="Rectangle 1274"/>
            <p:cNvSpPr>
              <a:spLocks noChangeArrowheads="1"/>
            </p:cNvSpPr>
            <p:nvPr/>
          </p:nvSpPr>
          <p:spPr bwMode="auto">
            <a:xfrm>
              <a:off x="948530" y="4937286"/>
              <a:ext cx="71438" cy="71438"/>
            </a:xfrm>
            <a:prstGeom prst="rect">
              <a:avLst/>
            </a:prstGeom>
            <a:solidFill>
              <a:srgbClr val="C66C2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85" name="Freeform 1275"/>
            <p:cNvSpPr>
              <a:spLocks noEditPoints="1"/>
            </p:cNvSpPr>
            <p:nvPr/>
          </p:nvSpPr>
          <p:spPr bwMode="auto">
            <a:xfrm>
              <a:off x="945355" y="4934111"/>
              <a:ext cx="74613" cy="74613"/>
            </a:xfrm>
            <a:custGeom>
              <a:avLst/>
              <a:gdLst>
                <a:gd name="T0" fmla="*/ 24 w 47"/>
                <a:gd name="T1" fmla="*/ 0 h 47"/>
                <a:gd name="T2" fmla="*/ 47 w 47"/>
                <a:gd name="T3" fmla="*/ 0 h 47"/>
                <a:gd name="T4" fmla="*/ 47 w 47"/>
                <a:gd name="T5" fmla="*/ 0 h 47"/>
                <a:gd name="T6" fmla="*/ 47 w 47"/>
                <a:gd name="T7" fmla="*/ 2 h 47"/>
                <a:gd name="T8" fmla="*/ 47 w 47"/>
                <a:gd name="T9" fmla="*/ 47 h 47"/>
                <a:gd name="T10" fmla="*/ 47 w 47"/>
                <a:gd name="T11" fmla="*/ 47 h 47"/>
                <a:gd name="T12" fmla="*/ 47 w 47"/>
                <a:gd name="T13" fmla="*/ 47 h 47"/>
                <a:gd name="T14" fmla="*/ 24 w 47"/>
                <a:gd name="T15" fmla="*/ 47 h 47"/>
                <a:gd name="T16" fmla="*/ 24 w 47"/>
                <a:gd name="T17" fmla="*/ 47 h 47"/>
                <a:gd name="T18" fmla="*/ 47 w 47"/>
                <a:gd name="T19" fmla="*/ 47 h 47"/>
                <a:gd name="T20" fmla="*/ 47 w 47"/>
                <a:gd name="T21" fmla="*/ 2 h 47"/>
                <a:gd name="T22" fmla="*/ 24 w 47"/>
                <a:gd name="T23" fmla="*/ 2 h 47"/>
                <a:gd name="T24" fmla="*/ 24 w 47"/>
                <a:gd name="T25" fmla="*/ 0 h 47"/>
                <a:gd name="T26" fmla="*/ 2 w 47"/>
                <a:gd name="T27" fmla="*/ 0 h 47"/>
                <a:gd name="T28" fmla="*/ 24 w 47"/>
                <a:gd name="T29" fmla="*/ 0 h 47"/>
                <a:gd name="T30" fmla="*/ 24 w 47"/>
                <a:gd name="T31" fmla="*/ 2 h 47"/>
                <a:gd name="T32" fmla="*/ 2 w 47"/>
                <a:gd name="T33" fmla="*/ 2 h 47"/>
                <a:gd name="T34" fmla="*/ 2 w 47"/>
                <a:gd name="T35" fmla="*/ 47 h 47"/>
                <a:gd name="T36" fmla="*/ 24 w 47"/>
                <a:gd name="T37" fmla="*/ 47 h 47"/>
                <a:gd name="T38" fmla="*/ 24 w 47"/>
                <a:gd name="T39" fmla="*/ 47 h 47"/>
                <a:gd name="T40" fmla="*/ 2 w 47"/>
                <a:gd name="T41" fmla="*/ 47 h 47"/>
                <a:gd name="T42" fmla="*/ 0 w 47"/>
                <a:gd name="T43" fmla="*/ 47 h 47"/>
                <a:gd name="T44" fmla="*/ 0 w 47"/>
                <a:gd name="T45" fmla="*/ 47 h 47"/>
                <a:gd name="T46" fmla="*/ 0 w 47"/>
                <a:gd name="T47" fmla="*/ 2 h 47"/>
                <a:gd name="T48" fmla="*/ 0 w 47"/>
                <a:gd name="T49" fmla="*/ 0 h 47"/>
                <a:gd name="T50" fmla="*/ 2 w 47"/>
                <a:gd name="T51"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7">
                  <a:moveTo>
                    <a:pt x="24" y="0"/>
                  </a:moveTo>
                  <a:lnTo>
                    <a:pt x="47" y="0"/>
                  </a:lnTo>
                  <a:lnTo>
                    <a:pt x="47" y="0"/>
                  </a:lnTo>
                  <a:lnTo>
                    <a:pt x="47" y="2"/>
                  </a:lnTo>
                  <a:lnTo>
                    <a:pt x="47" y="47"/>
                  </a:lnTo>
                  <a:lnTo>
                    <a:pt x="47" y="47"/>
                  </a:lnTo>
                  <a:lnTo>
                    <a:pt x="47" y="47"/>
                  </a:lnTo>
                  <a:lnTo>
                    <a:pt x="24" y="47"/>
                  </a:lnTo>
                  <a:lnTo>
                    <a:pt x="24" y="47"/>
                  </a:lnTo>
                  <a:lnTo>
                    <a:pt x="47" y="47"/>
                  </a:lnTo>
                  <a:lnTo>
                    <a:pt x="47" y="2"/>
                  </a:lnTo>
                  <a:lnTo>
                    <a:pt x="24" y="2"/>
                  </a:lnTo>
                  <a:lnTo>
                    <a:pt x="24" y="0"/>
                  </a:lnTo>
                  <a:close/>
                  <a:moveTo>
                    <a:pt x="2" y="0"/>
                  </a:moveTo>
                  <a:lnTo>
                    <a:pt x="24" y="0"/>
                  </a:lnTo>
                  <a:lnTo>
                    <a:pt x="24" y="2"/>
                  </a:lnTo>
                  <a:lnTo>
                    <a:pt x="2" y="2"/>
                  </a:lnTo>
                  <a:lnTo>
                    <a:pt x="2" y="47"/>
                  </a:lnTo>
                  <a:lnTo>
                    <a:pt x="24" y="47"/>
                  </a:lnTo>
                  <a:lnTo>
                    <a:pt x="24" y="47"/>
                  </a:lnTo>
                  <a:lnTo>
                    <a:pt x="2" y="47"/>
                  </a:lnTo>
                  <a:lnTo>
                    <a:pt x="0" y="47"/>
                  </a:lnTo>
                  <a:lnTo>
                    <a:pt x="0" y="47"/>
                  </a:lnTo>
                  <a:lnTo>
                    <a:pt x="0" y="2"/>
                  </a:lnTo>
                  <a:lnTo>
                    <a:pt x="0" y="0"/>
                  </a:ln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86" name="Rectangle 1276"/>
            <p:cNvSpPr>
              <a:spLocks noChangeArrowheads="1"/>
            </p:cNvSpPr>
            <p:nvPr/>
          </p:nvSpPr>
          <p:spPr bwMode="auto">
            <a:xfrm>
              <a:off x="1019968" y="4937286"/>
              <a:ext cx="73025" cy="71438"/>
            </a:xfrm>
            <a:prstGeom prst="rect">
              <a:avLst/>
            </a:prstGeom>
            <a:solidFill>
              <a:srgbClr val="C66C2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87" name="Freeform 1277"/>
            <p:cNvSpPr>
              <a:spLocks noEditPoints="1"/>
            </p:cNvSpPr>
            <p:nvPr/>
          </p:nvSpPr>
          <p:spPr bwMode="auto">
            <a:xfrm>
              <a:off x="1019968" y="4934111"/>
              <a:ext cx="74613" cy="74613"/>
            </a:xfrm>
            <a:custGeom>
              <a:avLst/>
              <a:gdLst>
                <a:gd name="T0" fmla="*/ 46 w 47"/>
                <a:gd name="T1" fmla="*/ 2 h 47"/>
                <a:gd name="T2" fmla="*/ 24 w 47"/>
                <a:gd name="T3" fmla="*/ 2 h 47"/>
                <a:gd name="T4" fmla="*/ 24 w 47"/>
                <a:gd name="T5" fmla="*/ 0 h 47"/>
                <a:gd name="T6" fmla="*/ 46 w 47"/>
                <a:gd name="T7" fmla="*/ 0 h 47"/>
                <a:gd name="T8" fmla="*/ 47 w 47"/>
                <a:gd name="T9" fmla="*/ 0 h 47"/>
                <a:gd name="T10" fmla="*/ 47 w 47"/>
                <a:gd name="T11" fmla="*/ 2 h 47"/>
                <a:gd name="T12" fmla="*/ 47 w 47"/>
                <a:gd name="T13" fmla="*/ 47 h 47"/>
                <a:gd name="T14" fmla="*/ 47 w 47"/>
                <a:gd name="T15" fmla="*/ 47 h 47"/>
                <a:gd name="T16" fmla="*/ 46 w 47"/>
                <a:gd name="T17" fmla="*/ 47 h 47"/>
                <a:gd name="T18" fmla="*/ 24 w 47"/>
                <a:gd name="T19" fmla="*/ 47 h 47"/>
                <a:gd name="T20" fmla="*/ 24 w 47"/>
                <a:gd name="T21" fmla="*/ 47 h 47"/>
                <a:gd name="T22" fmla="*/ 46 w 47"/>
                <a:gd name="T23" fmla="*/ 47 h 47"/>
                <a:gd name="T24" fmla="*/ 46 w 47"/>
                <a:gd name="T25" fmla="*/ 2 h 47"/>
                <a:gd name="T26" fmla="*/ 24 w 47"/>
                <a:gd name="T27" fmla="*/ 2 h 47"/>
                <a:gd name="T28" fmla="*/ 0 w 47"/>
                <a:gd name="T29" fmla="*/ 2 h 47"/>
                <a:gd name="T30" fmla="*/ 0 w 47"/>
                <a:gd name="T31" fmla="*/ 47 h 47"/>
                <a:gd name="T32" fmla="*/ 24 w 47"/>
                <a:gd name="T33" fmla="*/ 47 h 47"/>
                <a:gd name="T34" fmla="*/ 24 w 47"/>
                <a:gd name="T35" fmla="*/ 47 h 47"/>
                <a:gd name="T36" fmla="*/ 0 w 47"/>
                <a:gd name="T37" fmla="*/ 47 h 47"/>
                <a:gd name="T38" fmla="*/ 0 w 47"/>
                <a:gd name="T39" fmla="*/ 47 h 47"/>
                <a:gd name="T40" fmla="*/ 0 w 47"/>
                <a:gd name="T41" fmla="*/ 47 h 47"/>
                <a:gd name="T42" fmla="*/ 0 w 47"/>
                <a:gd name="T43" fmla="*/ 2 h 47"/>
                <a:gd name="T44" fmla="*/ 0 w 47"/>
                <a:gd name="T45" fmla="*/ 0 h 47"/>
                <a:gd name="T46" fmla="*/ 0 w 47"/>
                <a:gd name="T47" fmla="*/ 0 h 47"/>
                <a:gd name="T48" fmla="*/ 24 w 47"/>
                <a:gd name="T49" fmla="*/ 0 h 47"/>
                <a:gd name="T50" fmla="*/ 24 w 47"/>
                <a:gd name="T51" fmla="*/ 2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7">
                  <a:moveTo>
                    <a:pt x="46" y="2"/>
                  </a:moveTo>
                  <a:lnTo>
                    <a:pt x="24" y="2"/>
                  </a:lnTo>
                  <a:lnTo>
                    <a:pt x="24" y="0"/>
                  </a:lnTo>
                  <a:lnTo>
                    <a:pt x="46" y="0"/>
                  </a:lnTo>
                  <a:lnTo>
                    <a:pt x="47" y="0"/>
                  </a:lnTo>
                  <a:lnTo>
                    <a:pt x="47" y="2"/>
                  </a:lnTo>
                  <a:lnTo>
                    <a:pt x="47" y="47"/>
                  </a:lnTo>
                  <a:lnTo>
                    <a:pt x="47" y="47"/>
                  </a:lnTo>
                  <a:lnTo>
                    <a:pt x="46" y="47"/>
                  </a:lnTo>
                  <a:lnTo>
                    <a:pt x="24" y="47"/>
                  </a:lnTo>
                  <a:lnTo>
                    <a:pt x="24" y="47"/>
                  </a:lnTo>
                  <a:lnTo>
                    <a:pt x="46" y="47"/>
                  </a:lnTo>
                  <a:lnTo>
                    <a:pt x="46" y="2"/>
                  </a:lnTo>
                  <a:close/>
                  <a:moveTo>
                    <a:pt x="24" y="2"/>
                  </a:moveTo>
                  <a:lnTo>
                    <a:pt x="0" y="2"/>
                  </a:lnTo>
                  <a:lnTo>
                    <a:pt x="0" y="47"/>
                  </a:lnTo>
                  <a:lnTo>
                    <a:pt x="24" y="47"/>
                  </a:lnTo>
                  <a:lnTo>
                    <a:pt x="24" y="47"/>
                  </a:lnTo>
                  <a:lnTo>
                    <a:pt x="0" y="47"/>
                  </a:lnTo>
                  <a:lnTo>
                    <a:pt x="0" y="47"/>
                  </a:lnTo>
                  <a:lnTo>
                    <a:pt x="0" y="47"/>
                  </a:lnTo>
                  <a:lnTo>
                    <a:pt x="0" y="2"/>
                  </a:lnTo>
                  <a:lnTo>
                    <a:pt x="0" y="0"/>
                  </a:lnTo>
                  <a:lnTo>
                    <a:pt x="0" y="0"/>
                  </a:lnTo>
                  <a:lnTo>
                    <a:pt x="24" y="0"/>
                  </a:lnTo>
                  <a:lnTo>
                    <a:pt x="24" y="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88" name="Rectangle 1278"/>
            <p:cNvSpPr>
              <a:spLocks noChangeArrowheads="1"/>
            </p:cNvSpPr>
            <p:nvPr/>
          </p:nvSpPr>
          <p:spPr bwMode="auto">
            <a:xfrm>
              <a:off x="1092993" y="4937286"/>
              <a:ext cx="74613" cy="71438"/>
            </a:xfrm>
            <a:prstGeom prst="rect">
              <a:avLst/>
            </a:prstGeom>
            <a:solidFill>
              <a:srgbClr val="ECC4B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89" name="Freeform 1279"/>
            <p:cNvSpPr>
              <a:spLocks noEditPoints="1"/>
            </p:cNvSpPr>
            <p:nvPr/>
          </p:nvSpPr>
          <p:spPr bwMode="auto">
            <a:xfrm>
              <a:off x="1092993" y="4934111"/>
              <a:ext cx="74613" cy="74613"/>
            </a:xfrm>
            <a:custGeom>
              <a:avLst/>
              <a:gdLst>
                <a:gd name="T0" fmla="*/ 24 w 47"/>
                <a:gd name="T1" fmla="*/ 0 h 47"/>
                <a:gd name="T2" fmla="*/ 47 w 47"/>
                <a:gd name="T3" fmla="*/ 0 h 47"/>
                <a:gd name="T4" fmla="*/ 47 w 47"/>
                <a:gd name="T5" fmla="*/ 0 h 47"/>
                <a:gd name="T6" fmla="*/ 47 w 47"/>
                <a:gd name="T7" fmla="*/ 2 h 47"/>
                <a:gd name="T8" fmla="*/ 47 w 47"/>
                <a:gd name="T9" fmla="*/ 47 h 47"/>
                <a:gd name="T10" fmla="*/ 47 w 47"/>
                <a:gd name="T11" fmla="*/ 47 h 47"/>
                <a:gd name="T12" fmla="*/ 47 w 47"/>
                <a:gd name="T13" fmla="*/ 47 h 47"/>
                <a:gd name="T14" fmla="*/ 24 w 47"/>
                <a:gd name="T15" fmla="*/ 47 h 47"/>
                <a:gd name="T16" fmla="*/ 24 w 47"/>
                <a:gd name="T17" fmla="*/ 47 h 47"/>
                <a:gd name="T18" fmla="*/ 46 w 47"/>
                <a:gd name="T19" fmla="*/ 47 h 47"/>
                <a:gd name="T20" fmla="*/ 46 w 47"/>
                <a:gd name="T21" fmla="*/ 2 h 47"/>
                <a:gd name="T22" fmla="*/ 24 w 47"/>
                <a:gd name="T23" fmla="*/ 2 h 47"/>
                <a:gd name="T24" fmla="*/ 24 w 47"/>
                <a:gd name="T25" fmla="*/ 0 h 47"/>
                <a:gd name="T26" fmla="*/ 0 w 47"/>
                <a:gd name="T27" fmla="*/ 0 h 47"/>
                <a:gd name="T28" fmla="*/ 24 w 47"/>
                <a:gd name="T29" fmla="*/ 0 h 47"/>
                <a:gd name="T30" fmla="*/ 24 w 47"/>
                <a:gd name="T31" fmla="*/ 2 h 47"/>
                <a:gd name="T32" fmla="*/ 1 w 47"/>
                <a:gd name="T33" fmla="*/ 2 h 47"/>
                <a:gd name="T34" fmla="*/ 1 w 47"/>
                <a:gd name="T35" fmla="*/ 47 h 47"/>
                <a:gd name="T36" fmla="*/ 24 w 47"/>
                <a:gd name="T37" fmla="*/ 47 h 47"/>
                <a:gd name="T38" fmla="*/ 24 w 47"/>
                <a:gd name="T39" fmla="*/ 47 h 47"/>
                <a:gd name="T40" fmla="*/ 0 w 47"/>
                <a:gd name="T41" fmla="*/ 47 h 47"/>
                <a:gd name="T42" fmla="*/ 0 w 47"/>
                <a:gd name="T43" fmla="*/ 47 h 47"/>
                <a:gd name="T44" fmla="*/ 0 w 47"/>
                <a:gd name="T45" fmla="*/ 47 h 47"/>
                <a:gd name="T46" fmla="*/ 0 w 47"/>
                <a:gd name="T47" fmla="*/ 2 h 47"/>
                <a:gd name="T48" fmla="*/ 0 w 47"/>
                <a:gd name="T49" fmla="*/ 0 h 47"/>
                <a:gd name="T50" fmla="*/ 0 w 47"/>
                <a:gd name="T51"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7">
                  <a:moveTo>
                    <a:pt x="24" y="0"/>
                  </a:moveTo>
                  <a:lnTo>
                    <a:pt x="47" y="0"/>
                  </a:lnTo>
                  <a:lnTo>
                    <a:pt x="47" y="0"/>
                  </a:lnTo>
                  <a:lnTo>
                    <a:pt x="47" y="2"/>
                  </a:lnTo>
                  <a:lnTo>
                    <a:pt x="47" y="47"/>
                  </a:lnTo>
                  <a:lnTo>
                    <a:pt x="47" y="47"/>
                  </a:lnTo>
                  <a:lnTo>
                    <a:pt x="47" y="47"/>
                  </a:lnTo>
                  <a:lnTo>
                    <a:pt x="24" y="47"/>
                  </a:lnTo>
                  <a:lnTo>
                    <a:pt x="24" y="47"/>
                  </a:lnTo>
                  <a:lnTo>
                    <a:pt x="46" y="47"/>
                  </a:lnTo>
                  <a:lnTo>
                    <a:pt x="46" y="2"/>
                  </a:lnTo>
                  <a:lnTo>
                    <a:pt x="24" y="2"/>
                  </a:lnTo>
                  <a:lnTo>
                    <a:pt x="24" y="0"/>
                  </a:lnTo>
                  <a:close/>
                  <a:moveTo>
                    <a:pt x="0" y="0"/>
                  </a:moveTo>
                  <a:lnTo>
                    <a:pt x="24" y="0"/>
                  </a:lnTo>
                  <a:lnTo>
                    <a:pt x="24" y="2"/>
                  </a:lnTo>
                  <a:lnTo>
                    <a:pt x="1" y="2"/>
                  </a:lnTo>
                  <a:lnTo>
                    <a:pt x="1" y="47"/>
                  </a:lnTo>
                  <a:lnTo>
                    <a:pt x="24" y="47"/>
                  </a:lnTo>
                  <a:lnTo>
                    <a:pt x="24" y="47"/>
                  </a:lnTo>
                  <a:lnTo>
                    <a:pt x="0" y="47"/>
                  </a:lnTo>
                  <a:lnTo>
                    <a:pt x="0" y="47"/>
                  </a:lnTo>
                  <a:lnTo>
                    <a:pt x="0" y="47"/>
                  </a:lnTo>
                  <a:lnTo>
                    <a:pt x="0" y="2"/>
                  </a:lnTo>
                  <a:lnTo>
                    <a:pt x="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90" name="Rectangle 1280"/>
            <p:cNvSpPr>
              <a:spLocks noChangeArrowheads="1"/>
            </p:cNvSpPr>
            <p:nvPr/>
          </p:nvSpPr>
          <p:spPr bwMode="auto">
            <a:xfrm>
              <a:off x="1167605" y="4937286"/>
              <a:ext cx="73025" cy="71438"/>
            </a:xfrm>
            <a:prstGeom prst="rect">
              <a:avLst/>
            </a:prstGeom>
            <a:solidFill>
              <a:srgbClr val="C66C2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91" name="Freeform 1281"/>
            <p:cNvSpPr>
              <a:spLocks noEditPoints="1"/>
            </p:cNvSpPr>
            <p:nvPr/>
          </p:nvSpPr>
          <p:spPr bwMode="auto">
            <a:xfrm>
              <a:off x="1166018" y="4934111"/>
              <a:ext cx="74613" cy="74613"/>
            </a:xfrm>
            <a:custGeom>
              <a:avLst/>
              <a:gdLst>
                <a:gd name="T0" fmla="*/ 47 w 47"/>
                <a:gd name="T1" fmla="*/ 2 h 47"/>
                <a:gd name="T2" fmla="*/ 23 w 47"/>
                <a:gd name="T3" fmla="*/ 2 h 47"/>
                <a:gd name="T4" fmla="*/ 23 w 47"/>
                <a:gd name="T5" fmla="*/ 0 h 47"/>
                <a:gd name="T6" fmla="*/ 47 w 47"/>
                <a:gd name="T7" fmla="*/ 0 h 47"/>
                <a:gd name="T8" fmla="*/ 47 w 47"/>
                <a:gd name="T9" fmla="*/ 0 h 47"/>
                <a:gd name="T10" fmla="*/ 47 w 47"/>
                <a:gd name="T11" fmla="*/ 2 h 47"/>
                <a:gd name="T12" fmla="*/ 47 w 47"/>
                <a:gd name="T13" fmla="*/ 47 h 47"/>
                <a:gd name="T14" fmla="*/ 47 w 47"/>
                <a:gd name="T15" fmla="*/ 47 h 47"/>
                <a:gd name="T16" fmla="*/ 47 w 47"/>
                <a:gd name="T17" fmla="*/ 47 h 47"/>
                <a:gd name="T18" fmla="*/ 23 w 47"/>
                <a:gd name="T19" fmla="*/ 47 h 47"/>
                <a:gd name="T20" fmla="*/ 23 w 47"/>
                <a:gd name="T21" fmla="*/ 47 h 47"/>
                <a:gd name="T22" fmla="*/ 47 w 47"/>
                <a:gd name="T23" fmla="*/ 47 h 47"/>
                <a:gd name="T24" fmla="*/ 47 w 47"/>
                <a:gd name="T25" fmla="*/ 2 h 47"/>
                <a:gd name="T26" fmla="*/ 23 w 47"/>
                <a:gd name="T27" fmla="*/ 2 h 47"/>
                <a:gd name="T28" fmla="*/ 1 w 47"/>
                <a:gd name="T29" fmla="*/ 2 h 47"/>
                <a:gd name="T30" fmla="*/ 1 w 47"/>
                <a:gd name="T31" fmla="*/ 47 h 47"/>
                <a:gd name="T32" fmla="*/ 23 w 47"/>
                <a:gd name="T33" fmla="*/ 47 h 47"/>
                <a:gd name="T34" fmla="*/ 23 w 47"/>
                <a:gd name="T35" fmla="*/ 47 h 47"/>
                <a:gd name="T36" fmla="*/ 1 w 47"/>
                <a:gd name="T37" fmla="*/ 47 h 47"/>
                <a:gd name="T38" fmla="*/ 0 w 47"/>
                <a:gd name="T39" fmla="*/ 47 h 47"/>
                <a:gd name="T40" fmla="*/ 0 w 47"/>
                <a:gd name="T41" fmla="*/ 47 h 47"/>
                <a:gd name="T42" fmla="*/ 0 w 47"/>
                <a:gd name="T43" fmla="*/ 2 h 47"/>
                <a:gd name="T44" fmla="*/ 0 w 47"/>
                <a:gd name="T45" fmla="*/ 0 h 47"/>
                <a:gd name="T46" fmla="*/ 1 w 47"/>
                <a:gd name="T47" fmla="*/ 0 h 47"/>
                <a:gd name="T48" fmla="*/ 23 w 47"/>
                <a:gd name="T49" fmla="*/ 0 h 47"/>
                <a:gd name="T50" fmla="*/ 23 w 47"/>
                <a:gd name="T51" fmla="*/ 2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7">
                  <a:moveTo>
                    <a:pt x="47" y="2"/>
                  </a:moveTo>
                  <a:lnTo>
                    <a:pt x="23" y="2"/>
                  </a:lnTo>
                  <a:lnTo>
                    <a:pt x="23" y="0"/>
                  </a:lnTo>
                  <a:lnTo>
                    <a:pt x="47" y="0"/>
                  </a:lnTo>
                  <a:lnTo>
                    <a:pt x="47" y="0"/>
                  </a:lnTo>
                  <a:lnTo>
                    <a:pt x="47" y="2"/>
                  </a:lnTo>
                  <a:lnTo>
                    <a:pt x="47" y="47"/>
                  </a:lnTo>
                  <a:lnTo>
                    <a:pt x="47" y="47"/>
                  </a:lnTo>
                  <a:lnTo>
                    <a:pt x="47" y="47"/>
                  </a:lnTo>
                  <a:lnTo>
                    <a:pt x="23" y="47"/>
                  </a:lnTo>
                  <a:lnTo>
                    <a:pt x="23" y="47"/>
                  </a:lnTo>
                  <a:lnTo>
                    <a:pt x="47" y="47"/>
                  </a:lnTo>
                  <a:lnTo>
                    <a:pt x="47" y="2"/>
                  </a:lnTo>
                  <a:close/>
                  <a:moveTo>
                    <a:pt x="23" y="2"/>
                  </a:moveTo>
                  <a:lnTo>
                    <a:pt x="1" y="2"/>
                  </a:lnTo>
                  <a:lnTo>
                    <a:pt x="1" y="47"/>
                  </a:lnTo>
                  <a:lnTo>
                    <a:pt x="23" y="47"/>
                  </a:lnTo>
                  <a:lnTo>
                    <a:pt x="23" y="47"/>
                  </a:lnTo>
                  <a:lnTo>
                    <a:pt x="1" y="47"/>
                  </a:lnTo>
                  <a:lnTo>
                    <a:pt x="0" y="47"/>
                  </a:lnTo>
                  <a:lnTo>
                    <a:pt x="0" y="47"/>
                  </a:lnTo>
                  <a:lnTo>
                    <a:pt x="0" y="2"/>
                  </a:lnTo>
                  <a:lnTo>
                    <a:pt x="0" y="0"/>
                  </a:lnTo>
                  <a:lnTo>
                    <a:pt x="1" y="0"/>
                  </a:lnTo>
                  <a:lnTo>
                    <a:pt x="23" y="0"/>
                  </a:lnTo>
                  <a:lnTo>
                    <a:pt x="23" y="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92" name="Rectangle 1282"/>
            <p:cNvSpPr>
              <a:spLocks noChangeArrowheads="1"/>
            </p:cNvSpPr>
            <p:nvPr/>
          </p:nvSpPr>
          <p:spPr bwMode="auto">
            <a:xfrm>
              <a:off x="948530" y="5081749"/>
              <a:ext cx="71438" cy="74613"/>
            </a:xfrm>
            <a:prstGeom prst="rect">
              <a:avLst/>
            </a:prstGeom>
            <a:solidFill>
              <a:srgbClr val="ECC4B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93" name="Freeform 1283"/>
            <p:cNvSpPr>
              <a:spLocks noEditPoints="1"/>
            </p:cNvSpPr>
            <p:nvPr/>
          </p:nvSpPr>
          <p:spPr bwMode="auto">
            <a:xfrm>
              <a:off x="945355" y="5081749"/>
              <a:ext cx="74613" cy="74613"/>
            </a:xfrm>
            <a:custGeom>
              <a:avLst/>
              <a:gdLst>
                <a:gd name="T0" fmla="*/ 24 w 47"/>
                <a:gd name="T1" fmla="*/ 0 h 47"/>
                <a:gd name="T2" fmla="*/ 47 w 47"/>
                <a:gd name="T3" fmla="*/ 0 h 47"/>
                <a:gd name="T4" fmla="*/ 47 w 47"/>
                <a:gd name="T5" fmla="*/ 0 h 47"/>
                <a:gd name="T6" fmla="*/ 47 w 47"/>
                <a:gd name="T7" fmla="*/ 0 h 47"/>
                <a:gd name="T8" fmla="*/ 47 w 47"/>
                <a:gd name="T9" fmla="*/ 47 h 47"/>
                <a:gd name="T10" fmla="*/ 47 w 47"/>
                <a:gd name="T11" fmla="*/ 47 h 47"/>
                <a:gd name="T12" fmla="*/ 47 w 47"/>
                <a:gd name="T13" fmla="*/ 47 h 47"/>
                <a:gd name="T14" fmla="*/ 24 w 47"/>
                <a:gd name="T15" fmla="*/ 47 h 47"/>
                <a:gd name="T16" fmla="*/ 24 w 47"/>
                <a:gd name="T17" fmla="*/ 46 h 47"/>
                <a:gd name="T18" fmla="*/ 47 w 47"/>
                <a:gd name="T19" fmla="*/ 46 h 47"/>
                <a:gd name="T20" fmla="*/ 47 w 47"/>
                <a:gd name="T21" fmla="*/ 0 h 47"/>
                <a:gd name="T22" fmla="*/ 24 w 47"/>
                <a:gd name="T23" fmla="*/ 0 h 47"/>
                <a:gd name="T24" fmla="*/ 24 w 47"/>
                <a:gd name="T25" fmla="*/ 0 h 47"/>
                <a:gd name="T26" fmla="*/ 2 w 47"/>
                <a:gd name="T27" fmla="*/ 0 h 47"/>
                <a:gd name="T28" fmla="*/ 24 w 47"/>
                <a:gd name="T29" fmla="*/ 0 h 47"/>
                <a:gd name="T30" fmla="*/ 24 w 47"/>
                <a:gd name="T31" fmla="*/ 0 h 47"/>
                <a:gd name="T32" fmla="*/ 2 w 47"/>
                <a:gd name="T33" fmla="*/ 0 h 47"/>
                <a:gd name="T34" fmla="*/ 2 w 47"/>
                <a:gd name="T35" fmla="*/ 46 h 47"/>
                <a:gd name="T36" fmla="*/ 24 w 47"/>
                <a:gd name="T37" fmla="*/ 46 h 47"/>
                <a:gd name="T38" fmla="*/ 24 w 47"/>
                <a:gd name="T39" fmla="*/ 47 h 47"/>
                <a:gd name="T40" fmla="*/ 2 w 47"/>
                <a:gd name="T41" fmla="*/ 47 h 47"/>
                <a:gd name="T42" fmla="*/ 0 w 47"/>
                <a:gd name="T43" fmla="*/ 47 h 47"/>
                <a:gd name="T44" fmla="*/ 0 w 47"/>
                <a:gd name="T45" fmla="*/ 47 h 47"/>
                <a:gd name="T46" fmla="*/ 0 w 47"/>
                <a:gd name="T47" fmla="*/ 0 h 47"/>
                <a:gd name="T48" fmla="*/ 0 w 47"/>
                <a:gd name="T49" fmla="*/ 0 h 47"/>
                <a:gd name="T50" fmla="*/ 2 w 47"/>
                <a:gd name="T51"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7">
                  <a:moveTo>
                    <a:pt x="24" y="0"/>
                  </a:moveTo>
                  <a:lnTo>
                    <a:pt x="47" y="0"/>
                  </a:lnTo>
                  <a:lnTo>
                    <a:pt x="47" y="0"/>
                  </a:lnTo>
                  <a:lnTo>
                    <a:pt x="47" y="0"/>
                  </a:lnTo>
                  <a:lnTo>
                    <a:pt x="47" y="47"/>
                  </a:lnTo>
                  <a:lnTo>
                    <a:pt x="47" y="47"/>
                  </a:lnTo>
                  <a:lnTo>
                    <a:pt x="47" y="47"/>
                  </a:lnTo>
                  <a:lnTo>
                    <a:pt x="24" y="47"/>
                  </a:lnTo>
                  <a:lnTo>
                    <a:pt x="24" y="46"/>
                  </a:lnTo>
                  <a:lnTo>
                    <a:pt x="47" y="46"/>
                  </a:lnTo>
                  <a:lnTo>
                    <a:pt x="47" y="0"/>
                  </a:lnTo>
                  <a:lnTo>
                    <a:pt x="24" y="0"/>
                  </a:lnTo>
                  <a:lnTo>
                    <a:pt x="24" y="0"/>
                  </a:lnTo>
                  <a:close/>
                  <a:moveTo>
                    <a:pt x="2" y="0"/>
                  </a:moveTo>
                  <a:lnTo>
                    <a:pt x="24" y="0"/>
                  </a:lnTo>
                  <a:lnTo>
                    <a:pt x="24" y="0"/>
                  </a:lnTo>
                  <a:lnTo>
                    <a:pt x="2" y="0"/>
                  </a:lnTo>
                  <a:lnTo>
                    <a:pt x="2" y="46"/>
                  </a:lnTo>
                  <a:lnTo>
                    <a:pt x="24" y="46"/>
                  </a:lnTo>
                  <a:lnTo>
                    <a:pt x="24" y="47"/>
                  </a:lnTo>
                  <a:lnTo>
                    <a:pt x="2" y="47"/>
                  </a:lnTo>
                  <a:lnTo>
                    <a:pt x="0" y="47"/>
                  </a:lnTo>
                  <a:lnTo>
                    <a:pt x="0" y="47"/>
                  </a:lnTo>
                  <a:lnTo>
                    <a:pt x="0" y="0"/>
                  </a:lnTo>
                  <a:lnTo>
                    <a:pt x="0" y="0"/>
                  </a:ln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94" name="Rectangle 1284"/>
            <p:cNvSpPr>
              <a:spLocks noChangeArrowheads="1"/>
            </p:cNvSpPr>
            <p:nvPr/>
          </p:nvSpPr>
          <p:spPr bwMode="auto">
            <a:xfrm>
              <a:off x="1019968" y="5081749"/>
              <a:ext cx="73025" cy="74613"/>
            </a:xfrm>
            <a:prstGeom prst="rect">
              <a:avLst/>
            </a:prstGeom>
            <a:solidFill>
              <a:srgbClr val="C66C2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95" name="Freeform 1285"/>
            <p:cNvSpPr>
              <a:spLocks noEditPoints="1"/>
            </p:cNvSpPr>
            <p:nvPr/>
          </p:nvSpPr>
          <p:spPr bwMode="auto">
            <a:xfrm>
              <a:off x="1019968" y="5081749"/>
              <a:ext cx="74613" cy="74613"/>
            </a:xfrm>
            <a:custGeom>
              <a:avLst/>
              <a:gdLst>
                <a:gd name="T0" fmla="*/ 46 w 47"/>
                <a:gd name="T1" fmla="*/ 0 h 47"/>
                <a:gd name="T2" fmla="*/ 24 w 47"/>
                <a:gd name="T3" fmla="*/ 0 h 47"/>
                <a:gd name="T4" fmla="*/ 24 w 47"/>
                <a:gd name="T5" fmla="*/ 0 h 47"/>
                <a:gd name="T6" fmla="*/ 46 w 47"/>
                <a:gd name="T7" fmla="*/ 0 h 47"/>
                <a:gd name="T8" fmla="*/ 47 w 47"/>
                <a:gd name="T9" fmla="*/ 0 h 47"/>
                <a:gd name="T10" fmla="*/ 47 w 47"/>
                <a:gd name="T11" fmla="*/ 0 h 47"/>
                <a:gd name="T12" fmla="*/ 47 w 47"/>
                <a:gd name="T13" fmla="*/ 47 h 47"/>
                <a:gd name="T14" fmla="*/ 47 w 47"/>
                <a:gd name="T15" fmla="*/ 47 h 47"/>
                <a:gd name="T16" fmla="*/ 46 w 47"/>
                <a:gd name="T17" fmla="*/ 47 h 47"/>
                <a:gd name="T18" fmla="*/ 24 w 47"/>
                <a:gd name="T19" fmla="*/ 47 h 47"/>
                <a:gd name="T20" fmla="*/ 24 w 47"/>
                <a:gd name="T21" fmla="*/ 46 h 47"/>
                <a:gd name="T22" fmla="*/ 46 w 47"/>
                <a:gd name="T23" fmla="*/ 46 h 47"/>
                <a:gd name="T24" fmla="*/ 46 w 47"/>
                <a:gd name="T25" fmla="*/ 0 h 47"/>
                <a:gd name="T26" fmla="*/ 24 w 47"/>
                <a:gd name="T27" fmla="*/ 0 h 47"/>
                <a:gd name="T28" fmla="*/ 0 w 47"/>
                <a:gd name="T29" fmla="*/ 0 h 47"/>
                <a:gd name="T30" fmla="*/ 0 w 47"/>
                <a:gd name="T31" fmla="*/ 46 h 47"/>
                <a:gd name="T32" fmla="*/ 24 w 47"/>
                <a:gd name="T33" fmla="*/ 46 h 47"/>
                <a:gd name="T34" fmla="*/ 24 w 47"/>
                <a:gd name="T35" fmla="*/ 47 h 47"/>
                <a:gd name="T36" fmla="*/ 0 w 47"/>
                <a:gd name="T37" fmla="*/ 47 h 47"/>
                <a:gd name="T38" fmla="*/ 0 w 47"/>
                <a:gd name="T39" fmla="*/ 47 h 47"/>
                <a:gd name="T40" fmla="*/ 0 w 47"/>
                <a:gd name="T41" fmla="*/ 47 h 47"/>
                <a:gd name="T42" fmla="*/ 0 w 47"/>
                <a:gd name="T43" fmla="*/ 0 h 47"/>
                <a:gd name="T44" fmla="*/ 0 w 47"/>
                <a:gd name="T45" fmla="*/ 0 h 47"/>
                <a:gd name="T46" fmla="*/ 0 w 47"/>
                <a:gd name="T47" fmla="*/ 0 h 47"/>
                <a:gd name="T48" fmla="*/ 24 w 47"/>
                <a:gd name="T49" fmla="*/ 0 h 47"/>
                <a:gd name="T50" fmla="*/ 24 w 47"/>
                <a:gd name="T51"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7">
                  <a:moveTo>
                    <a:pt x="46" y="0"/>
                  </a:moveTo>
                  <a:lnTo>
                    <a:pt x="24" y="0"/>
                  </a:lnTo>
                  <a:lnTo>
                    <a:pt x="24" y="0"/>
                  </a:lnTo>
                  <a:lnTo>
                    <a:pt x="46" y="0"/>
                  </a:lnTo>
                  <a:lnTo>
                    <a:pt x="47" y="0"/>
                  </a:lnTo>
                  <a:lnTo>
                    <a:pt x="47" y="0"/>
                  </a:lnTo>
                  <a:lnTo>
                    <a:pt x="47" y="47"/>
                  </a:lnTo>
                  <a:lnTo>
                    <a:pt x="47" y="47"/>
                  </a:lnTo>
                  <a:lnTo>
                    <a:pt x="46" y="47"/>
                  </a:lnTo>
                  <a:lnTo>
                    <a:pt x="24" y="47"/>
                  </a:lnTo>
                  <a:lnTo>
                    <a:pt x="24" y="46"/>
                  </a:lnTo>
                  <a:lnTo>
                    <a:pt x="46" y="46"/>
                  </a:lnTo>
                  <a:lnTo>
                    <a:pt x="46" y="0"/>
                  </a:lnTo>
                  <a:close/>
                  <a:moveTo>
                    <a:pt x="24" y="0"/>
                  </a:moveTo>
                  <a:lnTo>
                    <a:pt x="0" y="0"/>
                  </a:lnTo>
                  <a:lnTo>
                    <a:pt x="0" y="46"/>
                  </a:lnTo>
                  <a:lnTo>
                    <a:pt x="24" y="46"/>
                  </a:lnTo>
                  <a:lnTo>
                    <a:pt x="24" y="47"/>
                  </a:lnTo>
                  <a:lnTo>
                    <a:pt x="0" y="47"/>
                  </a:lnTo>
                  <a:lnTo>
                    <a:pt x="0" y="47"/>
                  </a:lnTo>
                  <a:lnTo>
                    <a:pt x="0" y="47"/>
                  </a:lnTo>
                  <a:lnTo>
                    <a:pt x="0" y="0"/>
                  </a:lnTo>
                  <a:lnTo>
                    <a:pt x="0" y="0"/>
                  </a:lnTo>
                  <a:lnTo>
                    <a:pt x="0" y="0"/>
                  </a:lnTo>
                  <a:lnTo>
                    <a:pt x="24" y="0"/>
                  </a:lnTo>
                  <a:lnTo>
                    <a:pt x="2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96" name="Rectangle 1286"/>
            <p:cNvSpPr>
              <a:spLocks noChangeArrowheads="1"/>
            </p:cNvSpPr>
            <p:nvPr/>
          </p:nvSpPr>
          <p:spPr bwMode="auto">
            <a:xfrm>
              <a:off x="1092993" y="5081749"/>
              <a:ext cx="74613" cy="74613"/>
            </a:xfrm>
            <a:prstGeom prst="rect">
              <a:avLst/>
            </a:prstGeom>
            <a:solidFill>
              <a:srgbClr val="ECC4B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97" name="Freeform 1287"/>
            <p:cNvSpPr>
              <a:spLocks noEditPoints="1"/>
            </p:cNvSpPr>
            <p:nvPr/>
          </p:nvSpPr>
          <p:spPr bwMode="auto">
            <a:xfrm>
              <a:off x="1092993" y="5081749"/>
              <a:ext cx="74613" cy="74613"/>
            </a:xfrm>
            <a:custGeom>
              <a:avLst/>
              <a:gdLst>
                <a:gd name="T0" fmla="*/ 24 w 47"/>
                <a:gd name="T1" fmla="*/ 0 h 47"/>
                <a:gd name="T2" fmla="*/ 47 w 47"/>
                <a:gd name="T3" fmla="*/ 0 h 47"/>
                <a:gd name="T4" fmla="*/ 47 w 47"/>
                <a:gd name="T5" fmla="*/ 0 h 47"/>
                <a:gd name="T6" fmla="*/ 47 w 47"/>
                <a:gd name="T7" fmla="*/ 0 h 47"/>
                <a:gd name="T8" fmla="*/ 47 w 47"/>
                <a:gd name="T9" fmla="*/ 47 h 47"/>
                <a:gd name="T10" fmla="*/ 47 w 47"/>
                <a:gd name="T11" fmla="*/ 47 h 47"/>
                <a:gd name="T12" fmla="*/ 47 w 47"/>
                <a:gd name="T13" fmla="*/ 47 h 47"/>
                <a:gd name="T14" fmla="*/ 24 w 47"/>
                <a:gd name="T15" fmla="*/ 47 h 47"/>
                <a:gd name="T16" fmla="*/ 24 w 47"/>
                <a:gd name="T17" fmla="*/ 46 h 47"/>
                <a:gd name="T18" fmla="*/ 46 w 47"/>
                <a:gd name="T19" fmla="*/ 46 h 47"/>
                <a:gd name="T20" fmla="*/ 46 w 47"/>
                <a:gd name="T21" fmla="*/ 0 h 47"/>
                <a:gd name="T22" fmla="*/ 24 w 47"/>
                <a:gd name="T23" fmla="*/ 0 h 47"/>
                <a:gd name="T24" fmla="*/ 24 w 47"/>
                <a:gd name="T25" fmla="*/ 0 h 47"/>
                <a:gd name="T26" fmla="*/ 0 w 47"/>
                <a:gd name="T27" fmla="*/ 0 h 47"/>
                <a:gd name="T28" fmla="*/ 24 w 47"/>
                <a:gd name="T29" fmla="*/ 0 h 47"/>
                <a:gd name="T30" fmla="*/ 24 w 47"/>
                <a:gd name="T31" fmla="*/ 0 h 47"/>
                <a:gd name="T32" fmla="*/ 1 w 47"/>
                <a:gd name="T33" fmla="*/ 0 h 47"/>
                <a:gd name="T34" fmla="*/ 1 w 47"/>
                <a:gd name="T35" fmla="*/ 46 h 47"/>
                <a:gd name="T36" fmla="*/ 24 w 47"/>
                <a:gd name="T37" fmla="*/ 46 h 47"/>
                <a:gd name="T38" fmla="*/ 24 w 47"/>
                <a:gd name="T39" fmla="*/ 47 h 47"/>
                <a:gd name="T40" fmla="*/ 0 w 47"/>
                <a:gd name="T41" fmla="*/ 47 h 47"/>
                <a:gd name="T42" fmla="*/ 0 w 47"/>
                <a:gd name="T43" fmla="*/ 47 h 47"/>
                <a:gd name="T44" fmla="*/ 0 w 47"/>
                <a:gd name="T45" fmla="*/ 47 h 47"/>
                <a:gd name="T46" fmla="*/ 0 w 47"/>
                <a:gd name="T47" fmla="*/ 0 h 47"/>
                <a:gd name="T48" fmla="*/ 0 w 47"/>
                <a:gd name="T49" fmla="*/ 0 h 47"/>
                <a:gd name="T50" fmla="*/ 0 w 47"/>
                <a:gd name="T51"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7">
                  <a:moveTo>
                    <a:pt x="24" y="0"/>
                  </a:moveTo>
                  <a:lnTo>
                    <a:pt x="47" y="0"/>
                  </a:lnTo>
                  <a:lnTo>
                    <a:pt x="47" y="0"/>
                  </a:lnTo>
                  <a:lnTo>
                    <a:pt x="47" y="0"/>
                  </a:lnTo>
                  <a:lnTo>
                    <a:pt x="47" y="47"/>
                  </a:lnTo>
                  <a:lnTo>
                    <a:pt x="47" y="47"/>
                  </a:lnTo>
                  <a:lnTo>
                    <a:pt x="47" y="47"/>
                  </a:lnTo>
                  <a:lnTo>
                    <a:pt x="24" y="47"/>
                  </a:lnTo>
                  <a:lnTo>
                    <a:pt x="24" y="46"/>
                  </a:lnTo>
                  <a:lnTo>
                    <a:pt x="46" y="46"/>
                  </a:lnTo>
                  <a:lnTo>
                    <a:pt x="46" y="0"/>
                  </a:lnTo>
                  <a:lnTo>
                    <a:pt x="24" y="0"/>
                  </a:lnTo>
                  <a:lnTo>
                    <a:pt x="24" y="0"/>
                  </a:lnTo>
                  <a:close/>
                  <a:moveTo>
                    <a:pt x="0" y="0"/>
                  </a:moveTo>
                  <a:lnTo>
                    <a:pt x="24" y="0"/>
                  </a:lnTo>
                  <a:lnTo>
                    <a:pt x="24" y="0"/>
                  </a:lnTo>
                  <a:lnTo>
                    <a:pt x="1" y="0"/>
                  </a:lnTo>
                  <a:lnTo>
                    <a:pt x="1" y="46"/>
                  </a:lnTo>
                  <a:lnTo>
                    <a:pt x="24" y="46"/>
                  </a:lnTo>
                  <a:lnTo>
                    <a:pt x="24" y="47"/>
                  </a:lnTo>
                  <a:lnTo>
                    <a:pt x="0" y="47"/>
                  </a:lnTo>
                  <a:lnTo>
                    <a:pt x="0" y="47"/>
                  </a:lnTo>
                  <a:lnTo>
                    <a:pt x="0" y="47"/>
                  </a:lnTo>
                  <a:lnTo>
                    <a:pt x="0" y="0"/>
                  </a:lnTo>
                  <a:lnTo>
                    <a:pt x="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98" name="Rectangle 1288"/>
            <p:cNvSpPr>
              <a:spLocks noChangeArrowheads="1"/>
            </p:cNvSpPr>
            <p:nvPr/>
          </p:nvSpPr>
          <p:spPr bwMode="auto">
            <a:xfrm>
              <a:off x="1019968" y="5156361"/>
              <a:ext cx="73025" cy="73025"/>
            </a:xfrm>
            <a:prstGeom prst="rect">
              <a:avLst/>
            </a:prstGeom>
            <a:solidFill>
              <a:srgbClr val="ECC4B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99" name="Freeform 1289"/>
            <p:cNvSpPr>
              <a:spLocks noEditPoints="1"/>
            </p:cNvSpPr>
            <p:nvPr/>
          </p:nvSpPr>
          <p:spPr bwMode="auto">
            <a:xfrm>
              <a:off x="1019968" y="5154774"/>
              <a:ext cx="74613" cy="74613"/>
            </a:xfrm>
            <a:custGeom>
              <a:avLst/>
              <a:gdLst>
                <a:gd name="T0" fmla="*/ 46 w 47"/>
                <a:gd name="T1" fmla="*/ 47 h 47"/>
                <a:gd name="T2" fmla="*/ 24 w 47"/>
                <a:gd name="T3" fmla="*/ 47 h 47"/>
                <a:gd name="T4" fmla="*/ 24 w 47"/>
                <a:gd name="T5" fmla="*/ 47 h 47"/>
                <a:gd name="T6" fmla="*/ 46 w 47"/>
                <a:gd name="T7" fmla="*/ 47 h 47"/>
                <a:gd name="T8" fmla="*/ 46 w 47"/>
                <a:gd name="T9" fmla="*/ 1 h 47"/>
                <a:gd name="T10" fmla="*/ 24 w 47"/>
                <a:gd name="T11" fmla="*/ 1 h 47"/>
                <a:gd name="T12" fmla="*/ 24 w 47"/>
                <a:gd name="T13" fmla="*/ 0 h 47"/>
                <a:gd name="T14" fmla="*/ 46 w 47"/>
                <a:gd name="T15" fmla="*/ 0 h 47"/>
                <a:gd name="T16" fmla="*/ 47 w 47"/>
                <a:gd name="T17" fmla="*/ 0 h 47"/>
                <a:gd name="T18" fmla="*/ 47 w 47"/>
                <a:gd name="T19" fmla="*/ 1 h 47"/>
                <a:gd name="T20" fmla="*/ 47 w 47"/>
                <a:gd name="T21" fmla="*/ 47 h 47"/>
                <a:gd name="T22" fmla="*/ 47 w 47"/>
                <a:gd name="T23" fmla="*/ 47 h 47"/>
                <a:gd name="T24" fmla="*/ 46 w 47"/>
                <a:gd name="T25" fmla="*/ 47 h 47"/>
                <a:gd name="T26" fmla="*/ 24 w 47"/>
                <a:gd name="T27" fmla="*/ 47 h 47"/>
                <a:gd name="T28" fmla="*/ 0 w 47"/>
                <a:gd name="T29" fmla="*/ 47 h 47"/>
                <a:gd name="T30" fmla="*/ 0 w 47"/>
                <a:gd name="T31" fmla="*/ 47 h 47"/>
                <a:gd name="T32" fmla="*/ 0 w 47"/>
                <a:gd name="T33" fmla="*/ 47 h 47"/>
                <a:gd name="T34" fmla="*/ 0 w 47"/>
                <a:gd name="T35" fmla="*/ 1 h 47"/>
                <a:gd name="T36" fmla="*/ 0 w 47"/>
                <a:gd name="T37" fmla="*/ 0 h 47"/>
                <a:gd name="T38" fmla="*/ 0 w 47"/>
                <a:gd name="T39" fmla="*/ 0 h 47"/>
                <a:gd name="T40" fmla="*/ 24 w 47"/>
                <a:gd name="T41" fmla="*/ 0 h 47"/>
                <a:gd name="T42" fmla="*/ 24 w 47"/>
                <a:gd name="T43" fmla="*/ 1 h 47"/>
                <a:gd name="T44" fmla="*/ 0 w 47"/>
                <a:gd name="T45" fmla="*/ 1 h 47"/>
                <a:gd name="T46" fmla="*/ 0 w 47"/>
                <a:gd name="T47" fmla="*/ 47 h 47"/>
                <a:gd name="T48" fmla="*/ 24 w 47"/>
                <a:gd name="T49" fmla="*/ 47 h 47"/>
                <a:gd name="T50" fmla="*/ 24 w 47"/>
                <a:gd name="T51" fmla="*/ 4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7">
                  <a:moveTo>
                    <a:pt x="46" y="47"/>
                  </a:moveTo>
                  <a:lnTo>
                    <a:pt x="24" y="47"/>
                  </a:lnTo>
                  <a:lnTo>
                    <a:pt x="24" y="47"/>
                  </a:lnTo>
                  <a:lnTo>
                    <a:pt x="46" y="47"/>
                  </a:lnTo>
                  <a:lnTo>
                    <a:pt x="46" y="1"/>
                  </a:lnTo>
                  <a:lnTo>
                    <a:pt x="24" y="1"/>
                  </a:lnTo>
                  <a:lnTo>
                    <a:pt x="24" y="0"/>
                  </a:lnTo>
                  <a:lnTo>
                    <a:pt x="46" y="0"/>
                  </a:lnTo>
                  <a:lnTo>
                    <a:pt x="47" y="0"/>
                  </a:lnTo>
                  <a:lnTo>
                    <a:pt x="47" y="1"/>
                  </a:lnTo>
                  <a:lnTo>
                    <a:pt x="47" y="47"/>
                  </a:lnTo>
                  <a:lnTo>
                    <a:pt x="47" y="47"/>
                  </a:lnTo>
                  <a:lnTo>
                    <a:pt x="46" y="47"/>
                  </a:lnTo>
                  <a:close/>
                  <a:moveTo>
                    <a:pt x="24" y="47"/>
                  </a:moveTo>
                  <a:lnTo>
                    <a:pt x="0" y="47"/>
                  </a:lnTo>
                  <a:lnTo>
                    <a:pt x="0" y="47"/>
                  </a:lnTo>
                  <a:lnTo>
                    <a:pt x="0" y="47"/>
                  </a:lnTo>
                  <a:lnTo>
                    <a:pt x="0" y="1"/>
                  </a:lnTo>
                  <a:lnTo>
                    <a:pt x="0" y="0"/>
                  </a:lnTo>
                  <a:lnTo>
                    <a:pt x="0" y="0"/>
                  </a:lnTo>
                  <a:lnTo>
                    <a:pt x="24" y="0"/>
                  </a:lnTo>
                  <a:lnTo>
                    <a:pt x="24" y="1"/>
                  </a:lnTo>
                  <a:lnTo>
                    <a:pt x="0" y="1"/>
                  </a:lnTo>
                  <a:lnTo>
                    <a:pt x="0" y="47"/>
                  </a:lnTo>
                  <a:lnTo>
                    <a:pt x="24" y="47"/>
                  </a:lnTo>
                  <a:lnTo>
                    <a:pt x="24" y="4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00" name="Rectangle 1290"/>
            <p:cNvSpPr>
              <a:spLocks noChangeArrowheads="1"/>
            </p:cNvSpPr>
            <p:nvPr/>
          </p:nvSpPr>
          <p:spPr bwMode="auto">
            <a:xfrm>
              <a:off x="800893" y="5302411"/>
              <a:ext cx="73025" cy="71438"/>
            </a:xfrm>
            <a:prstGeom prst="rect">
              <a:avLst/>
            </a:prstGeom>
            <a:solidFill>
              <a:srgbClr val="F69A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01" name="Freeform 1291"/>
            <p:cNvSpPr>
              <a:spLocks noEditPoints="1"/>
            </p:cNvSpPr>
            <p:nvPr/>
          </p:nvSpPr>
          <p:spPr bwMode="auto">
            <a:xfrm>
              <a:off x="800893" y="5302411"/>
              <a:ext cx="74613" cy="74613"/>
            </a:xfrm>
            <a:custGeom>
              <a:avLst/>
              <a:gdLst>
                <a:gd name="T0" fmla="*/ 23 w 47"/>
                <a:gd name="T1" fmla="*/ 45 h 47"/>
                <a:gd name="T2" fmla="*/ 46 w 47"/>
                <a:gd name="T3" fmla="*/ 45 h 47"/>
                <a:gd name="T4" fmla="*/ 46 w 47"/>
                <a:gd name="T5" fmla="*/ 0 h 47"/>
                <a:gd name="T6" fmla="*/ 23 w 47"/>
                <a:gd name="T7" fmla="*/ 0 h 47"/>
                <a:gd name="T8" fmla="*/ 23 w 47"/>
                <a:gd name="T9" fmla="*/ 0 h 47"/>
                <a:gd name="T10" fmla="*/ 46 w 47"/>
                <a:gd name="T11" fmla="*/ 0 h 47"/>
                <a:gd name="T12" fmla="*/ 47 w 47"/>
                <a:gd name="T13" fmla="*/ 0 h 47"/>
                <a:gd name="T14" fmla="*/ 47 w 47"/>
                <a:gd name="T15" fmla="*/ 0 h 47"/>
                <a:gd name="T16" fmla="*/ 47 w 47"/>
                <a:gd name="T17" fmla="*/ 45 h 47"/>
                <a:gd name="T18" fmla="*/ 47 w 47"/>
                <a:gd name="T19" fmla="*/ 47 h 47"/>
                <a:gd name="T20" fmla="*/ 46 w 47"/>
                <a:gd name="T21" fmla="*/ 47 h 47"/>
                <a:gd name="T22" fmla="*/ 23 w 47"/>
                <a:gd name="T23" fmla="*/ 47 h 47"/>
                <a:gd name="T24" fmla="*/ 23 w 47"/>
                <a:gd name="T25" fmla="*/ 45 h 47"/>
                <a:gd name="T26" fmla="*/ 0 w 47"/>
                <a:gd name="T27" fmla="*/ 45 h 47"/>
                <a:gd name="T28" fmla="*/ 23 w 47"/>
                <a:gd name="T29" fmla="*/ 45 h 47"/>
                <a:gd name="T30" fmla="*/ 23 w 47"/>
                <a:gd name="T31" fmla="*/ 47 h 47"/>
                <a:gd name="T32" fmla="*/ 0 w 47"/>
                <a:gd name="T33" fmla="*/ 47 h 47"/>
                <a:gd name="T34" fmla="*/ 0 w 47"/>
                <a:gd name="T35" fmla="*/ 47 h 47"/>
                <a:gd name="T36" fmla="*/ 0 w 47"/>
                <a:gd name="T37" fmla="*/ 45 h 47"/>
                <a:gd name="T38" fmla="*/ 0 w 47"/>
                <a:gd name="T39" fmla="*/ 0 h 47"/>
                <a:gd name="T40" fmla="*/ 0 w 47"/>
                <a:gd name="T41" fmla="*/ 0 h 47"/>
                <a:gd name="T42" fmla="*/ 0 w 47"/>
                <a:gd name="T43" fmla="*/ 0 h 47"/>
                <a:gd name="T44" fmla="*/ 23 w 47"/>
                <a:gd name="T45" fmla="*/ 0 h 47"/>
                <a:gd name="T46" fmla="*/ 23 w 47"/>
                <a:gd name="T47" fmla="*/ 0 h 47"/>
                <a:gd name="T48" fmla="*/ 0 w 47"/>
                <a:gd name="T49" fmla="*/ 0 h 47"/>
                <a:gd name="T50" fmla="*/ 0 w 47"/>
                <a:gd name="T51" fmla="*/ 4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7">
                  <a:moveTo>
                    <a:pt x="23" y="45"/>
                  </a:moveTo>
                  <a:lnTo>
                    <a:pt x="46" y="45"/>
                  </a:lnTo>
                  <a:lnTo>
                    <a:pt x="46" y="0"/>
                  </a:lnTo>
                  <a:lnTo>
                    <a:pt x="23" y="0"/>
                  </a:lnTo>
                  <a:lnTo>
                    <a:pt x="23" y="0"/>
                  </a:lnTo>
                  <a:lnTo>
                    <a:pt x="46" y="0"/>
                  </a:lnTo>
                  <a:lnTo>
                    <a:pt x="47" y="0"/>
                  </a:lnTo>
                  <a:lnTo>
                    <a:pt x="47" y="0"/>
                  </a:lnTo>
                  <a:lnTo>
                    <a:pt x="47" y="45"/>
                  </a:lnTo>
                  <a:lnTo>
                    <a:pt x="47" y="47"/>
                  </a:lnTo>
                  <a:lnTo>
                    <a:pt x="46" y="47"/>
                  </a:lnTo>
                  <a:lnTo>
                    <a:pt x="23" y="47"/>
                  </a:lnTo>
                  <a:lnTo>
                    <a:pt x="23" y="45"/>
                  </a:lnTo>
                  <a:close/>
                  <a:moveTo>
                    <a:pt x="0" y="45"/>
                  </a:moveTo>
                  <a:lnTo>
                    <a:pt x="23" y="45"/>
                  </a:lnTo>
                  <a:lnTo>
                    <a:pt x="23" y="47"/>
                  </a:lnTo>
                  <a:lnTo>
                    <a:pt x="0" y="47"/>
                  </a:lnTo>
                  <a:lnTo>
                    <a:pt x="0" y="47"/>
                  </a:lnTo>
                  <a:lnTo>
                    <a:pt x="0" y="45"/>
                  </a:lnTo>
                  <a:lnTo>
                    <a:pt x="0" y="0"/>
                  </a:lnTo>
                  <a:lnTo>
                    <a:pt x="0" y="0"/>
                  </a:lnTo>
                  <a:lnTo>
                    <a:pt x="0" y="0"/>
                  </a:lnTo>
                  <a:lnTo>
                    <a:pt x="23" y="0"/>
                  </a:lnTo>
                  <a:lnTo>
                    <a:pt x="23" y="0"/>
                  </a:lnTo>
                  <a:lnTo>
                    <a:pt x="0" y="0"/>
                  </a:lnTo>
                  <a:lnTo>
                    <a:pt x="0" y="4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02" name="Rectangle 1292"/>
            <p:cNvSpPr>
              <a:spLocks noChangeArrowheads="1"/>
            </p:cNvSpPr>
            <p:nvPr/>
          </p:nvSpPr>
          <p:spPr bwMode="auto">
            <a:xfrm>
              <a:off x="948530" y="5302411"/>
              <a:ext cx="71438" cy="71438"/>
            </a:xfrm>
            <a:prstGeom prst="rect">
              <a:avLst/>
            </a:prstGeom>
            <a:solidFill>
              <a:srgbClr val="F69A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03" name="Freeform 1293"/>
            <p:cNvSpPr>
              <a:spLocks noEditPoints="1"/>
            </p:cNvSpPr>
            <p:nvPr/>
          </p:nvSpPr>
          <p:spPr bwMode="auto">
            <a:xfrm>
              <a:off x="945355" y="5302411"/>
              <a:ext cx="74613" cy="74613"/>
            </a:xfrm>
            <a:custGeom>
              <a:avLst/>
              <a:gdLst>
                <a:gd name="T0" fmla="*/ 24 w 47"/>
                <a:gd name="T1" fmla="*/ 45 h 47"/>
                <a:gd name="T2" fmla="*/ 47 w 47"/>
                <a:gd name="T3" fmla="*/ 45 h 47"/>
                <a:gd name="T4" fmla="*/ 47 w 47"/>
                <a:gd name="T5" fmla="*/ 0 h 47"/>
                <a:gd name="T6" fmla="*/ 24 w 47"/>
                <a:gd name="T7" fmla="*/ 0 h 47"/>
                <a:gd name="T8" fmla="*/ 24 w 47"/>
                <a:gd name="T9" fmla="*/ 0 h 47"/>
                <a:gd name="T10" fmla="*/ 47 w 47"/>
                <a:gd name="T11" fmla="*/ 0 h 47"/>
                <a:gd name="T12" fmla="*/ 47 w 47"/>
                <a:gd name="T13" fmla="*/ 0 h 47"/>
                <a:gd name="T14" fmla="*/ 47 w 47"/>
                <a:gd name="T15" fmla="*/ 0 h 47"/>
                <a:gd name="T16" fmla="*/ 47 w 47"/>
                <a:gd name="T17" fmla="*/ 45 h 47"/>
                <a:gd name="T18" fmla="*/ 47 w 47"/>
                <a:gd name="T19" fmla="*/ 47 h 47"/>
                <a:gd name="T20" fmla="*/ 47 w 47"/>
                <a:gd name="T21" fmla="*/ 47 h 47"/>
                <a:gd name="T22" fmla="*/ 24 w 47"/>
                <a:gd name="T23" fmla="*/ 47 h 47"/>
                <a:gd name="T24" fmla="*/ 24 w 47"/>
                <a:gd name="T25" fmla="*/ 45 h 47"/>
                <a:gd name="T26" fmla="*/ 2 w 47"/>
                <a:gd name="T27" fmla="*/ 45 h 47"/>
                <a:gd name="T28" fmla="*/ 24 w 47"/>
                <a:gd name="T29" fmla="*/ 45 h 47"/>
                <a:gd name="T30" fmla="*/ 24 w 47"/>
                <a:gd name="T31" fmla="*/ 47 h 47"/>
                <a:gd name="T32" fmla="*/ 2 w 47"/>
                <a:gd name="T33" fmla="*/ 47 h 47"/>
                <a:gd name="T34" fmla="*/ 0 w 47"/>
                <a:gd name="T35" fmla="*/ 47 h 47"/>
                <a:gd name="T36" fmla="*/ 0 w 47"/>
                <a:gd name="T37" fmla="*/ 45 h 47"/>
                <a:gd name="T38" fmla="*/ 0 w 47"/>
                <a:gd name="T39" fmla="*/ 0 h 47"/>
                <a:gd name="T40" fmla="*/ 0 w 47"/>
                <a:gd name="T41" fmla="*/ 0 h 47"/>
                <a:gd name="T42" fmla="*/ 2 w 47"/>
                <a:gd name="T43" fmla="*/ 0 h 47"/>
                <a:gd name="T44" fmla="*/ 24 w 47"/>
                <a:gd name="T45" fmla="*/ 0 h 47"/>
                <a:gd name="T46" fmla="*/ 24 w 47"/>
                <a:gd name="T47" fmla="*/ 0 h 47"/>
                <a:gd name="T48" fmla="*/ 2 w 47"/>
                <a:gd name="T49" fmla="*/ 0 h 47"/>
                <a:gd name="T50" fmla="*/ 2 w 47"/>
                <a:gd name="T51" fmla="*/ 4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7">
                  <a:moveTo>
                    <a:pt x="24" y="45"/>
                  </a:moveTo>
                  <a:lnTo>
                    <a:pt x="47" y="45"/>
                  </a:lnTo>
                  <a:lnTo>
                    <a:pt x="47" y="0"/>
                  </a:lnTo>
                  <a:lnTo>
                    <a:pt x="24" y="0"/>
                  </a:lnTo>
                  <a:lnTo>
                    <a:pt x="24" y="0"/>
                  </a:lnTo>
                  <a:lnTo>
                    <a:pt x="47" y="0"/>
                  </a:lnTo>
                  <a:lnTo>
                    <a:pt x="47" y="0"/>
                  </a:lnTo>
                  <a:lnTo>
                    <a:pt x="47" y="0"/>
                  </a:lnTo>
                  <a:lnTo>
                    <a:pt x="47" y="45"/>
                  </a:lnTo>
                  <a:lnTo>
                    <a:pt x="47" y="47"/>
                  </a:lnTo>
                  <a:lnTo>
                    <a:pt x="47" y="47"/>
                  </a:lnTo>
                  <a:lnTo>
                    <a:pt x="24" y="47"/>
                  </a:lnTo>
                  <a:lnTo>
                    <a:pt x="24" y="45"/>
                  </a:lnTo>
                  <a:close/>
                  <a:moveTo>
                    <a:pt x="2" y="45"/>
                  </a:moveTo>
                  <a:lnTo>
                    <a:pt x="24" y="45"/>
                  </a:lnTo>
                  <a:lnTo>
                    <a:pt x="24" y="47"/>
                  </a:lnTo>
                  <a:lnTo>
                    <a:pt x="2" y="47"/>
                  </a:lnTo>
                  <a:lnTo>
                    <a:pt x="0" y="47"/>
                  </a:lnTo>
                  <a:lnTo>
                    <a:pt x="0" y="45"/>
                  </a:lnTo>
                  <a:lnTo>
                    <a:pt x="0" y="0"/>
                  </a:lnTo>
                  <a:lnTo>
                    <a:pt x="0" y="0"/>
                  </a:lnTo>
                  <a:lnTo>
                    <a:pt x="2" y="0"/>
                  </a:lnTo>
                  <a:lnTo>
                    <a:pt x="24" y="0"/>
                  </a:lnTo>
                  <a:lnTo>
                    <a:pt x="24" y="0"/>
                  </a:lnTo>
                  <a:lnTo>
                    <a:pt x="2" y="0"/>
                  </a:lnTo>
                  <a:lnTo>
                    <a:pt x="2" y="4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04" name="Rectangle 1294"/>
            <p:cNvSpPr>
              <a:spLocks noChangeArrowheads="1"/>
            </p:cNvSpPr>
            <p:nvPr/>
          </p:nvSpPr>
          <p:spPr bwMode="auto">
            <a:xfrm>
              <a:off x="1019968" y="5302411"/>
              <a:ext cx="73025" cy="71438"/>
            </a:xfrm>
            <a:prstGeom prst="rect">
              <a:avLst/>
            </a:prstGeom>
            <a:solidFill>
              <a:srgbClr val="F69A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05" name="Freeform 1295"/>
            <p:cNvSpPr>
              <a:spLocks noEditPoints="1"/>
            </p:cNvSpPr>
            <p:nvPr/>
          </p:nvSpPr>
          <p:spPr bwMode="auto">
            <a:xfrm>
              <a:off x="1019968" y="5302411"/>
              <a:ext cx="74613" cy="74613"/>
            </a:xfrm>
            <a:custGeom>
              <a:avLst/>
              <a:gdLst>
                <a:gd name="T0" fmla="*/ 46 w 47"/>
                <a:gd name="T1" fmla="*/ 47 h 47"/>
                <a:gd name="T2" fmla="*/ 24 w 47"/>
                <a:gd name="T3" fmla="*/ 47 h 47"/>
                <a:gd name="T4" fmla="*/ 24 w 47"/>
                <a:gd name="T5" fmla="*/ 45 h 47"/>
                <a:gd name="T6" fmla="*/ 46 w 47"/>
                <a:gd name="T7" fmla="*/ 45 h 47"/>
                <a:gd name="T8" fmla="*/ 46 w 47"/>
                <a:gd name="T9" fmla="*/ 0 h 47"/>
                <a:gd name="T10" fmla="*/ 24 w 47"/>
                <a:gd name="T11" fmla="*/ 0 h 47"/>
                <a:gd name="T12" fmla="*/ 24 w 47"/>
                <a:gd name="T13" fmla="*/ 0 h 47"/>
                <a:gd name="T14" fmla="*/ 46 w 47"/>
                <a:gd name="T15" fmla="*/ 0 h 47"/>
                <a:gd name="T16" fmla="*/ 47 w 47"/>
                <a:gd name="T17" fmla="*/ 0 h 47"/>
                <a:gd name="T18" fmla="*/ 47 w 47"/>
                <a:gd name="T19" fmla="*/ 0 h 47"/>
                <a:gd name="T20" fmla="*/ 47 w 47"/>
                <a:gd name="T21" fmla="*/ 45 h 47"/>
                <a:gd name="T22" fmla="*/ 47 w 47"/>
                <a:gd name="T23" fmla="*/ 47 h 47"/>
                <a:gd name="T24" fmla="*/ 46 w 47"/>
                <a:gd name="T25" fmla="*/ 47 h 47"/>
                <a:gd name="T26" fmla="*/ 24 w 47"/>
                <a:gd name="T27" fmla="*/ 47 h 47"/>
                <a:gd name="T28" fmla="*/ 0 w 47"/>
                <a:gd name="T29" fmla="*/ 47 h 47"/>
                <a:gd name="T30" fmla="*/ 0 w 47"/>
                <a:gd name="T31" fmla="*/ 47 h 47"/>
                <a:gd name="T32" fmla="*/ 0 w 47"/>
                <a:gd name="T33" fmla="*/ 45 h 47"/>
                <a:gd name="T34" fmla="*/ 0 w 47"/>
                <a:gd name="T35" fmla="*/ 0 h 47"/>
                <a:gd name="T36" fmla="*/ 0 w 47"/>
                <a:gd name="T37" fmla="*/ 0 h 47"/>
                <a:gd name="T38" fmla="*/ 0 w 47"/>
                <a:gd name="T39" fmla="*/ 0 h 47"/>
                <a:gd name="T40" fmla="*/ 24 w 47"/>
                <a:gd name="T41" fmla="*/ 0 h 47"/>
                <a:gd name="T42" fmla="*/ 24 w 47"/>
                <a:gd name="T43" fmla="*/ 0 h 47"/>
                <a:gd name="T44" fmla="*/ 0 w 47"/>
                <a:gd name="T45" fmla="*/ 0 h 47"/>
                <a:gd name="T46" fmla="*/ 0 w 47"/>
                <a:gd name="T47" fmla="*/ 45 h 47"/>
                <a:gd name="T48" fmla="*/ 24 w 47"/>
                <a:gd name="T49" fmla="*/ 45 h 47"/>
                <a:gd name="T50" fmla="*/ 24 w 47"/>
                <a:gd name="T51" fmla="*/ 4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7">
                  <a:moveTo>
                    <a:pt x="46" y="47"/>
                  </a:moveTo>
                  <a:lnTo>
                    <a:pt x="24" y="47"/>
                  </a:lnTo>
                  <a:lnTo>
                    <a:pt x="24" y="45"/>
                  </a:lnTo>
                  <a:lnTo>
                    <a:pt x="46" y="45"/>
                  </a:lnTo>
                  <a:lnTo>
                    <a:pt x="46" y="0"/>
                  </a:lnTo>
                  <a:lnTo>
                    <a:pt x="24" y="0"/>
                  </a:lnTo>
                  <a:lnTo>
                    <a:pt x="24" y="0"/>
                  </a:lnTo>
                  <a:lnTo>
                    <a:pt x="46" y="0"/>
                  </a:lnTo>
                  <a:lnTo>
                    <a:pt x="47" y="0"/>
                  </a:lnTo>
                  <a:lnTo>
                    <a:pt x="47" y="0"/>
                  </a:lnTo>
                  <a:lnTo>
                    <a:pt x="47" y="45"/>
                  </a:lnTo>
                  <a:lnTo>
                    <a:pt x="47" y="47"/>
                  </a:lnTo>
                  <a:lnTo>
                    <a:pt x="46" y="47"/>
                  </a:lnTo>
                  <a:close/>
                  <a:moveTo>
                    <a:pt x="24" y="47"/>
                  </a:moveTo>
                  <a:lnTo>
                    <a:pt x="0" y="47"/>
                  </a:lnTo>
                  <a:lnTo>
                    <a:pt x="0" y="47"/>
                  </a:lnTo>
                  <a:lnTo>
                    <a:pt x="0" y="45"/>
                  </a:lnTo>
                  <a:lnTo>
                    <a:pt x="0" y="0"/>
                  </a:lnTo>
                  <a:lnTo>
                    <a:pt x="0" y="0"/>
                  </a:lnTo>
                  <a:lnTo>
                    <a:pt x="0" y="0"/>
                  </a:lnTo>
                  <a:lnTo>
                    <a:pt x="24" y="0"/>
                  </a:lnTo>
                  <a:lnTo>
                    <a:pt x="24" y="0"/>
                  </a:lnTo>
                  <a:lnTo>
                    <a:pt x="0" y="0"/>
                  </a:lnTo>
                  <a:lnTo>
                    <a:pt x="0" y="45"/>
                  </a:lnTo>
                  <a:lnTo>
                    <a:pt x="24" y="45"/>
                  </a:lnTo>
                  <a:lnTo>
                    <a:pt x="24" y="4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06" name="Rectangle 1296"/>
            <p:cNvSpPr>
              <a:spLocks noChangeArrowheads="1"/>
            </p:cNvSpPr>
            <p:nvPr/>
          </p:nvSpPr>
          <p:spPr bwMode="auto">
            <a:xfrm>
              <a:off x="1092993" y="5302411"/>
              <a:ext cx="74613" cy="71438"/>
            </a:xfrm>
            <a:prstGeom prst="rect">
              <a:avLst/>
            </a:prstGeom>
            <a:solidFill>
              <a:srgbClr val="F69A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07" name="Freeform 1297"/>
            <p:cNvSpPr>
              <a:spLocks noEditPoints="1"/>
            </p:cNvSpPr>
            <p:nvPr/>
          </p:nvSpPr>
          <p:spPr bwMode="auto">
            <a:xfrm>
              <a:off x="1092993" y="5302411"/>
              <a:ext cx="74613" cy="74613"/>
            </a:xfrm>
            <a:custGeom>
              <a:avLst/>
              <a:gdLst>
                <a:gd name="T0" fmla="*/ 24 w 47"/>
                <a:gd name="T1" fmla="*/ 45 h 47"/>
                <a:gd name="T2" fmla="*/ 46 w 47"/>
                <a:gd name="T3" fmla="*/ 45 h 47"/>
                <a:gd name="T4" fmla="*/ 46 w 47"/>
                <a:gd name="T5" fmla="*/ 0 h 47"/>
                <a:gd name="T6" fmla="*/ 24 w 47"/>
                <a:gd name="T7" fmla="*/ 0 h 47"/>
                <a:gd name="T8" fmla="*/ 24 w 47"/>
                <a:gd name="T9" fmla="*/ 0 h 47"/>
                <a:gd name="T10" fmla="*/ 47 w 47"/>
                <a:gd name="T11" fmla="*/ 0 h 47"/>
                <a:gd name="T12" fmla="*/ 47 w 47"/>
                <a:gd name="T13" fmla="*/ 0 h 47"/>
                <a:gd name="T14" fmla="*/ 47 w 47"/>
                <a:gd name="T15" fmla="*/ 0 h 47"/>
                <a:gd name="T16" fmla="*/ 47 w 47"/>
                <a:gd name="T17" fmla="*/ 45 h 47"/>
                <a:gd name="T18" fmla="*/ 47 w 47"/>
                <a:gd name="T19" fmla="*/ 47 h 47"/>
                <a:gd name="T20" fmla="*/ 47 w 47"/>
                <a:gd name="T21" fmla="*/ 47 h 47"/>
                <a:gd name="T22" fmla="*/ 24 w 47"/>
                <a:gd name="T23" fmla="*/ 47 h 47"/>
                <a:gd name="T24" fmla="*/ 24 w 47"/>
                <a:gd name="T25" fmla="*/ 45 h 47"/>
                <a:gd name="T26" fmla="*/ 1 w 47"/>
                <a:gd name="T27" fmla="*/ 45 h 47"/>
                <a:gd name="T28" fmla="*/ 24 w 47"/>
                <a:gd name="T29" fmla="*/ 45 h 47"/>
                <a:gd name="T30" fmla="*/ 24 w 47"/>
                <a:gd name="T31" fmla="*/ 47 h 47"/>
                <a:gd name="T32" fmla="*/ 0 w 47"/>
                <a:gd name="T33" fmla="*/ 47 h 47"/>
                <a:gd name="T34" fmla="*/ 0 w 47"/>
                <a:gd name="T35" fmla="*/ 47 h 47"/>
                <a:gd name="T36" fmla="*/ 0 w 47"/>
                <a:gd name="T37" fmla="*/ 45 h 47"/>
                <a:gd name="T38" fmla="*/ 0 w 47"/>
                <a:gd name="T39" fmla="*/ 0 h 47"/>
                <a:gd name="T40" fmla="*/ 0 w 47"/>
                <a:gd name="T41" fmla="*/ 0 h 47"/>
                <a:gd name="T42" fmla="*/ 0 w 47"/>
                <a:gd name="T43" fmla="*/ 0 h 47"/>
                <a:gd name="T44" fmla="*/ 24 w 47"/>
                <a:gd name="T45" fmla="*/ 0 h 47"/>
                <a:gd name="T46" fmla="*/ 24 w 47"/>
                <a:gd name="T47" fmla="*/ 0 h 47"/>
                <a:gd name="T48" fmla="*/ 1 w 47"/>
                <a:gd name="T49" fmla="*/ 0 h 47"/>
                <a:gd name="T50" fmla="*/ 1 w 47"/>
                <a:gd name="T51" fmla="*/ 4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7">
                  <a:moveTo>
                    <a:pt x="24" y="45"/>
                  </a:moveTo>
                  <a:lnTo>
                    <a:pt x="46" y="45"/>
                  </a:lnTo>
                  <a:lnTo>
                    <a:pt x="46" y="0"/>
                  </a:lnTo>
                  <a:lnTo>
                    <a:pt x="24" y="0"/>
                  </a:lnTo>
                  <a:lnTo>
                    <a:pt x="24" y="0"/>
                  </a:lnTo>
                  <a:lnTo>
                    <a:pt x="47" y="0"/>
                  </a:lnTo>
                  <a:lnTo>
                    <a:pt x="47" y="0"/>
                  </a:lnTo>
                  <a:lnTo>
                    <a:pt x="47" y="0"/>
                  </a:lnTo>
                  <a:lnTo>
                    <a:pt x="47" y="45"/>
                  </a:lnTo>
                  <a:lnTo>
                    <a:pt x="47" y="47"/>
                  </a:lnTo>
                  <a:lnTo>
                    <a:pt x="47" y="47"/>
                  </a:lnTo>
                  <a:lnTo>
                    <a:pt x="24" y="47"/>
                  </a:lnTo>
                  <a:lnTo>
                    <a:pt x="24" y="45"/>
                  </a:lnTo>
                  <a:close/>
                  <a:moveTo>
                    <a:pt x="1" y="45"/>
                  </a:moveTo>
                  <a:lnTo>
                    <a:pt x="24" y="45"/>
                  </a:lnTo>
                  <a:lnTo>
                    <a:pt x="24" y="47"/>
                  </a:lnTo>
                  <a:lnTo>
                    <a:pt x="0" y="47"/>
                  </a:lnTo>
                  <a:lnTo>
                    <a:pt x="0" y="47"/>
                  </a:lnTo>
                  <a:lnTo>
                    <a:pt x="0" y="45"/>
                  </a:lnTo>
                  <a:lnTo>
                    <a:pt x="0" y="0"/>
                  </a:lnTo>
                  <a:lnTo>
                    <a:pt x="0" y="0"/>
                  </a:lnTo>
                  <a:lnTo>
                    <a:pt x="0" y="0"/>
                  </a:lnTo>
                  <a:lnTo>
                    <a:pt x="24" y="0"/>
                  </a:lnTo>
                  <a:lnTo>
                    <a:pt x="24" y="0"/>
                  </a:lnTo>
                  <a:lnTo>
                    <a:pt x="1" y="0"/>
                  </a:lnTo>
                  <a:lnTo>
                    <a:pt x="1" y="4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08" name="Rectangle 1298"/>
            <p:cNvSpPr>
              <a:spLocks noChangeArrowheads="1"/>
            </p:cNvSpPr>
            <p:nvPr/>
          </p:nvSpPr>
          <p:spPr bwMode="auto">
            <a:xfrm>
              <a:off x="1240630" y="5302411"/>
              <a:ext cx="73025" cy="71438"/>
            </a:xfrm>
            <a:prstGeom prst="rect">
              <a:avLst/>
            </a:prstGeom>
            <a:solidFill>
              <a:srgbClr val="F69A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09" name="Freeform 1299"/>
            <p:cNvSpPr>
              <a:spLocks noEditPoints="1"/>
            </p:cNvSpPr>
            <p:nvPr/>
          </p:nvSpPr>
          <p:spPr bwMode="auto">
            <a:xfrm>
              <a:off x="1240630" y="5302411"/>
              <a:ext cx="73025" cy="74613"/>
            </a:xfrm>
            <a:custGeom>
              <a:avLst/>
              <a:gdLst>
                <a:gd name="T0" fmla="*/ 23 w 46"/>
                <a:gd name="T1" fmla="*/ 45 h 47"/>
                <a:gd name="T2" fmla="*/ 46 w 46"/>
                <a:gd name="T3" fmla="*/ 45 h 47"/>
                <a:gd name="T4" fmla="*/ 46 w 46"/>
                <a:gd name="T5" fmla="*/ 0 h 47"/>
                <a:gd name="T6" fmla="*/ 23 w 46"/>
                <a:gd name="T7" fmla="*/ 0 h 47"/>
                <a:gd name="T8" fmla="*/ 23 w 46"/>
                <a:gd name="T9" fmla="*/ 0 h 47"/>
                <a:gd name="T10" fmla="*/ 46 w 46"/>
                <a:gd name="T11" fmla="*/ 0 h 47"/>
                <a:gd name="T12" fmla="*/ 46 w 46"/>
                <a:gd name="T13" fmla="*/ 0 h 47"/>
                <a:gd name="T14" fmla="*/ 46 w 46"/>
                <a:gd name="T15" fmla="*/ 0 h 47"/>
                <a:gd name="T16" fmla="*/ 46 w 46"/>
                <a:gd name="T17" fmla="*/ 45 h 47"/>
                <a:gd name="T18" fmla="*/ 46 w 46"/>
                <a:gd name="T19" fmla="*/ 47 h 47"/>
                <a:gd name="T20" fmla="*/ 46 w 46"/>
                <a:gd name="T21" fmla="*/ 47 h 47"/>
                <a:gd name="T22" fmla="*/ 23 w 46"/>
                <a:gd name="T23" fmla="*/ 47 h 47"/>
                <a:gd name="T24" fmla="*/ 23 w 46"/>
                <a:gd name="T25" fmla="*/ 45 h 47"/>
                <a:gd name="T26" fmla="*/ 0 w 46"/>
                <a:gd name="T27" fmla="*/ 45 h 47"/>
                <a:gd name="T28" fmla="*/ 23 w 46"/>
                <a:gd name="T29" fmla="*/ 45 h 47"/>
                <a:gd name="T30" fmla="*/ 23 w 46"/>
                <a:gd name="T31" fmla="*/ 47 h 47"/>
                <a:gd name="T32" fmla="*/ 0 w 46"/>
                <a:gd name="T33" fmla="*/ 47 h 47"/>
                <a:gd name="T34" fmla="*/ 0 w 46"/>
                <a:gd name="T35" fmla="*/ 47 h 47"/>
                <a:gd name="T36" fmla="*/ 0 w 46"/>
                <a:gd name="T37" fmla="*/ 45 h 47"/>
                <a:gd name="T38" fmla="*/ 0 w 46"/>
                <a:gd name="T39" fmla="*/ 0 h 47"/>
                <a:gd name="T40" fmla="*/ 0 w 46"/>
                <a:gd name="T41" fmla="*/ 0 h 47"/>
                <a:gd name="T42" fmla="*/ 0 w 46"/>
                <a:gd name="T43" fmla="*/ 0 h 47"/>
                <a:gd name="T44" fmla="*/ 23 w 46"/>
                <a:gd name="T45" fmla="*/ 0 h 47"/>
                <a:gd name="T46" fmla="*/ 23 w 46"/>
                <a:gd name="T47" fmla="*/ 0 h 47"/>
                <a:gd name="T48" fmla="*/ 0 w 46"/>
                <a:gd name="T49" fmla="*/ 0 h 47"/>
                <a:gd name="T50" fmla="*/ 0 w 46"/>
                <a:gd name="T51" fmla="*/ 4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6" h="47">
                  <a:moveTo>
                    <a:pt x="23" y="45"/>
                  </a:moveTo>
                  <a:lnTo>
                    <a:pt x="46" y="45"/>
                  </a:lnTo>
                  <a:lnTo>
                    <a:pt x="46" y="0"/>
                  </a:lnTo>
                  <a:lnTo>
                    <a:pt x="23" y="0"/>
                  </a:lnTo>
                  <a:lnTo>
                    <a:pt x="23" y="0"/>
                  </a:lnTo>
                  <a:lnTo>
                    <a:pt x="46" y="0"/>
                  </a:lnTo>
                  <a:lnTo>
                    <a:pt x="46" y="0"/>
                  </a:lnTo>
                  <a:lnTo>
                    <a:pt x="46" y="0"/>
                  </a:lnTo>
                  <a:lnTo>
                    <a:pt x="46" y="45"/>
                  </a:lnTo>
                  <a:lnTo>
                    <a:pt x="46" y="47"/>
                  </a:lnTo>
                  <a:lnTo>
                    <a:pt x="46" y="47"/>
                  </a:lnTo>
                  <a:lnTo>
                    <a:pt x="23" y="47"/>
                  </a:lnTo>
                  <a:lnTo>
                    <a:pt x="23" y="45"/>
                  </a:lnTo>
                  <a:close/>
                  <a:moveTo>
                    <a:pt x="0" y="45"/>
                  </a:moveTo>
                  <a:lnTo>
                    <a:pt x="23" y="45"/>
                  </a:lnTo>
                  <a:lnTo>
                    <a:pt x="23" y="47"/>
                  </a:lnTo>
                  <a:lnTo>
                    <a:pt x="0" y="47"/>
                  </a:lnTo>
                  <a:lnTo>
                    <a:pt x="0" y="47"/>
                  </a:lnTo>
                  <a:lnTo>
                    <a:pt x="0" y="45"/>
                  </a:lnTo>
                  <a:lnTo>
                    <a:pt x="0" y="0"/>
                  </a:lnTo>
                  <a:lnTo>
                    <a:pt x="0" y="0"/>
                  </a:lnTo>
                  <a:lnTo>
                    <a:pt x="0" y="0"/>
                  </a:lnTo>
                  <a:lnTo>
                    <a:pt x="23" y="0"/>
                  </a:lnTo>
                  <a:lnTo>
                    <a:pt x="23" y="0"/>
                  </a:lnTo>
                  <a:lnTo>
                    <a:pt x="0" y="0"/>
                  </a:lnTo>
                  <a:lnTo>
                    <a:pt x="0" y="4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10" name="Rectangle 1300"/>
            <p:cNvSpPr>
              <a:spLocks noChangeArrowheads="1"/>
            </p:cNvSpPr>
            <p:nvPr/>
          </p:nvSpPr>
          <p:spPr bwMode="auto">
            <a:xfrm>
              <a:off x="873918" y="5229386"/>
              <a:ext cx="74613" cy="73025"/>
            </a:xfrm>
            <a:prstGeom prst="rect">
              <a:avLst/>
            </a:prstGeom>
            <a:solidFill>
              <a:srgbClr val="EE2D3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11" name="Freeform 1301"/>
            <p:cNvSpPr>
              <a:spLocks noEditPoints="1"/>
            </p:cNvSpPr>
            <p:nvPr/>
          </p:nvSpPr>
          <p:spPr bwMode="auto">
            <a:xfrm>
              <a:off x="873918" y="5229386"/>
              <a:ext cx="74613" cy="73025"/>
            </a:xfrm>
            <a:custGeom>
              <a:avLst/>
              <a:gdLst>
                <a:gd name="T0" fmla="*/ 45 w 47"/>
                <a:gd name="T1" fmla="*/ 0 h 46"/>
                <a:gd name="T2" fmla="*/ 23 w 47"/>
                <a:gd name="T3" fmla="*/ 0 h 46"/>
                <a:gd name="T4" fmla="*/ 23 w 47"/>
                <a:gd name="T5" fmla="*/ 0 h 46"/>
                <a:gd name="T6" fmla="*/ 47 w 47"/>
                <a:gd name="T7" fmla="*/ 0 h 46"/>
                <a:gd name="T8" fmla="*/ 47 w 47"/>
                <a:gd name="T9" fmla="*/ 0 h 46"/>
                <a:gd name="T10" fmla="*/ 47 w 47"/>
                <a:gd name="T11" fmla="*/ 0 h 46"/>
                <a:gd name="T12" fmla="*/ 47 w 47"/>
                <a:gd name="T13" fmla="*/ 46 h 46"/>
                <a:gd name="T14" fmla="*/ 47 w 47"/>
                <a:gd name="T15" fmla="*/ 46 h 46"/>
                <a:gd name="T16" fmla="*/ 47 w 47"/>
                <a:gd name="T17" fmla="*/ 46 h 46"/>
                <a:gd name="T18" fmla="*/ 23 w 47"/>
                <a:gd name="T19" fmla="*/ 46 h 46"/>
                <a:gd name="T20" fmla="*/ 23 w 47"/>
                <a:gd name="T21" fmla="*/ 46 h 46"/>
                <a:gd name="T22" fmla="*/ 45 w 47"/>
                <a:gd name="T23" fmla="*/ 46 h 46"/>
                <a:gd name="T24" fmla="*/ 45 w 47"/>
                <a:gd name="T25" fmla="*/ 0 h 46"/>
                <a:gd name="T26" fmla="*/ 23 w 47"/>
                <a:gd name="T27" fmla="*/ 0 h 46"/>
                <a:gd name="T28" fmla="*/ 1 w 47"/>
                <a:gd name="T29" fmla="*/ 0 h 46"/>
                <a:gd name="T30" fmla="*/ 1 w 47"/>
                <a:gd name="T31" fmla="*/ 46 h 46"/>
                <a:gd name="T32" fmla="*/ 23 w 47"/>
                <a:gd name="T33" fmla="*/ 46 h 46"/>
                <a:gd name="T34" fmla="*/ 23 w 47"/>
                <a:gd name="T35" fmla="*/ 46 h 46"/>
                <a:gd name="T36" fmla="*/ 0 w 47"/>
                <a:gd name="T37" fmla="*/ 46 h 46"/>
                <a:gd name="T38" fmla="*/ 0 w 47"/>
                <a:gd name="T39" fmla="*/ 46 h 46"/>
                <a:gd name="T40" fmla="*/ 0 w 47"/>
                <a:gd name="T41" fmla="*/ 46 h 46"/>
                <a:gd name="T42" fmla="*/ 0 w 47"/>
                <a:gd name="T43" fmla="*/ 0 h 46"/>
                <a:gd name="T44" fmla="*/ 0 w 47"/>
                <a:gd name="T45" fmla="*/ 0 h 46"/>
                <a:gd name="T46" fmla="*/ 0 w 47"/>
                <a:gd name="T47" fmla="*/ 0 h 46"/>
                <a:gd name="T48" fmla="*/ 23 w 47"/>
                <a:gd name="T49" fmla="*/ 0 h 46"/>
                <a:gd name="T50" fmla="*/ 23 w 47"/>
                <a:gd name="T51"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6">
                  <a:moveTo>
                    <a:pt x="45" y="0"/>
                  </a:moveTo>
                  <a:lnTo>
                    <a:pt x="23" y="0"/>
                  </a:lnTo>
                  <a:lnTo>
                    <a:pt x="23" y="0"/>
                  </a:lnTo>
                  <a:lnTo>
                    <a:pt x="47" y="0"/>
                  </a:lnTo>
                  <a:lnTo>
                    <a:pt x="47" y="0"/>
                  </a:lnTo>
                  <a:lnTo>
                    <a:pt x="47" y="0"/>
                  </a:lnTo>
                  <a:lnTo>
                    <a:pt x="47" y="46"/>
                  </a:lnTo>
                  <a:lnTo>
                    <a:pt x="47" y="46"/>
                  </a:lnTo>
                  <a:lnTo>
                    <a:pt x="47" y="46"/>
                  </a:lnTo>
                  <a:lnTo>
                    <a:pt x="23" y="46"/>
                  </a:lnTo>
                  <a:lnTo>
                    <a:pt x="23" y="46"/>
                  </a:lnTo>
                  <a:lnTo>
                    <a:pt x="45" y="46"/>
                  </a:lnTo>
                  <a:lnTo>
                    <a:pt x="45" y="0"/>
                  </a:lnTo>
                  <a:close/>
                  <a:moveTo>
                    <a:pt x="23" y="0"/>
                  </a:moveTo>
                  <a:lnTo>
                    <a:pt x="1" y="0"/>
                  </a:lnTo>
                  <a:lnTo>
                    <a:pt x="1" y="46"/>
                  </a:lnTo>
                  <a:lnTo>
                    <a:pt x="23" y="46"/>
                  </a:lnTo>
                  <a:lnTo>
                    <a:pt x="23" y="46"/>
                  </a:lnTo>
                  <a:lnTo>
                    <a:pt x="0" y="46"/>
                  </a:lnTo>
                  <a:lnTo>
                    <a:pt x="0" y="46"/>
                  </a:lnTo>
                  <a:lnTo>
                    <a:pt x="0" y="46"/>
                  </a:lnTo>
                  <a:lnTo>
                    <a:pt x="0" y="0"/>
                  </a:lnTo>
                  <a:lnTo>
                    <a:pt x="0" y="0"/>
                  </a:lnTo>
                  <a:lnTo>
                    <a:pt x="0" y="0"/>
                  </a:lnTo>
                  <a:lnTo>
                    <a:pt x="23" y="0"/>
                  </a:lnTo>
                  <a:lnTo>
                    <a:pt x="2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12" name="Rectangle 1302"/>
            <p:cNvSpPr>
              <a:spLocks noChangeArrowheads="1"/>
            </p:cNvSpPr>
            <p:nvPr/>
          </p:nvSpPr>
          <p:spPr bwMode="auto">
            <a:xfrm>
              <a:off x="948530" y="5229386"/>
              <a:ext cx="71438" cy="73025"/>
            </a:xfrm>
            <a:prstGeom prst="rect">
              <a:avLst/>
            </a:prstGeom>
            <a:solidFill>
              <a:srgbClr val="EE2D3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13" name="Freeform 1303"/>
            <p:cNvSpPr>
              <a:spLocks noEditPoints="1"/>
            </p:cNvSpPr>
            <p:nvPr/>
          </p:nvSpPr>
          <p:spPr bwMode="auto">
            <a:xfrm>
              <a:off x="945355" y="5229386"/>
              <a:ext cx="74613" cy="73025"/>
            </a:xfrm>
            <a:custGeom>
              <a:avLst/>
              <a:gdLst>
                <a:gd name="T0" fmla="*/ 24 w 47"/>
                <a:gd name="T1" fmla="*/ 0 h 46"/>
                <a:gd name="T2" fmla="*/ 47 w 47"/>
                <a:gd name="T3" fmla="*/ 0 h 46"/>
                <a:gd name="T4" fmla="*/ 47 w 47"/>
                <a:gd name="T5" fmla="*/ 0 h 46"/>
                <a:gd name="T6" fmla="*/ 47 w 47"/>
                <a:gd name="T7" fmla="*/ 0 h 46"/>
                <a:gd name="T8" fmla="*/ 47 w 47"/>
                <a:gd name="T9" fmla="*/ 46 h 46"/>
                <a:gd name="T10" fmla="*/ 47 w 47"/>
                <a:gd name="T11" fmla="*/ 46 h 46"/>
                <a:gd name="T12" fmla="*/ 47 w 47"/>
                <a:gd name="T13" fmla="*/ 46 h 46"/>
                <a:gd name="T14" fmla="*/ 24 w 47"/>
                <a:gd name="T15" fmla="*/ 46 h 46"/>
                <a:gd name="T16" fmla="*/ 24 w 47"/>
                <a:gd name="T17" fmla="*/ 46 h 46"/>
                <a:gd name="T18" fmla="*/ 47 w 47"/>
                <a:gd name="T19" fmla="*/ 46 h 46"/>
                <a:gd name="T20" fmla="*/ 47 w 47"/>
                <a:gd name="T21" fmla="*/ 0 h 46"/>
                <a:gd name="T22" fmla="*/ 24 w 47"/>
                <a:gd name="T23" fmla="*/ 0 h 46"/>
                <a:gd name="T24" fmla="*/ 24 w 47"/>
                <a:gd name="T25" fmla="*/ 0 h 46"/>
                <a:gd name="T26" fmla="*/ 2 w 47"/>
                <a:gd name="T27" fmla="*/ 0 h 46"/>
                <a:gd name="T28" fmla="*/ 24 w 47"/>
                <a:gd name="T29" fmla="*/ 0 h 46"/>
                <a:gd name="T30" fmla="*/ 24 w 47"/>
                <a:gd name="T31" fmla="*/ 0 h 46"/>
                <a:gd name="T32" fmla="*/ 2 w 47"/>
                <a:gd name="T33" fmla="*/ 0 h 46"/>
                <a:gd name="T34" fmla="*/ 2 w 47"/>
                <a:gd name="T35" fmla="*/ 46 h 46"/>
                <a:gd name="T36" fmla="*/ 24 w 47"/>
                <a:gd name="T37" fmla="*/ 46 h 46"/>
                <a:gd name="T38" fmla="*/ 24 w 47"/>
                <a:gd name="T39" fmla="*/ 46 h 46"/>
                <a:gd name="T40" fmla="*/ 2 w 47"/>
                <a:gd name="T41" fmla="*/ 46 h 46"/>
                <a:gd name="T42" fmla="*/ 0 w 47"/>
                <a:gd name="T43" fmla="*/ 46 h 46"/>
                <a:gd name="T44" fmla="*/ 0 w 47"/>
                <a:gd name="T45" fmla="*/ 46 h 46"/>
                <a:gd name="T46" fmla="*/ 0 w 47"/>
                <a:gd name="T47" fmla="*/ 0 h 46"/>
                <a:gd name="T48" fmla="*/ 0 w 47"/>
                <a:gd name="T49" fmla="*/ 0 h 46"/>
                <a:gd name="T50" fmla="*/ 2 w 47"/>
                <a:gd name="T51"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6">
                  <a:moveTo>
                    <a:pt x="24" y="0"/>
                  </a:moveTo>
                  <a:lnTo>
                    <a:pt x="47" y="0"/>
                  </a:lnTo>
                  <a:lnTo>
                    <a:pt x="47" y="0"/>
                  </a:lnTo>
                  <a:lnTo>
                    <a:pt x="47" y="0"/>
                  </a:lnTo>
                  <a:lnTo>
                    <a:pt x="47" y="46"/>
                  </a:lnTo>
                  <a:lnTo>
                    <a:pt x="47" y="46"/>
                  </a:lnTo>
                  <a:lnTo>
                    <a:pt x="47" y="46"/>
                  </a:lnTo>
                  <a:lnTo>
                    <a:pt x="24" y="46"/>
                  </a:lnTo>
                  <a:lnTo>
                    <a:pt x="24" y="46"/>
                  </a:lnTo>
                  <a:lnTo>
                    <a:pt x="47" y="46"/>
                  </a:lnTo>
                  <a:lnTo>
                    <a:pt x="47" y="0"/>
                  </a:lnTo>
                  <a:lnTo>
                    <a:pt x="24" y="0"/>
                  </a:lnTo>
                  <a:lnTo>
                    <a:pt x="24" y="0"/>
                  </a:lnTo>
                  <a:close/>
                  <a:moveTo>
                    <a:pt x="2" y="0"/>
                  </a:moveTo>
                  <a:lnTo>
                    <a:pt x="24" y="0"/>
                  </a:lnTo>
                  <a:lnTo>
                    <a:pt x="24" y="0"/>
                  </a:lnTo>
                  <a:lnTo>
                    <a:pt x="2" y="0"/>
                  </a:lnTo>
                  <a:lnTo>
                    <a:pt x="2" y="46"/>
                  </a:lnTo>
                  <a:lnTo>
                    <a:pt x="24" y="46"/>
                  </a:lnTo>
                  <a:lnTo>
                    <a:pt x="24" y="46"/>
                  </a:lnTo>
                  <a:lnTo>
                    <a:pt x="2" y="46"/>
                  </a:lnTo>
                  <a:lnTo>
                    <a:pt x="0" y="46"/>
                  </a:lnTo>
                  <a:lnTo>
                    <a:pt x="0" y="46"/>
                  </a:lnTo>
                  <a:lnTo>
                    <a:pt x="0" y="0"/>
                  </a:lnTo>
                  <a:lnTo>
                    <a:pt x="0" y="0"/>
                  </a:ln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14" name="Rectangle 1304"/>
            <p:cNvSpPr>
              <a:spLocks noChangeArrowheads="1"/>
            </p:cNvSpPr>
            <p:nvPr/>
          </p:nvSpPr>
          <p:spPr bwMode="auto">
            <a:xfrm>
              <a:off x="1019968" y="5229386"/>
              <a:ext cx="73025" cy="73025"/>
            </a:xfrm>
            <a:prstGeom prst="rect">
              <a:avLst/>
            </a:prstGeom>
            <a:solidFill>
              <a:srgbClr val="EE2D3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15" name="Freeform 1305"/>
            <p:cNvSpPr>
              <a:spLocks noEditPoints="1"/>
            </p:cNvSpPr>
            <p:nvPr/>
          </p:nvSpPr>
          <p:spPr bwMode="auto">
            <a:xfrm>
              <a:off x="1019968" y="5229386"/>
              <a:ext cx="74613" cy="73025"/>
            </a:xfrm>
            <a:custGeom>
              <a:avLst/>
              <a:gdLst>
                <a:gd name="T0" fmla="*/ 46 w 47"/>
                <a:gd name="T1" fmla="*/ 0 h 46"/>
                <a:gd name="T2" fmla="*/ 24 w 47"/>
                <a:gd name="T3" fmla="*/ 0 h 46"/>
                <a:gd name="T4" fmla="*/ 24 w 47"/>
                <a:gd name="T5" fmla="*/ 0 h 46"/>
                <a:gd name="T6" fmla="*/ 46 w 47"/>
                <a:gd name="T7" fmla="*/ 0 h 46"/>
                <a:gd name="T8" fmla="*/ 47 w 47"/>
                <a:gd name="T9" fmla="*/ 0 h 46"/>
                <a:gd name="T10" fmla="*/ 47 w 47"/>
                <a:gd name="T11" fmla="*/ 0 h 46"/>
                <a:gd name="T12" fmla="*/ 47 w 47"/>
                <a:gd name="T13" fmla="*/ 46 h 46"/>
                <a:gd name="T14" fmla="*/ 47 w 47"/>
                <a:gd name="T15" fmla="*/ 46 h 46"/>
                <a:gd name="T16" fmla="*/ 46 w 47"/>
                <a:gd name="T17" fmla="*/ 46 h 46"/>
                <a:gd name="T18" fmla="*/ 24 w 47"/>
                <a:gd name="T19" fmla="*/ 46 h 46"/>
                <a:gd name="T20" fmla="*/ 24 w 47"/>
                <a:gd name="T21" fmla="*/ 46 h 46"/>
                <a:gd name="T22" fmla="*/ 46 w 47"/>
                <a:gd name="T23" fmla="*/ 46 h 46"/>
                <a:gd name="T24" fmla="*/ 46 w 47"/>
                <a:gd name="T25" fmla="*/ 0 h 46"/>
                <a:gd name="T26" fmla="*/ 24 w 47"/>
                <a:gd name="T27" fmla="*/ 0 h 46"/>
                <a:gd name="T28" fmla="*/ 0 w 47"/>
                <a:gd name="T29" fmla="*/ 0 h 46"/>
                <a:gd name="T30" fmla="*/ 0 w 47"/>
                <a:gd name="T31" fmla="*/ 46 h 46"/>
                <a:gd name="T32" fmla="*/ 24 w 47"/>
                <a:gd name="T33" fmla="*/ 46 h 46"/>
                <a:gd name="T34" fmla="*/ 24 w 47"/>
                <a:gd name="T35" fmla="*/ 46 h 46"/>
                <a:gd name="T36" fmla="*/ 0 w 47"/>
                <a:gd name="T37" fmla="*/ 46 h 46"/>
                <a:gd name="T38" fmla="*/ 0 w 47"/>
                <a:gd name="T39" fmla="*/ 46 h 46"/>
                <a:gd name="T40" fmla="*/ 0 w 47"/>
                <a:gd name="T41" fmla="*/ 46 h 46"/>
                <a:gd name="T42" fmla="*/ 0 w 47"/>
                <a:gd name="T43" fmla="*/ 0 h 46"/>
                <a:gd name="T44" fmla="*/ 0 w 47"/>
                <a:gd name="T45" fmla="*/ 0 h 46"/>
                <a:gd name="T46" fmla="*/ 0 w 47"/>
                <a:gd name="T47" fmla="*/ 0 h 46"/>
                <a:gd name="T48" fmla="*/ 24 w 47"/>
                <a:gd name="T49" fmla="*/ 0 h 46"/>
                <a:gd name="T50" fmla="*/ 24 w 47"/>
                <a:gd name="T51"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6">
                  <a:moveTo>
                    <a:pt x="46" y="0"/>
                  </a:moveTo>
                  <a:lnTo>
                    <a:pt x="24" y="0"/>
                  </a:lnTo>
                  <a:lnTo>
                    <a:pt x="24" y="0"/>
                  </a:lnTo>
                  <a:lnTo>
                    <a:pt x="46" y="0"/>
                  </a:lnTo>
                  <a:lnTo>
                    <a:pt x="47" y="0"/>
                  </a:lnTo>
                  <a:lnTo>
                    <a:pt x="47" y="0"/>
                  </a:lnTo>
                  <a:lnTo>
                    <a:pt x="47" y="46"/>
                  </a:lnTo>
                  <a:lnTo>
                    <a:pt x="47" y="46"/>
                  </a:lnTo>
                  <a:lnTo>
                    <a:pt x="46" y="46"/>
                  </a:lnTo>
                  <a:lnTo>
                    <a:pt x="24" y="46"/>
                  </a:lnTo>
                  <a:lnTo>
                    <a:pt x="24" y="46"/>
                  </a:lnTo>
                  <a:lnTo>
                    <a:pt x="46" y="46"/>
                  </a:lnTo>
                  <a:lnTo>
                    <a:pt x="46" y="0"/>
                  </a:lnTo>
                  <a:close/>
                  <a:moveTo>
                    <a:pt x="24" y="0"/>
                  </a:moveTo>
                  <a:lnTo>
                    <a:pt x="0" y="0"/>
                  </a:lnTo>
                  <a:lnTo>
                    <a:pt x="0" y="46"/>
                  </a:lnTo>
                  <a:lnTo>
                    <a:pt x="24" y="46"/>
                  </a:lnTo>
                  <a:lnTo>
                    <a:pt x="24" y="46"/>
                  </a:lnTo>
                  <a:lnTo>
                    <a:pt x="0" y="46"/>
                  </a:lnTo>
                  <a:lnTo>
                    <a:pt x="0" y="46"/>
                  </a:lnTo>
                  <a:lnTo>
                    <a:pt x="0" y="46"/>
                  </a:lnTo>
                  <a:lnTo>
                    <a:pt x="0" y="0"/>
                  </a:lnTo>
                  <a:lnTo>
                    <a:pt x="0" y="0"/>
                  </a:lnTo>
                  <a:lnTo>
                    <a:pt x="0" y="0"/>
                  </a:lnTo>
                  <a:lnTo>
                    <a:pt x="24" y="0"/>
                  </a:lnTo>
                  <a:lnTo>
                    <a:pt x="2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16" name="Rectangle 1306"/>
            <p:cNvSpPr>
              <a:spLocks noChangeArrowheads="1"/>
            </p:cNvSpPr>
            <p:nvPr/>
          </p:nvSpPr>
          <p:spPr bwMode="auto">
            <a:xfrm>
              <a:off x="1092993" y="5229386"/>
              <a:ext cx="74613" cy="73025"/>
            </a:xfrm>
            <a:prstGeom prst="rect">
              <a:avLst/>
            </a:prstGeom>
            <a:solidFill>
              <a:srgbClr val="EE2D3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17" name="Freeform 1307"/>
            <p:cNvSpPr>
              <a:spLocks noEditPoints="1"/>
            </p:cNvSpPr>
            <p:nvPr/>
          </p:nvSpPr>
          <p:spPr bwMode="auto">
            <a:xfrm>
              <a:off x="1092993" y="5229386"/>
              <a:ext cx="74613" cy="73025"/>
            </a:xfrm>
            <a:custGeom>
              <a:avLst/>
              <a:gdLst>
                <a:gd name="T0" fmla="*/ 24 w 47"/>
                <a:gd name="T1" fmla="*/ 0 h 46"/>
                <a:gd name="T2" fmla="*/ 47 w 47"/>
                <a:gd name="T3" fmla="*/ 0 h 46"/>
                <a:gd name="T4" fmla="*/ 47 w 47"/>
                <a:gd name="T5" fmla="*/ 0 h 46"/>
                <a:gd name="T6" fmla="*/ 47 w 47"/>
                <a:gd name="T7" fmla="*/ 0 h 46"/>
                <a:gd name="T8" fmla="*/ 47 w 47"/>
                <a:gd name="T9" fmla="*/ 46 h 46"/>
                <a:gd name="T10" fmla="*/ 47 w 47"/>
                <a:gd name="T11" fmla="*/ 46 h 46"/>
                <a:gd name="T12" fmla="*/ 47 w 47"/>
                <a:gd name="T13" fmla="*/ 46 h 46"/>
                <a:gd name="T14" fmla="*/ 24 w 47"/>
                <a:gd name="T15" fmla="*/ 46 h 46"/>
                <a:gd name="T16" fmla="*/ 24 w 47"/>
                <a:gd name="T17" fmla="*/ 46 h 46"/>
                <a:gd name="T18" fmla="*/ 46 w 47"/>
                <a:gd name="T19" fmla="*/ 46 h 46"/>
                <a:gd name="T20" fmla="*/ 46 w 47"/>
                <a:gd name="T21" fmla="*/ 0 h 46"/>
                <a:gd name="T22" fmla="*/ 24 w 47"/>
                <a:gd name="T23" fmla="*/ 0 h 46"/>
                <a:gd name="T24" fmla="*/ 24 w 47"/>
                <a:gd name="T25" fmla="*/ 0 h 46"/>
                <a:gd name="T26" fmla="*/ 0 w 47"/>
                <a:gd name="T27" fmla="*/ 0 h 46"/>
                <a:gd name="T28" fmla="*/ 24 w 47"/>
                <a:gd name="T29" fmla="*/ 0 h 46"/>
                <a:gd name="T30" fmla="*/ 24 w 47"/>
                <a:gd name="T31" fmla="*/ 0 h 46"/>
                <a:gd name="T32" fmla="*/ 1 w 47"/>
                <a:gd name="T33" fmla="*/ 0 h 46"/>
                <a:gd name="T34" fmla="*/ 1 w 47"/>
                <a:gd name="T35" fmla="*/ 46 h 46"/>
                <a:gd name="T36" fmla="*/ 24 w 47"/>
                <a:gd name="T37" fmla="*/ 46 h 46"/>
                <a:gd name="T38" fmla="*/ 24 w 47"/>
                <a:gd name="T39" fmla="*/ 46 h 46"/>
                <a:gd name="T40" fmla="*/ 0 w 47"/>
                <a:gd name="T41" fmla="*/ 46 h 46"/>
                <a:gd name="T42" fmla="*/ 0 w 47"/>
                <a:gd name="T43" fmla="*/ 46 h 46"/>
                <a:gd name="T44" fmla="*/ 0 w 47"/>
                <a:gd name="T45" fmla="*/ 46 h 46"/>
                <a:gd name="T46" fmla="*/ 0 w 47"/>
                <a:gd name="T47" fmla="*/ 0 h 46"/>
                <a:gd name="T48" fmla="*/ 0 w 47"/>
                <a:gd name="T49" fmla="*/ 0 h 46"/>
                <a:gd name="T50" fmla="*/ 0 w 47"/>
                <a:gd name="T51"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6">
                  <a:moveTo>
                    <a:pt x="24" y="0"/>
                  </a:moveTo>
                  <a:lnTo>
                    <a:pt x="47" y="0"/>
                  </a:lnTo>
                  <a:lnTo>
                    <a:pt x="47" y="0"/>
                  </a:lnTo>
                  <a:lnTo>
                    <a:pt x="47" y="0"/>
                  </a:lnTo>
                  <a:lnTo>
                    <a:pt x="47" y="46"/>
                  </a:lnTo>
                  <a:lnTo>
                    <a:pt x="47" y="46"/>
                  </a:lnTo>
                  <a:lnTo>
                    <a:pt x="47" y="46"/>
                  </a:lnTo>
                  <a:lnTo>
                    <a:pt x="24" y="46"/>
                  </a:lnTo>
                  <a:lnTo>
                    <a:pt x="24" y="46"/>
                  </a:lnTo>
                  <a:lnTo>
                    <a:pt x="46" y="46"/>
                  </a:lnTo>
                  <a:lnTo>
                    <a:pt x="46" y="0"/>
                  </a:lnTo>
                  <a:lnTo>
                    <a:pt x="24" y="0"/>
                  </a:lnTo>
                  <a:lnTo>
                    <a:pt x="24" y="0"/>
                  </a:lnTo>
                  <a:close/>
                  <a:moveTo>
                    <a:pt x="0" y="0"/>
                  </a:moveTo>
                  <a:lnTo>
                    <a:pt x="24" y="0"/>
                  </a:lnTo>
                  <a:lnTo>
                    <a:pt x="24" y="0"/>
                  </a:lnTo>
                  <a:lnTo>
                    <a:pt x="1" y="0"/>
                  </a:lnTo>
                  <a:lnTo>
                    <a:pt x="1" y="46"/>
                  </a:lnTo>
                  <a:lnTo>
                    <a:pt x="24" y="46"/>
                  </a:lnTo>
                  <a:lnTo>
                    <a:pt x="24" y="46"/>
                  </a:lnTo>
                  <a:lnTo>
                    <a:pt x="0" y="46"/>
                  </a:lnTo>
                  <a:lnTo>
                    <a:pt x="0" y="46"/>
                  </a:lnTo>
                  <a:lnTo>
                    <a:pt x="0" y="46"/>
                  </a:lnTo>
                  <a:lnTo>
                    <a:pt x="0" y="0"/>
                  </a:lnTo>
                  <a:lnTo>
                    <a:pt x="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18" name="Rectangle 1308"/>
            <p:cNvSpPr>
              <a:spLocks noChangeArrowheads="1"/>
            </p:cNvSpPr>
            <p:nvPr/>
          </p:nvSpPr>
          <p:spPr bwMode="auto">
            <a:xfrm>
              <a:off x="1167605" y="5229386"/>
              <a:ext cx="73025" cy="73025"/>
            </a:xfrm>
            <a:prstGeom prst="rect">
              <a:avLst/>
            </a:prstGeom>
            <a:solidFill>
              <a:srgbClr val="EE2D3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19" name="Freeform 1309"/>
            <p:cNvSpPr>
              <a:spLocks noEditPoints="1"/>
            </p:cNvSpPr>
            <p:nvPr/>
          </p:nvSpPr>
          <p:spPr bwMode="auto">
            <a:xfrm>
              <a:off x="1166018" y="5229386"/>
              <a:ext cx="74613" cy="73025"/>
            </a:xfrm>
            <a:custGeom>
              <a:avLst/>
              <a:gdLst>
                <a:gd name="T0" fmla="*/ 47 w 47"/>
                <a:gd name="T1" fmla="*/ 0 h 46"/>
                <a:gd name="T2" fmla="*/ 23 w 47"/>
                <a:gd name="T3" fmla="*/ 0 h 46"/>
                <a:gd name="T4" fmla="*/ 23 w 47"/>
                <a:gd name="T5" fmla="*/ 0 h 46"/>
                <a:gd name="T6" fmla="*/ 47 w 47"/>
                <a:gd name="T7" fmla="*/ 0 h 46"/>
                <a:gd name="T8" fmla="*/ 47 w 47"/>
                <a:gd name="T9" fmla="*/ 0 h 46"/>
                <a:gd name="T10" fmla="*/ 47 w 47"/>
                <a:gd name="T11" fmla="*/ 0 h 46"/>
                <a:gd name="T12" fmla="*/ 47 w 47"/>
                <a:gd name="T13" fmla="*/ 46 h 46"/>
                <a:gd name="T14" fmla="*/ 47 w 47"/>
                <a:gd name="T15" fmla="*/ 46 h 46"/>
                <a:gd name="T16" fmla="*/ 47 w 47"/>
                <a:gd name="T17" fmla="*/ 46 h 46"/>
                <a:gd name="T18" fmla="*/ 23 w 47"/>
                <a:gd name="T19" fmla="*/ 46 h 46"/>
                <a:gd name="T20" fmla="*/ 23 w 47"/>
                <a:gd name="T21" fmla="*/ 46 h 46"/>
                <a:gd name="T22" fmla="*/ 47 w 47"/>
                <a:gd name="T23" fmla="*/ 46 h 46"/>
                <a:gd name="T24" fmla="*/ 47 w 47"/>
                <a:gd name="T25" fmla="*/ 0 h 46"/>
                <a:gd name="T26" fmla="*/ 23 w 47"/>
                <a:gd name="T27" fmla="*/ 0 h 46"/>
                <a:gd name="T28" fmla="*/ 1 w 47"/>
                <a:gd name="T29" fmla="*/ 0 h 46"/>
                <a:gd name="T30" fmla="*/ 1 w 47"/>
                <a:gd name="T31" fmla="*/ 46 h 46"/>
                <a:gd name="T32" fmla="*/ 23 w 47"/>
                <a:gd name="T33" fmla="*/ 46 h 46"/>
                <a:gd name="T34" fmla="*/ 23 w 47"/>
                <a:gd name="T35" fmla="*/ 46 h 46"/>
                <a:gd name="T36" fmla="*/ 1 w 47"/>
                <a:gd name="T37" fmla="*/ 46 h 46"/>
                <a:gd name="T38" fmla="*/ 0 w 47"/>
                <a:gd name="T39" fmla="*/ 46 h 46"/>
                <a:gd name="T40" fmla="*/ 0 w 47"/>
                <a:gd name="T41" fmla="*/ 46 h 46"/>
                <a:gd name="T42" fmla="*/ 0 w 47"/>
                <a:gd name="T43" fmla="*/ 0 h 46"/>
                <a:gd name="T44" fmla="*/ 0 w 47"/>
                <a:gd name="T45" fmla="*/ 0 h 46"/>
                <a:gd name="T46" fmla="*/ 1 w 47"/>
                <a:gd name="T47" fmla="*/ 0 h 46"/>
                <a:gd name="T48" fmla="*/ 23 w 47"/>
                <a:gd name="T49" fmla="*/ 0 h 46"/>
                <a:gd name="T50" fmla="*/ 23 w 47"/>
                <a:gd name="T51"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6">
                  <a:moveTo>
                    <a:pt x="47" y="0"/>
                  </a:moveTo>
                  <a:lnTo>
                    <a:pt x="23" y="0"/>
                  </a:lnTo>
                  <a:lnTo>
                    <a:pt x="23" y="0"/>
                  </a:lnTo>
                  <a:lnTo>
                    <a:pt x="47" y="0"/>
                  </a:lnTo>
                  <a:lnTo>
                    <a:pt x="47" y="0"/>
                  </a:lnTo>
                  <a:lnTo>
                    <a:pt x="47" y="0"/>
                  </a:lnTo>
                  <a:lnTo>
                    <a:pt x="47" y="46"/>
                  </a:lnTo>
                  <a:lnTo>
                    <a:pt x="47" y="46"/>
                  </a:lnTo>
                  <a:lnTo>
                    <a:pt x="47" y="46"/>
                  </a:lnTo>
                  <a:lnTo>
                    <a:pt x="23" y="46"/>
                  </a:lnTo>
                  <a:lnTo>
                    <a:pt x="23" y="46"/>
                  </a:lnTo>
                  <a:lnTo>
                    <a:pt x="47" y="46"/>
                  </a:lnTo>
                  <a:lnTo>
                    <a:pt x="47" y="0"/>
                  </a:lnTo>
                  <a:close/>
                  <a:moveTo>
                    <a:pt x="23" y="0"/>
                  </a:moveTo>
                  <a:lnTo>
                    <a:pt x="1" y="0"/>
                  </a:lnTo>
                  <a:lnTo>
                    <a:pt x="1" y="46"/>
                  </a:lnTo>
                  <a:lnTo>
                    <a:pt x="23" y="46"/>
                  </a:lnTo>
                  <a:lnTo>
                    <a:pt x="23" y="46"/>
                  </a:lnTo>
                  <a:lnTo>
                    <a:pt x="1" y="46"/>
                  </a:lnTo>
                  <a:lnTo>
                    <a:pt x="0" y="46"/>
                  </a:lnTo>
                  <a:lnTo>
                    <a:pt x="0" y="46"/>
                  </a:lnTo>
                  <a:lnTo>
                    <a:pt x="0" y="0"/>
                  </a:lnTo>
                  <a:lnTo>
                    <a:pt x="0" y="0"/>
                  </a:lnTo>
                  <a:lnTo>
                    <a:pt x="1" y="0"/>
                  </a:lnTo>
                  <a:lnTo>
                    <a:pt x="23" y="0"/>
                  </a:lnTo>
                  <a:lnTo>
                    <a:pt x="2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20" name="Rectangle 1310"/>
            <p:cNvSpPr>
              <a:spLocks noChangeArrowheads="1"/>
            </p:cNvSpPr>
            <p:nvPr/>
          </p:nvSpPr>
          <p:spPr bwMode="auto">
            <a:xfrm>
              <a:off x="800893" y="5373849"/>
              <a:ext cx="73025" cy="74613"/>
            </a:xfrm>
            <a:prstGeom prst="rect">
              <a:avLst/>
            </a:prstGeom>
            <a:solidFill>
              <a:srgbClr val="EE2D3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21" name="Freeform 1311"/>
            <p:cNvSpPr>
              <a:spLocks noEditPoints="1"/>
            </p:cNvSpPr>
            <p:nvPr/>
          </p:nvSpPr>
          <p:spPr bwMode="auto">
            <a:xfrm>
              <a:off x="800893" y="5373849"/>
              <a:ext cx="74613" cy="74613"/>
            </a:xfrm>
            <a:custGeom>
              <a:avLst/>
              <a:gdLst>
                <a:gd name="T0" fmla="*/ 23 w 47"/>
                <a:gd name="T1" fmla="*/ 0 h 47"/>
                <a:gd name="T2" fmla="*/ 46 w 47"/>
                <a:gd name="T3" fmla="*/ 0 h 47"/>
                <a:gd name="T4" fmla="*/ 47 w 47"/>
                <a:gd name="T5" fmla="*/ 0 h 47"/>
                <a:gd name="T6" fmla="*/ 47 w 47"/>
                <a:gd name="T7" fmla="*/ 0 h 47"/>
                <a:gd name="T8" fmla="*/ 47 w 47"/>
                <a:gd name="T9" fmla="*/ 47 h 47"/>
                <a:gd name="T10" fmla="*/ 47 w 47"/>
                <a:gd name="T11" fmla="*/ 47 h 47"/>
                <a:gd name="T12" fmla="*/ 46 w 47"/>
                <a:gd name="T13" fmla="*/ 47 h 47"/>
                <a:gd name="T14" fmla="*/ 23 w 47"/>
                <a:gd name="T15" fmla="*/ 47 h 47"/>
                <a:gd name="T16" fmla="*/ 23 w 47"/>
                <a:gd name="T17" fmla="*/ 46 h 47"/>
                <a:gd name="T18" fmla="*/ 46 w 47"/>
                <a:gd name="T19" fmla="*/ 46 h 47"/>
                <a:gd name="T20" fmla="*/ 46 w 47"/>
                <a:gd name="T21" fmla="*/ 2 h 47"/>
                <a:gd name="T22" fmla="*/ 23 w 47"/>
                <a:gd name="T23" fmla="*/ 2 h 47"/>
                <a:gd name="T24" fmla="*/ 23 w 47"/>
                <a:gd name="T25" fmla="*/ 0 h 47"/>
                <a:gd name="T26" fmla="*/ 0 w 47"/>
                <a:gd name="T27" fmla="*/ 0 h 47"/>
                <a:gd name="T28" fmla="*/ 23 w 47"/>
                <a:gd name="T29" fmla="*/ 0 h 47"/>
                <a:gd name="T30" fmla="*/ 23 w 47"/>
                <a:gd name="T31" fmla="*/ 2 h 47"/>
                <a:gd name="T32" fmla="*/ 0 w 47"/>
                <a:gd name="T33" fmla="*/ 2 h 47"/>
                <a:gd name="T34" fmla="*/ 0 w 47"/>
                <a:gd name="T35" fmla="*/ 46 h 47"/>
                <a:gd name="T36" fmla="*/ 23 w 47"/>
                <a:gd name="T37" fmla="*/ 46 h 47"/>
                <a:gd name="T38" fmla="*/ 23 w 47"/>
                <a:gd name="T39" fmla="*/ 47 h 47"/>
                <a:gd name="T40" fmla="*/ 0 w 47"/>
                <a:gd name="T41" fmla="*/ 47 h 47"/>
                <a:gd name="T42" fmla="*/ 0 w 47"/>
                <a:gd name="T43" fmla="*/ 47 h 47"/>
                <a:gd name="T44" fmla="*/ 0 w 47"/>
                <a:gd name="T45" fmla="*/ 47 h 47"/>
                <a:gd name="T46" fmla="*/ 0 w 47"/>
                <a:gd name="T47" fmla="*/ 0 h 47"/>
                <a:gd name="T48" fmla="*/ 0 w 47"/>
                <a:gd name="T49" fmla="*/ 0 h 47"/>
                <a:gd name="T50" fmla="*/ 0 w 47"/>
                <a:gd name="T51"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7">
                  <a:moveTo>
                    <a:pt x="23" y="0"/>
                  </a:moveTo>
                  <a:lnTo>
                    <a:pt x="46" y="0"/>
                  </a:lnTo>
                  <a:lnTo>
                    <a:pt x="47" y="0"/>
                  </a:lnTo>
                  <a:lnTo>
                    <a:pt x="47" y="0"/>
                  </a:lnTo>
                  <a:lnTo>
                    <a:pt x="47" y="47"/>
                  </a:lnTo>
                  <a:lnTo>
                    <a:pt x="47" y="47"/>
                  </a:lnTo>
                  <a:lnTo>
                    <a:pt x="46" y="47"/>
                  </a:lnTo>
                  <a:lnTo>
                    <a:pt x="23" y="47"/>
                  </a:lnTo>
                  <a:lnTo>
                    <a:pt x="23" y="46"/>
                  </a:lnTo>
                  <a:lnTo>
                    <a:pt x="46" y="46"/>
                  </a:lnTo>
                  <a:lnTo>
                    <a:pt x="46" y="2"/>
                  </a:lnTo>
                  <a:lnTo>
                    <a:pt x="23" y="2"/>
                  </a:lnTo>
                  <a:lnTo>
                    <a:pt x="23" y="0"/>
                  </a:lnTo>
                  <a:close/>
                  <a:moveTo>
                    <a:pt x="0" y="0"/>
                  </a:moveTo>
                  <a:lnTo>
                    <a:pt x="23" y="0"/>
                  </a:lnTo>
                  <a:lnTo>
                    <a:pt x="23" y="2"/>
                  </a:lnTo>
                  <a:lnTo>
                    <a:pt x="0" y="2"/>
                  </a:lnTo>
                  <a:lnTo>
                    <a:pt x="0" y="46"/>
                  </a:lnTo>
                  <a:lnTo>
                    <a:pt x="23" y="46"/>
                  </a:lnTo>
                  <a:lnTo>
                    <a:pt x="23" y="47"/>
                  </a:lnTo>
                  <a:lnTo>
                    <a:pt x="0" y="47"/>
                  </a:lnTo>
                  <a:lnTo>
                    <a:pt x="0" y="47"/>
                  </a:lnTo>
                  <a:lnTo>
                    <a:pt x="0" y="47"/>
                  </a:lnTo>
                  <a:lnTo>
                    <a:pt x="0" y="0"/>
                  </a:lnTo>
                  <a:lnTo>
                    <a:pt x="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22" name="Rectangle 1312"/>
            <p:cNvSpPr>
              <a:spLocks noChangeArrowheads="1"/>
            </p:cNvSpPr>
            <p:nvPr/>
          </p:nvSpPr>
          <p:spPr bwMode="auto">
            <a:xfrm>
              <a:off x="948530" y="5373849"/>
              <a:ext cx="71438" cy="74613"/>
            </a:xfrm>
            <a:prstGeom prst="rect">
              <a:avLst/>
            </a:prstGeom>
            <a:solidFill>
              <a:srgbClr val="EE2D3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23" name="Freeform 1313"/>
            <p:cNvSpPr>
              <a:spLocks noEditPoints="1"/>
            </p:cNvSpPr>
            <p:nvPr/>
          </p:nvSpPr>
          <p:spPr bwMode="auto">
            <a:xfrm>
              <a:off x="945355" y="5373849"/>
              <a:ext cx="74613" cy="74613"/>
            </a:xfrm>
            <a:custGeom>
              <a:avLst/>
              <a:gdLst>
                <a:gd name="T0" fmla="*/ 24 w 47"/>
                <a:gd name="T1" fmla="*/ 0 h 47"/>
                <a:gd name="T2" fmla="*/ 47 w 47"/>
                <a:gd name="T3" fmla="*/ 0 h 47"/>
                <a:gd name="T4" fmla="*/ 47 w 47"/>
                <a:gd name="T5" fmla="*/ 0 h 47"/>
                <a:gd name="T6" fmla="*/ 47 w 47"/>
                <a:gd name="T7" fmla="*/ 0 h 47"/>
                <a:gd name="T8" fmla="*/ 47 w 47"/>
                <a:gd name="T9" fmla="*/ 47 h 47"/>
                <a:gd name="T10" fmla="*/ 47 w 47"/>
                <a:gd name="T11" fmla="*/ 47 h 47"/>
                <a:gd name="T12" fmla="*/ 47 w 47"/>
                <a:gd name="T13" fmla="*/ 47 h 47"/>
                <a:gd name="T14" fmla="*/ 24 w 47"/>
                <a:gd name="T15" fmla="*/ 47 h 47"/>
                <a:gd name="T16" fmla="*/ 24 w 47"/>
                <a:gd name="T17" fmla="*/ 46 h 47"/>
                <a:gd name="T18" fmla="*/ 47 w 47"/>
                <a:gd name="T19" fmla="*/ 46 h 47"/>
                <a:gd name="T20" fmla="*/ 47 w 47"/>
                <a:gd name="T21" fmla="*/ 2 h 47"/>
                <a:gd name="T22" fmla="*/ 24 w 47"/>
                <a:gd name="T23" fmla="*/ 2 h 47"/>
                <a:gd name="T24" fmla="*/ 24 w 47"/>
                <a:gd name="T25" fmla="*/ 0 h 47"/>
                <a:gd name="T26" fmla="*/ 2 w 47"/>
                <a:gd name="T27" fmla="*/ 0 h 47"/>
                <a:gd name="T28" fmla="*/ 24 w 47"/>
                <a:gd name="T29" fmla="*/ 0 h 47"/>
                <a:gd name="T30" fmla="*/ 24 w 47"/>
                <a:gd name="T31" fmla="*/ 2 h 47"/>
                <a:gd name="T32" fmla="*/ 2 w 47"/>
                <a:gd name="T33" fmla="*/ 2 h 47"/>
                <a:gd name="T34" fmla="*/ 2 w 47"/>
                <a:gd name="T35" fmla="*/ 46 h 47"/>
                <a:gd name="T36" fmla="*/ 24 w 47"/>
                <a:gd name="T37" fmla="*/ 46 h 47"/>
                <a:gd name="T38" fmla="*/ 24 w 47"/>
                <a:gd name="T39" fmla="*/ 47 h 47"/>
                <a:gd name="T40" fmla="*/ 2 w 47"/>
                <a:gd name="T41" fmla="*/ 47 h 47"/>
                <a:gd name="T42" fmla="*/ 0 w 47"/>
                <a:gd name="T43" fmla="*/ 47 h 47"/>
                <a:gd name="T44" fmla="*/ 0 w 47"/>
                <a:gd name="T45" fmla="*/ 47 h 47"/>
                <a:gd name="T46" fmla="*/ 0 w 47"/>
                <a:gd name="T47" fmla="*/ 0 h 47"/>
                <a:gd name="T48" fmla="*/ 0 w 47"/>
                <a:gd name="T49" fmla="*/ 0 h 47"/>
                <a:gd name="T50" fmla="*/ 2 w 47"/>
                <a:gd name="T51"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7">
                  <a:moveTo>
                    <a:pt x="24" y="0"/>
                  </a:moveTo>
                  <a:lnTo>
                    <a:pt x="47" y="0"/>
                  </a:lnTo>
                  <a:lnTo>
                    <a:pt x="47" y="0"/>
                  </a:lnTo>
                  <a:lnTo>
                    <a:pt x="47" y="0"/>
                  </a:lnTo>
                  <a:lnTo>
                    <a:pt x="47" y="47"/>
                  </a:lnTo>
                  <a:lnTo>
                    <a:pt x="47" y="47"/>
                  </a:lnTo>
                  <a:lnTo>
                    <a:pt x="47" y="47"/>
                  </a:lnTo>
                  <a:lnTo>
                    <a:pt x="24" y="47"/>
                  </a:lnTo>
                  <a:lnTo>
                    <a:pt x="24" y="46"/>
                  </a:lnTo>
                  <a:lnTo>
                    <a:pt x="47" y="46"/>
                  </a:lnTo>
                  <a:lnTo>
                    <a:pt x="47" y="2"/>
                  </a:lnTo>
                  <a:lnTo>
                    <a:pt x="24" y="2"/>
                  </a:lnTo>
                  <a:lnTo>
                    <a:pt x="24" y="0"/>
                  </a:lnTo>
                  <a:close/>
                  <a:moveTo>
                    <a:pt x="2" y="0"/>
                  </a:moveTo>
                  <a:lnTo>
                    <a:pt x="24" y="0"/>
                  </a:lnTo>
                  <a:lnTo>
                    <a:pt x="24" y="2"/>
                  </a:lnTo>
                  <a:lnTo>
                    <a:pt x="2" y="2"/>
                  </a:lnTo>
                  <a:lnTo>
                    <a:pt x="2" y="46"/>
                  </a:lnTo>
                  <a:lnTo>
                    <a:pt x="24" y="46"/>
                  </a:lnTo>
                  <a:lnTo>
                    <a:pt x="24" y="47"/>
                  </a:lnTo>
                  <a:lnTo>
                    <a:pt x="2" y="47"/>
                  </a:lnTo>
                  <a:lnTo>
                    <a:pt x="0" y="47"/>
                  </a:lnTo>
                  <a:lnTo>
                    <a:pt x="0" y="47"/>
                  </a:lnTo>
                  <a:lnTo>
                    <a:pt x="0" y="0"/>
                  </a:lnTo>
                  <a:lnTo>
                    <a:pt x="0" y="0"/>
                  </a:ln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24" name="Rectangle 1314"/>
            <p:cNvSpPr>
              <a:spLocks noChangeArrowheads="1"/>
            </p:cNvSpPr>
            <p:nvPr/>
          </p:nvSpPr>
          <p:spPr bwMode="auto">
            <a:xfrm>
              <a:off x="1019968" y="5373849"/>
              <a:ext cx="73025" cy="74613"/>
            </a:xfrm>
            <a:prstGeom prst="rect">
              <a:avLst/>
            </a:prstGeom>
            <a:solidFill>
              <a:srgbClr val="EE2D3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25" name="Freeform 1315"/>
            <p:cNvSpPr>
              <a:spLocks noEditPoints="1"/>
            </p:cNvSpPr>
            <p:nvPr/>
          </p:nvSpPr>
          <p:spPr bwMode="auto">
            <a:xfrm>
              <a:off x="1019968" y="5373849"/>
              <a:ext cx="74613" cy="74613"/>
            </a:xfrm>
            <a:custGeom>
              <a:avLst/>
              <a:gdLst>
                <a:gd name="T0" fmla="*/ 46 w 47"/>
                <a:gd name="T1" fmla="*/ 2 h 47"/>
                <a:gd name="T2" fmla="*/ 24 w 47"/>
                <a:gd name="T3" fmla="*/ 2 h 47"/>
                <a:gd name="T4" fmla="*/ 24 w 47"/>
                <a:gd name="T5" fmla="*/ 0 h 47"/>
                <a:gd name="T6" fmla="*/ 46 w 47"/>
                <a:gd name="T7" fmla="*/ 0 h 47"/>
                <a:gd name="T8" fmla="*/ 47 w 47"/>
                <a:gd name="T9" fmla="*/ 0 h 47"/>
                <a:gd name="T10" fmla="*/ 47 w 47"/>
                <a:gd name="T11" fmla="*/ 0 h 47"/>
                <a:gd name="T12" fmla="*/ 47 w 47"/>
                <a:gd name="T13" fmla="*/ 47 h 47"/>
                <a:gd name="T14" fmla="*/ 47 w 47"/>
                <a:gd name="T15" fmla="*/ 47 h 47"/>
                <a:gd name="T16" fmla="*/ 46 w 47"/>
                <a:gd name="T17" fmla="*/ 47 h 47"/>
                <a:gd name="T18" fmla="*/ 24 w 47"/>
                <a:gd name="T19" fmla="*/ 47 h 47"/>
                <a:gd name="T20" fmla="*/ 24 w 47"/>
                <a:gd name="T21" fmla="*/ 46 h 47"/>
                <a:gd name="T22" fmla="*/ 46 w 47"/>
                <a:gd name="T23" fmla="*/ 46 h 47"/>
                <a:gd name="T24" fmla="*/ 46 w 47"/>
                <a:gd name="T25" fmla="*/ 2 h 47"/>
                <a:gd name="T26" fmla="*/ 24 w 47"/>
                <a:gd name="T27" fmla="*/ 2 h 47"/>
                <a:gd name="T28" fmla="*/ 0 w 47"/>
                <a:gd name="T29" fmla="*/ 2 h 47"/>
                <a:gd name="T30" fmla="*/ 0 w 47"/>
                <a:gd name="T31" fmla="*/ 46 h 47"/>
                <a:gd name="T32" fmla="*/ 24 w 47"/>
                <a:gd name="T33" fmla="*/ 46 h 47"/>
                <a:gd name="T34" fmla="*/ 24 w 47"/>
                <a:gd name="T35" fmla="*/ 47 h 47"/>
                <a:gd name="T36" fmla="*/ 0 w 47"/>
                <a:gd name="T37" fmla="*/ 47 h 47"/>
                <a:gd name="T38" fmla="*/ 0 w 47"/>
                <a:gd name="T39" fmla="*/ 47 h 47"/>
                <a:gd name="T40" fmla="*/ 0 w 47"/>
                <a:gd name="T41" fmla="*/ 47 h 47"/>
                <a:gd name="T42" fmla="*/ 0 w 47"/>
                <a:gd name="T43" fmla="*/ 0 h 47"/>
                <a:gd name="T44" fmla="*/ 0 w 47"/>
                <a:gd name="T45" fmla="*/ 0 h 47"/>
                <a:gd name="T46" fmla="*/ 0 w 47"/>
                <a:gd name="T47" fmla="*/ 0 h 47"/>
                <a:gd name="T48" fmla="*/ 24 w 47"/>
                <a:gd name="T49" fmla="*/ 0 h 47"/>
                <a:gd name="T50" fmla="*/ 24 w 47"/>
                <a:gd name="T51" fmla="*/ 2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7">
                  <a:moveTo>
                    <a:pt x="46" y="2"/>
                  </a:moveTo>
                  <a:lnTo>
                    <a:pt x="24" y="2"/>
                  </a:lnTo>
                  <a:lnTo>
                    <a:pt x="24" y="0"/>
                  </a:lnTo>
                  <a:lnTo>
                    <a:pt x="46" y="0"/>
                  </a:lnTo>
                  <a:lnTo>
                    <a:pt x="47" y="0"/>
                  </a:lnTo>
                  <a:lnTo>
                    <a:pt x="47" y="0"/>
                  </a:lnTo>
                  <a:lnTo>
                    <a:pt x="47" y="47"/>
                  </a:lnTo>
                  <a:lnTo>
                    <a:pt x="47" y="47"/>
                  </a:lnTo>
                  <a:lnTo>
                    <a:pt x="46" y="47"/>
                  </a:lnTo>
                  <a:lnTo>
                    <a:pt x="24" y="47"/>
                  </a:lnTo>
                  <a:lnTo>
                    <a:pt x="24" y="46"/>
                  </a:lnTo>
                  <a:lnTo>
                    <a:pt x="46" y="46"/>
                  </a:lnTo>
                  <a:lnTo>
                    <a:pt x="46" y="2"/>
                  </a:lnTo>
                  <a:close/>
                  <a:moveTo>
                    <a:pt x="24" y="2"/>
                  </a:moveTo>
                  <a:lnTo>
                    <a:pt x="0" y="2"/>
                  </a:lnTo>
                  <a:lnTo>
                    <a:pt x="0" y="46"/>
                  </a:lnTo>
                  <a:lnTo>
                    <a:pt x="24" y="46"/>
                  </a:lnTo>
                  <a:lnTo>
                    <a:pt x="24" y="47"/>
                  </a:lnTo>
                  <a:lnTo>
                    <a:pt x="0" y="47"/>
                  </a:lnTo>
                  <a:lnTo>
                    <a:pt x="0" y="47"/>
                  </a:lnTo>
                  <a:lnTo>
                    <a:pt x="0" y="47"/>
                  </a:lnTo>
                  <a:lnTo>
                    <a:pt x="0" y="0"/>
                  </a:lnTo>
                  <a:lnTo>
                    <a:pt x="0" y="0"/>
                  </a:lnTo>
                  <a:lnTo>
                    <a:pt x="0" y="0"/>
                  </a:lnTo>
                  <a:lnTo>
                    <a:pt x="24" y="0"/>
                  </a:lnTo>
                  <a:lnTo>
                    <a:pt x="24" y="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26" name="Rectangle 1316"/>
            <p:cNvSpPr>
              <a:spLocks noChangeArrowheads="1"/>
            </p:cNvSpPr>
            <p:nvPr/>
          </p:nvSpPr>
          <p:spPr bwMode="auto">
            <a:xfrm>
              <a:off x="1092993" y="5373849"/>
              <a:ext cx="74613" cy="74613"/>
            </a:xfrm>
            <a:prstGeom prst="rect">
              <a:avLst/>
            </a:prstGeom>
            <a:solidFill>
              <a:srgbClr val="EE2D3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27" name="Freeform 1317"/>
            <p:cNvSpPr>
              <a:spLocks noEditPoints="1"/>
            </p:cNvSpPr>
            <p:nvPr/>
          </p:nvSpPr>
          <p:spPr bwMode="auto">
            <a:xfrm>
              <a:off x="1092993" y="5373849"/>
              <a:ext cx="74613" cy="74613"/>
            </a:xfrm>
            <a:custGeom>
              <a:avLst/>
              <a:gdLst>
                <a:gd name="T0" fmla="*/ 24 w 47"/>
                <a:gd name="T1" fmla="*/ 0 h 47"/>
                <a:gd name="T2" fmla="*/ 47 w 47"/>
                <a:gd name="T3" fmla="*/ 0 h 47"/>
                <a:gd name="T4" fmla="*/ 47 w 47"/>
                <a:gd name="T5" fmla="*/ 0 h 47"/>
                <a:gd name="T6" fmla="*/ 47 w 47"/>
                <a:gd name="T7" fmla="*/ 0 h 47"/>
                <a:gd name="T8" fmla="*/ 47 w 47"/>
                <a:gd name="T9" fmla="*/ 47 h 47"/>
                <a:gd name="T10" fmla="*/ 47 w 47"/>
                <a:gd name="T11" fmla="*/ 47 h 47"/>
                <a:gd name="T12" fmla="*/ 47 w 47"/>
                <a:gd name="T13" fmla="*/ 47 h 47"/>
                <a:gd name="T14" fmla="*/ 24 w 47"/>
                <a:gd name="T15" fmla="*/ 47 h 47"/>
                <a:gd name="T16" fmla="*/ 24 w 47"/>
                <a:gd name="T17" fmla="*/ 46 h 47"/>
                <a:gd name="T18" fmla="*/ 46 w 47"/>
                <a:gd name="T19" fmla="*/ 46 h 47"/>
                <a:gd name="T20" fmla="*/ 46 w 47"/>
                <a:gd name="T21" fmla="*/ 2 h 47"/>
                <a:gd name="T22" fmla="*/ 24 w 47"/>
                <a:gd name="T23" fmla="*/ 2 h 47"/>
                <a:gd name="T24" fmla="*/ 24 w 47"/>
                <a:gd name="T25" fmla="*/ 0 h 47"/>
                <a:gd name="T26" fmla="*/ 0 w 47"/>
                <a:gd name="T27" fmla="*/ 0 h 47"/>
                <a:gd name="T28" fmla="*/ 24 w 47"/>
                <a:gd name="T29" fmla="*/ 0 h 47"/>
                <a:gd name="T30" fmla="*/ 24 w 47"/>
                <a:gd name="T31" fmla="*/ 2 h 47"/>
                <a:gd name="T32" fmla="*/ 1 w 47"/>
                <a:gd name="T33" fmla="*/ 2 h 47"/>
                <a:gd name="T34" fmla="*/ 1 w 47"/>
                <a:gd name="T35" fmla="*/ 46 h 47"/>
                <a:gd name="T36" fmla="*/ 24 w 47"/>
                <a:gd name="T37" fmla="*/ 46 h 47"/>
                <a:gd name="T38" fmla="*/ 24 w 47"/>
                <a:gd name="T39" fmla="*/ 47 h 47"/>
                <a:gd name="T40" fmla="*/ 0 w 47"/>
                <a:gd name="T41" fmla="*/ 47 h 47"/>
                <a:gd name="T42" fmla="*/ 0 w 47"/>
                <a:gd name="T43" fmla="*/ 47 h 47"/>
                <a:gd name="T44" fmla="*/ 0 w 47"/>
                <a:gd name="T45" fmla="*/ 47 h 47"/>
                <a:gd name="T46" fmla="*/ 0 w 47"/>
                <a:gd name="T47" fmla="*/ 0 h 47"/>
                <a:gd name="T48" fmla="*/ 0 w 47"/>
                <a:gd name="T49" fmla="*/ 0 h 47"/>
                <a:gd name="T50" fmla="*/ 0 w 47"/>
                <a:gd name="T51"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7">
                  <a:moveTo>
                    <a:pt x="24" y="0"/>
                  </a:moveTo>
                  <a:lnTo>
                    <a:pt x="47" y="0"/>
                  </a:lnTo>
                  <a:lnTo>
                    <a:pt x="47" y="0"/>
                  </a:lnTo>
                  <a:lnTo>
                    <a:pt x="47" y="0"/>
                  </a:lnTo>
                  <a:lnTo>
                    <a:pt x="47" y="47"/>
                  </a:lnTo>
                  <a:lnTo>
                    <a:pt x="47" y="47"/>
                  </a:lnTo>
                  <a:lnTo>
                    <a:pt x="47" y="47"/>
                  </a:lnTo>
                  <a:lnTo>
                    <a:pt x="24" y="47"/>
                  </a:lnTo>
                  <a:lnTo>
                    <a:pt x="24" y="46"/>
                  </a:lnTo>
                  <a:lnTo>
                    <a:pt x="46" y="46"/>
                  </a:lnTo>
                  <a:lnTo>
                    <a:pt x="46" y="2"/>
                  </a:lnTo>
                  <a:lnTo>
                    <a:pt x="24" y="2"/>
                  </a:lnTo>
                  <a:lnTo>
                    <a:pt x="24" y="0"/>
                  </a:lnTo>
                  <a:close/>
                  <a:moveTo>
                    <a:pt x="0" y="0"/>
                  </a:moveTo>
                  <a:lnTo>
                    <a:pt x="24" y="0"/>
                  </a:lnTo>
                  <a:lnTo>
                    <a:pt x="24" y="2"/>
                  </a:lnTo>
                  <a:lnTo>
                    <a:pt x="1" y="2"/>
                  </a:lnTo>
                  <a:lnTo>
                    <a:pt x="1" y="46"/>
                  </a:lnTo>
                  <a:lnTo>
                    <a:pt x="24" y="46"/>
                  </a:lnTo>
                  <a:lnTo>
                    <a:pt x="24" y="47"/>
                  </a:lnTo>
                  <a:lnTo>
                    <a:pt x="0" y="47"/>
                  </a:lnTo>
                  <a:lnTo>
                    <a:pt x="0" y="47"/>
                  </a:lnTo>
                  <a:lnTo>
                    <a:pt x="0" y="47"/>
                  </a:lnTo>
                  <a:lnTo>
                    <a:pt x="0" y="0"/>
                  </a:lnTo>
                  <a:lnTo>
                    <a:pt x="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28" name="Rectangle 1318"/>
            <p:cNvSpPr>
              <a:spLocks noChangeArrowheads="1"/>
            </p:cNvSpPr>
            <p:nvPr/>
          </p:nvSpPr>
          <p:spPr bwMode="auto">
            <a:xfrm>
              <a:off x="1240630" y="5373849"/>
              <a:ext cx="73025" cy="74613"/>
            </a:xfrm>
            <a:prstGeom prst="rect">
              <a:avLst/>
            </a:prstGeom>
            <a:solidFill>
              <a:srgbClr val="EE2D3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29" name="Freeform 1319"/>
            <p:cNvSpPr>
              <a:spLocks noEditPoints="1"/>
            </p:cNvSpPr>
            <p:nvPr/>
          </p:nvSpPr>
          <p:spPr bwMode="auto">
            <a:xfrm>
              <a:off x="1240630" y="5373849"/>
              <a:ext cx="73025" cy="74613"/>
            </a:xfrm>
            <a:custGeom>
              <a:avLst/>
              <a:gdLst>
                <a:gd name="T0" fmla="*/ 23 w 46"/>
                <a:gd name="T1" fmla="*/ 0 h 47"/>
                <a:gd name="T2" fmla="*/ 46 w 46"/>
                <a:gd name="T3" fmla="*/ 0 h 47"/>
                <a:gd name="T4" fmla="*/ 46 w 46"/>
                <a:gd name="T5" fmla="*/ 0 h 47"/>
                <a:gd name="T6" fmla="*/ 46 w 46"/>
                <a:gd name="T7" fmla="*/ 0 h 47"/>
                <a:gd name="T8" fmla="*/ 46 w 46"/>
                <a:gd name="T9" fmla="*/ 47 h 47"/>
                <a:gd name="T10" fmla="*/ 46 w 46"/>
                <a:gd name="T11" fmla="*/ 47 h 47"/>
                <a:gd name="T12" fmla="*/ 46 w 46"/>
                <a:gd name="T13" fmla="*/ 47 h 47"/>
                <a:gd name="T14" fmla="*/ 23 w 46"/>
                <a:gd name="T15" fmla="*/ 47 h 47"/>
                <a:gd name="T16" fmla="*/ 23 w 46"/>
                <a:gd name="T17" fmla="*/ 46 h 47"/>
                <a:gd name="T18" fmla="*/ 46 w 46"/>
                <a:gd name="T19" fmla="*/ 46 h 47"/>
                <a:gd name="T20" fmla="*/ 46 w 46"/>
                <a:gd name="T21" fmla="*/ 2 h 47"/>
                <a:gd name="T22" fmla="*/ 23 w 46"/>
                <a:gd name="T23" fmla="*/ 2 h 47"/>
                <a:gd name="T24" fmla="*/ 23 w 46"/>
                <a:gd name="T25" fmla="*/ 0 h 47"/>
                <a:gd name="T26" fmla="*/ 0 w 46"/>
                <a:gd name="T27" fmla="*/ 0 h 47"/>
                <a:gd name="T28" fmla="*/ 23 w 46"/>
                <a:gd name="T29" fmla="*/ 0 h 47"/>
                <a:gd name="T30" fmla="*/ 23 w 46"/>
                <a:gd name="T31" fmla="*/ 2 h 47"/>
                <a:gd name="T32" fmla="*/ 0 w 46"/>
                <a:gd name="T33" fmla="*/ 2 h 47"/>
                <a:gd name="T34" fmla="*/ 0 w 46"/>
                <a:gd name="T35" fmla="*/ 46 h 47"/>
                <a:gd name="T36" fmla="*/ 23 w 46"/>
                <a:gd name="T37" fmla="*/ 46 h 47"/>
                <a:gd name="T38" fmla="*/ 23 w 46"/>
                <a:gd name="T39" fmla="*/ 47 h 47"/>
                <a:gd name="T40" fmla="*/ 0 w 46"/>
                <a:gd name="T41" fmla="*/ 47 h 47"/>
                <a:gd name="T42" fmla="*/ 0 w 46"/>
                <a:gd name="T43" fmla="*/ 47 h 47"/>
                <a:gd name="T44" fmla="*/ 0 w 46"/>
                <a:gd name="T45" fmla="*/ 47 h 47"/>
                <a:gd name="T46" fmla="*/ 0 w 46"/>
                <a:gd name="T47" fmla="*/ 0 h 47"/>
                <a:gd name="T48" fmla="*/ 0 w 46"/>
                <a:gd name="T49" fmla="*/ 0 h 47"/>
                <a:gd name="T50" fmla="*/ 0 w 46"/>
                <a:gd name="T51"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6" h="47">
                  <a:moveTo>
                    <a:pt x="23" y="0"/>
                  </a:moveTo>
                  <a:lnTo>
                    <a:pt x="46" y="0"/>
                  </a:lnTo>
                  <a:lnTo>
                    <a:pt x="46" y="0"/>
                  </a:lnTo>
                  <a:lnTo>
                    <a:pt x="46" y="0"/>
                  </a:lnTo>
                  <a:lnTo>
                    <a:pt x="46" y="47"/>
                  </a:lnTo>
                  <a:lnTo>
                    <a:pt x="46" y="47"/>
                  </a:lnTo>
                  <a:lnTo>
                    <a:pt x="46" y="47"/>
                  </a:lnTo>
                  <a:lnTo>
                    <a:pt x="23" y="47"/>
                  </a:lnTo>
                  <a:lnTo>
                    <a:pt x="23" y="46"/>
                  </a:lnTo>
                  <a:lnTo>
                    <a:pt x="46" y="46"/>
                  </a:lnTo>
                  <a:lnTo>
                    <a:pt x="46" y="2"/>
                  </a:lnTo>
                  <a:lnTo>
                    <a:pt x="23" y="2"/>
                  </a:lnTo>
                  <a:lnTo>
                    <a:pt x="23" y="0"/>
                  </a:lnTo>
                  <a:close/>
                  <a:moveTo>
                    <a:pt x="0" y="0"/>
                  </a:moveTo>
                  <a:lnTo>
                    <a:pt x="23" y="0"/>
                  </a:lnTo>
                  <a:lnTo>
                    <a:pt x="23" y="2"/>
                  </a:lnTo>
                  <a:lnTo>
                    <a:pt x="0" y="2"/>
                  </a:lnTo>
                  <a:lnTo>
                    <a:pt x="0" y="46"/>
                  </a:lnTo>
                  <a:lnTo>
                    <a:pt x="23" y="46"/>
                  </a:lnTo>
                  <a:lnTo>
                    <a:pt x="23" y="47"/>
                  </a:lnTo>
                  <a:lnTo>
                    <a:pt x="0" y="47"/>
                  </a:lnTo>
                  <a:lnTo>
                    <a:pt x="0" y="47"/>
                  </a:lnTo>
                  <a:lnTo>
                    <a:pt x="0" y="47"/>
                  </a:lnTo>
                  <a:lnTo>
                    <a:pt x="0" y="0"/>
                  </a:lnTo>
                  <a:lnTo>
                    <a:pt x="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30" name="Rectangle 1320"/>
            <p:cNvSpPr>
              <a:spLocks noChangeArrowheads="1"/>
            </p:cNvSpPr>
            <p:nvPr/>
          </p:nvSpPr>
          <p:spPr bwMode="auto">
            <a:xfrm>
              <a:off x="800893" y="5448461"/>
              <a:ext cx="73025" cy="73025"/>
            </a:xfrm>
            <a:prstGeom prst="rect">
              <a:avLst/>
            </a:prstGeom>
            <a:solidFill>
              <a:srgbClr val="F69A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31" name="Freeform 1321"/>
            <p:cNvSpPr>
              <a:spLocks noEditPoints="1"/>
            </p:cNvSpPr>
            <p:nvPr/>
          </p:nvSpPr>
          <p:spPr bwMode="auto">
            <a:xfrm>
              <a:off x="800893" y="5446874"/>
              <a:ext cx="74613" cy="74613"/>
            </a:xfrm>
            <a:custGeom>
              <a:avLst/>
              <a:gdLst>
                <a:gd name="T0" fmla="*/ 23 w 47"/>
                <a:gd name="T1" fmla="*/ 47 h 47"/>
                <a:gd name="T2" fmla="*/ 46 w 47"/>
                <a:gd name="T3" fmla="*/ 47 h 47"/>
                <a:gd name="T4" fmla="*/ 46 w 47"/>
                <a:gd name="T5" fmla="*/ 1 h 47"/>
                <a:gd name="T6" fmla="*/ 23 w 47"/>
                <a:gd name="T7" fmla="*/ 1 h 47"/>
                <a:gd name="T8" fmla="*/ 23 w 47"/>
                <a:gd name="T9" fmla="*/ 0 h 47"/>
                <a:gd name="T10" fmla="*/ 46 w 47"/>
                <a:gd name="T11" fmla="*/ 0 h 47"/>
                <a:gd name="T12" fmla="*/ 47 w 47"/>
                <a:gd name="T13" fmla="*/ 0 h 47"/>
                <a:gd name="T14" fmla="*/ 47 w 47"/>
                <a:gd name="T15" fmla="*/ 1 h 47"/>
                <a:gd name="T16" fmla="*/ 47 w 47"/>
                <a:gd name="T17" fmla="*/ 47 h 47"/>
                <a:gd name="T18" fmla="*/ 47 w 47"/>
                <a:gd name="T19" fmla="*/ 47 h 47"/>
                <a:gd name="T20" fmla="*/ 46 w 47"/>
                <a:gd name="T21" fmla="*/ 47 h 47"/>
                <a:gd name="T22" fmla="*/ 23 w 47"/>
                <a:gd name="T23" fmla="*/ 47 h 47"/>
                <a:gd name="T24" fmla="*/ 23 w 47"/>
                <a:gd name="T25" fmla="*/ 47 h 47"/>
                <a:gd name="T26" fmla="*/ 0 w 47"/>
                <a:gd name="T27" fmla="*/ 47 h 47"/>
                <a:gd name="T28" fmla="*/ 23 w 47"/>
                <a:gd name="T29" fmla="*/ 47 h 47"/>
                <a:gd name="T30" fmla="*/ 23 w 47"/>
                <a:gd name="T31" fmla="*/ 47 h 47"/>
                <a:gd name="T32" fmla="*/ 0 w 47"/>
                <a:gd name="T33" fmla="*/ 47 h 47"/>
                <a:gd name="T34" fmla="*/ 0 w 47"/>
                <a:gd name="T35" fmla="*/ 47 h 47"/>
                <a:gd name="T36" fmla="*/ 0 w 47"/>
                <a:gd name="T37" fmla="*/ 47 h 47"/>
                <a:gd name="T38" fmla="*/ 0 w 47"/>
                <a:gd name="T39" fmla="*/ 1 h 47"/>
                <a:gd name="T40" fmla="*/ 0 w 47"/>
                <a:gd name="T41" fmla="*/ 0 h 47"/>
                <a:gd name="T42" fmla="*/ 0 w 47"/>
                <a:gd name="T43" fmla="*/ 0 h 47"/>
                <a:gd name="T44" fmla="*/ 23 w 47"/>
                <a:gd name="T45" fmla="*/ 0 h 47"/>
                <a:gd name="T46" fmla="*/ 23 w 47"/>
                <a:gd name="T47" fmla="*/ 1 h 47"/>
                <a:gd name="T48" fmla="*/ 0 w 47"/>
                <a:gd name="T49" fmla="*/ 1 h 47"/>
                <a:gd name="T50" fmla="*/ 0 w 47"/>
                <a:gd name="T51" fmla="*/ 4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7">
                  <a:moveTo>
                    <a:pt x="23" y="47"/>
                  </a:moveTo>
                  <a:lnTo>
                    <a:pt x="46" y="47"/>
                  </a:lnTo>
                  <a:lnTo>
                    <a:pt x="46" y="1"/>
                  </a:lnTo>
                  <a:lnTo>
                    <a:pt x="23" y="1"/>
                  </a:lnTo>
                  <a:lnTo>
                    <a:pt x="23" y="0"/>
                  </a:lnTo>
                  <a:lnTo>
                    <a:pt x="46" y="0"/>
                  </a:lnTo>
                  <a:lnTo>
                    <a:pt x="47" y="0"/>
                  </a:lnTo>
                  <a:lnTo>
                    <a:pt x="47" y="1"/>
                  </a:lnTo>
                  <a:lnTo>
                    <a:pt x="47" y="47"/>
                  </a:lnTo>
                  <a:lnTo>
                    <a:pt x="47" y="47"/>
                  </a:lnTo>
                  <a:lnTo>
                    <a:pt x="46" y="47"/>
                  </a:lnTo>
                  <a:lnTo>
                    <a:pt x="23" y="47"/>
                  </a:lnTo>
                  <a:lnTo>
                    <a:pt x="23" y="47"/>
                  </a:lnTo>
                  <a:close/>
                  <a:moveTo>
                    <a:pt x="0" y="47"/>
                  </a:moveTo>
                  <a:lnTo>
                    <a:pt x="23" y="47"/>
                  </a:lnTo>
                  <a:lnTo>
                    <a:pt x="23" y="47"/>
                  </a:lnTo>
                  <a:lnTo>
                    <a:pt x="0" y="47"/>
                  </a:lnTo>
                  <a:lnTo>
                    <a:pt x="0" y="47"/>
                  </a:lnTo>
                  <a:lnTo>
                    <a:pt x="0" y="47"/>
                  </a:lnTo>
                  <a:lnTo>
                    <a:pt x="0" y="1"/>
                  </a:lnTo>
                  <a:lnTo>
                    <a:pt x="0" y="0"/>
                  </a:lnTo>
                  <a:lnTo>
                    <a:pt x="0" y="0"/>
                  </a:lnTo>
                  <a:lnTo>
                    <a:pt x="23" y="0"/>
                  </a:lnTo>
                  <a:lnTo>
                    <a:pt x="23" y="1"/>
                  </a:lnTo>
                  <a:lnTo>
                    <a:pt x="0" y="1"/>
                  </a:lnTo>
                  <a:lnTo>
                    <a:pt x="0" y="4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32" name="Rectangle 1322"/>
            <p:cNvSpPr>
              <a:spLocks noChangeArrowheads="1"/>
            </p:cNvSpPr>
            <p:nvPr/>
          </p:nvSpPr>
          <p:spPr bwMode="auto">
            <a:xfrm>
              <a:off x="948530" y="5448461"/>
              <a:ext cx="71438" cy="73025"/>
            </a:xfrm>
            <a:prstGeom prst="rect">
              <a:avLst/>
            </a:prstGeom>
            <a:solidFill>
              <a:srgbClr val="F69A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33" name="Freeform 1323"/>
            <p:cNvSpPr>
              <a:spLocks noEditPoints="1"/>
            </p:cNvSpPr>
            <p:nvPr/>
          </p:nvSpPr>
          <p:spPr bwMode="auto">
            <a:xfrm>
              <a:off x="945355" y="5446874"/>
              <a:ext cx="74613" cy="74613"/>
            </a:xfrm>
            <a:custGeom>
              <a:avLst/>
              <a:gdLst>
                <a:gd name="T0" fmla="*/ 24 w 47"/>
                <a:gd name="T1" fmla="*/ 47 h 47"/>
                <a:gd name="T2" fmla="*/ 47 w 47"/>
                <a:gd name="T3" fmla="*/ 47 h 47"/>
                <a:gd name="T4" fmla="*/ 47 w 47"/>
                <a:gd name="T5" fmla="*/ 1 h 47"/>
                <a:gd name="T6" fmla="*/ 24 w 47"/>
                <a:gd name="T7" fmla="*/ 1 h 47"/>
                <a:gd name="T8" fmla="*/ 24 w 47"/>
                <a:gd name="T9" fmla="*/ 0 h 47"/>
                <a:gd name="T10" fmla="*/ 47 w 47"/>
                <a:gd name="T11" fmla="*/ 0 h 47"/>
                <a:gd name="T12" fmla="*/ 47 w 47"/>
                <a:gd name="T13" fmla="*/ 0 h 47"/>
                <a:gd name="T14" fmla="*/ 47 w 47"/>
                <a:gd name="T15" fmla="*/ 1 h 47"/>
                <a:gd name="T16" fmla="*/ 47 w 47"/>
                <a:gd name="T17" fmla="*/ 47 h 47"/>
                <a:gd name="T18" fmla="*/ 47 w 47"/>
                <a:gd name="T19" fmla="*/ 47 h 47"/>
                <a:gd name="T20" fmla="*/ 47 w 47"/>
                <a:gd name="T21" fmla="*/ 47 h 47"/>
                <a:gd name="T22" fmla="*/ 24 w 47"/>
                <a:gd name="T23" fmla="*/ 47 h 47"/>
                <a:gd name="T24" fmla="*/ 24 w 47"/>
                <a:gd name="T25" fmla="*/ 47 h 47"/>
                <a:gd name="T26" fmla="*/ 2 w 47"/>
                <a:gd name="T27" fmla="*/ 47 h 47"/>
                <a:gd name="T28" fmla="*/ 24 w 47"/>
                <a:gd name="T29" fmla="*/ 47 h 47"/>
                <a:gd name="T30" fmla="*/ 24 w 47"/>
                <a:gd name="T31" fmla="*/ 47 h 47"/>
                <a:gd name="T32" fmla="*/ 2 w 47"/>
                <a:gd name="T33" fmla="*/ 47 h 47"/>
                <a:gd name="T34" fmla="*/ 0 w 47"/>
                <a:gd name="T35" fmla="*/ 47 h 47"/>
                <a:gd name="T36" fmla="*/ 0 w 47"/>
                <a:gd name="T37" fmla="*/ 47 h 47"/>
                <a:gd name="T38" fmla="*/ 0 w 47"/>
                <a:gd name="T39" fmla="*/ 1 h 47"/>
                <a:gd name="T40" fmla="*/ 0 w 47"/>
                <a:gd name="T41" fmla="*/ 0 h 47"/>
                <a:gd name="T42" fmla="*/ 2 w 47"/>
                <a:gd name="T43" fmla="*/ 0 h 47"/>
                <a:gd name="T44" fmla="*/ 24 w 47"/>
                <a:gd name="T45" fmla="*/ 0 h 47"/>
                <a:gd name="T46" fmla="*/ 24 w 47"/>
                <a:gd name="T47" fmla="*/ 1 h 47"/>
                <a:gd name="T48" fmla="*/ 2 w 47"/>
                <a:gd name="T49" fmla="*/ 1 h 47"/>
                <a:gd name="T50" fmla="*/ 2 w 47"/>
                <a:gd name="T51" fmla="*/ 4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7">
                  <a:moveTo>
                    <a:pt x="24" y="47"/>
                  </a:moveTo>
                  <a:lnTo>
                    <a:pt x="47" y="47"/>
                  </a:lnTo>
                  <a:lnTo>
                    <a:pt x="47" y="1"/>
                  </a:lnTo>
                  <a:lnTo>
                    <a:pt x="24" y="1"/>
                  </a:lnTo>
                  <a:lnTo>
                    <a:pt x="24" y="0"/>
                  </a:lnTo>
                  <a:lnTo>
                    <a:pt x="47" y="0"/>
                  </a:lnTo>
                  <a:lnTo>
                    <a:pt x="47" y="0"/>
                  </a:lnTo>
                  <a:lnTo>
                    <a:pt x="47" y="1"/>
                  </a:lnTo>
                  <a:lnTo>
                    <a:pt x="47" y="47"/>
                  </a:lnTo>
                  <a:lnTo>
                    <a:pt x="47" y="47"/>
                  </a:lnTo>
                  <a:lnTo>
                    <a:pt x="47" y="47"/>
                  </a:lnTo>
                  <a:lnTo>
                    <a:pt x="24" y="47"/>
                  </a:lnTo>
                  <a:lnTo>
                    <a:pt x="24" y="47"/>
                  </a:lnTo>
                  <a:close/>
                  <a:moveTo>
                    <a:pt x="2" y="47"/>
                  </a:moveTo>
                  <a:lnTo>
                    <a:pt x="24" y="47"/>
                  </a:lnTo>
                  <a:lnTo>
                    <a:pt x="24" y="47"/>
                  </a:lnTo>
                  <a:lnTo>
                    <a:pt x="2" y="47"/>
                  </a:lnTo>
                  <a:lnTo>
                    <a:pt x="0" y="47"/>
                  </a:lnTo>
                  <a:lnTo>
                    <a:pt x="0" y="47"/>
                  </a:lnTo>
                  <a:lnTo>
                    <a:pt x="0" y="1"/>
                  </a:lnTo>
                  <a:lnTo>
                    <a:pt x="0" y="0"/>
                  </a:lnTo>
                  <a:lnTo>
                    <a:pt x="2" y="0"/>
                  </a:lnTo>
                  <a:lnTo>
                    <a:pt x="24" y="0"/>
                  </a:lnTo>
                  <a:lnTo>
                    <a:pt x="24" y="1"/>
                  </a:lnTo>
                  <a:lnTo>
                    <a:pt x="2" y="1"/>
                  </a:lnTo>
                  <a:lnTo>
                    <a:pt x="2" y="4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34" name="Rectangle 1324"/>
            <p:cNvSpPr>
              <a:spLocks noChangeArrowheads="1"/>
            </p:cNvSpPr>
            <p:nvPr/>
          </p:nvSpPr>
          <p:spPr bwMode="auto">
            <a:xfrm>
              <a:off x="1019968" y="5448461"/>
              <a:ext cx="73025" cy="73025"/>
            </a:xfrm>
            <a:prstGeom prst="rect">
              <a:avLst/>
            </a:prstGeom>
            <a:solidFill>
              <a:srgbClr val="F69A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35" name="Freeform 1325"/>
            <p:cNvSpPr>
              <a:spLocks noEditPoints="1"/>
            </p:cNvSpPr>
            <p:nvPr/>
          </p:nvSpPr>
          <p:spPr bwMode="auto">
            <a:xfrm>
              <a:off x="1019968" y="5446874"/>
              <a:ext cx="74613" cy="74613"/>
            </a:xfrm>
            <a:custGeom>
              <a:avLst/>
              <a:gdLst>
                <a:gd name="T0" fmla="*/ 46 w 47"/>
                <a:gd name="T1" fmla="*/ 47 h 47"/>
                <a:gd name="T2" fmla="*/ 24 w 47"/>
                <a:gd name="T3" fmla="*/ 47 h 47"/>
                <a:gd name="T4" fmla="*/ 24 w 47"/>
                <a:gd name="T5" fmla="*/ 47 h 47"/>
                <a:gd name="T6" fmla="*/ 46 w 47"/>
                <a:gd name="T7" fmla="*/ 47 h 47"/>
                <a:gd name="T8" fmla="*/ 46 w 47"/>
                <a:gd name="T9" fmla="*/ 1 h 47"/>
                <a:gd name="T10" fmla="*/ 24 w 47"/>
                <a:gd name="T11" fmla="*/ 1 h 47"/>
                <a:gd name="T12" fmla="*/ 24 w 47"/>
                <a:gd name="T13" fmla="*/ 0 h 47"/>
                <a:gd name="T14" fmla="*/ 46 w 47"/>
                <a:gd name="T15" fmla="*/ 0 h 47"/>
                <a:gd name="T16" fmla="*/ 47 w 47"/>
                <a:gd name="T17" fmla="*/ 0 h 47"/>
                <a:gd name="T18" fmla="*/ 47 w 47"/>
                <a:gd name="T19" fmla="*/ 1 h 47"/>
                <a:gd name="T20" fmla="*/ 47 w 47"/>
                <a:gd name="T21" fmla="*/ 47 h 47"/>
                <a:gd name="T22" fmla="*/ 47 w 47"/>
                <a:gd name="T23" fmla="*/ 47 h 47"/>
                <a:gd name="T24" fmla="*/ 46 w 47"/>
                <a:gd name="T25" fmla="*/ 47 h 47"/>
                <a:gd name="T26" fmla="*/ 24 w 47"/>
                <a:gd name="T27" fmla="*/ 47 h 47"/>
                <a:gd name="T28" fmla="*/ 0 w 47"/>
                <a:gd name="T29" fmla="*/ 47 h 47"/>
                <a:gd name="T30" fmla="*/ 0 w 47"/>
                <a:gd name="T31" fmla="*/ 47 h 47"/>
                <a:gd name="T32" fmla="*/ 0 w 47"/>
                <a:gd name="T33" fmla="*/ 47 h 47"/>
                <a:gd name="T34" fmla="*/ 0 w 47"/>
                <a:gd name="T35" fmla="*/ 1 h 47"/>
                <a:gd name="T36" fmla="*/ 0 w 47"/>
                <a:gd name="T37" fmla="*/ 0 h 47"/>
                <a:gd name="T38" fmla="*/ 0 w 47"/>
                <a:gd name="T39" fmla="*/ 0 h 47"/>
                <a:gd name="T40" fmla="*/ 24 w 47"/>
                <a:gd name="T41" fmla="*/ 0 h 47"/>
                <a:gd name="T42" fmla="*/ 24 w 47"/>
                <a:gd name="T43" fmla="*/ 1 h 47"/>
                <a:gd name="T44" fmla="*/ 0 w 47"/>
                <a:gd name="T45" fmla="*/ 1 h 47"/>
                <a:gd name="T46" fmla="*/ 0 w 47"/>
                <a:gd name="T47" fmla="*/ 47 h 47"/>
                <a:gd name="T48" fmla="*/ 24 w 47"/>
                <a:gd name="T49" fmla="*/ 47 h 47"/>
                <a:gd name="T50" fmla="*/ 24 w 47"/>
                <a:gd name="T51" fmla="*/ 4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7">
                  <a:moveTo>
                    <a:pt x="46" y="47"/>
                  </a:moveTo>
                  <a:lnTo>
                    <a:pt x="24" y="47"/>
                  </a:lnTo>
                  <a:lnTo>
                    <a:pt x="24" y="47"/>
                  </a:lnTo>
                  <a:lnTo>
                    <a:pt x="46" y="47"/>
                  </a:lnTo>
                  <a:lnTo>
                    <a:pt x="46" y="1"/>
                  </a:lnTo>
                  <a:lnTo>
                    <a:pt x="24" y="1"/>
                  </a:lnTo>
                  <a:lnTo>
                    <a:pt x="24" y="0"/>
                  </a:lnTo>
                  <a:lnTo>
                    <a:pt x="46" y="0"/>
                  </a:lnTo>
                  <a:lnTo>
                    <a:pt x="47" y="0"/>
                  </a:lnTo>
                  <a:lnTo>
                    <a:pt x="47" y="1"/>
                  </a:lnTo>
                  <a:lnTo>
                    <a:pt x="47" y="47"/>
                  </a:lnTo>
                  <a:lnTo>
                    <a:pt x="47" y="47"/>
                  </a:lnTo>
                  <a:lnTo>
                    <a:pt x="46" y="47"/>
                  </a:lnTo>
                  <a:close/>
                  <a:moveTo>
                    <a:pt x="24" y="47"/>
                  </a:moveTo>
                  <a:lnTo>
                    <a:pt x="0" y="47"/>
                  </a:lnTo>
                  <a:lnTo>
                    <a:pt x="0" y="47"/>
                  </a:lnTo>
                  <a:lnTo>
                    <a:pt x="0" y="47"/>
                  </a:lnTo>
                  <a:lnTo>
                    <a:pt x="0" y="1"/>
                  </a:lnTo>
                  <a:lnTo>
                    <a:pt x="0" y="0"/>
                  </a:lnTo>
                  <a:lnTo>
                    <a:pt x="0" y="0"/>
                  </a:lnTo>
                  <a:lnTo>
                    <a:pt x="24" y="0"/>
                  </a:lnTo>
                  <a:lnTo>
                    <a:pt x="24" y="1"/>
                  </a:lnTo>
                  <a:lnTo>
                    <a:pt x="0" y="1"/>
                  </a:lnTo>
                  <a:lnTo>
                    <a:pt x="0" y="47"/>
                  </a:lnTo>
                  <a:lnTo>
                    <a:pt x="24" y="47"/>
                  </a:lnTo>
                  <a:lnTo>
                    <a:pt x="24" y="4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36" name="Rectangle 1326"/>
            <p:cNvSpPr>
              <a:spLocks noChangeArrowheads="1"/>
            </p:cNvSpPr>
            <p:nvPr/>
          </p:nvSpPr>
          <p:spPr bwMode="auto">
            <a:xfrm>
              <a:off x="1092993" y="5448461"/>
              <a:ext cx="74613" cy="73025"/>
            </a:xfrm>
            <a:prstGeom prst="rect">
              <a:avLst/>
            </a:prstGeom>
            <a:solidFill>
              <a:srgbClr val="F69A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37" name="Freeform 1327"/>
            <p:cNvSpPr>
              <a:spLocks noEditPoints="1"/>
            </p:cNvSpPr>
            <p:nvPr/>
          </p:nvSpPr>
          <p:spPr bwMode="auto">
            <a:xfrm>
              <a:off x="1092993" y="5446874"/>
              <a:ext cx="74613" cy="74613"/>
            </a:xfrm>
            <a:custGeom>
              <a:avLst/>
              <a:gdLst>
                <a:gd name="T0" fmla="*/ 24 w 47"/>
                <a:gd name="T1" fmla="*/ 47 h 47"/>
                <a:gd name="T2" fmla="*/ 46 w 47"/>
                <a:gd name="T3" fmla="*/ 47 h 47"/>
                <a:gd name="T4" fmla="*/ 46 w 47"/>
                <a:gd name="T5" fmla="*/ 1 h 47"/>
                <a:gd name="T6" fmla="*/ 24 w 47"/>
                <a:gd name="T7" fmla="*/ 1 h 47"/>
                <a:gd name="T8" fmla="*/ 24 w 47"/>
                <a:gd name="T9" fmla="*/ 0 h 47"/>
                <a:gd name="T10" fmla="*/ 47 w 47"/>
                <a:gd name="T11" fmla="*/ 0 h 47"/>
                <a:gd name="T12" fmla="*/ 47 w 47"/>
                <a:gd name="T13" fmla="*/ 0 h 47"/>
                <a:gd name="T14" fmla="*/ 47 w 47"/>
                <a:gd name="T15" fmla="*/ 1 h 47"/>
                <a:gd name="T16" fmla="*/ 47 w 47"/>
                <a:gd name="T17" fmla="*/ 47 h 47"/>
                <a:gd name="T18" fmla="*/ 47 w 47"/>
                <a:gd name="T19" fmla="*/ 47 h 47"/>
                <a:gd name="T20" fmla="*/ 47 w 47"/>
                <a:gd name="T21" fmla="*/ 47 h 47"/>
                <a:gd name="T22" fmla="*/ 24 w 47"/>
                <a:gd name="T23" fmla="*/ 47 h 47"/>
                <a:gd name="T24" fmla="*/ 24 w 47"/>
                <a:gd name="T25" fmla="*/ 47 h 47"/>
                <a:gd name="T26" fmla="*/ 1 w 47"/>
                <a:gd name="T27" fmla="*/ 47 h 47"/>
                <a:gd name="T28" fmla="*/ 24 w 47"/>
                <a:gd name="T29" fmla="*/ 47 h 47"/>
                <a:gd name="T30" fmla="*/ 24 w 47"/>
                <a:gd name="T31" fmla="*/ 47 h 47"/>
                <a:gd name="T32" fmla="*/ 0 w 47"/>
                <a:gd name="T33" fmla="*/ 47 h 47"/>
                <a:gd name="T34" fmla="*/ 0 w 47"/>
                <a:gd name="T35" fmla="*/ 47 h 47"/>
                <a:gd name="T36" fmla="*/ 0 w 47"/>
                <a:gd name="T37" fmla="*/ 47 h 47"/>
                <a:gd name="T38" fmla="*/ 0 w 47"/>
                <a:gd name="T39" fmla="*/ 1 h 47"/>
                <a:gd name="T40" fmla="*/ 0 w 47"/>
                <a:gd name="T41" fmla="*/ 0 h 47"/>
                <a:gd name="T42" fmla="*/ 0 w 47"/>
                <a:gd name="T43" fmla="*/ 0 h 47"/>
                <a:gd name="T44" fmla="*/ 24 w 47"/>
                <a:gd name="T45" fmla="*/ 0 h 47"/>
                <a:gd name="T46" fmla="*/ 24 w 47"/>
                <a:gd name="T47" fmla="*/ 1 h 47"/>
                <a:gd name="T48" fmla="*/ 1 w 47"/>
                <a:gd name="T49" fmla="*/ 1 h 47"/>
                <a:gd name="T50" fmla="*/ 1 w 47"/>
                <a:gd name="T51" fmla="*/ 4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7">
                  <a:moveTo>
                    <a:pt x="24" y="47"/>
                  </a:moveTo>
                  <a:lnTo>
                    <a:pt x="46" y="47"/>
                  </a:lnTo>
                  <a:lnTo>
                    <a:pt x="46" y="1"/>
                  </a:lnTo>
                  <a:lnTo>
                    <a:pt x="24" y="1"/>
                  </a:lnTo>
                  <a:lnTo>
                    <a:pt x="24" y="0"/>
                  </a:lnTo>
                  <a:lnTo>
                    <a:pt x="47" y="0"/>
                  </a:lnTo>
                  <a:lnTo>
                    <a:pt x="47" y="0"/>
                  </a:lnTo>
                  <a:lnTo>
                    <a:pt x="47" y="1"/>
                  </a:lnTo>
                  <a:lnTo>
                    <a:pt x="47" y="47"/>
                  </a:lnTo>
                  <a:lnTo>
                    <a:pt x="47" y="47"/>
                  </a:lnTo>
                  <a:lnTo>
                    <a:pt x="47" y="47"/>
                  </a:lnTo>
                  <a:lnTo>
                    <a:pt x="24" y="47"/>
                  </a:lnTo>
                  <a:lnTo>
                    <a:pt x="24" y="47"/>
                  </a:lnTo>
                  <a:close/>
                  <a:moveTo>
                    <a:pt x="1" y="47"/>
                  </a:moveTo>
                  <a:lnTo>
                    <a:pt x="24" y="47"/>
                  </a:lnTo>
                  <a:lnTo>
                    <a:pt x="24" y="47"/>
                  </a:lnTo>
                  <a:lnTo>
                    <a:pt x="0" y="47"/>
                  </a:lnTo>
                  <a:lnTo>
                    <a:pt x="0" y="47"/>
                  </a:lnTo>
                  <a:lnTo>
                    <a:pt x="0" y="47"/>
                  </a:lnTo>
                  <a:lnTo>
                    <a:pt x="0" y="1"/>
                  </a:lnTo>
                  <a:lnTo>
                    <a:pt x="0" y="0"/>
                  </a:lnTo>
                  <a:lnTo>
                    <a:pt x="0" y="0"/>
                  </a:lnTo>
                  <a:lnTo>
                    <a:pt x="24" y="0"/>
                  </a:lnTo>
                  <a:lnTo>
                    <a:pt x="24" y="1"/>
                  </a:lnTo>
                  <a:lnTo>
                    <a:pt x="1" y="1"/>
                  </a:lnTo>
                  <a:lnTo>
                    <a:pt x="1" y="4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38" name="Rectangle 1328"/>
            <p:cNvSpPr>
              <a:spLocks noChangeArrowheads="1"/>
            </p:cNvSpPr>
            <p:nvPr/>
          </p:nvSpPr>
          <p:spPr bwMode="auto">
            <a:xfrm>
              <a:off x="1240630" y="5448461"/>
              <a:ext cx="73025" cy="73025"/>
            </a:xfrm>
            <a:prstGeom prst="rect">
              <a:avLst/>
            </a:prstGeom>
            <a:solidFill>
              <a:srgbClr val="F69A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39" name="Freeform 1329"/>
            <p:cNvSpPr>
              <a:spLocks noEditPoints="1"/>
            </p:cNvSpPr>
            <p:nvPr/>
          </p:nvSpPr>
          <p:spPr bwMode="auto">
            <a:xfrm>
              <a:off x="1240630" y="5446874"/>
              <a:ext cx="73025" cy="74613"/>
            </a:xfrm>
            <a:custGeom>
              <a:avLst/>
              <a:gdLst>
                <a:gd name="T0" fmla="*/ 23 w 46"/>
                <a:gd name="T1" fmla="*/ 47 h 47"/>
                <a:gd name="T2" fmla="*/ 46 w 46"/>
                <a:gd name="T3" fmla="*/ 47 h 47"/>
                <a:gd name="T4" fmla="*/ 46 w 46"/>
                <a:gd name="T5" fmla="*/ 1 h 47"/>
                <a:gd name="T6" fmla="*/ 23 w 46"/>
                <a:gd name="T7" fmla="*/ 1 h 47"/>
                <a:gd name="T8" fmla="*/ 23 w 46"/>
                <a:gd name="T9" fmla="*/ 0 h 47"/>
                <a:gd name="T10" fmla="*/ 46 w 46"/>
                <a:gd name="T11" fmla="*/ 0 h 47"/>
                <a:gd name="T12" fmla="*/ 46 w 46"/>
                <a:gd name="T13" fmla="*/ 0 h 47"/>
                <a:gd name="T14" fmla="*/ 46 w 46"/>
                <a:gd name="T15" fmla="*/ 1 h 47"/>
                <a:gd name="T16" fmla="*/ 46 w 46"/>
                <a:gd name="T17" fmla="*/ 47 h 47"/>
                <a:gd name="T18" fmla="*/ 46 w 46"/>
                <a:gd name="T19" fmla="*/ 47 h 47"/>
                <a:gd name="T20" fmla="*/ 46 w 46"/>
                <a:gd name="T21" fmla="*/ 47 h 47"/>
                <a:gd name="T22" fmla="*/ 23 w 46"/>
                <a:gd name="T23" fmla="*/ 47 h 47"/>
                <a:gd name="T24" fmla="*/ 23 w 46"/>
                <a:gd name="T25" fmla="*/ 47 h 47"/>
                <a:gd name="T26" fmla="*/ 0 w 46"/>
                <a:gd name="T27" fmla="*/ 47 h 47"/>
                <a:gd name="T28" fmla="*/ 23 w 46"/>
                <a:gd name="T29" fmla="*/ 47 h 47"/>
                <a:gd name="T30" fmla="*/ 23 w 46"/>
                <a:gd name="T31" fmla="*/ 47 h 47"/>
                <a:gd name="T32" fmla="*/ 0 w 46"/>
                <a:gd name="T33" fmla="*/ 47 h 47"/>
                <a:gd name="T34" fmla="*/ 0 w 46"/>
                <a:gd name="T35" fmla="*/ 47 h 47"/>
                <a:gd name="T36" fmla="*/ 0 w 46"/>
                <a:gd name="T37" fmla="*/ 47 h 47"/>
                <a:gd name="T38" fmla="*/ 0 w 46"/>
                <a:gd name="T39" fmla="*/ 1 h 47"/>
                <a:gd name="T40" fmla="*/ 0 w 46"/>
                <a:gd name="T41" fmla="*/ 0 h 47"/>
                <a:gd name="T42" fmla="*/ 0 w 46"/>
                <a:gd name="T43" fmla="*/ 0 h 47"/>
                <a:gd name="T44" fmla="*/ 23 w 46"/>
                <a:gd name="T45" fmla="*/ 0 h 47"/>
                <a:gd name="T46" fmla="*/ 23 w 46"/>
                <a:gd name="T47" fmla="*/ 1 h 47"/>
                <a:gd name="T48" fmla="*/ 0 w 46"/>
                <a:gd name="T49" fmla="*/ 1 h 47"/>
                <a:gd name="T50" fmla="*/ 0 w 46"/>
                <a:gd name="T51" fmla="*/ 4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6" h="47">
                  <a:moveTo>
                    <a:pt x="23" y="47"/>
                  </a:moveTo>
                  <a:lnTo>
                    <a:pt x="46" y="47"/>
                  </a:lnTo>
                  <a:lnTo>
                    <a:pt x="46" y="1"/>
                  </a:lnTo>
                  <a:lnTo>
                    <a:pt x="23" y="1"/>
                  </a:lnTo>
                  <a:lnTo>
                    <a:pt x="23" y="0"/>
                  </a:lnTo>
                  <a:lnTo>
                    <a:pt x="46" y="0"/>
                  </a:lnTo>
                  <a:lnTo>
                    <a:pt x="46" y="0"/>
                  </a:lnTo>
                  <a:lnTo>
                    <a:pt x="46" y="1"/>
                  </a:lnTo>
                  <a:lnTo>
                    <a:pt x="46" y="47"/>
                  </a:lnTo>
                  <a:lnTo>
                    <a:pt x="46" y="47"/>
                  </a:lnTo>
                  <a:lnTo>
                    <a:pt x="46" y="47"/>
                  </a:lnTo>
                  <a:lnTo>
                    <a:pt x="23" y="47"/>
                  </a:lnTo>
                  <a:lnTo>
                    <a:pt x="23" y="47"/>
                  </a:lnTo>
                  <a:close/>
                  <a:moveTo>
                    <a:pt x="0" y="47"/>
                  </a:moveTo>
                  <a:lnTo>
                    <a:pt x="23" y="47"/>
                  </a:lnTo>
                  <a:lnTo>
                    <a:pt x="23" y="47"/>
                  </a:lnTo>
                  <a:lnTo>
                    <a:pt x="0" y="47"/>
                  </a:lnTo>
                  <a:lnTo>
                    <a:pt x="0" y="47"/>
                  </a:lnTo>
                  <a:lnTo>
                    <a:pt x="0" y="47"/>
                  </a:lnTo>
                  <a:lnTo>
                    <a:pt x="0" y="1"/>
                  </a:lnTo>
                  <a:lnTo>
                    <a:pt x="0" y="0"/>
                  </a:lnTo>
                  <a:lnTo>
                    <a:pt x="0" y="0"/>
                  </a:lnTo>
                  <a:lnTo>
                    <a:pt x="23" y="0"/>
                  </a:lnTo>
                  <a:lnTo>
                    <a:pt x="23" y="1"/>
                  </a:lnTo>
                  <a:lnTo>
                    <a:pt x="0" y="1"/>
                  </a:lnTo>
                  <a:lnTo>
                    <a:pt x="0" y="4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40" name="Rectangle 1330"/>
            <p:cNvSpPr>
              <a:spLocks noChangeArrowheads="1"/>
            </p:cNvSpPr>
            <p:nvPr/>
          </p:nvSpPr>
          <p:spPr bwMode="auto">
            <a:xfrm>
              <a:off x="948530" y="5594511"/>
              <a:ext cx="71438" cy="74613"/>
            </a:xfrm>
            <a:prstGeom prst="rect">
              <a:avLst/>
            </a:prstGeom>
            <a:solidFill>
              <a:srgbClr val="249AB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41" name="Freeform 1331"/>
            <p:cNvSpPr>
              <a:spLocks noEditPoints="1"/>
            </p:cNvSpPr>
            <p:nvPr/>
          </p:nvSpPr>
          <p:spPr bwMode="auto">
            <a:xfrm>
              <a:off x="945355" y="5594511"/>
              <a:ext cx="74613" cy="74613"/>
            </a:xfrm>
            <a:custGeom>
              <a:avLst/>
              <a:gdLst>
                <a:gd name="T0" fmla="*/ 24 w 47"/>
                <a:gd name="T1" fmla="*/ 46 h 47"/>
                <a:gd name="T2" fmla="*/ 47 w 47"/>
                <a:gd name="T3" fmla="*/ 46 h 47"/>
                <a:gd name="T4" fmla="*/ 47 w 47"/>
                <a:gd name="T5" fmla="*/ 1 h 47"/>
                <a:gd name="T6" fmla="*/ 24 w 47"/>
                <a:gd name="T7" fmla="*/ 1 h 47"/>
                <a:gd name="T8" fmla="*/ 24 w 47"/>
                <a:gd name="T9" fmla="*/ 0 h 47"/>
                <a:gd name="T10" fmla="*/ 47 w 47"/>
                <a:gd name="T11" fmla="*/ 0 h 47"/>
                <a:gd name="T12" fmla="*/ 47 w 47"/>
                <a:gd name="T13" fmla="*/ 0 h 47"/>
                <a:gd name="T14" fmla="*/ 47 w 47"/>
                <a:gd name="T15" fmla="*/ 0 h 47"/>
                <a:gd name="T16" fmla="*/ 47 w 47"/>
                <a:gd name="T17" fmla="*/ 47 h 47"/>
                <a:gd name="T18" fmla="*/ 47 w 47"/>
                <a:gd name="T19" fmla="*/ 47 h 47"/>
                <a:gd name="T20" fmla="*/ 47 w 47"/>
                <a:gd name="T21" fmla="*/ 47 h 47"/>
                <a:gd name="T22" fmla="*/ 24 w 47"/>
                <a:gd name="T23" fmla="*/ 47 h 47"/>
                <a:gd name="T24" fmla="*/ 24 w 47"/>
                <a:gd name="T25" fmla="*/ 46 h 47"/>
                <a:gd name="T26" fmla="*/ 2 w 47"/>
                <a:gd name="T27" fmla="*/ 46 h 47"/>
                <a:gd name="T28" fmla="*/ 24 w 47"/>
                <a:gd name="T29" fmla="*/ 46 h 47"/>
                <a:gd name="T30" fmla="*/ 24 w 47"/>
                <a:gd name="T31" fmla="*/ 47 h 47"/>
                <a:gd name="T32" fmla="*/ 2 w 47"/>
                <a:gd name="T33" fmla="*/ 47 h 47"/>
                <a:gd name="T34" fmla="*/ 0 w 47"/>
                <a:gd name="T35" fmla="*/ 47 h 47"/>
                <a:gd name="T36" fmla="*/ 0 w 47"/>
                <a:gd name="T37" fmla="*/ 47 h 47"/>
                <a:gd name="T38" fmla="*/ 0 w 47"/>
                <a:gd name="T39" fmla="*/ 0 h 47"/>
                <a:gd name="T40" fmla="*/ 0 w 47"/>
                <a:gd name="T41" fmla="*/ 0 h 47"/>
                <a:gd name="T42" fmla="*/ 2 w 47"/>
                <a:gd name="T43" fmla="*/ 0 h 47"/>
                <a:gd name="T44" fmla="*/ 24 w 47"/>
                <a:gd name="T45" fmla="*/ 0 h 47"/>
                <a:gd name="T46" fmla="*/ 24 w 47"/>
                <a:gd name="T47" fmla="*/ 1 h 47"/>
                <a:gd name="T48" fmla="*/ 2 w 47"/>
                <a:gd name="T49" fmla="*/ 1 h 47"/>
                <a:gd name="T50" fmla="*/ 2 w 47"/>
                <a:gd name="T51" fmla="*/ 4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7">
                  <a:moveTo>
                    <a:pt x="24" y="46"/>
                  </a:moveTo>
                  <a:lnTo>
                    <a:pt x="47" y="46"/>
                  </a:lnTo>
                  <a:lnTo>
                    <a:pt x="47" y="1"/>
                  </a:lnTo>
                  <a:lnTo>
                    <a:pt x="24" y="1"/>
                  </a:lnTo>
                  <a:lnTo>
                    <a:pt x="24" y="0"/>
                  </a:lnTo>
                  <a:lnTo>
                    <a:pt x="47" y="0"/>
                  </a:lnTo>
                  <a:lnTo>
                    <a:pt x="47" y="0"/>
                  </a:lnTo>
                  <a:lnTo>
                    <a:pt x="47" y="0"/>
                  </a:lnTo>
                  <a:lnTo>
                    <a:pt x="47" y="47"/>
                  </a:lnTo>
                  <a:lnTo>
                    <a:pt x="47" y="47"/>
                  </a:lnTo>
                  <a:lnTo>
                    <a:pt x="47" y="47"/>
                  </a:lnTo>
                  <a:lnTo>
                    <a:pt x="24" y="47"/>
                  </a:lnTo>
                  <a:lnTo>
                    <a:pt x="24" y="46"/>
                  </a:lnTo>
                  <a:close/>
                  <a:moveTo>
                    <a:pt x="2" y="46"/>
                  </a:moveTo>
                  <a:lnTo>
                    <a:pt x="24" y="46"/>
                  </a:lnTo>
                  <a:lnTo>
                    <a:pt x="24" y="47"/>
                  </a:lnTo>
                  <a:lnTo>
                    <a:pt x="2" y="47"/>
                  </a:lnTo>
                  <a:lnTo>
                    <a:pt x="0" y="47"/>
                  </a:lnTo>
                  <a:lnTo>
                    <a:pt x="0" y="47"/>
                  </a:lnTo>
                  <a:lnTo>
                    <a:pt x="0" y="0"/>
                  </a:lnTo>
                  <a:lnTo>
                    <a:pt x="0" y="0"/>
                  </a:lnTo>
                  <a:lnTo>
                    <a:pt x="2" y="0"/>
                  </a:lnTo>
                  <a:lnTo>
                    <a:pt x="24" y="0"/>
                  </a:lnTo>
                  <a:lnTo>
                    <a:pt x="24" y="1"/>
                  </a:lnTo>
                  <a:lnTo>
                    <a:pt x="2" y="1"/>
                  </a:lnTo>
                  <a:lnTo>
                    <a:pt x="2" y="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42" name="Rectangle 1332"/>
            <p:cNvSpPr>
              <a:spLocks noChangeArrowheads="1"/>
            </p:cNvSpPr>
            <p:nvPr/>
          </p:nvSpPr>
          <p:spPr bwMode="auto">
            <a:xfrm>
              <a:off x="1019968" y="5594511"/>
              <a:ext cx="73025" cy="74613"/>
            </a:xfrm>
            <a:prstGeom prst="rect">
              <a:avLst/>
            </a:prstGeom>
            <a:solidFill>
              <a:srgbClr val="249AB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43" name="Freeform 1333"/>
            <p:cNvSpPr>
              <a:spLocks noEditPoints="1"/>
            </p:cNvSpPr>
            <p:nvPr/>
          </p:nvSpPr>
          <p:spPr bwMode="auto">
            <a:xfrm>
              <a:off x="1019968" y="5594511"/>
              <a:ext cx="74613" cy="74613"/>
            </a:xfrm>
            <a:custGeom>
              <a:avLst/>
              <a:gdLst>
                <a:gd name="T0" fmla="*/ 46 w 47"/>
                <a:gd name="T1" fmla="*/ 47 h 47"/>
                <a:gd name="T2" fmla="*/ 24 w 47"/>
                <a:gd name="T3" fmla="*/ 47 h 47"/>
                <a:gd name="T4" fmla="*/ 24 w 47"/>
                <a:gd name="T5" fmla="*/ 46 h 47"/>
                <a:gd name="T6" fmla="*/ 46 w 47"/>
                <a:gd name="T7" fmla="*/ 46 h 47"/>
                <a:gd name="T8" fmla="*/ 46 w 47"/>
                <a:gd name="T9" fmla="*/ 1 h 47"/>
                <a:gd name="T10" fmla="*/ 24 w 47"/>
                <a:gd name="T11" fmla="*/ 1 h 47"/>
                <a:gd name="T12" fmla="*/ 24 w 47"/>
                <a:gd name="T13" fmla="*/ 0 h 47"/>
                <a:gd name="T14" fmla="*/ 46 w 47"/>
                <a:gd name="T15" fmla="*/ 0 h 47"/>
                <a:gd name="T16" fmla="*/ 47 w 47"/>
                <a:gd name="T17" fmla="*/ 0 h 47"/>
                <a:gd name="T18" fmla="*/ 47 w 47"/>
                <a:gd name="T19" fmla="*/ 0 h 47"/>
                <a:gd name="T20" fmla="*/ 47 w 47"/>
                <a:gd name="T21" fmla="*/ 47 h 47"/>
                <a:gd name="T22" fmla="*/ 47 w 47"/>
                <a:gd name="T23" fmla="*/ 47 h 47"/>
                <a:gd name="T24" fmla="*/ 46 w 47"/>
                <a:gd name="T25" fmla="*/ 47 h 47"/>
                <a:gd name="T26" fmla="*/ 24 w 47"/>
                <a:gd name="T27" fmla="*/ 47 h 47"/>
                <a:gd name="T28" fmla="*/ 0 w 47"/>
                <a:gd name="T29" fmla="*/ 47 h 47"/>
                <a:gd name="T30" fmla="*/ 0 w 47"/>
                <a:gd name="T31" fmla="*/ 47 h 47"/>
                <a:gd name="T32" fmla="*/ 0 w 47"/>
                <a:gd name="T33" fmla="*/ 47 h 47"/>
                <a:gd name="T34" fmla="*/ 0 w 47"/>
                <a:gd name="T35" fmla="*/ 0 h 47"/>
                <a:gd name="T36" fmla="*/ 0 w 47"/>
                <a:gd name="T37" fmla="*/ 0 h 47"/>
                <a:gd name="T38" fmla="*/ 0 w 47"/>
                <a:gd name="T39" fmla="*/ 0 h 47"/>
                <a:gd name="T40" fmla="*/ 24 w 47"/>
                <a:gd name="T41" fmla="*/ 0 h 47"/>
                <a:gd name="T42" fmla="*/ 24 w 47"/>
                <a:gd name="T43" fmla="*/ 1 h 47"/>
                <a:gd name="T44" fmla="*/ 0 w 47"/>
                <a:gd name="T45" fmla="*/ 1 h 47"/>
                <a:gd name="T46" fmla="*/ 0 w 47"/>
                <a:gd name="T47" fmla="*/ 46 h 47"/>
                <a:gd name="T48" fmla="*/ 24 w 47"/>
                <a:gd name="T49" fmla="*/ 46 h 47"/>
                <a:gd name="T50" fmla="*/ 24 w 47"/>
                <a:gd name="T51" fmla="*/ 4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7">
                  <a:moveTo>
                    <a:pt x="46" y="47"/>
                  </a:moveTo>
                  <a:lnTo>
                    <a:pt x="24" y="47"/>
                  </a:lnTo>
                  <a:lnTo>
                    <a:pt x="24" y="46"/>
                  </a:lnTo>
                  <a:lnTo>
                    <a:pt x="46" y="46"/>
                  </a:lnTo>
                  <a:lnTo>
                    <a:pt x="46" y="1"/>
                  </a:lnTo>
                  <a:lnTo>
                    <a:pt x="24" y="1"/>
                  </a:lnTo>
                  <a:lnTo>
                    <a:pt x="24" y="0"/>
                  </a:lnTo>
                  <a:lnTo>
                    <a:pt x="46" y="0"/>
                  </a:lnTo>
                  <a:lnTo>
                    <a:pt x="47" y="0"/>
                  </a:lnTo>
                  <a:lnTo>
                    <a:pt x="47" y="0"/>
                  </a:lnTo>
                  <a:lnTo>
                    <a:pt x="47" y="47"/>
                  </a:lnTo>
                  <a:lnTo>
                    <a:pt x="47" y="47"/>
                  </a:lnTo>
                  <a:lnTo>
                    <a:pt x="46" y="47"/>
                  </a:lnTo>
                  <a:close/>
                  <a:moveTo>
                    <a:pt x="24" y="47"/>
                  </a:moveTo>
                  <a:lnTo>
                    <a:pt x="0" y="47"/>
                  </a:lnTo>
                  <a:lnTo>
                    <a:pt x="0" y="47"/>
                  </a:lnTo>
                  <a:lnTo>
                    <a:pt x="0" y="47"/>
                  </a:lnTo>
                  <a:lnTo>
                    <a:pt x="0" y="0"/>
                  </a:lnTo>
                  <a:lnTo>
                    <a:pt x="0" y="0"/>
                  </a:lnTo>
                  <a:lnTo>
                    <a:pt x="0" y="0"/>
                  </a:lnTo>
                  <a:lnTo>
                    <a:pt x="24" y="0"/>
                  </a:lnTo>
                  <a:lnTo>
                    <a:pt x="24" y="1"/>
                  </a:lnTo>
                  <a:lnTo>
                    <a:pt x="0" y="1"/>
                  </a:lnTo>
                  <a:lnTo>
                    <a:pt x="0" y="46"/>
                  </a:lnTo>
                  <a:lnTo>
                    <a:pt x="24" y="46"/>
                  </a:lnTo>
                  <a:lnTo>
                    <a:pt x="24" y="4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44" name="Rectangle 1334"/>
            <p:cNvSpPr>
              <a:spLocks noChangeArrowheads="1"/>
            </p:cNvSpPr>
            <p:nvPr/>
          </p:nvSpPr>
          <p:spPr bwMode="auto">
            <a:xfrm>
              <a:off x="1092993" y="5594511"/>
              <a:ext cx="74613" cy="74613"/>
            </a:xfrm>
            <a:prstGeom prst="rect">
              <a:avLst/>
            </a:prstGeom>
            <a:solidFill>
              <a:srgbClr val="249AB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45" name="Freeform 1335"/>
            <p:cNvSpPr>
              <a:spLocks noEditPoints="1"/>
            </p:cNvSpPr>
            <p:nvPr/>
          </p:nvSpPr>
          <p:spPr bwMode="auto">
            <a:xfrm>
              <a:off x="1092993" y="5594511"/>
              <a:ext cx="74613" cy="74613"/>
            </a:xfrm>
            <a:custGeom>
              <a:avLst/>
              <a:gdLst>
                <a:gd name="T0" fmla="*/ 24 w 47"/>
                <a:gd name="T1" fmla="*/ 46 h 47"/>
                <a:gd name="T2" fmla="*/ 46 w 47"/>
                <a:gd name="T3" fmla="*/ 46 h 47"/>
                <a:gd name="T4" fmla="*/ 46 w 47"/>
                <a:gd name="T5" fmla="*/ 1 h 47"/>
                <a:gd name="T6" fmla="*/ 24 w 47"/>
                <a:gd name="T7" fmla="*/ 1 h 47"/>
                <a:gd name="T8" fmla="*/ 24 w 47"/>
                <a:gd name="T9" fmla="*/ 0 h 47"/>
                <a:gd name="T10" fmla="*/ 47 w 47"/>
                <a:gd name="T11" fmla="*/ 0 h 47"/>
                <a:gd name="T12" fmla="*/ 47 w 47"/>
                <a:gd name="T13" fmla="*/ 0 h 47"/>
                <a:gd name="T14" fmla="*/ 47 w 47"/>
                <a:gd name="T15" fmla="*/ 0 h 47"/>
                <a:gd name="T16" fmla="*/ 47 w 47"/>
                <a:gd name="T17" fmla="*/ 47 h 47"/>
                <a:gd name="T18" fmla="*/ 47 w 47"/>
                <a:gd name="T19" fmla="*/ 47 h 47"/>
                <a:gd name="T20" fmla="*/ 47 w 47"/>
                <a:gd name="T21" fmla="*/ 47 h 47"/>
                <a:gd name="T22" fmla="*/ 24 w 47"/>
                <a:gd name="T23" fmla="*/ 47 h 47"/>
                <a:gd name="T24" fmla="*/ 24 w 47"/>
                <a:gd name="T25" fmla="*/ 46 h 47"/>
                <a:gd name="T26" fmla="*/ 1 w 47"/>
                <a:gd name="T27" fmla="*/ 46 h 47"/>
                <a:gd name="T28" fmla="*/ 24 w 47"/>
                <a:gd name="T29" fmla="*/ 46 h 47"/>
                <a:gd name="T30" fmla="*/ 24 w 47"/>
                <a:gd name="T31" fmla="*/ 47 h 47"/>
                <a:gd name="T32" fmla="*/ 0 w 47"/>
                <a:gd name="T33" fmla="*/ 47 h 47"/>
                <a:gd name="T34" fmla="*/ 0 w 47"/>
                <a:gd name="T35" fmla="*/ 47 h 47"/>
                <a:gd name="T36" fmla="*/ 0 w 47"/>
                <a:gd name="T37" fmla="*/ 47 h 47"/>
                <a:gd name="T38" fmla="*/ 0 w 47"/>
                <a:gd name="T39" fmla="*/ 0 h 47"/>
                <a:gd name="T40" fmla="*/ 0 w 47"/>
                <a:gd name="T41" fmla="*/ 0 h 47"/>
                <a:gd name="T42" fmla="*/ 0 w 47"/>
                <a:gd name="T43" fmla="*/ 0 h 47"/>
                <a:gd name="T44" fmla="*/ 24 w 47"/>
                <a:gd name="T45" fmla="*/ 0 h 47"/>
                <a:gd name="T46" fmla="*/ 24 w 47"/>
                <a:gd name="T47" fmla="*/ 1 h 47"/>
                <a:gd name="T48" fmla="*/ 1 w 47"/>
                <a:gd name="T49" fmla="*/ 1 h 47"/>
                <a:gd name="T50" fmla="*/ 1 w 47"/>
                <a:gd name="T51" fmla="*/ 4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7">
                  <a:moveTo>
                    <a:pt x="24" y="46"/>
                  </a:moveTo>
                  <a:lnTo>
                    <a:pt x="46" y="46"/>
                  </a:lnTo>
                  <a:lnTo>
                    <a:pt x="46" y="1"/>
                  </a:lnTo>
                  <a:lnTo>
                    <a:pt x="24" y="1"/>
                  </a:lnTo>
                  <a:lnTo>
                    <a:pt x="24" y="0"/>
                  </a:lnTo>
                  <a:lnTo>
                    <a:pt x="47" y="0"/>
                  </a:lnTo>
                  <a:lnTo>
                    <a:pt x="47" y="0"/>
                  </a:lnTo>
                  <a:lnTo>
                    <a:pt x="47" y="0"/>
                  </a:lnTo>
                  <a:lnTo>
                    <a:pt x="47" y="47"/>
                  </a:lnTo>
                  <a:lnTo>
                    <a:pt x="47" y="47"/>
                  </a:lnTo>
                  <a:lnTo>
                    <a:pt x="47" y="47"/>
                  </a:lnTo>
                  <a:lnTo>
                    <a:pt x="24" y="47"/>
                  </a:lnTo>
                  <a:lnTo>
                    <a:pt x="24" y="46"/>
                  </a:lnTo>
                  <a:close/>
                  <a:moveTo>
                    <a:pt x="1" y="46"/>
                  </a:moveTo>
                  <a:lnTo>
                    <a:pt x="24" y="46"/>
                  </a:lnTo>
                  <a:lnTo>
                    <a:pt x="24" y="47"/>
                  </a:lnTo>
                  <a:lnTo>
                    <a:pt x="0" y="47"/>
                  </a:lnTo>
                  <a:lnTo>
                    <a:pt x="0" y="47"/>
                  </a:lnTo>
                  <a:lnTo>
                    <a:pt x="0" y="47"/>
                  </a:lnTo>
                  <a:lnTo>
                    <a:pt x="0" y="0"/>
                  </a:lnTo>
                  <a:lnTo>
                    <a:pt x="0" y="0"/>
                  </a:lnTo>
                  <a:lnTo>
                    <a:pt x="0" y="0"/>
                  </a:lnTo>
                  <a:lnTo>
                    <a:pt x="24" y="0"/>
                  </a:lnTo>
                  <a:lnTo>
                    <a:pt x="24" y="1"/>
                  </a:lnTo>
                  <a:lnTo>
                    <a:pt x="1" y="1"/>
                  </a:lnTo>
                  <a:lnTo>
                    <a:pt x="1" y="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46" name="Rectangle 1336"/>
            <p:cNvSpPr>
              <a:spLocks noChangeArrowheads="1"/>
            </p:cNvSpPr>
            <p:nvPr/>
          </p:nvSpPr>
          <p:spPr bwMode="auto">
            <a:xfrm>
              <a:off x="800893" y="5521486"/>
              <a:ext cx="73025" cy="73025"/>
            </a:xfrm>
            <a:prstGeom prst="rect">
              <a:avLst/>
            </a:prstGeom>
            <a:solidFill>
              <a:srgbClr val="ECC4B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47" name="Freeform 1337"/>
            <p:cNvSpPr>
              <a:spLocks noEditPoints="1"/>
            </p:cNvSpPr>
            <p:nvPr/>
          </p:nvSpPr>
          <p:spPr bwMode="auto">
            <a:xfrm>
              <a:off x="800893" y="5521486"/>
              <a:ext cx="74613" cy="74613"/>
            </a:xfrm>
            <a:custGeom>
              <a:avLst/>
              <a:gdLst>
                <a:gd name="T0" fmla="*/ 23 w 47"/>
                <a:gd name="T1" fmla="*/ 0 h 47"/>
                <a:gd name="T2" fmla="*/ 46 w 47"/>
                <a:gd name="T3" fmla="*/ 0 h 47"/>
                <a:gd name="T4" fmla="*/ 47 w 47"/>
                <a:gd name="T5" fmla="*/ 0 h 47"/>
                <a:gd name="T6" fmla="*/ 47 w 47"/>
                <a:gd name="T7" fmla="*/ 0 h 47"/>
                <a:gd name="T8" fmla="*/ 47 w 47"/>
                <a:gd name="T9" fmla="*/ 46 h 47"/>
                <a:gd name="T10" fmla="*/ 47 w 47"/>
                <a:gd name="T11" fmla="*/ 47 h 47"/>
                <a:gd name="T12" fmla="*/ 46 w 47"/>
                <a:gd name="T13" fmla="*/ 47 h 47"/>
                <a:gd name="T14" fmla="*/ 23 w 47"/>
                <a:gd name="T15" fmla="*/ 47 h 47"/>
                <a:gd name="T16" fmla="*/ 23 w 47"/>
                <a:gd name="T17" fmla="*/ 46 h 47"/>
                <a:gd name="T18" fmla="*/ 46 w 47"/>
                <a:gd name="T19" fmla="*/ 46 h 47"/>
                <a:gd name="T20" fmla="*/ 46 w 47"/>
                <a:gd name="T21" fmla="*/ 0 h 47"/>
                <a:gd name="T22" fmla="*/ 23 w 47"/>
                <a:gd name="T23" fmla="*/ 0 h 47"/>
                <a:gd name="T24" fmla="*/ 23 w 47"/>
                <a:gd name="T25" fmla="*/ 0 h 47"/>
                <a:gd name="T26" fmla="*/ 0 w 47"/>
                <a:gd name="T27" fmla="*/ 0 h 47"/>
                <a:gd name="T28" fmla="*/ 23 w 47"/>
                <a:gd name="T29" fmla="*/ 0 h 47"/>
                <a:gd name="T30" fmla="*/ 23 w 47"/>
                <a:gd name="T31" fmla="*/ 0 h 47"/>
                <a:gd name="T32" fmla="*/ 0 w 47"/>
                <a:gd name="T33" fmla="*/ 0 h 47"/>
                <a:gd name="T34" fmla="*/ 0 w 47"/>
                <a:gd name="T35" fmla="*/ 46 h 47"/>
                <a:gd name="T36" fmla="*/ 23 w 47"/>
                <a:gd name="T37" fmla="*/ 46 h 47"/>
                <a:gd name="T38" fmla="*/ 23 w 47"/>
                <a:gd name="T39" fmla="*/ 47 h 47"/>
                <a:gd name="T40" fmla="*/ 0 w 47"/>
                <a:gd name="T41" fmla="*/ 47 h 47"/>
                <a:gd name="T42" fmla="*/ 0 w 47"/>
                <a:gd name="T43" fmla="*/ 47 h 47"/>
                <a:gd name="T44" fmla="*/ 0 w 47"/>
                <a:gd name="T45" fmla="*/ 46 h 47"/>
                <a:gd name="T46" fmla="*/ 0 w 47"/>
                <a:gd name="T47" fmla="*/ 0 h 47"/>
                <a:gd name="T48" fmla="*/ 0 w 47"/>
                <a:gd name="T49" fmla="*/ 0 h 47"/>
                <a:gd name="T50" fmla="*/ 0 w 47"/>
                <a:gd name="T51"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7">
                  <a:moveTo>
                    <a:pt x="23" y="0"/>
                  </a:moveTo>
                  <a:lnTo>
                    <a:pt x="46" y="0"/>
                  </a:lnTo>
                  <a:lnTo>
                    <a:pt x="47" y="0"/>
                  </a:lnTo>
                  <a:lnTo>
                    <a:pt x="47" y="0"/>
                  </a:lnTo>
                  <a:lnTo>
                    <a:pt x="47" y="46"/>
                  </a:lnTo>
                  <a:lnTo>
                    <a:pt x="47" y="47"/>
                  </a:lnTo>
                  <a:lnTo>
                    <a:pt x="46" y="47"/>
                  </a:lnTo>
                  <a:lnTo>
                    <a:pt x="23" y="47"/>
                  </a:lnTo>
                  <a:lnTo>
                    <a:pt x="23" y="46"/>
                  </a:lnTo>
                  <a:lnTo>
                    <a:pt x="46" y="46"/>
                  </a:lnTo>
                  <a:lnTo>
                    <a:pt x="46" y="0"/>
                  </a:lnTo>
                  <a:lnTo>
                    <a:pt x="23" y="0"/>
                  </a:lnTo>
                  <a:lnTo>
                    <a:pt x="23" y="0"/>
                  </a:lnTo>
                  <a:close/>
                  <a:moveTo>
                    <a:pt x="0" y="0"/>
                  </a:moveTo>
                  <a:lnTo>
                    <a:pt x="23" y="0"/>
                  </a:lnTo>
                  <a:lnTo>
                    <a:pt x="23" y="0"/>
                  </a:lnTo>
                  <a:lnTo>
                    <a:pt x="0" y="0"/>
                  </a:lnTo>
                  <a:lnTo>
                    <a:pt x="0" y="46"/>
                  </a:lnTo>
                  <a:lnTo>
                    <a:pt x="23" y="46"/>
                  </a:lnTo>
                  <a:lnTo>
                    <a:pt x="23" y="47"/>
                  </a:lnTo>
                  <a:lnTo>
                    <a:pt x="0" y="47"/>
                  </a:lnTo>
                  <a:lnTo>
                    <a:pt x="0" y="47"/>
                  </a:lnTo>
                  <a:lnTo>
                    <a:pt x="0" y="46"/>
                  </a:lnTo>
                  <a:lnTo>
                    <a:pt x="0" y="0"/>
                  </a:lnTo>
                  <a:lnTo>
                    <a:pt x="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48" name="Rectangle 1338"/>
            <p:cNvSpPr>
              <a:spLocks noChangeArrowheads="1"/>
            </p:cNvSpPr>
            <p:nvPr/>
          </p:nvSpPr>
          <p:spPr bwMode="auto">
            <a:xfrm>
              <a:off x="948530" y="5521486"/>
              <a:ext cx="71438" cy="73025"/>
            </a:xfrm>
            <a:prstGeom prst="rect">
              <a:avLst/>
            </a:prstGeom>
            <a:solidFill>
              <a:srgbClr val="EE2D3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49" name="Freeform 1339"/>
            <p:cNvSpPr>
              <a:spLocks noEditPoints="1"/>
            </p:cNvSpPr>
            <p:nvPr/>
          </p:nvSpPr>
          <p:spPr bwMode="auto">
            <a:xfrm>
              <a:off x="945355" y="5521486"/>
              <a:ext cx="74613" cy="74613"/>
            </a:xfrm>
            <a:custGeom>
              <a:avLst/>
              <a:gdLst>
                <a:gd name="T0" fmla="*/ 24 w 47"/>
                <a:gd name="T1" fmla="*/ 0 h 47"/>
                <a:gd name="T2" fmla="*/ 47 w 47"/>
                <a:gd name="T3" fmla="*/ 0 h 47"/>
                <a:gd name="T4" fmla="*/ 47 w 47"/>
                <a:gd name="T5" fmla="*/ 0 h 47"/>
                <a:gd name="T6" fmla="*/ 47 w 47"/>
                <a:gd name="T7" fmla="*/ 0 h 47"/>
                <a:gd name="T8" fmla="*/ 47 w 47"/>
                <a:gd name="T9" fmla="*/ 46 h 47"/>
                <a:gd name="T10" fmla="*/ 47 w 47"/>
                <a:gd name="T11" fmla="*/ 47 h 47"/>
                <a:gd name="T12" fmla="*/ 47 w 47"/>
                <a:gd name="T13" fmla="*/ 47 h 47"/>
                <a:gd name="T14" fmla="*/ 24 w 47"/>
                <a:gd name="T15" fmla="*/ 47 h 47"/>
                <a:gd name="T16" fmla="*/ 24 w 47"/>
                <a:gd name="T17" fmla="*/ 46 h 47"/>
                <a:gd name="T18" fmla="*/ 47 w 47"/>
                <a:gd name="T19" fmla="*/ 46 h 47"/>
                <a:gd name="T20" fmla="*/ 47 w 47"/>
                <a:gd name="T21" fmla="*/ 0 h 47"/>
                <a:gd name="T22" fmla="*/ 24 w 47"/>
                <a:gd name="T23" fmla="*/ 0 h 47"/>
                <a:gd name="T24" fmla="*/ 24 w 47"/>
                <a:gd name="T25" fmla="*/ 0 h 47"/>
                <a:gd name="T26" fmla="*/ 2 w 47"/>
                <a:gd name="T27" fmla="*/ 0 h 47"/>
                <a:gd name="T28" fmla="*/ 24 w 47"/>
                <a:gd name="T29" fmla="*/ 0 h 47"/>
                <a:gd name="T30" fmla="*/ 24 w 47"/>
                <a:gd name="T31" fmla="*/ 0 h 47"/>
                <a:gd name="T32" fmla="*/ 2 w 47"/>
                <a:gd name="T33" fmla="*/ 0 h 47"/>
                <a:gd name="T34" fmla="*/ 2 w 47"/>
                <a:gd name="T35" fmla="*/ 46 h 47"/>
                <a:gd name="T36" fmla="*/ 24 w 47"/>
                <a:gd name="T37" fmla="*/ 46 h 47"/>
                <a:gd name="T38" fmla="*/ 24 w 47"/>
                <a:gd name="T39" fmla="*/ 47 h 47"/>
                <a:gd name="T40" fmla="*/ 2 w 47"/>
                <a:gd name="T41" fmla="*/ 47 h 47"/>
                <a:gd name="T42" fmla="*/ 0 w 47"/>
                <a:gd name="T43" fmla="*/ 47 h 47"/>
                <a:gd name="T44" fmla="*/ 0 w 47"/>
                <a:gd name="T45" fmla="*/ 46 h 47"/>
                <a:gd name="T46" fmla="*/ 0 w 47"/>
                <a:gd name="T47" fmla="*/ 0 h 47"/>
                <a:gd name="T48" fmla="*/ 0 w 47"/>
                <a:gd name="T49" fmla="*/ 0 h 47"/>
                <a:gd name="T50" fmla="*/ 2 w 47"/>
                <a:gd name="T51"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7">
                  <a:moveTo>
                    <a:pt x="24" y="0"/>
                  </a:moveTo>
                  <a:lnTo>
                    <a:pt x="47" y="0"/>
                  </a:lnTo>
                  <a:lnTo>
                    <a:pt x="47" y="0"/>
                  </a:lnTo>
                  <a:lnTo>
                    <a:pt x="47" y="0"/>
                  </a:lnTo>
                  <a:lnTo>
                    <a:pt x="47" y="46"/>
                  </a:lnTo>
                  <a:lnTo>
                    <a:pt x="47" y="47"/>
                  </a:lnTo>
                  <a:lnTo>
                    <a:pt x="47" y="47"/>
                  </a:lnTo>
                  <a:lnTo>
                    <a:pt x="24" y="47"/>
                  </a:lnTo>
                  <a:lnTo>
                    <a:pt x="24" y="46"/>
                  </a:lnTo>
                  <a:lnTo>
                    <a:pt x="47" y="46"/>
                  </a:lnTo>
                  <a:lnTo>
                    <a:pt x="47" y="0"/>
                  </a:lnTo>
                  <a:lnTo>
                    <a:pt x="24" y="0"/>
                  </a:lnTo>
                  <a:lnTo>
                    <a:pt x="24" y="0"/>
                  </a:lnTo>
                  <a:close/>
                  <a:moveTo>
                    <a:pt x="2" y="0"/>
                  </a:moveTo>
                  <a:lnTo>
                    <a:pt x="24" y="0"/>
                  </a:lnTo>
                  <a:lnTo>
                    <a:pt x="24" y="0"/>
                  </a:lnTo>
                  <a:lnTo>
                    <a:pt x="2" y="0"/>
                  </a:lnTo>
                  <a:lnTo>
                    <a:pt x="2" y="46"/>
                  </a:lnTo>
                  <a:lnTo>
                    <a:pt x="24" y="46"/>
                  </a:lnTo>
                  <a:lnTo>
                    <a:pt x="24" y="47"/>
                  </a:lnTo>
                  <a:lnTo>
                    <a:pt x="2" y="47"/>
                  </a:lnTo>
                  <a:lnTo>
                    <a:pt x="0" y="47"/>
                  </a:lnTo>
                  <a:lnTo>
                    <a:pt x="0" y="46"/>
                  </a:lnTo>
                  <a:lnTo>
                    <a:pt x="0" y="0"/>
                  </a:lnTo>
                  <a:lnTo>
                    <a:pt x="0" y="0"/>
                  </a:ln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50" name="Rectangle 1340"/>
            <p:cNvSpPr>
              <a:spLocks noChangeArrowheads="1"/>
            </p:cNvSpPr>
            <p:nvPr/>
          </p:nvSpPr>
          <p:spPr bwMode="auto">
            <a:xfrm>
              <a:off x="1019968" y="5521486"/>
              <a:ext cx="73025" cy="73025"/>
            </a:xfrm>
            <a:prstGeom prst="rect">
              <a:avLst/>
            </a:prstGeom>
            <a:solidFill>
              <a:srgbClr val="EE2D3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51" name="Freeform 1341"/>
            <p:cNvSpPr>
              <a:spLocks noEditPoints="1"/>
            </p:cNvSpPr>
            <p:nvPr/>
          </p:nvSpPr>
          <p:spPr bwMode="auto">
            <a:xfrm>
              <a:off x="1019968" y="5521486"/>
              <a:ext cx="74613" cy="74613"/>
            </a:xfrm>
            <a:custGeom>
              <a:avLst/>
              <a:gdLst>
                <a:gd name="T0" fmla="*/ 46 w 47"/>
                <a:gd name="T1" fmla="*/ 0 h 47"/>
                <a:gd name="T2" fmla="*/ 24 w 47"/>
                <a:gd name="T3" fmla="*/ 0 h 47"/>
                <a:gd name="T4" fmla="*/ 24 w 47"/>
                <a:gd name="T5" fmla="*/ 0 h 47"/>
                <a:gd name="T6" fmla="*/ 46 w 47"/>
                <a:gd name="T7" fmla="*/ 0 h 47"/>
                <a:gd name="T8" fmla="*/ 47 w 47"/>
                <a:gd name="T9" fmla="*/ 0 h 47"/>
                <a:gd name="T10" fmla="*/ 47 w 47"/>
                <a:gd name="T11" fmla="*/ 0 h 47"/>
                <a:gd name="T12" fmla="*/ 47 w 47"/>
                <a:gd name="T13" fmla="*/ 46 h 47"/>
                <a:gd name="T14" fmla="*/ 47 w 47"/>
                <a:gd name="T15" fmla="*/ 47 h 47"/>
                <a:gd name="T16" fmla="*/ 46 w 47"/>
                <a:gd name="T17" fmla="*/ 47 h 47"/>
                <a:gd name="T18" fmla="*/ 24 w 47"/>
                <a:gd name="T19" fmla="*/ 47 h 47"/>
                <a:gd name="T20" fmla="*/ 24 w 47"/>
                <a:gd name="T21" fmla="*/ 46 h 47"/>
                <a:gd name="T22" fmla="*/ 46 w 47"/>
                <a:gd name="T23" fmla="*/ 46 h 47"/>
                <a:gd name="T24" fmla="*/ 46 w 47"/>
                <a:gd name="T25" fmla="*/ 0 h 47"/>
                <a:gd name="T26" fmla="*/ 24 w 47"/>
                <a:gd name="T27" fmla="*/ 0 h 47"/>
                <a:gd name="T28" fmla="*/ 0 w 47"/>
                <a:gd name="T29" fmla="*/ 0 h 47"/>
                <a:gd name="T30" fmla="*/ 0 w 47"/>
                <a:gd name="T31" fmla="*/ 46 h 47"/>
                <a:gd name="T32" fmla="*/ 24 w 47"/>
                <a:gd name="T33" fmla="*/ 46 h 47"/>
                <a:gd name="T34" fmla="*/ 24 w 47"/>
                <a:gd name="T35" fmla="*/ 47 h 47"/>
                <a:gd name="T36" fmla="*/ 0 w 47"/>
                <a:gd name="T37" fmla="*/ 47 h 47"/>
                <a:gd name="T38" fmla="*/ 0 w 47"/>
                <a:gd name="T39" fmla="*/ 47 h 47"/>
                <a:gd name="T40" fmla="*/ 0 w 47"/>
                <a:gd name="T41" fmla="*/ 46 h 47"/>
                <a:gd name="T42" fmla="*/ 0 w 47"/>
                <a:gd name="T43" fmla="*/ 0 h 47"/>
                <a:gd name="T44" fmla="*/ 0 w 47"/>
                <a:gd name="T45" fmla="*/ 0 h 47"/>
                <a:gd name="T46" fmla="*/ 0 w 47"/>
                <a:gd name="T47" fmla="*/ 0 h 47"/>
                <a:gd name="T48" fmla="*/ 24 w 47"/>
                <a:gd name="T49" fmla="*/ 0 h 47"/>
                <a:gd name="T50" fmla="*/ 24 w 47"/>
                <a:gd name="T51"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7">
                  <a:moveTo>
                    <a:pt x="46" y="0"/>
                  </a:moveTo>
                  <a:lnTo>
                    <a:pt x="24" y="0"/>
                  </a:lnTo>
                  <a:lnTo>
                    <a:pt x="24" y="0"/>
                  </a:lnTo>
                  <a:lnTo>
                    <a:pt x="46" y="0"/>
                  </a:lnTo>
                  <a:lnTo>
                    <a:pt x="47" y="0"/>
                  </a:lnTo>
                  <a:lnTo>
                    <a:pt x="47" y="0"/>
                  </a:lnTo>
                  <a:lnTo>
                    <a:pt x="47" y="46"/>
                  </a:lnTo>
                  <a:lnTo>
                    <a:pt x="47" y="47"/>
                  </a:lnTo>
                  <a:lnTo>
                    <a:pt x="46" y="47"/>
                  </a:lnTo>
                  <a:lnTo>
                    <a:pt x="24" y="47"/>
                  </a:lnTo>
                  <a:lnTo>
                    <a:pt x="24" y="46"/>
                  </a:lnTo>
                  <a:lnTo>
                    <a:pt x="46" y="46"/>
                  </a:lnTo>
                  <a:lnTo>
                    <a:pt x="46" y="0"/>
                  </a:lnTo>
                  <a:close/>
                  <a:moveTo>
                    <a:pt x="24" y="0"/>
                  </a:moveTo>
                  <a:lnTo>
                    <a:pt x="0" y="0"/>
                  </a:lnTo>
                  <a:lnTo>
                    <a:pt x="0" y="46"/>
                  </a:lnTo>
                  <a:lnTo>
                    <a:pt x="24" y="46"/>
                  </a:lnTo>
                  <a:lnTo>
                    <a:pt x="24" y="47"/>
                  </a:lnTo>
                  <a:lnTo>
                    <a:pt x="0" y="47"/>
                  </a:lnTo>
                  <a:lnTo>
                    <a:pt x="0" y="47"/>
                  </a:lnTo>
                  <a:lnTo>
                    <a:pt x="0" y="46"/>
                  </a:lnTo>
                  <a:lnTo>
                    <a:pt x="0" y="0"/>
                  </a:lnTo>
                  <a:lnTo>
                    <a:pt x="0" y="0"/>
                  </a:lnTo>
                  <a:lnTo>
                    <a:pt x="0" y="0"/>
                  </a:lnTo>
                  <a:lnTo>
                    <a:pt x="24" y="0"/>
                  </a:lnTo>
                  <a:lnTo>
                    <a:pt x="2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52" name="Rectangle 1342"/>
            <p:cNvSpPr>
              <a:spLocks noChangeArrowheads="1"/>
            </p:cNvSpPr>
            <p:nvPr/>
          </p:nvSpPr>
          <p:spPr bwMode="auto">
            <a:xfrm>
              <a:off x="1092993" y="5521486"/>
              <a:ext cx="74613" cy="73025"/>
            </a:xfrm>
            <a:prstGeom prst="rect">
              <a:avLst/>
            </a:prstGeom>
            <a:solidFill>
              <a:srgbClr val="EE2D3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53" name="Freeform 1343"/>
            <p:cNvSpPr>
              <a:spLocks noEditPoints="1"/>
            </p:cNvSpPr>
            <p:nvPr/>
          </p:nvSpPr>
          <p:spPr bwMode="auto">
            <a:xfrm>
              <a:off x="1092993" y="5521486"/>
              <a:ext cx="74613" cy="74613"/>
            </a:xfrm>
            <a:custGeom>
              <a:avLst/>
              <a:gdLst>
                <a:gd name="T0" fmla="*/ 24 w 47"/>
                <a:gd name="T1" fmla="*/ 0 h 47"/>
                <a:gd name="T2" fmla="*/ 47 w 47"/>
                <a:gd name="T3" fmla="*/ 0 h 47"/>
                <a:gd name="T4" fmla="*/ 47 w 47"/>
                <a:gd name="T5" fmla="*/ 0 h 47"/>
                <a:gd name="T6" fmla="*/ 47 w 47"/>
                <a:gd name="T7" fmla="*/ 0 h 47"/>
                <a:gd name="T8" fmla="*/ 47 w 47"/>
                <a:gd name="T9" fmla="*/ 46 h 47"/>
                <a:gd name="T10" fmla="*/ 47 w 47"/>
                <a:gd name="T11" fmla="*/ 47 h 47"/>
                <a:gd name="T12" fmla="*/ 47 w 47"/>
                <a:gd name="T13" fmla="*/ 47 h 47"/>
                <a:gd name="T14" fmla="*/ 24 w 47"/>
                <a:gd name="T15" fmla="*/ 47 h 47"/>
                <a:gd name="T16" fmla="*/ 24 w 47"/>
                <a:gd name="T17" fmla="*/ 46 h 47"/>
                <a:gd name="T18" fmla="*/ 46 w 47"/>
                <a:gd name="T19" fmla="*/ 46 h 47"/>
                <a:gd name="T20" fmla="*/ 46 w 47"/>
                <a:gd name="T21" fmla="*/ 0 h 47"/>
                <a:gd name="T22" fmla="*/ 24 w 47"/>
                <a:gd name="T23" fmla="*/ 0 h 47"/>
                <a:gd name="T24" fmla="*/ 24 w 47"/>
                <a:gd name="T25" fmla="*/ 0 h 47"/>
                <a:gd name="T26" fmla="*/ 0 w 47"/>
                <a:gd name="T27" fmla="*/ 0 h 47"/>
                <a:gd name="T28" fmla="*/ 24 w 47"/>
                <a:gd name="T29" fmla="*/ 0 h 47"/>
                <a:gd name="T30" fmla="*/ 24 w 47"/>
                <a:gd name="T31" fmla="*/ 0 h 47"/>
                <a:gd name="T32" fmla="*/ 1 w 47"/>
                <a:gd name="T33" fmla="*/ 0 h 47"/>
                <a:gd name="T34" fmla="*/ 1 w 47"/>
                <a:gd name="T35" fmla="*/ 46 h 47"/>
                <a:gd name="T36" fmla="*/ 24 w 47"/>
                <a:gd name="T37" fmla="*/ 46 h 47"/>
                <a:gd name="T38" fmla="*/ 24 w 47"/>
                <a:gd name="T39" fmla="*/ 47 h 47"/>
                <a:gd name="T40" fmla="*/ 0 w 47"/>
                <a:gd name="T41" fmla="*/ 47 h 47"/>
                <a:gd name="T42" fmla="*/ 0 w 47"/>
                <a:gd name="T43" fmla="*/ 47 h 47"/>
                <a:gd name="T44" fmla="*/ 0 w 47"/>
                <a:gd name="T45" fmla="*/ 46 h 47"/>
                <a:gd name="T46" fmla="*/ 0 w 47"/>
                <a:gd name="T47" fmla="*/ 0 h 47"/>
                <a:gd name="T48" fmla="*/ 0 w 47"/>
                <a:gd name="T49" fmla="*/ 0 h 47"/>
                <a:gd name="T50" fmla="*/ 0 w 47"/>
                <a:gd name="T51"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7">
                  <a:moveTo>
                    <a:pt x="24" y="0"/>
                  </a:moveTo>
                  <a:lnTo>
                    <a:pt x="47" y="0"/>
                  </a:lnTo>
                  <a:lnTo>
                    <a:pt x="47" y="0"/>
                  </a:lnTo>
                  <a:lnTo>
                    <a:pt x="47" y="0"/>
                  </a:lnTo>
                  <a:lnTo>
                    <a:pt x="47" y="46"/>
                  </a:lnTo>
                  <a:lnTo>
                    <a:pt x="47" y="47"/>
                  </a:lnTo>
                  <a:lnTo>
                    <a:pt x="47" y="47"/>
                  </a:lnTo>
                  <a:lnTo>
                    <a:pt x="24" y="47"/>
                  </a:lnTo>
                  <a:lnTo>
                    <a:pt x="24" y="46"/>
                  </a:lnTo>
                  <a:lnTo>
                    <a:pt x="46" y="46"/>
                  </a:lnTo>
                  <a:lnTo>
                    <a:pt x="46" y="0"/>
                  </a:lnTo>
                  <a:lnTo>
                    <a:pt x="24" y="0"/>
                  </a:lnTo>
                  <a:lnTo>
                    <a:pt x="24" y="0"/>
                  </a:lnTo>
                  <a:close/>
                  <a:moveTo>
                    <a:pt x="0" y="0"/>
                  </a:moveTo>
                  <a:lnTo>
                    <a:pt x="24" y="0"/>
                  </a:lnTo>
                  <a:lnTo>
                    <a:pt x="24" y="0"/>
                  </a:lnTo>
                  <a:lnTo>
                    <a:pt x="1" y="0"/>
                  </a:lnTo>
                  <a:lnTo>
                    <a:pt x="1" y="46"/>
                  </a:lnTo>
                  <a:lnTo>
                    <a:pt x="24" y="46"/>
                  </a:lnTo>
                  <a:lnTo>
                    <a:pt x="24" y="47"/>
                  </a:lnTo>
                  <a:lnTo>
                    <a:pt x="0" y="47"/>
                  </a:lnTo>
                  <a:lnTo>
                    <a:pt x="0" y="47"/>
                  </a:lnTo>
                  <a:lnTo>
                    <a:pt x="0" y="46"/>
                  </a:lnTo>
                  <a:lnTo>
                    <a:pt x="0" y="0"/>
                  </a:lnTo>
                  <a:lnTo>
                    <a:pt x="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54" name="Rectangle 1344"/>
            <p:cNvSpPr>
              <a:spLocks noChangeArrowheads="1"/>
            </p:cNvSpPr>
            <p:nvPr/>
          </p:nvSpPr>
          <p:spPr bwMode="auto">
            <a:xfrm>
              <a:off x="1240630" y="5521486"/>
              <a:ext cx="73025" cy="73025"/>
            </a:xfrm>
            <a:prstGeom prst="rect">
              <a:avLst/>
            </a:prstGeom>
            <a:solidFill>
              <a:srgbClr val="ECC4B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55" name="Freeform 1345"/>
            <p:cNvSpPr>
              <a:spLocks noEditPoints="1"/>
            </p:cNvSpPr>
            <p:nvPr/>
          </p:nvSpPr>
          <p:spPr bwMode="auto">
            <a:xfrm>
              <a:off x="1240630" y="5521486"/>
              <a:ext cx="73025" cy="74613"/>
            </a:xfrm>
            <a:custGeom>
              <a:avLst/>
              <a:gdLst>
                <a:gd name="T0" fmla="*/ 23 w 46"/>
                <a:gd name="T1" fmla="*/ 0 h 47"/>
                <a:gd name="T2" fmla="*/ 46 w 46"/>
                <a:gd name="T3" fmla="*/ 0 h 47"/>
                <a:gd name="T4" fmla="*/ 46 w 46"/>
                <a:gd name="T5" fmla="*/ 0 h 47"/>
                <a:gd name="T6" fmla="*/ 46 w 46"/>
                <a:gd name="T7" fmla="*/ 0 h 47"/>
                <a:gd name="T8" fmla="*/ 46 w 46"/>
                <a:gd name="T9" fmla="*/ 46 h 47"/>
                <a:gd name="T10" fmla="*/ 46 w 46"/>
                <a:gd name="T11" fmla="*/ 47 h 47"/>
                <a:gd name="T12" fmla="*/ 46 w 46"/>
                <a:gd name="T13" fmla="*/ 47 h 47"/>
                <a:gd name="T14" fmla="*/ 23 w 46"/>
                <a:gd name="T15" fmla="*/ 47 h 47"/>
                <a:gd name="T16" fmla="*/ 23 w 46"/>
                <a:gd name="T17" fmla="*/ 46 h 47"/>
                <a:gd name="T18" fmla="*/ 46 w 46"/>
                <a:gd name="T19" fmla="*/ 46 h 47"/>
                <a:gd name="T20" fmla="*/ 46 w 46"/>
                <a:gd name="T21" fmla="*/ 0 h 47"/>
                <a:gd name="T22" fmla="*/ 23 w 46"/>
                <a:gd name="T23" fmla="*/ 0 h 47"/>
                <a:gd name="T24" fmla="*/ 23 w 46"/>
                <a:gd name="T25" fmla="*/ 0 h 47"/>
                <a:gd name="T26" fmla="*/ 0 w 46"/>
                <a:gd name="T27" fmla="*/ 0 h 47"/>
                <a:gd name="T28" fmla="*/ 23 w 46"/>
                <a:gd name="T29" fmla="*/ 0 h 47"/>
                <a:gd name="T30" fmla="*/ 23 w 46"/>
                <a:gd name="T31" fmla="*/ 0 h 47"/>
                <a:gd name="T32" fmla="*/ 0 w 46"/>
                <a:gd name="T33" fmla="*/ 0 h 47"/>
                <a:gd name="T34" fmla="*/ 0 w 46"/>
                <a:gd name="T35" fmla="*/ 46 h 47"/>
                <a:gd name="T36" fmla="*/ 23 w 46"/>
                <a:gd name="T37" fmla="*/ 46 h 47"/>
                <a:gd name="T38" fmla="*/ 23 w 46"/>
                <a:gd name="T39" fmla="*/ 47 h 47"/>
                <a:gd name="T40" fmla="*/ 0 w 46"/>
                <a:gd name="T41" fmla="*/ 47 h 47"/>
                <a:gd name="T42" fmla="*/ 0 w 46"/>
                <a:gd name="T43" fmla="*/ 47 h 47"/>
                <a:gd name="T44" fmla="*/ 0 w 46"/>
                <a:gd name="T45" fmla="*/ 46 h 47"/>
                <a:gd name="T46" fmla="*/ 0 w 46"/>
                <a:gd name="T47" fmla="*/ 0 h 47"/>
                <a:gd name="T48" fmla="*/ 0 w 46"/>
                <a:gd name="T49" fmla="*/ 0 h 47"/>
                <a:gd name="T50" fmla="*/ 0 w 46"/>
                <a:gd name="T51"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6" h="47">
                  <a:moveTo>
                    <a:pt x="23" y="0"/>
                  </a:moveTo>
                  <a:lnTo>
                    <a:pt x="46" y="0"/>
                  </a:lnTo>
                  <a:lnTo>
                    <a:pt x="46" y="0"/>
                  </a:lnTo>
                  <a:lnTo>
                    <a:pt x="46" y="0"/>
                  </a:lnTo>
                  <a:lnTo>
                    <a:pt x="46" y="46"/>
                  </a:lnTo>
                  <a:lnTo>
                    <a:pt x="46" y="47"/>
                  </a:lnTo>
                  <a:lnTo>
                    <a:pt x="46" y="47"/>
                  </a:lnTo>
                  <a:lnTo>
                    <a:pt x="23" y="47"/>
                  </a:lnTo>
                  <a:lnTo>
                    <a:pt x="23" y="46"/>
                  </a:lnTo>
                  <a:lnTo>
                    <a:pt x="46" y="46"/>
                  </a:lnTo>
                  <a:lnTo>
                    <a:pt x="46" y="0"/>
                  </a:lnTo>
                  <a:lnTo>
                    <a:pt x="23" y="0"/>
                  </a:lnTo>
                  <a:lnTo>
                    <a:pt x="23" y="0"/>
                  </a:lnTo>
                  <a:close/>
                  <a:moveTo>
                    <a:pt x="0" y="0"/>
                  </a:moveTo>
                  <a:lnTo>
                    <a:pt x="23" y="0"/>
                  </a:lnTo>
                  <a:lnTo>
                    <a:pt x="23" y="0"/>
                  </a:lnTo>
                  <a:lnTo>
                    <a:pt x="0" y="0"/>
                  </a:lnTo>
                  <a:lnTo>
                    <a:pt x="0" y="46"/>
                  </a:lnTo>
                  <a:lnTo>
                    <a:pt x="23" y="46"/>
                  </a:lnTo>
                  <a:lnTo>
                    <a:pt x="23" y="47"/>
                  </a:lnTo>
                  <a:lnTo>
                    <a:pt x="0" y="47"/>
                  </a:lnTo>
                  <a:lnTo>
                    <a:pt x="0" y="47"/>
                  </a:lnTo>
                  <a:lnTo>
                    <a:pt x="0" y="46"/>
                  </a:lnTo>
                  <a:lnTo>
                    <a:pt x="0" y="0"/>
                  </a:lnTo>
                  <a:lnTo>
                    <a:pt x="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56" name="Rectangle 1346"/>
            <p:cNvSpPr>
              <a:spLocks noChangeArrowheads="1"/>
            </p:cNvSpPr>
            <p:nvPr/>
          </p:nvSpPr>
          <p:spPr bwMode="auto">
            <a:xfrm>
              <a:off x="948530" y="5669124"/>
              <a:ext cx="71438" cy="73025"/>
            </a:xfrm>
            <a:prstGeom prst="rect">
              <a:avLst/>
            </a:prstGeom>
            <a:solidFill>
              <a:srgbClr val="249AB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57" name="Freeform 1347"/>
            <p:cNvSpPr>
              <a:spLocks noEditPoints="1"/>
            </p:cNvSpPr>
            <p:nvPr/>
          </p:nvSpPr>
          <p:spPr bwMode="auto">
            <a:xfrm>
              <a:off x="945355" y="5667536"/>
              <a:ext cx="74613" cy="74613"/>
            </a:xfrm>
            <a:custGeom>
              <a:avLst/>
              <a:gdLst>
                <a:gd name="T0" fmla="*/ 24 w 47"/>
                <a:gd name="T1" fmla="*/ 0 h 47"/>
                <a:gd name="T2" fmla="*/ 47 w 47"/>
                <a:gd name="T3" fmla="*/ 0 h 47"/>
                <a:gd name="T4" fmla="*/ 47 w 47"/>
                <a:gd name="T5" fmla="*/ 0 h 47"/>
                <a:gd name="T6" fmla="*/ 47 w 47"/>
                <a:gd name="T7" fmla="*/ 1 h 47"/>
                <a:gd name="T8" fmla="*/ 47 w 47"/>
                <a:gd name="T9" fmla="*/ 47 h 47"/>
                <a:gd name="T10" fmla="*/ 47 w 47"/>
                <a:gd name="T11" fmla="*/ 47 h 47"/>
                <a:gd name="T12" fmla="*/ 47 w 47"/>
                <a:gd name="T13" fmla="*/ 47 h 47"/>
                <a:gd name="T14" fmla="*/ 24 w 47"/>
                <a:gd name="T15" fmla="*/ 47 h 47"/>
                <a:gd name="T16" fmla="*/ 24 w 47"/>
                <a:gd name="T17" fmla="*/ 47 h 47"/>
                <a:gd name="T18" fmla="*/ 47 w 47"/>
                <a:gd name="T19" fmla="*/ 47 h 47"/>
                <a:gd name="T20" fmla="*/ 47 w 47"/>
                <a:gd name="T21" fmla="*/ 1 h 47"/>
                <a:gd name="T22" fmla="*/ 24 w 47"/>
                <a:gd name="T23" fmla="*/ 1 h 47"/>
                <a:gd name="T24" fmla="*/ 24 w 47"/>
                <a:gd name="T25" fmla="*/ 0 h 47"/>
                <a:gd name="T26" fmla="*/ 2 w 47"/>
                <a:gd name="T27" fmla="*/ 0 h 47"/>
                <a:gd name="T28" fmla="*/ 24 w 47"/>
                <a:gd name="T29" fmla="*/ 0 h 47"/>
                <a:gd name="T30" fmla="*/ 24 w 47"/>
                <a:gd name="T31" fmla="*/ 1 h 47"/>
                <a:gd name="T32" fmla="*/ 2 w 47"/>
                <a:gd name="T33" fmla="*/ 1 h 47"/>
                <a:gd name="T34" fmla="*/ 2 w 47"/>
                <a:gd name="T35" fmla="*/ 47 h 47"/>
                <a:gd name="T36" fmla="*/ 24 w 47"/>
                <a:gd name="T37" fmla="*/ 47 h 47"/>
                <a:gd name="T38" fmla="*/ 24 w 47"/>
                <a:gd name="T39" fmla="*/ 47 h 47"/>
                <a:gd name="T40" fmla="*/ 2 w 47"/>
                <a:gd name="T41" fmla="*/ 47 h 47"/>
                <a:gd name="T42" fmla="*/ 0 w 47"/>
                <a:gd name="T43" fmla="*/ 47 h 47"/>
                <a:gd name="T44" fmla="*/ 0 w 47"/>
                <a:gd name="T45" fmla="*/ 47 h 47"/>
                <a:gd name="T46" fmla="*/ 0 w 47"/>
                <a:gd name="T47" fmla="*/ 1 h 47"/>
                <a:gd name="T48" fmla="*/ 0 w 47"/>
                <a:gd name="T49" fmla="*/ 0 h 47"/>
                <a:gd name="T50" fmla="*/ 2 w 47"/>
                <a:gd name="T51"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7">
                  <a:moveTo>
                    <a:pt x="24" y="0"/>
                  </a:moveTo>
                  <a:lnTo>
                    <a:pt x="47" y="0"/>
                  </a:lnTo>
                  <a:lnTo>
                    <a:pt x="47" y="0"/>
                  </a:lnTo>
                  <a:lnTo>
                    <a:pt x="47" y="1"/>
                  </a:lnTo>
                  <a:lnTo>
                    <a:pt x="47" y="47"/>
                  </a:lnTo>
                  <a:lnTo>
                    <a:pt x="47" y="47"/>
                  </a:lnTo>
                  <a:lnTo>
                    <a:pt x="47" y="47"/>
                  </a:lnTo>
                  <a:lnTo>
                    <a:pt x="24" y="47"/>
                  </a:lnTo>
                  <a:lnTo>
                    <a:pt x="24" y="47"/>
                  </a:lnTo>
                  <a:lnTo>
                    <a:pt x="47" y="47"/>
                  </a:lnTo>
                  <a:lnTo>
                    <a:pt x="47" y="1"/>
                  </a:lnTo>
                  <a:lnTo>
                    <a:pt x="24" y="1"/>
                  </a:lnTo>
                  <a:lnTo>
                    <a:pt x="24" y="0"/>
                  </a:lnTo>
                  <a:close/>
                  <a:moveTo>
                    <a:pt x="2" y="0"/>
                  </a:moveTo>
                  <a:lnTo>
                    <a:pt x="24" y="0"/>
                  </a:lnTo>
                  <a:lnTo>
                    <a:pt x="24" y="1"/>
                  </a:lnTo>
                  <a:lnTo>
                    <a:pt x="2" y="1"/>
                  </a:lnTo>
                  <a:lnTo>
                    <a:pt x="2" y="47"/>
                  </a:lnTo>
                  <a:lnTo>
                    <a:pt x="24" y="47"/>
                  </a:lnTo>
                  <a:lnTo>
                    <a:pt x="24" y="47"/>
                  </a:lnTo>
                  <a:lnTo>
                    <a:pt x="2" y="47"/>
                  </a:lnTo>
                  <a:lnTo>
                    <a:pt x="0" y="47"/>
                  </a:lnTo>
                  <a:lnTo>
                    <a:pt x="0" y="47"/>
                  </a:lnTo>
                  <a:lnTo>
                    <a:pt x="0" y="1"/>
                  </a:lnTo>
                  <a:lnTo>
                    <a:pt x="0" y="0"/>
                  </a:ln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58" name="Rectangle 1348"/>
            <p:cNvSpPr>
              <a:spLocks noChangeArrowheads="1"/>
            </p:cNvSpPr>
            <p:nvPr/>
          </p:nvSpPr>
          <p:spPr bwMode="auto">
            <a:xfrm>
              <a:off x="1092993" y="5669124"/>
              <a:ext cx="74613" cy="73025"/>
            </a:xfrm>
            <a:prstGeom prst="rect">
              <a:avLst/>
            </a:prstGeom>
            <a:solidFill>
              <a:srgbClr val="249AB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59" name="Freeform 1349"/>
            <p:cNvSpPr>
              <a:spLocks noEditPoints="1"/>
            </p:cNvSpPr>
            <p:nvPr/>
          </p:nvSpPr>
          <p:spPr bwMode="auto">
            <a:xfrm>
              <a:off x="1092993" y="5667536"/>
              <a:ext cx="74613" cy="74613"/>
            </a:xfrm>
            <a:custGeom>
              <a:avLst/>
              <a:gdLst>
                <a:gd name="T0" fmla="*/ 24 w 47"/>
                <a:gd name="T1" fmla="*/ 0 h 47"/>
                <a:gd name="T2" fmla="*/ 47 w 47"/>
                <a:gd name="T3" fmla="*/ 0 h 47"/>
                <a:gd name="T4" fmla="*/ 47 w 47"/>
                <a:gd name="T5" fmla="*/ 0 h 47"/>
                <a:gd name="T6" fmla="*/ 47 w 47"/>
                <a:gd name="T7" fmla="*/ 1 h 47"/>
                <a:gd name="T8" fmla="*/ 47 w 47"/>
                <a:gd name="T9" fmla="*/ 47 h 47"/>
                <a:gd name="T10" fmla="*/ 47 w 47"/>
                <a:gd name="T11" fmla="*/ 47 h 47"/>
                <a:gd name="T12" fmla="*/ 47 w 47"/>
                <a:gd name="T13" fmla="*/ 47 h 47"/>
                <a:gd name="T14" fmla="*/ 24 w 47"/>
                <a:gd name="T15" fmla="*/ 47 h 47"/>
                <a:gd name="T16" fmla="*/ 24 w 47"/>
                <a:gd name="T17" fmla="*/ 47 h 47"/>
                <a:gd name="T18" fmla="*/ 46 w 47"/>
                <a:gd name="T19" fmla="*/ 47 h 47"/>
                <a:gd name="T20" fmla="*/ 46 w 47"/>
                <a:gd name="T21" fmla="*/ 1 h 47"/>
                <a:gd name="T22" fmla="*/ 24 w 47"/>
                <a:gd name="T23" fmla="*/ 1 h 47"/>
                <a:gd name="T24" fmla="*/ 24 w 47"/>
                <a:gd name="T25" fmla="*/ 0 h 47"/>
                <a:gd name="T26" fmla="*/ 0 w 47"/>
                <a:gd name="T27" fmla="*/ 0 h 47"/>
                <a:gd name="T28" fmla="*/ 24 w 47"/>
                <a:gd name="T29" fmla="*/ 0 h 47"/>
                <a:gd name="T30" fmla="*/ 24 w 47"/>
                <a:gd name="T31" fmla="*/ 1 h 47"/>
                <a:gd name="T32" fmla="*/ 1 w 47"/>
                <a:gd name="T33" fmla="*/ 1 h 47"/>
                <a:gd name="T34" fmla="*/ 1 w 47"/>
                <a:gd name="T35" fmla="*/ 47 h 47"/>
                <a:gd name="T36" fmla="*/ 24 w 47"/>
                <a:gd name="T37" fmla="*/ 47 h 47"/>
                <a:gd name="T38" fmla="*/ 24 w 47"/>
                <a:gd name="T39" fmla="*/ 47 h 47"/>
                <a:gd name="T40" fmla="*/ 0 w 47"/>
                <a:gd name="T41" fmla="*/ 47 h 47"/>
                <a:gd name="T42" fmla="*/ 0 w 47"/>
                <a:gd name="T43" fmla="*/ 47 h 47"/>
                <a:gd name="T44" fmla="*/ 0 w 47"/>
                <a:gd name="T45" fmla="*/ 47 h 47"/>
                <a:gd name="T46" fmla="*/ 0 w 47"/>
                <a:gd name="T47" fmla="*/ 1 h 47"/>
                <a:gd name="T48" fmla="*/ 0 w 47"/>
                <a:gd name="T49" fmla="*/ 0 h 47"/>
                <a:gd name="T50" fmla="*/ 0 w 47"/>
                <a:gd name="T51"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7">
                  <a:moveTo>
                    <a:pt x="24" y="0"/>
                  </a:moveTo>
                  <a:lnTo>
                    <a:pt x="47" y="0"/>
                  </a:lnTo>
                  <a:lnTo>
                    <a:pt x="47" y="0"/>
                  </a:lnTo>
                  <a:lnTo>
                    <a:pt x="47" y="1"/>
                  </a:lnTo>
                  <a:lnTo>
                    <a:pt x="47" y="47"/>
                  </a:lnTo>
                  <a:lnTo>
                    <a:pt x="47" y="47"/>
                  </a:lnTo>
                  <a:lnTo>
                    <a:pt x="47" y="47"/>
                  </a:lnTo>
                  <a:lnTo>
                    <a:pt x="24" y="47"/>
                  </a:lnTo>
                  <a:lnTo>
                    <a:pt x="24" y="47"/>
                  </a:lnTo>
                  <a:lnTo>
                    <a:pt x="46" y="47"/>
                  </a:lnTo>
                  <a:lnTo>
                    <a:pt x="46" y="1"/>
                  </a:lnTo>
                  <a:lnTo>
                    <a:pt x="24" y="1"/>
                  </a:lnTo>
                  <a:lnTo>
                    <a:pt x="24" y="0"/>
                  </a:lnTo>
                  <a:close/>
                  <a:moveTo>
                    <a:pt x="0" y="0"/>
                  </a:moveTo>
                  <a:lnTo>
                    <a:pt x="24" y="0"/>
                  </a:lnTo>
                  <a:lnTo>
                    <a:pt x="24" y="1"/>
                  </a:lnTo>
                  <a:lnTo>
                    <a:pt x="1" y="1"/>
                  </a:lnTo>
                  <a:lnTo>
                    <a:pt x="1" y="47"/>
                  </a:lnTo>
                  <a:lnTo>
                    <a:pt x="24" y="47"/>
                  </a:lnTo>
                  <a:lnTo>
                    <a:pt x="24" y="47"/>
                  </a:lnTo>
                  <a:lnTo>
                    <a:pt x="0" y="47"/>
                  </a:lnTo>
                  <a:lnTo>
                    <a:pt x="0" y="47"/>
                  </a:lnTo>
                  <a:lnTo>
                    <a:pt x="0" y="47"/>
                  </a:lnTo>
                  <a:lnTo>
                    <a:pt x="0" y="1"/>
                  </a:lnTo>
                  <a:lnTo>
                    <a:pt x="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60" name="Rectangle 1350"/>
            <p:cNvSpPr>
              <a:spLocks noChangeArrowheads="1"/>
            </p:cNvSpPr>
            <p:nvPr/>
          </p:nvSpPr>
          <p:spPr bwMode="auto">
            <a:xfrm>
              <a:off x="948530" y="5742149"/>
              <a:ext cx="71438" cy="73025"/>
            </a:xfrm>
            <a:prstGeom prst="rect">
              <a:avLst/>
            </a:prstGeom>
            <a:solidFill>
              <a:srgbClr val="249AB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61" name="Freeform 1351"/>
            <p:cNvSpPr>
              <a:spLocks noEditPoints="1"/>
            </p:cNvSpPr>
            <p:nvPr/>
          </p:nvSpPr>
          <p:spPr bwMode="auto">
            <a:xfrm>
              <a:off x="945355" y="5742149"/>
              <a:ext cx="74613" cy="74613"/>
            </a:xfrm>
            <a:custGeom>
              <a:avLst/>
              <a:gdLst>
                <a:gd name="T0" fmla="*/ 24 w 47"/>
                <a:gd name="T1" fmla="*/ 46 h 47"/>
                <a:gd name="T2" fmla="*/ 47 w 47"/>
                <a:gd name="T3" fmla="*/ 46 h 47"/>
                <a:gd name="T4" fmla="*/ 47 w 47"/>
                <a:gd name="T5" fmla="*/ 0 h 47"/>
                <a:gd name="T6" fmla="*/ 24 w 47"/>
                <a:gd name="T7" fmla="*/ 0 h 47"/>
                <a:gd name="T8" fmla="*/ 24 w 47"/>
                <a:gd name="T9" fmla="*/ 0 h 47"/>
                <a:gd name="T10" fmla="*/ 47 w 47"/>
                <a:gd name="T11" fmla="*/ 0 h 47"/>
                <a:gd name="T12" fmla="*/ 47 w 47"/>
                <a:gd name="T13" fmla="*/ 0 h 47"/>
                <a:gd name="T14" fmla="*/ 47 w 47"/>
                <a:gd name="T15" fmla="*/ 0 h 47"/>
                <a:gd name="T16" fmla="*/ 47 w 47"/>
                <a:gd name="T17" fmla="*/ 46 h 47"/>
                <a:gd name="T18" fmla="*/ 47 w 47"/>
                <a:gd name="T19" fmla="*/ 47 h 47"/>
                <a:gd name="T20" fmla="*/ 47 w 47"/>
                <a:gd name="T21" fmla="*/ 47 h 47"/>
                <a:gd name="T22" fmla="*/ 24 w 47"/>
                <a:gd name="T23" fmla="*/ 47 h 47"/>
                <a:gd name="T24" fmla="*/ 24 w 47"/>
                <a:gd name="T25" fmla="*/ 46 h 47"/>
                <a:gd name="T26" fmla="*/ 2 w 47"/>
                <a:gd name="T27" fmla="*/ 46 h 47"/>
                <a:gd name="T28" fmla="*/ 24 w 47"/>
                <a:gd name="T29" fmla="*/ 46 h 47"/>
                <a:gd name="T30" fmla="*/ 24 w 47"/>
                <a:gd name="T31" fmla="*/ 47 h 47"/>
                <a:gd name="T32" fmla="*/ 2 w 47"/>
                <a:gd name="T33" fmla="*/ 47 h 47"/>
                <a:gd name="T34" fmla="*/ 0 w 47"/>
                <a:gd name="T35" fmla="*/ 47 h 47"/>
                <a:gd name="T36" fmla="*/ 0 w 47"/>
                <a:gd name="T37" fmla="*/ 46 h 47"/>
                <a:gd name="T38" fmla="*/ 0 w 47"/>
                <a:gd name="T39" fmla="*/ 0 h 47"/>
                <a:gd name="T40" fmla="*/ 0 w 47"/>
                <a:gd name="T41" fmla="*/ 0 h 47"/>
                <a:gd name="T42" fmla="*/ 2 w 47"/>
                <a:gd name="T43" fmla="*/ 0 h 47"/>
                <a:gd name="T44" fmla="*/ 24 w 47"/>
                <a:gd name="T45" fmla="*/ 0 h 47"/>
                <a:gd name="T46" fmla="*/ 24 w 47"/>
                <a:gd name="T47" fmla="*/ 0 h 47"/>
                <a:gd name="T48" fmla="*/ 2 w 47"/>
                <a:gd name="T49" fmla="*/ 0 h 47"/>
                <a:gd name="T50" fmla="*/ 2 w 47"/>
                <a:gd name="T51" fmla="*/ 4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7">
                  <a:moveTo>
                    <a:pt x="24" y="46"/>
                  </a:moveTo>
                  <a:lnTo>
                    <a:pt x="47" y="46"/>
                  </a:lnTo>
                  <a:lnTo>
                    <a:pt x="47" y="0"/>
                  </a:lnTo>
                  <a:lnTo>
                    <a:pt x="24" y="0"/>
                  </a:lnTo>
                  <a:lnTo>
                    <a:pt x="24" y="0"/>
                  </a:lnTo>
                  <a:lnTo>
                    <a:pt x="47" y="0"/>
                  </a:lnTo>
                  <a:lnTo>
                    <a:pt x="47" y="0"/>
                  </a:lnTo>
                  <a:lnTo>
                    <a:pt x="47" y="0"/>
                  </a:lnTo>
                  <a:lnTo>
                    <a:pt x="47" y="46"/>
                  </a:lnTo>
                  <a:lnTo>
                    <a:pt x="47" y="47"/>
                  </a:lnTo>
                  <a:lnTo>
                    <a:pt x="47" y="47"/>
                  </a:lnTo>
                  <a:lnTo>
                    <a:pt x="24" y="47"/>
                  </a:lnTo>
                  <a:lnTo>
                    <a:pt x="24" y="46"/>
                  </a:lnTo>
                  <a:close/>
                  <a:moveTo>
                    <a:pt x="2" y="46"/>
                  </a:moveTo>
                  <a:lnTo>
                    <a:pt x="24" y="46"/>
                  </a:lnTo>
                  <a:lnTo>
                    <a:pt x="24" y="47"/>
                  </a:lnTo>
                  <a:lnTo>
                    <a:pt x="2" y="47"/>
                  </a:lnTo>
                  <a:lnTo>
                    <a:pt x="0" y="47"/>
                  </a:lnTo>
                  <a:lnTo>
                    <a:pt x="0" y="46"/>
                  </a:lnTo>
                  <a:lnTo>
                    <a:pt x="0" y="0"/>
                  </a:lnTo>
                  <a:lnTo>
                    <a:pt x="0" y="0"/>
                  </a:lnTo>
                  <a:lnTo>
                    <a:pt x="2" y="0"/>
                  </a:lnTo>
                  <a:lnTo>
                    <a:pt x="24" y="0"/>
                  </a:lnTo>
                  <a:lnTo>
                    <a:pt x="24" y="0"/>
                  </a:lnTo>
                  <a:lnTo>
                    <a:pt x="2" y="0"/>
                  </a:lnTo>
                  <a:lnTo>
                    <a:pt x="2" y="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62" name="Rectangle 1352"/>
            <p:cNvSpPr>
              <a:spLocks noChangeArrowheads="1"/>
            </p:cNvSpPr>
            <p:nvPr/>
          </p:nvSpPr>
          <p:spPr bwMode="auto">
            <a:xfrm>
              <a:off x="1092993" y="5742149"/>
              <a:ext cx="74613" cy="73025"/>
            </a:xfrm>
            <a:prstGeom prst="rect">
              <a:avLst/>
            </a:prstGeom>
            <a:solidFill>
              <a:srgbClr val="249AB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63" name="Freeform 1353"/>
            <p:cNvSpPr>
              <a:spLocks noEditPoints="1"/>
            </p:cNvSpPr>
            <p:nvPr/>
          </p:nvSpPr>
          <p:spPr bwMode="auto">
            <a:xfrm>
              <a:off x="1092993" y="5742149"/>
              <a:ext cx="74613" cy="74613"/>
            </a:xfrm>
            <a:custGeom>
              <a:avLst/>
              <a:gdLst>
                <a:gd name="T0" fmla="*/ 24 w 47"/>
                <a:gd name="T1" fmla="*/ 46 h 47"/>
                <a:gd name="T2" fmla="*/ 46 w 47"/>
                <a:gd name="T3" fmla="*/ 46 h 47"/>
                <a:gd name="T4" fmla="*/ 46 w 47"/>
                <a:gd name="T5" fmla="*/ 0 h 47"/>
                <a:gd name="T6" fmla="*/ 24 w 47"/>
                <a:gd name="T7" fmla="*/ 0 h 47"/>
                <a:gd name="T8" fmla="*/ 24 w 47"/>
                <a:gd name="T9" fmla="*/ 0 h 47"/>
                <a:gd name="T10" fmla="*/ 47 w 47"/>
                <a:gd name="T11" fmla="*/ 0 h 47"/>
                <a:gd name="T12" fmla="*/ 47 w 47"/>
                <a:gd name="T13" fmla="*/ 0 h 47"/>
                <a:gd name="T14" fmla="*/ 47 w 47"/>
                <a:gd name="T15" fmla="*/ 0 h 47"/>
                <a:gd name="T16" fmla="*/ 47 w 47"/>
                <a:gd name="T17" fmla="*/ 46 h 47"/>
                <a:gd name="T18" fmla="*/ 47 w 47"/>
                <a:gd name="T19" fmla="*/ 47 h 47"/>
                <a:gd name="T20" fmla="*/ 47 w 47"/>
                <a:gd name="T21" fmla="*/ 47 h 47"/>
                <a:gd name="T22" fmla="*/ 24 w 47"/>
                <a:gd name="T23" fmla="*/ 47 h 47"/>
                <a:gd name="T24" fmla="*/ 24 w 47"/>
                <a:gd name="T25" fmla="*/ 46 h 47"/>
                <a:gd name="T26" fmla="*/ 1 w 47"/>
                <a:gd name="T27" fmla="*/ 46 h 47"/>
                <a:gd name="T28" fmla="*/ 24 w 47"/>
                <a:gd name="T29" fmla="*/ 46 h 47"/>
                <a:gd name="T30" fmla="*/ 24 w 47"/>
                <a:gd name="T31" fmla="*/ 47 h 47"/>
                <a:gd name="T32" fmla="*/ 0 w 47"/>
                <a:gd name="T33" fmla="*/ 47 h 47"/>
                <a:gd name="T34" fmla="*/ 0 w 47"/>
                <a:gd name="T35" fmla="*/ 47 h 47"/>
                <a:gd name="T36" fmla="*/ 0 w 47"/>
                <a:gd name="T37" fmla="*/ 46 h 47"/>
                <a:gd name="T38" fmla="*/ 0 w 47"/>
                <a:gd name="T39" fmla="*/ 0 h 47"/>
                <a:gd name="T40" fmla="*/ 0 w 47"/>
                <a:gd name="T41" fmla="*/ 0 h 47"/>
                <a:gd name="T42" fmla="*/ 0 w 47"/>
                <a:gd name="T43" fmla="*/ 0 h 47"/>
                <a:gd name="T44" fmla="*/ 24 w 47"/>
                <a:gd name="T45" fmla="*/ 0 h 47"/>
                <a:gd name="T46" fmla="*/ 24 w 47"/>
                <a:gd name="T47" fmla="*/ 0 h 47"/>
                <a:gd name="T48" fmla="*/ 1 w 47"/>
                <a:gd name="T49" fmla="*/ 0 h 47"/>
                <a:gd name="T50" fmla="*/ 1 w 47"/>
                <a:gd name="T51" fmla="*/ 4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7">
                  <a:moveTo>
                    <a:pt x="24" y="46"/>
                  </a:moveTo>
                  <a:lnTo>
                    <a:pt x="46" y="46"/>
                  </a:lnTo>
                  <a:lnTo>
                    <a:pt x="46" y="0"/>
                  </a:lnTo>
                  <a:lnTo>
                    <a:pt x="24" y="0"/>
                  </a:lnTo>
                  <a:lnTo>
                    <a:pt x="24" y="0"/>
                  </a:lnTo>
                  <a:lnTo>
                    <a:pt x="47" y="0"/>
                  </a:lnTo>
                  <a:lnTo>
                    <a:pt x="47" y="0"/>
                  </a:lnTo>
                  <a:lnTo>
                    <a:pt x="47" y="0"/>
                  </a:lnTo>
                  <a:lnTo>
                    <a:pt x="47" y="46"/>
                  </a:lnTo>
                  <a:lnTo>
                    <a:pt x="47" y="47"/>
                  </a:lnTo>
                  <a:lnTo>
                    <a:pt x="47" y="47"/>
                  </a:lnTo>
                  <a:lnTo>
                    <a:pt x="24" y="47"/>
                  </a:lnTo>
                  <a:lnTo>
                    <a:pt x="24" y="46"/>
                  </a:lnTo>
                  <a:close/>
                  <a:moveTo>
                    <a:pt x="1" y="46"/>
                  </a:moveTo>
                  <a:lnTo>
                    <a:pt x="24" y="46"/>
                  </a:lnTo>
                  <a:lnTo>
                    <a:pt x="24" y="47"/>
                  </a:lnTo>
                  <a:lnTo>
                    <a:pt x="0" y="47"/>
                  </a:lnTo>
                  <a:lnTo>
                    <a:pt x="0" y="47"/>
                  </a:lnTo>
                  <a:lnTo>
                    <a:pt x="0" y="46"/>
                  </a:lnTo>
                  <a:lnTo>
                    <a:pt x="0" y="0"/>
                  </a:lnTo>
                  <a:lnTo>
                    <a:pt x="0" y="0"/>
                  </a:lnTo>
                  <a:lnTo>
                    <a:pt x="0" y="0"/>
                  </a:lnTo>
                  <a:lnTo>
                    <a:pt x="24" y="0"/>
                  </a:lnTo>
                  <a:lnTo>
                    <a:pt x="24" y="0"/>
                  </a:lnTo>
                  <a:lnTo>
                    <a:pt x="1" y="0"/>
                  </a:lnTo>
                  <a:lnTo>
                    <a:pt x="1" y="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64" name="Rectangle 1354"/>
            <p:cNvSpPr>
              <a:spLocks noChangeArrowheads="1"/>
            </p:cNvSpPr>
            <p:nvPr/>
          </p:nvSpPr>
          <p:spPr bwMode="auto">
            <a:xfrm>
              <a:off x="948530" y="5889786"/>
              <a:ext cx="71438" cy="71438"/>
            </a:xfrm>
            <a:prstGeom prst="rect">
              <a:avLst/>
            </a:prstGeom>
            <a:solidFill>
              <a:srgbClr val="ECC4B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65" name="Freeform 1355"/>
            <p:cNvSpPr>
              <a:spLocks noEditPoints="1"/>
            </p:cNvSpPr>
            <p:nvPr/>
          </p:nvSpPr>
          <p:spPr bwMode="auto">
            <a:xfrm>
              <a:off x="945355" y="5886611"/>
              <a:ext cx="74613" cy="74613"/>
            </a:xfrm>
            <a:custGeom>
              <a:avLst/>
              <a:gdLst>
                <a:gd name="T0" fmla="*/ 24 w 47"/>
                <a:gd name="T1" fmla="*/ 47 h 47"/>
                <a:gd name="T2" fmla="*/ 47 w 47"/>
                <a:gd name="T3" fmla="*/ 47 h 47"/>
                <a:gd name="T4" fmla="*/ 47 w 47"/>
                <a:gd name="T5" fmla="*/ 2 h 47"/>
                <a:gd name="T6" fmla="*/ 24 w 47"/>
                <a:gd name="T7" fmla="*/ 2 h 47"/>
                <a:gd name="T8" fmla="*/ 24 w 47"/>
                <a:gd name="T9" fmla="*/ 0 h 47"/>
                <a:gd name="T10" fmla="*/ 47 w 47"/>
                <a:gd name="T11" fmla="*/ 0 h 47"/>
                <a:gd name="T12" fmla="*/ 47 w 47"/>
                <a:gd name="T13" fmla="*/ 0 h 47"/>
                <a:gd name="T14" fmla="*/ 47 w 47"/>
                <a:gd name="T15" fmla="*/ 2 h 47"/>
                <a:gd name="T16" fmla="*/ 47 w 47"/>
                <a:gd name="T17" fmla="*/ 47 h 47"/>
                <a:gd name="T18" fmla="*/ 47 w 47"/>
                <a:gd name="T19" fmla="*/ 47 h 47"/>
                <a:gd name="T20" fmla="*/ 47 w 47"/>
                <a:gd name="T21" fmla="*/ 47 h 47"/>
                <a:gd name="T22" fmla="*/ 24 w 47"/>
                <a:gd name="T23" fmla="*/ 47 h 47"/>
                <a:gd name="T24" fmla="*/ 24 w 47"/>
                <a:gd name="T25" fmla="*/ 47 h 47"/>
                <a:gd name="T26" fmla="*/ 2 w 47"/>
                <a:gd name="T27" fmla="*/ 47 h 47"/>
                <a:gd name="T28" fmla="*/ 24 w 47"/>
                <a:gd name="T29" fmla="*/ 47 h 47"/>
                <a:gd name="T30" fmla="*/ 24 w 47"/>
                <a:gd name="T31" fmla="*/ 47 h 47"/>
                <a:gd name="T32" fmla="*/ 2 w 47"/>
                <a:gd name="T33" fmla="*/ 47 h 47"/>
                <a:gd name="T34" fmla="*/ 0 w 47"/>
                <a:gd name="T35" fmla="*/ 47 h 47"/>
                <a:gd name="T36" fmla="*/ 0 w 47"/>
                <a:gd name="T37" fmla="*/ 47 h 47"/>
                <a:gd name="T38" fmla="*/ 0 w 47"/>
                <a:gd name="T39" fmla="*/ 2 h 47"/>
                <a:gd name="T40" fmla="*/ 0 w 47"/>
                <a:gd name="T41" fmla="*/ 0 h 47"/>
                <a:gd name="T42" fmla="*/ 2 w 47"/>
                <a:gd name="T43" fmla="*/ 0 h 47"/>
                <a:gd name="T44" fmla="*/ 24 w 47"/>
                <a:gd name="T45" fmla="*/ 0 h 47"/>
                <a:gd name="T46" fmla="*/ 24 w 47"/>
                <a:gd name="T47" fmla="*/ 2 h 47"/>
                <a:gd name="T48" fmla="*/ 2 w 47"/>
                <a:gd name="T49" fmla="*/ 2 h 47"/>
                <a:gd name="T50" fmla="*/ 2 w 47"/>
                <a:gd name="T51" fmla="*/ 4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7">
                  <a:moveTo>
                    <a:pt x="24" y="47"/>
                  </a:moveTo>
                  <a:lnTo>
                    <a:pt x="47" y="47"/>
                  </a:lnTo>
                  <a:lnTo>
                    <a:pt x="47" y="2"/>
                  </a:lnTo>
                  <a:lnTo>
                    <a:pt x="24" y="2"/>
                  </a:lnTo>
                  <a:lnTo>
                    <a:pt x="24" y="0"/>
                  </a:lnTo>
                  <a:lnTo>
                    <a:pt x="47" y="0"/>
                  </a:lnTo>
                  <a:lnTo>
                    <a:pt x="47" y="0"/>
                  </a:lnTo>
                  <a:lnTo>
                    <a:pt x="47" y="2"/>
                  </a:lnTo>
                  <a:lnTo>
                    <a:pt x="47" y="47"/>
                  </a:lnTo>
                  <a:lnTo>
                    <a:pt x="47" y="47"/>
                  </a:lnTo>
                  <a:lnTo>
                    <a:pt x="47" y="47"/>
                  </a:lnTo>
                  <a:lnTo>
                    <a:pt x="24" y="47"/>
                  </a:lnTo>
                  <a:lnTo>
                    <a:pt x="24" y="47"/>
                  </a:lnTo>
                  <a:close/>
                  <a:moveTo>
                    <a:pt x="2" y="47"/>
                  </a:moveTo>
                  <a:lnTo>
                    <a:pt x="24" y="47"/>
                  </a:lnTo>
                  <a:lnTo>
                    <a:pt x="24" y="47"/>
                  </a:lnTo>
                  <a:lnTo>
                    <a:pt x="2" y="47"/>
                  </a:lnTo>
                  <a:lnTo>
                    <a:pt x="0" y="47"/>
                  </a:lnTo>
                  <a:lnTo>
                    <a:pt x="0" y="47"/>
                  </a:lnTo>
                  <a:lnTo>
                    <a:pt x="0" y="2"/>
                  </a:lnTo>
                  <a:lnTo>
                    <a:pt x="0" y="0"/>
                  </a:lnTo>
                  <a:lnTo>
                    <a:pt x="2" y="0"/>
                  </a:lnTo>
                  <a:lnTo>
                    <a:pt x="24" y="0"/>
                  </a:lnTo>
                  <a:lnTo>
                    <a:pt x="24" y="2"/>
                  </a:lnTo>
                  <a:lnTo>
                    <a:pt x="2" y="2"/>
                  </a:lnTo>
                  <a:lnTo>
                    <a:pt x="2" y="4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66" name="Rectangle 1356"/>
            <p:cNvSpPr>
              <a:spLocks noChangeArrowheads="1"/>
            </p:cNvSpPr>
            <p:nvPr/>
          </p:nvSpPr>
          <p:spPr bwMode="auto">
            <a:xfrm>
              <a:off x="1092993" y="5889786"/>
              <a:ext cx="74613" cy="71438"/>
            </a:xfrm>
            <a:prstGeom prst="rect">
              <a:avLst/>
            </a:prstGeom>
            <a:solidFill>
              <a:srgbClr val="ECC4B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67" name="Freeform 1357"/>
            <p:cNvSpPr>
              <a:spLocks noEditPoints="1"/>
            </p:cNvSpPr>
            <p:nvPr/>
          </p:nvSpPr>
          <p:spPr bwMode="auto">
            <a:xfrm>
              <a:off x="1092993" y="5886611"/>
              <a:ext cx="74613" cy="74613"/>
            </a:xfrm>
            <a:custGeom>
              <a:avLst/>
              <a:gdLst>
                <a:gd name="T0" fmla="*/ 24 w 47"/>
                <a:gd name="T1" fmla="*/ 47 h 47"/>
                <a:gd name="T2" fmla="*/ 46 w 47"/>
                <a:gd name="T3" fmla="*/ 47 h 47"/>
                <a:gd name="T4" fmla="*/ 46 w 47"/>
                <a:gd name="T5" fmla="*/ 2 h 47"/>
                <a:gd name="T6" fmla="*/ 24 w 47"/>
                <a:gd name="T7" fmla="*/ 2 h 47"/>
                <a:gd name="T8" fmla="*/ 24 w 47"/>
                <a:gd name="T9" fmla="*/ 0 h 47"/>
                <a:gd name="T10" fmla="*/ 47 w 47"/>
                <a:gd name="T11" fmla="*/ 0 h 47"/>
                <a:gd name="T12" fmla="*/ 47 w 47"/>
                <a:gd name="T13" fmla="*/ 0 h 47"/>
                <a:gd name="T14" fmla="*/ 47 w 47"/>
                <a:gd name="T15" fmla="*/ 2 h 47"/>
                <a:gd name="T16" fmla="*/ 47 w 47"/>
                <a:gd name="T17" fmla="*/ 47 h 47"/>
                <a:gd name="T18" fmla="*/ 47 w 47"/>
                <a:gd name="T19" fmla="*/ 47 h 47"/>
                <a:gd name="T20" fmla="*/ 47 w 47"/>
                <a:gd name="T21" fmla="*/ 47 h 47"/>
                <a:gd name="T22" fmla="*/ 24 w 47"/>
                <a:gd name="T23" fmla="*/ 47 h 47"/>
                <a:gd name="T24" fmla="*/ 24 w 47"/>
                <a:gd name="T25" fmla="*/ 47 h 47"/>
                <a:gd name="T26" fmla="*/ 1 w 47"/>
                <a:gd name="T27" fmla="*/ 47 h 47"/>
                <a:gd name="T28" fmla="*/ 24 w 47"/>
                <a:gd name="T29" fmla="*/ 47 h 47"/>
                <a:gd name="T30" fmla="*/ 24 w 47"/>
                <a:gd name="T31" fmla="*/ 47 h 47"/>
                <a:gd name="T32" fmla="*/ 0 w 47"/>
                <a:gd name="T33" fmla="*/ 47 h 47"/>
                <a:gd name="T34" fmla="*/ 0 w 47"/>
                <a:gd name="T35" fmla="*/ 47 h 47"/>
                <a:gd name="T36" fmla="*/ 0 w 47"/>
                <a:gd name="T37" fmla="*/ 47 h 47"/>
                <a:gd name="T38" fmla="*/ 0 w 47"/>
                <a:gd name="T39" fmla="*/ 2 h 47"/>
                <a:gd name="T40" fmla="*/ 0 w 47"/>
                <a:gd name="T41" fmla="*/ 0 h 47"/>
                <a:gd name="T42" fmla="*/ 0 w 47"/>
                <a:gd name="T43" fmla="*/ 0 h 47"/>
                <a:gd name="T44" fmla="*/ 24 w 47"/>
                <a:gd name="T45" fmla="*/ 0 h 47"/>
                <a:gd name="T46" fmla="*/ 24 w 47"/>
                <a:gd name="T47" fmla="*/ 2 h 47"/>
                <a:gd name="T48" fmla="*/ 1 w 47"/>
                <a:gd name="T49" fmla="*/ 2 h 47"/>
                <a:gd name="T50" fmla="*/ 1 w 47"/>
                <a:gd name="T51" fmla="*/ 4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7">
                  <a:moveTo>
                    <a:pt x="24" y="47"/>
                  </a:moveTo>
                  <a:lnTo>
                    <a:pt x="46" y="47"/>
                  </a:lnTo>
                  <a:lnTo>
                    <a:pt x="46" y="2"/>
                  </a:lnTo>
                  <a:lnTo>
                    <a:pt x="24" y="2"/>
                  </a:lnTo>
                  <a:lnTo>
                    <a:pt x="24" y="0"/>
                  </a:lnTo>
                  <a:lnTo>
                    <a:pt x="47" y="0"/>
                  </a:lnTo>
                  <a:lnTo>
                    <a:pt x="47" y="0"/>
                  </a:lnTo>
                  <a:lnTo>
                    <a:pt x="47" y="2"/>
                  </a:lnTo>
                  <a:lnTo>
                    <a:pt x="47" y="47"/>
                  </a:lnTo>
                  <a:lnTo>
                    <a:pt x="47" y="47"/>
                  </a:lnTo>
                  <a:lnTo>
                    <a:pt x="47" y="47"/>
                  </a:lnTo>
                  <a:lnTo>
                    <a:pt x="24" y="47"/>
                  </a:lnTo>
                  <a:lnTo>
                    <a:pt x="24" y="47"/>
                  </a:lnTo>
                  <a:close/>
                  <a:moveTo>
                    <a:pt x="1" y="47"/>
                  </a:moveTo>
                  <a:lnTo>
                    <a:pt x="24" y="47"/>
                  </a:lnTo>
                  <a:lnTo>
                    <a:pt x="24" y="47"/>
                  </a:lnTo>
                  <a:lnTo>
                    <a:pt x="0" y="47"/>
                  </a:lnTo>
                  <a:lnTo>
                    <a:pt x="0" y="47"/>
                  </a:lnTo>
                  <a:lnTo>
                    <a:pt x="0" y="47"/>
                  </a:lnTo>
                  <a:lnTo>
                    <a:pt x="0" y="2"/>
                  </a:lnTo>
                  <a:lnTo>
                    <a:pt x="0" y="0"/>
                  </a:lnTo>
                  <a:lnTo>
                    <a:pt x="0" y="0"/>
                  </a:lnTo>
                  <a:lnTo>
                    <a:pt x="24" y="0"/>
                  </a:lnTo>
                  <a:lnTo>
                    <a:pt x="24" y="2"/>
                  </a:lnTo>
                  <a:lnTo>
                    <a:pt x="1" y="2"/>
                  </a:lnTo>
                  <a:lnTo>
                    <a:pt x="1" y="4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68" name="Rectangle 1358"/>
            <p:cNvSpPr>
              <a:spLocks noChangeArrowheads="1"/>
            </p:cNvSpPr>
            <p:nvPr/>
          </p:nvSpPr>
          <p:spPr bwMode="auto">
            <a:xfrm>
              <a:off x="948530" y="5815174"/>
              <a:ext cx="71438" cy="74613"/>
            </a:xfrm>
            <a:prstGeom prst="rect">
              <a:avLst/>
            </a:prstGeom>
            <a:solidFill>
              <a:srgbClr val="ECC4B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69" name="Freeform 1359"/>
            <p:cNvSpPr>
              <a:spLocks noEditPoints="1"/>
            </p:cNvSpPr>
            <p:nvPr/>
          </p:nvSpPr>
          <p:spPr bwMode="auto">
            <a:xfrm>
              <a:off x="945355" y="5815174"/>
              <a:ext cx="74613" cy="74613"/>
            </a:xfrm>
            <a:custGeom>
              <a:avLst/>
              <a:gdLst>
                <a:gd name="T0" fmla="*/ 24 w 47"/>
                <a:gd name="T1" fmla="*/ 0 h 47"/>
                <a:gd name="T2" fmla="*/ 47 w 47"/>
                <a:gd name="T3" fmla="*/ 0 h 47"/>
                <a:gd name="T4" fmla="*/ 47 w 47"/>
                <a:gd name="T5" fmla="*/ 0 h 47"/>
                <a:gd name="T6" fmla="*/ 47 w 47"/>
                <a:gd name="T7" fmla="*/ 0 h 47"/>
                <a:gd name="T8" fmla="*/ 47 w 47"/>
                <a:gd name="T9" fmla="*/ 47 h 47"/>
                <a:gd name="T10" fmla="*/ 47 w 47"/>
                <a:gd name="T11" fmla="*/ 47 h 47"/>
                <a:gd name="T12" fmla="*/ 47 w 47"/>
                <a:gd name="T13" fmla="*/ 47 h 47"/>
                <a:gd name="T14" fmla="*/ 24 w 47"/>
                <a:gd name="T15" fmla="*/ 47 h 47"/>
                <a:gd name="T16" fmla="*/ 24 w 47"/>
                <a:gd name="T17" fmla="*/ 45 h 47"/>
                <a:gd name="T18" fmla="*/ 47 w 47"/>
                <a:gd name="T19" fmla="*/ 45 h 47"/>
                <a:gd name="T20" fmla="*/ 47 w 47"/>
                <a:gd name="T21" fmla="*/ 1 h 47"/>
                <a:gd name="T22" fmla="*/ 24 w 47"/>
                <a:gd name="T23" fmla="*/ 1 h 47"/>
                <a:gd name="T24" fmla="*/ 24 w 47"/>
                <a:gd name="T25" fmla="*/ 0 h 47"/>
                <a:gd name="T26" fmla="*/ 2 w 47"/>
                <a:gd name="T27" fmla="*/ 0 h 47"/>
                <a:gd name="T28" fmla="*/ 24 w 47"/>
                <a:gd name="T29" fmla="*/ 0 h 47"/>
                <a:gd name="T30" fmla="*/ 24 w 47"/>
                <a:gd name="T31" fmla="*/ 1 h 47"/>
                <a:gd name="T32" fmla="*/ 2 w 47"/>
                <a:gd name="T33" fmla="*/ 1 h 47"/>
                <a:gd name="T34" fmla="*/ 2 w 47"/>
                <a:gd name="T35" fmla="*/ 45 h 47"/>
                <a:gd name="T36" fmla="*/ 24 w 47"/>
                <a:gd name="T37" fmla="*/ 45 h 47"/>
                <a:gd name="T38" fmla="*/ 24 w 47"/>
                <a:gd name="T39" fmla="*/ 47 h 47"/>
                <a:gd name="T40" fmla="*/ 2 w 47"/>
                <a:gd name="T41" fmla="*/ 47 h 47"/>
                <a:gd name="T42" fmla="*/ 0 w 47"/>
                <a:gd name="T43" fmla="*/ 47 h 47"/>
                <a:gd name="T44" fmla="*/ 0 w 47"/>
                <a:gd name="T45" fmla="*/ 47 h 47"/>
                <a:gd name="T46" fmla="*/ 0 w 47"/>
                <a:gd name="T47" fmla="*/ 0 h 47"/>
                <a:gd name="T48" fmla="*/ 0 w 47"/>
                <a:gd name="T49" fmla="*/ 0 h 47"/>
                <a:gd name="T50" fmla="*/ 2 w 47"/>
                <a:gd name="T51"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7">
                  <a:moveTo>
                    <a:pt x="24" y="0"/>
                  </a:moveTo>
                  <a:lnTo>
                    <a:pt x="47" y="0"/>
                  </a:lnTo>
                  <a:lnTo>
                    <a:pt x="47" y="0"/>
                  </a:lnTo>
                  <a:lnTo>
                    <a:pt x="47" y="0"/>
                  </a:lnTo>
                  <a:lnTo>
                    <a:pt x="47" y="47"/>
                  </a:lnTo>
                  <a:lnTo>
                    <a:pt x="47" y="47"/>
                  </a:lnTo>
                  <a:lnTo>
                    <a:pt x="47" y="47"/>
                  </a:lnTo>
                  <a:lnTo>
                    <a:pt x="24" y="47"/>
                  </a:lnTo>
                  <a:lnTo>
                    <a:pt x="24" y="45"/>
                  </a:lnTo>
                  <a:lnTo>
                    <a:pt x="47" y="45"/>
                  </a:lnTo>
                  <a:lnTo>
                    <a:pt x="47" y="1"/>
                  </a:lnTo>
                  <a:lnTo>
                    <a:pt x="24" y="1"/>
                  </a:lnTo>
                  <a:lnTo>
                    <a:pt x="24" y="0"/>
                  </a:lnTo>
                  <a:close/>
                  <a:moveTo>
                    <a:pt x="2" y="0"/>
                  </a:moveTo>
                  <a:lnTo>
                    <a:pt x="24" y="0"/>
                  </a:lnTo>
                  <a:lnTo>
                    <a:pt x="24" y="1"/>
                  </a:lnTo>
                  <a:lnTo>
                    <a:pt x="2" y="1"/>
                  </a:lnTo>
                  <a:lnTo>
                    <a:pt x="2" y="45"/>
                  </a:lnTo>
                  <a:lnTo>
                    <a:pt x="24" y="45"/>
                  </a:lnTo>
                  <a:lnTo>
                    <a:pt x="24" y="47"/>
                  </a:lnTo>
                  <a:lnTo>
                    <a:pt x="2" y="47"/>
                  </a:lnTo>
                  <a:lnTo>
                    <a:pt x="0" y="47"/>
                  </a:lnTo>
                  <a:lnTo>
                    <a:pt x="0" y="47"/>
                  </a:lnTo>
                  <a:lnTo>
                    <a:pt x="0" y="0"/>
                  </a:lnTo>
                  <a:lnTo>
                    <a:pt x="0" y="0"/>
                  </a:ln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70" name="Rectangle 1360"/>
            <p:cNvSpPr>
              <a:spLocks noChangeArrowheads="1"/>
            </p:cNvSpPr>
            <p:nvPr/>
          </p:nvSpPr>
          <p:spPr bwMode="auto">
            <a:xfrm>
              <a:off x="1092993" y="5815174"/>
              <a:ext cx="74613" cy="74613"/>
            </a:xfrm>
            <a:prstGeom prst="rect">
              <a:avLst/>
            </a:prstGeom>
            <a:solidFill>
              <a:srgbClr val="ECC4B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71" name="Freeform 1361"/>
            <p:cNvSpPr>
              <a:spLocks noEditPoints="1"/>
            </p:cNvSpPr>
            <p:nvPr/>
          </p:nvSpPr>
          <p:spPr bwMode="auto">
            <a:xfrm>
              <a:off x="1092993" y="5815174"/>
              <a:ext cx="74613" cy="74613"/>
            </a:xfrm>
            <a:custGeom>
              <a:avLst/>
              <a:gdLst>
                <a:gd name="T0" fmla="*/ 24 w 47"/>
                <a:gd name="T1" fmla="*/ 0 h 47"/>
                <a:gd name="T2" fmla="*/ 47 w 47"/>
                <a:gd name="T3" fmla="*/ 0 h 47"/>
                <a:gd name="T4" fmla="*/ 47 w 47"/>
                <a:gd name="T5" fmla="*/ 0 h 47"/>
                <a:gd name="T6" fmla="*/ 47 w 47"/>
                <a:gd name="T7" fmla="*/ 0 h 47"/>
                <a:gd name="T8" fmla="*/ 47 w 47"/>
                <a:gd name="T9" fmla="*/ 47 h 47"/>
                <a:gd name="T10" fmla="*/ 47 w 47"/>
                <a:gd name="T11" fmla="*/ 47 h 47"/>
                <a:gd name="T12" fmla="*/ 47 w 47"/>
                <a:gd name="T13" fmla="*/ 47 h 47"/>
                <a:gd name="T14" fmla="*/ 24 w 47"/>
                <a:gd name="T15" fmla="*/ 47 h 47"/>
                <a:gd name="T16" fmla="*/ 24 w 47"/>
                <a:gd name="T17" fmla="*/ 45 h 47"/>
                <a:gd name="T18" fmla="*/ 46 w 47"/>
                <a:gd name="T19" fmla="*/ 45 h 47"/>
                <a:gd name="T20" fmla="*/ 46 w 47"/>
                <a:gd name="T21" fmla="*/ 1 h 47"/>
                <a:gd name="T22" fmla="*/ 24 w 47"/>
                <a:gd name="T23" fmla="*/ 1 h 47"/>
                <a:gd name="T24" fmla="*/ 24 w 47"/>
                <a:gd name="T25" fmla="*/ 0 h 47"/>
                <a:gd name="T26" fmla="*/ 0 w 47"/>
                <a:gd name="T27" fmla="*/ 0 h 47"/>
                <a:gd name="T28" fmla="*/ 24 w 47"/>
                <a:gd name="T29" fmla="*/ 0 h 47"/>
                <a:gd name="T30" fmla="*/ 24 w 47"/>
                <a:gd name="T31" fmla="*/ 1 h 47"/>
                <a:gd name="T32" fmla="*/ 1 w 47"/>
                <a:gd name="T33" fmla="*/ 1 h 47"/>
                <a:gd name="T34" fmla="*/ 1 w 47"/>
                <a:gd name="T35" fmla="*/ 45 h 47"/>
                <a:gd name="T36" fmla="*/ 24 w 47"/>
                <a:gd name="T37" fmla="*/ 45 h 47"/>
                <a:gd name="T38" fmla="*/ 24 w 47"/>
                <a:gd name="T39" fmla="*/ 47 h 47"/>
                <a:gd name="T40" fmla="*/ 0 w 47"/>
                <a:gd name="T41" fmla="*/ 47 h 47"/>
                <a:gd name="T42" fmla="*/ 0 w 47"/>
                <a:gd name="T43" fmla="*/ 47 h 47"/>
                <a:gd name="T44" fmla="*/ 0 w 47"/>
                <a:gd name="T45" fmla="*/ 47 h 47"/>
                <a:gd name="T46" fmla="*/ 0 w 47"/>
                <a:gd name="T47" fmla="*/ 0 h 47"/>
                <a:gd name="T48" fmla="*/ 0 w 47"/>
                <a:gd name="T49" fmla="*/ 0 h 47"/>
                <a:gd name="T50" fmla="*/ 0 w 47"/>
                <a:gd name="T51"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7">
                  <a:moveTo>
                    <a:pt x="24" y="0"/>
                  </a:moveTo>
                  <a:lnTo>
                    <a:pt x="47" y="0"/>
                  </a:lnTo>
                  <a:lnTo>
                    <a:pt x="47" y="0"/>
                  </a:lnTo>
                  <a:lnTo>
                    <a:pt x="47" y="0"/>
                  </a:lnTo>
                  <a:lnTo>
                    <a:pt x="47" y="47"/>
                  </a:lnTo>
                  <a:lnTo>
                    <a:pt x="47" y="47"/>
                  </a:lnTo>
                  <a:lnTo>
                    <a:pt x="47" y="47"/>
                  </a:lnTo>
                  <a:lnTo>
                    <a:pt x="24" y="47"/>
                  </a:lnTo>
                  <a:lnTo>
                    <a:pt x="24" y="45"/>
                  </a:lnTo>
                  <a:lnTo>
                    <a:pt x="46" y="45"/>
                  </a:lnTo>
                  <a:lnTo>
                    <a:pt x="46" y="1"/>
                  </a:lnTo>
                  <a:lnTo>
                    <a:pt x="24" y="1"/>
                  </a:lnTo>
                  <a:lnTo>
                    <a:pt x="24" y="0"/>
                  </a:lnTo>
                  <a:close/>
                  <a:moveTo>
                    <a:pt x="0" y="0"/>
                  </a:moveTo>
                  <a:lnTo>
                    <a:pt x="24" y="0"/>
                  </a:lnTo>
                  <a:lnTo>
                    <a:pt x="24" y="1"/>
                  </a:lnTo>
                  <a:lnTo>
                    <a:pt x="1" y="1"/>
                  </a:lnTo>
                  <a:lnTo>
                    <a:pt x="1" y="45"/>
                  </a:lnTo>
                  <a:lnTo>
                    <a:pt x="24" y="45"/>
                  </a:lnTo>
                  <a:lnTo>
                    <a:pt x="24" y="47"/>
                  </a:lnTo>
                  <a:lnTo>
                    <a:pt x="0" y="47"/>
                  </a:lnTo>
                  <a:lnTo>
                    <a:pt x="0" y="47"/>
                  </a:lnTo>
                  <a:lnTo>
                    <a:pt x="0" y="47"/>
                  </a:lnTo>
                  <a:lnTo>
                    <a:pt x="0" y="0"/>
                  </a:lnTo>
                  <a:lnTo>
                    <a:pt x="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72" name="Rectangle 1362"/>
            <p:cNvSpPr>
              <a:spLocks noChangeArrowheads="1"/>
            </p:cNvSpPr>
            <p:nvPr/>
          </p:nvSpPr>
          <p:spPr bwMode="auto">
            <a:xfrm>
              <a:off x="873918" y="5961224"/>
              <a:ext cx="74613" cy="73025"/>
            </a:xfrm>
            <a:prstGeom prst="rect">
              <a:avLst/>
            </a:prstGeom>
            <a:solidFill>
              <a:srgbClr val="6C3E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73" name="Freeform 1363"/>
            <p:cNvSpPr>
              <a:spLocks noEditPoints="1"/>
            </p:cNvSpPr>
            <p:nvPr/>
          </p:nvSpPr>
          <p:spPr bwMode="auto">
            <a:xfrm>
              <a:off x="873918" y="5961224"/>
              <a:ext cx="74613" cy="73025"/>
            </a:xfrm>
            <a:custGeom>
              <a:avLst/>
              <a:gdLst>
                <a:gd name="T0" fmla="*/ 45 w 47"/>
                <a:gd name="T1" fmla="*/ 0 h 46"/>
                <a:gd name="T2" fmla="*/ 23 w 47"/>
                <a:gd name="T3" fmla="*/ 0 h 46"/>
                <a:gd name="T4" fmla="*/ 23 w 47"/>
                <a:gd name="T5" fmla="*/ 0 h 46"/>
                <a:gd name="T6" fmla="*/ 47 w 47"/>
                <a:gd name="T7" fmla="*/ 0 h 46"/>
                <a:gd name="T8" fmla="*/ 47 w 47"/>
                <a:gd name="T9" fmla="*/ 0 h 46"/>
                <a:gd name="T10" fmla="*/ 47 w 47"/>
                <a:gd name="T11" fmla="*/ 0 h 46"/>
                <a:gd name="T12" fmla="*/ 47 w 47"/>
                <a:gd name="T13" fmla="*/ 46 h 46"/>
                <a:gd name="T14" fmla="*/ 47 w 47"/>
                <a:gd name="T15" fmla="*/ 46 h 46"/>
                <a:gd name="T16" fmla="*/ 47 w 47"/>
                <a:gd name="T17" fmla="*/ 46 h 46"/>
                <a:gd name="T18" fmla="*/ 23 w 47"/>
                <a:gd name="T19" fmla="*/ 46 h 46"/>
                <a:gd name="T20" fmla="*/ 23 w 47"/>
                <a:gd name="T21" fmla="*/ 46 h 46"/>
                <a:gd name="T22" fmla="*/ 45 w 47"/>
                <a:gd name="T23" fmla="*/ 46 h 46"/>
                <a:gd name="T24" fmla="*/ 45 w 47"/>
                <a:gd name="T25" fmla="*/ 0 h 46"/>
                <a:gd name="T26" fmla="*/ 23 w 47"/>
                <a:gd name="T27" fmla="*/ 0 h 46"/>
                <a:gd name="T28" fmla="*/ 1 w 47"/>
                <a:gd name="T29" fmla="*/ 0 h 46"/>
                <a:gd name="T30" fmla="*/ 1 w 47"/>
                <a:gd name="T31" fmla="*/ 46 h 46"/>
                <a:gd name="T32" fmla="*/ 23 w 47"/>
                <a:gd name="T33" fmla="*/ 46 h 46"/>
                <a:gd name="T34" fmla="*/ 23 w 47"/>
                <a:gd name="T35" fmla="*/ 46 h 46"/>
                <a:gd name="T36" fmla="*/ 0 w 47"/>
                <a:gd name="T37" fmla="*/ 46 h 46"/>
                <a:gd name="T38" fmla="*/ 0 w 47"/>
                <a:gd name="T39" fmla="*/ 46 h 46"/>
                <a:gd name="T40" fmla="*/ 0 w 47"/>
                <a:gd name="T41" fmla="*/ 46 h 46"/>
                <a:gd name="T42" fmla="*/ 0 w 47"/>
                <a:gd name="T43" fmla="*/ 0 h 46"/>
                <a:gd name="T44" fmla="*/ 0 w 47"/>
                <a:gd name="T45" fmla="*/ 0 h 46"/>
                <a:gd name="T46" fmla="*/ 0 w 47"/>
                <a:gd name="T47" fmla="*/ 0 h 46"/>
                <a:gd name="T48" fmla="*/ 23 w 47"/>
                <a:gd name="T49" fmla="*/ 0 h 46"/>
                <a:gd name="T50" fmla="*/ 23 w 47"/>
                <a:gd name="T51"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6">
                  <a:moveTo>
                    <a:pt x="45" y="0"/>
                  </a:moveTo>
                  <a:lnTo>
                    <a:pt x="23" y="0"/>
                  </a:lnTo>
                  <a:lnTo>
                    <a:pt x="23" y="0"/>
                  </a:lnTo>
                  <a:lnTo>
                    <a:pt x="47" y="0"/>
                  </a:lnTo>
                  <a:lnTo>
                    <a:pt x="47" y="0"/>
                  </a:lnTo>
                  <a:lnTo>
                    <a:pt x="47" y="0"/>
                  </a:lnTo>
                  <a:lnTo>
                    <a:pt x="47" y="46"/>
                  </a:lnTo>
                  <a:lnTo>
                    <a:pt x="47" y="46"/>
                  </a:lnTo>
                  <a:lnTo>
                    <a:pt x="47" y="46"/>
                  </a:lnTo>
                  <a:lnTo>
                    <a:pt x="23" y="46"/>
                  </a:lnTo>
                  <a:lnTo>
                    <a:pt x="23" y="46"/>
                  </a:lnTo>
                  <a:lnTo>
                    <a:pt x="45" y="46"/>
                  </a:lnTo>
                  <a:lnTo>
                    <a:pt x="45" y="0"/>
                  </a:lnTo>
                  <a:close/>
                  <a:moveTo>
                    <a:pt x="23" y="0"/>
                  </a:moveTo>
                  <a:lnTo>
                    <a:pt x="1" y="0"/>
                  </a:lnTo>
                  <a:lnTo>
                    <a:pt x="1" y="46"/>
                  </a:lnTo>
                  <a:lnTo>
                    <a:pt x="23" y="46"/>
                  </a:lnTo>
                  <a:lnTo>
                    <a:pt x="23" y="46"/>
                  </a:lnTo>
                  <a:lnTo>
                    <a:pt x="0" y="46"/>
                  </a:lnTo>
                  <a:lnTo>
                    <a:pt x="0" y="46"/>
                  </a:lnTo>
                  <a:lnTo>
                    <a:pt x="0" y="46"/>
                  </a:lnTo>
                  <a:lnTo>
                    <a:pt x="0" y="0"/>
                  </a:lnTo>
                  <a:lnTo>
                    <a:pt x="0" y="0"/>
                  </a:lnTo>
                  <a:lnTo>
                    <a:pt x="0" y="0"/>
                  </a:lnTo>
                  <a:lnTo>
                    <a:pt x="23" y="0"/>
                  </a:lnTo>
                  <a:lnTo>
                    <a:pt x="2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74" name="Rectangle 1364"/>
            <p:cNvSpPr>
              <a:spLocks noChangeArrowheads="1"/>
            </p:cNvSpPr>
            <p:nvPr/>
          </p:nvSpPr>
          <p:spPr bwMode="auto">
            <a:xfrm>
              <a:off x="948530" y="5961224"/>
              <a:ext cx="71438" cy="73025"/>
            </a:xfrm>
            <a:prstGeom prst="rect">
              <a:avLst/>
            </a:prstGeom>
            <a:solidFill>
              <a:srgbClr val="6C3E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75" name="Freeform 1365"/>
            <p:cNvSpPr>
              <a:spLocks noEditPoints="1"/>
            </p:cNvSpPr>
            <p:nvPr/>
          </p:nvSpPr>
          <p:spPr bwMode="auto">
            <a:xfrm>
              <a:off x="945355" y="5961224"/>
              <a:ext cx="74613" cy="73025"/>
            </a:xfrm>
            <a:custGeom>
              <a:avLst/>
              <a:gdLst>
                <a:gd name="T0" fmla="*/ 24 w 47"/>
                <a:gd name="T1" fmla="*/ 0 h 46"/>
                <a:gd name="T2" fmla="*/ 47 w 47"/>
                <a:gd name="T3" fmla="*/ 0 h 46"/>
                <a:gd name="T4" fmla="*/ 47 w 47"/>
                <a:gd name="T5" fmla="*/ 0 h 46"/>
                <a:gd name="T6" fmla="*/ 47 w 47"/>
                <a:gd name="T7" fmla="*/ 0 h 46"/>
                <a:gd name="T8" fmla="*/ 47 w 47"/>
                <a:gd name="T9" fmla="*/ 46 h 46"/>
                <a:gd name="T10" fmla="*/ 47 w 47"/>
                <a:gd name="T11" fmla="*/ 46 h 46"/>
                <a:gd name="T12" fmla="*/ 47 w 47"/>
                <a:gd name="T13" fmla="*/ 46 h 46"/>
                <a:gd name="T14" fmla="*/ 24 w 47"/>
                <a:gd name="T15" fmla="*/ 46 h 46"/>
                <a:gd name="T16" fmla="*/ 24 w 47"/>
                <a:gd name="T17" fmla="*/ 46 h 46"/>
                <a:gd name="T18" fmla="*/ 47 w 47"/>
                <a:gd name="T19" fmla="*/ 46 h 46"/>
                <a:gd name="T20" fmla="*/ 47 w 47"/>
                <a:gd name="T21" fmla="*/ 0 h 46"/>
                <a:gd name="T22" fmla="*/ 24 w 47"/>
                <a:gd name="T23" fmla="*/ 0 h 46"/>
                <a:gd name="T24" fmla="*/ 24 w 47"/>
                <a:gd name="T25" fmla="*/ 0 h 46"/>
                <a:gd name="T26" fmla="*/ 2 w 47"/>
                <a:gd name="T27" fmla="*/ 0 h 46"/>
                <a:gd name="T28" fmla="*/ 24 w 47"/>
                <a:gd name="T29" fmla="*/ 0 h 46"/>
                <a:gd name="T30" fmla="*/ 24 w 47"/>
                <a:gd name="T31" fmla="*/ 0 h 46"/>
                <a:gd name="T32" fmla="*/ 2 w 47"/>
                <a:gd name="T33" fmla="*/ 0 h 46"/>
                <a:gd name="T34" fmla="*/ 2 w 47"/>
                <a:gd name="T35" fmla="*/ 46 h 46"/>
                <a:gd name="T36" fmla="*/ 24 w 47"/>
                <a:gd name="T37" fmla="*/ 46 h 46"/>
                <a:gd name="T38" fmla="*/ 24 w 47"/>
                <a:gd name="T39" fmla="*/ 46 h 46"/>
                <a:gd name="T40" fmla="*/ 2 w 47"/>
                <a:gd name="T41" fmla="*/ 46 h 46"/>
                <a:gd name="T42" fmla="*/ 0 w 47"/>
                <a:gd name="T43" fmla="*/ 46 h 46"/>
                <a:gd name="T44" fmla="*/ 0 w 47"/>
                <a:gd name="T45" fmla="*/ 46 h 46"/>
                <a:gd name="T46" fmla="*/ 0 w 47"/>
                <a:gd name="T47" fmla="*/ 0 h 46"/>
                <a:gd name="T48" fmla="*/ 0 w 47"/>
                <a:gd name="T49" fmla="*/ 0 h 46"/>
                <a:gd name="T50" fmla="*/ 2 w 47"/>
                <a:gd name="T51"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6">
                  <a:moveTo>
                    <a:pt x="24" y="0"/>
                  </a:moveTo>
                  <a:lnTo>
                    <a:pt x="47" y="0"/>
                  </a:lnTo>
                  <a:lnTo>
                    <a:pt x="47" y="0"/>
                  </a:lnTo>
                  <a:lnTo>
                    <a:pt x="47" y="0"/>
                  </a:lnTo>
                  <a:lnTo>
                    <a:pt x="47" y="46"/>
                  </a:lnTo>
                  <a:lnTo>
                    <a:pt x="47" y="46"/>
                  </a:lnTo>
                  <a:lnTo>
                    <a:pt x="47" y="46"/>
                  </a:lnTo>
                  <a:lnTo>
                    <a:pt x="24" y="46"/>
                  </a:lnTo>
                  <a:lnTo>
                    <a:pt x="24" y="46"/>
                  </a:lnTo>
                  <a:lnTo>
                    <a:pt x="47" y="46"/>
                  </a:lnTo>
                  <a:lnTo>
                    <a:pt x="47" y="0"/>
                  </a:lnTo>
                  <a:lnTo>
                    <a:pt x="24" y="0"/>
                  </a:lnTo>
                  <a:lnTo>
                    <a:pt x="24" y="0"/>
                  </a:lnTo>
                  <a:close/>
                  <a:moveTo>
                    <a:pt x="2" y="0"/>
                  </a:moveTo>
                  <a:lnTo>
                    <a:pt x="24" y="0"/>
                  </a:lnTo>
                  <a:lnTo>
                    <a:pt x="24" y="0"/>
                  </a:lnTo>
                  <a:lnTo>
                    <a:pt x="2" y="0"/>
                  </a:lnTo>
                  <a:lnTo>
                    <a:pt x="2" y="46"/>
                  </a:lnTo>
                  <a:lnTo>
                    <a:pt x="24" y="46"/>
                  </a:lnTo>
                  <a:lnTo>
                    <a:pt x="24" y="46"/>
                  </a:lnTo>
                  <a:lnTo>
                    <a:pt x="2" y="46"/>
                  </a:lnTo>
                  <a:lnTo>
                    <a:pt x="0" y="46"/>
                  </a:lnTo>
                  <a:lnTo>
                    <a:pt x="0" y="46"/>
                  </a:lnTo>
                  <a:lnTo>
                    <a:pt x="0" y="0"/>
                  </a:lnTo>
                  <a:lnTo>
                    <a:pt x="0" y="0"/>
                  </a:ln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76" name="Rectangle 1366"/>
            <p:cNvSpPr>
              <a:spLocks noChangeArrowheads="1"/>
            </p:cNvSpPr>
            <p:nvPr/>
          </p:nvSpPr>
          <p:spPr bwMode="auto">
            <a:xfrm>
              <a:off x="1092993" y="5961224"/>
              <a:ext cx="74613" cy="73025"/>
            </a:xfrm>
            <a:prstGeom prst="rect">
              <a:avLst/>
            </a:prstGeom>
            <a:solidFill>
              <a:srgbClr val="6C3E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77" name="Freeform 1367"/>
            <p:cNvSpPr>
              <a:spLocks noEditPoints="1"/>
            </p:cNvSpPr>
            <p:nvPr/>
          </p:nvSpPr>
          <p:spPr bwMode="auto">
            <a:xfrm>
              <a:off x="1092993" y="5961224"/>
              <a:ext cx="74613" cy="73025"/>
            </a:xfrm>
            <a:custGeom>
              <a:avLst/>
              <a:gdLst>
                <a:gd name="T0" fmla="*/ 24 w 47"/>
                <a:gd name="T1" fmla="*/ 0 h 46"/>
                <a:gd name="T2" fmla="*/ 47 w 47"/>
                <a:gd name="T3" fmla="*/ 0 h 46"/>
                <a:gd name="T4" fmla="*/ 47 w 47"/>
                <a:gd name="T5" fmla="*/ 0 h 46"/>
                <a:gd name="T6" fmla="*/ 47 w 47"/>
                <a:gd name="T7" fmla="*/ 0 h 46"/>
                <a:gd name="T8" fmla="*/ 47 w 47"/>
                <a:gd name="T9" fmla="*/ 46 h 46"/>
                <a:gd name="T10" fmla="*/ 47 w 47"/>
                <a:gd name="T11" fmla="*/ 46 h 46"/>
                <a:gd name="T12" fmla="*/ 47 w 47"/>
                <a:gd name="T13" fmla="*/ 46 h 46"/>
                <a:gd name="T14" fmla="*/ 24 w 47"/>
                <a:gd name="T15" fmla="*/ 46 h 46"/>
                <a:gd name="T16" fmla="*/ 24 w 47"/>
                <a:gd name="T17" fmla="*/ 46 h 46"/>
                <a:gd name="T18" fmla="*/ 46 w 47"/>
                <a:gd name="T19" fmla="*/ 46 h 46"/>
                <a:gd name="T20" fmla="*/ 46 w 47"/>
                <a:gd name="T21" fmla="*/ 0 h 46"/>
                <a:gd name="T22" fmla="*/ 24 w 47"/>
                <a:gd name="T23" fmla="*/ 0 h 46"/>
                <a:gd name="T24" fmla="*/ 24 w 47"/>
                <a:gd name="T25" fmla="*/ 0 h 46"/>
                <a:gd name="T26" fmla="*/ 0 w 47"/>
                <a:gd name="T27" fmla="*/ 0 h 46"/>
                <a:gd name="T28" fmla="*/ 24 w 47"/>
                <a:gd name="T29" fmla="*/ 0 h 46"/>
                <a:gd name="T30" fmla="*/ 24 w 47"/>
                <a:gd name="T31" fmla="*/ 0 h 46"/>
                <a:gd name="T32" fmla="*/ 1 w 47"/>
                <a:gd name="T33" fmla="*/ 0 h 46"/>
                <a:gd name="T34" fmla="*/ 1 w 47"/>
                <a:gd name="T35" fmla="*/ 46 h 46"/>
                <a:gd name="T36" fmla="*/ 24 w 47"/>
                <a:gd name="T37" fmla="*/ 46 h 46"/>
                <a:gd name="T38" fmla="*/ 24 w 47"/>
                <a:gd name="T39" fmla="*/ 46 h 46"/>
                <a:gd name="T40" fmla="*/ 0 w 47"/>
                <a:gd name="T41" fmla="*/ 46 h 46"/>
                <a:gd name="T42" fmla="*/ 0 w 47"/>
                <a:gd name="T43" fmla="*/ 46 h 46"/>
                <a:gd name="T44" fmla="*/ 0 w 47"/>
                <a:gd name="T45" fmla="*/ 46 h 46"/>
                <a:gd name="T46" fmla="*/ 0 w 47"/>
                <a:gd name="T47" fmla="*/ 0 h 46"/>
                <a:gd name="T48" fmla="*/ 0 w 47"/>
                <a:gd name="T49" fmla="*/ 0 h 46"/>
                <a:gd name="T50" fmla="*/ 0 w 47"/>
                <a:gd name="T51"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6">
                  <a:moveTo>
                    <a:pt x="24" y="0"/>
                  </a:moveTo>
                  <a:lnTo>
                    <a:pt x="47" y="0"/>
                  </a:lnTo>
                  <a:lnTo>
                    <a:pt x="47" y="0"/>
                  </a:lnTo>
                  <a:lnTo>
                    <a:pt x="47" y="0"/>
                  </a:lnTo>
                  <a:lnTo>
                    <a:pt x="47" y="46"/>
                  </a:lnTo>
                  <a:lnTo>
                    <a:pt x="47" y="46"/>
                  </a:lnTo>
                  <a:lnTo>
                    <a:pt x="47" y="46"/>
                  </a:lnTo>
                  <a:lnTo>
                    <a:pt x="24" y="46"/>
                  </a:lnTo>
                  <a:lnTo>
                    <a:pt x="24" y="46"/>
                  </a:lnTo>
                  <a:lnTo>
                    <a:pt x="46" y="46"/>
                  </a:lnTo>
                  <a:lnTo>
                    <a:pt x="46" y="0"/>
                  </a:lnTo>
                  <a:lnTo>
                    <a:pt x="24" y="0"/>
                  </a:lnTo>
                  <a:lnTo>
                    <a:pt x="24" y="0"/>
                  </a:lnTo>
                  <a:close/>
                  <a:moveTo>
                    <a:pt x="0" y="0"/>
                  </a:moveTo>
                  <a:lnTo>
                    <a:pt x="24" y="0"/>
                  </a:lnTo>
                  <a:lnTo>
                    <a:pt x="24" y="0"/>
                  </a:lnTo>
                  <a:lnTo>
                    <a:pt x="1" y="0"/>
                  </a:lnTo>
                  <a:lnTo>
                    <a:pt x="1" y="46"/>
                  </a:lnTo>
                  <a:lnTo>
                    <a:pt x="24" y="46"/>
                  </a:lnTo>
                  <a:lnTo>
                    <a:pt x="24" y="46"/>
                  </a:lnTo>
                  <a:lnTo>
                    <a:pt x="0" y="46"/>
                  </a:lnTo>
                  <a:lnTo>
                    <a:pt x="0" y="46"/>
                  </a:lnTo>
                  <a:lnTo>
                    <a:pt x="0" y="46"/>
                  </a:lnTo>
                  <a:lnTo>
                    <a:pt x="0" y="0"/>
                  </a:lnTo>
                  <a:lnTo>
                    <a:pt x="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78" name="Rectangle 1368"/>
            <p:cNvSpPr>
              <a:spLocks noChangeArrowheads="1"/>
            </p:cNvSpPr>
            <p:nvPr/>
          </p:nvSpPr>
          <p:spPr bwMode="auto">
            <a:xfrm>
              <a:off x="1167605" y="5961224"/>
              <a:ext cx="73025" cy="73025"/>
            </a:xfrm>
            <a:prstGeom prst="rect">
              <a:avLst/>
            </a:prstGeom>
            <a:solidFill>
              <a:srgbClr val="6C3E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79" name="Freeform 1369"/>
            <p:cNvSpPr>
              <a:spLocks noEditPoints="1"/>
            </p:cNvSpPr>
            <p:nvPr/>
          </p:nvSpPr>
          <p:spPr bwMode="auto">
            <a:xfrm>
              <a:off x="1166018" y="5961224"/>
              <a:ext cx="74613" cy="73025"/>
            </a:xfrm>
            <a:custGeom>
              <a:avLst/>
              <a:gdLst>
                <a:gd name="T0" fmla="*/ 47 w 47"/>
                <a:gd name="T1" fmla="*/ 0 h 46"/>
                <a:gd name="T2" fmla="*/ 23 w 47"/>
                <a:gd name="T3" fmla="*/ 0 h 46"/>
                <a:gd name="T4" fmla="*/ 23 w 47"/>
                <a:gd name="T5" fmla="*/ 0 h 46"/>
                <a:gd name="T6" fmla="*/ 47 w 47"/>
                <a:gd name="T7" fmla="*/ 0 h 46"/>
                <a:gd name="T8" fmla="*/ 47 w 47"/>
                <a:gd name="T9" fmla="*/ 0 h 46"/>
                <a:gd name="T10" fmla="*/ 47 w 47"/>
                <a:gd name="T11" fmla="*/ 0 h 46"/>
                <a:gd name="T12" fmla="*/ 47 w 47"/>
                <a:gd name="T13" fmla="*/ 46 h 46"/>
                <a:gd name="T14" fmla="*/ 47 w 47"/>
                <a:gd name="T15" fmla="*/ 46 h 46"/>
                <a:gd name="T16" fmla="*/ 47 w 47"/>
                <a:gd name="T17" fmla="*/ 46 h 46"/>
                <a:gd name="T18" fmla="*/ 23 w 47"/>
                <a:gd name="T19" fmla="*/ 46 h 46"/>
                <a:gd name="T20" fmla="*/ 23 w 47"/>
                <a:gd name="T21" fmla="*/ 46 h 46"/>
                <a:gd name="T22" fmla="*/ 47 w 47"/>
                <a:gd name="T23" fmla="*/ 46 h 46"/>
                <a:gd name="T24" fmla="*/ 47 w 47"/>
                <a:gd name="T25" fmla="*/ 0 h 46"/>
                <a:gd name="T26" fmla="*/ 23 w 47"/>
                <a:gd name="T27" fmla="*/ 0 h 46"/>
                <a:gd name="T28" fmla="*/ 1 w 47"/>
                <a:gd name="T29" fmla="*/ 0 h 46"/>
                <a:gd name="T30" fmla="*/ 1 w 47"/>
                <a:gd name="T31" fmla="*/ 46 h 46"/>
                <a:gd name="T32" fmla="*/ 23 w 47"/>
                <a:gd name="T33" fmla="*/ 46 h 46"/>
                <a:gd name="T34" fmla="*/ 23 w 47"/>
                <a:gd name="T35" fmla="*/ 46 h 46"/>
                <a:gd name="T36" fmla="*/ 1 w 47"/>
                <a:gd name="T37" fmla="*/ 46 h 46"/>
                <a:gd name="T38" fmla="*/ 0 w 47"/>
                <a:gd name="T39" fmla="*/ 46 h 46"/>
                <a:gd name="T40" fmla="*/ 0 w 47"/>
                <a:gd name="T41" fmla="*/ 46 h 46"/>
                <a:gd name="T42" fmla="*/ 0 w 47"/>
                <a:gd name="T43" fmla="*/ 0 h 46"/>
                <a:gd name="T44" fmla="*/ 0 w 47"/>
                <a:gd name="T45" fmla="*/ 0 h 46"/>
                <a:gd name="T46" fmla="*/ 1 w 47"/>
                <a:gd name="T47" fmla="*/ 0 h 46"/>
                <a:gd name="T48" fmla="*/ 23 w 47"/>
                <a:gd name="T49" fmla="*/ 0 h 46"/>
                <a:gd name="T50" fmla="*/ 23 w 47"/>
                <a:gd name="T51"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46">
                  <a:moveTo>
                    <a:pt x="47" y="0"/>
                  </a:moveTo>
                  <a:lnTo>
                    <a:pt x="23" y="0"/>
                  </a:lnTo>
                  <a:lnTo>
                    <a:pt x="23" y="0"/>
                  </a:lnTo>
                  <a:lnTo>
                    <a:pt x="47" y="0"/>
                  </a:lnTo>
                  <a:lnTo>
                    <a:pt x="47" y="0"/>
                  </a:lnTo>
                  <a:lnTo>
                    <a:pt x="47" y="0"/>
                  </a:lnTo>
                  <a:lnTo>
                    <a:pt x="47" y="46"/>
                  </a:lnTo>
                  <a:lnTo>
                    <a:pt x="47" y="46"/>
                  </a:lnTo>
                  <a:lnTo>
                    <a:pt x="47" y="46"/>
                  </a:lnTo>
                  <a:lnTo>
                    <a:pt x="23" y="46"/>
                  </a:lnTo>
                  <a:lnTo>
                    <a:pt x="23" y="46"/>
                  </a:lnTo>
                  <a:lnTo>
                    <a:pt x="47" y="46"/>
                  </a:lnTo>
                  <a:lnTo>
                    <a:pt x="47" y="0"/>
                  </a:lnTo>
                  <a:close/>
                  <a:moveTo>
                    <a:pt x="23" y="0"/>
                  </a:moveTo>
                  <a:lnTo>
                    <a:pt x="1" y="0"/>
                  </a:lnTo>
                  <a:lnTo>
                    <a:pt x="1" y="46"/>
                  </a:lnTo>
                  <a:lnTo>
                    <a:pt x="23" y="46"/>
                  </a:lnTo>
                  <a:lnTo>
                    <a:pt x="23" y="46"/>
                  </a:lnTo>
                  <a:lnTo>
                    <a:pt x="1" y="46"/>
                  </a:lnTo>
                  <a:lnTo>
                    <a:pt x="0" y="46"/>
                  </a:lnTo>
                  <a:lnTo>
                    <a:pt x="0" y="46"/>
                  </a:lnTo>
                  <a:lnTo>
                    <a:pt x="0" y="0"/>
                  </a:lnTo>
                  <a:lnTo>
                    <a:pt x="0" y="0"/>
                  </a:lnTo>
                  <a:lnTo>
                    <a:pt x="1" y="0"/>
                  </a:lnTo>
                  <a:lnTo>
                    <a:pt x="23" y="0"/>
                  </a:lnTo>
                  <a:lnTo>
                    <a:pt x="2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380" name="TextBox 1379"/>
            <p:cNvSpPr txBox="1"/>
            <p:nvPr/>
          </p:nvSpPr>
          <p:spPr>
            <a:xfrm>
              <a:off x="1395481" y="2360774"/>
              <a:ext cx="3989248" cy="800219"/>
            </a:xfrm>
            <a:prstGeom prst="rect">
              <a:avLst/>
            </a:prstGeom>
            <a:noFill/>
          </p:spPr>
          <p:txBody>
            <a:bodyPr wrap="square" rtlCol="0">
              <a:spAutoFit/>
            </a:bodyPr>
            <a:lstStyle/>
            <a:p>
              <a:pPr algn="ctr"/>
              <a:r>
                <a:rPr lang="en-US" sz="3300">
                  <a:solidFill>
                    <a:schemeClr val="bg1"/>
                  </a:solidFill>
                  <a:latin typeface="GeosansLight" panose="02000603020000020003" pitchFamily="2" charset="0"/>
                </a:rPr>
                <a:t>Executing</a:t>
              </a:r>
              <a:endParaRPr lang="en-US" sz="3300" dirty="0">
                <a:solidFill>
                  <a:schemeClr val="bg1"/>
                </a:solidFill>
                <a:latin typeface="GeosansLight" panose="02000603020000020003" pitchFamily="2" charset="0"/>
              </a:endParaRPr>
            </a:p>
          </p:txBody>
        </p:sp>
      </p:grpSp>
      <p:grpSp>
        <p:nvGrpSpPr>
          <p:cNvPr id="1381" name="Group 1380"/>
          <p:cNvGrpSpPr/>
          <p:nvPr/>
        </p:nvGrpSpPr>
        <p:grpSpPr>
          <a:xfrm>
            <a:off x="4840342" y="2667285"/>
            <a:ext cx="3873060" cy="2440617"/>
            <a:chOff x="6296632" y="2591116"/>
            <a:chExt cx="5164080" cy="2193526"/>
          </a:xfrm>
        </p:grpSpPr>
        <p:sp>
          <p:nvSpPr>
            <p:cNvPr id="1382" name="TextBox 1381"/>
            <p:cNvSpPr txBox="1"/>
            <p:nvPr/>
          </p:nvSpPr>
          <p:spPr>
            <a:xfrm>
              <a:off x="6296632" y="2591116"/>
              <a:ext cx="4469686" cy="331940"/>
            </a:xfrm>
            <a:prstGeom prst="rect">
              <a:avLst/>
            </a:prstGeom>
            <a:noFill/>
          </p:spPr>
          <p:txBody>
            <a:bodyPr wrap="none" rtlCol="0">
              <a:spAutoFit/>
            </a:bodyPr>
            <a:lstStyle/>
            <a:p>
              <a:pPr algn="ctr"/>
              <a:r>
                <a:rPr lang="en-US" b="1">
                  <a:latin typeface="Calibri Light (Headings)"/>
                </a:rPr>
                <a:t> Triển khai dự án (Executing)</a:t>
              </a:r>
              <a:endParaRPr lang="en-US" b="1" dirty="0">
                <a:solidFill>
                  <a:schemeClr val="tx2"/>
                </a:solidFill>
                <a:latin typeface="Calibri Light (Headings)"/>
              </a:endParaRPr>
            </a:p>
          </p:txBody>
        </p:sp>
        <p:sp>
          <p:nvSpPr>
            <p:cNvPr id="1383" name="Rectangle 1382"/>
            <p:cNvSpPr/>
            <p:nvPr/>
          </p:nvSpPr>
          <p:spPr>
            <a:xfrm>
              <a:off x="6438669" y="3011405"/>
              <a:ext cx="5022043" cy="1120298"/>
            </a:xfrm>
            <a:prstGeom prst="rect">
              <a:avLst/>
            </a:prstGeom>
          </p:spPr>
          <p:txBody>
            <a:bodyPr wrap="square">
              <a:spAutoFit/>
            </a:bodyPr>
            <a:lstStyle/>
            <a:p>
              <a:pPr algn="just">
                <a:spcAft>
                  <a:spcPts val="1125"/>
                </a:spcAft>
              </a:pPr>
              <a:r>
                <a:rPr lang="vi-VN" sz="1875">
                  <a:latin typeface="Calibri (Body)"/>
                  <a:ea typeface="Open Sans" panose="020B0606030504020204" pitchFamily="34" charset="0"/>
                  <a:cs typeface="Open Sans" panose="020B0606030504020204" pitchFamily="34" charset="0"/>
                </a:rPr>
                <a:t>Giai đoạn này thực hiện hoàn thành các công việc được xác định trong phần lập kế hoạch để đảm bảo các yêu cầu của dự án.</a:t>
              </a:r>
              <a:endParaRPr lang="en-US" sz="1875" dirty="0">
                <a:solidFill>
                  <a:schemeClr val="bg1">
                    <a:lumMod val="65000"/>
                  </a:schemeClr>
                </a:solidFill>
                <a:latin typeface="Calibri (Body)"/>
                <a:ea typeface="Open Sans" panose="020B0606030504020204" pitchFamily="34" charset="0"/>
                <a:cs typeface="Open Sans" panose="020B0606030504020204" pitchFamily="34" charset="0"/>
              </a:endParaRPr>
            </a:p>
          </p:txBody>
        </p:sp>
        <p:sp>
          <p:nvSpPr>
            <p:cNvPr id="1392" name="Oval 1391"/>
            <p:cNvSpPr/>
            <p:nvPr/>
          </p:nvSpPr>
          <p:spPr>
            <a:xfrm>
              <a:off x="9309136" y="4082573"/>
              <a:ext cx="702068" cy="702069"/>
            </a:xfrm>
            <a:prstGeom prst="ellipse">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400" dirty="0">
                  <a:latin typeface="Sosa" pitchFamily="2" charset="0"/>
                </a:rPr>
                <a:t>E</a:t>
              </a:r>
              <a:endParaRPr lang="en-US" sz="2400" dirty="0">
                <a:solidFill>
                  <a:schemeClr val="bg1"/>
                </a:solidFill>
                <a:latin typeface="Sosa" pitchFamily="2" charset="0"/>
              </a:endParaRPr>
            </a:p>
          </p:txBody>
        </p:sp>
      </p:grpSp>
      <p:sp>
        <p:nvSpPr>
          <p:cNvPr id="1395" name="Rectangle 1394"/>
          <p:cNvSpPr/>
          <p:nvPr/>
        </p:nvSpPr>
        <p:spPr>
          <a:xfrm>
            <a:off x="1807513" y="5888935"/>
            <a:ext cx="1843440" cy="111815"/>
          </a:xfrm>
          <a:prstGeom prst="rect">
            <a:avLst/>
          </a:prstGeom>
          <a:solidFill>
            <a:srgbClr val="D156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75"/>
          </a:p>
        </p:txBody>
      </p:sp>
      <p:sp>
        <p:nvSpPr>
          <p:cNvPr id="1396" name="Rectangle 1395"/>
          <p:cNvSpPr/>
          <p:nvPr/>
        </p:nvSpPr>
        <p:spPr>
          <a:xfrm>
            <a:off x="3650953" y="5888935"/>
            <a:ext cx="1843440" cy="111815"/>
          </a:xfrm>
          <a:prstGeom prst="rect">
            <a:avLst/>
          </a:prstGeom>
          <a:solidFill>
            <a:srgbClr val="3848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75"/>
          </a:p>
        </p:txBody>
      </p:sp>
      <p:sp>
        <p:nvSpPr>
          <p:cNvPr id="1397" name="Rectangle 1396"/>
          <p:cNvSpPr/>
          <p:nvPr/>
        </p:nvSpPr>
        <p:spPr>
          <a:xfrm>
            <a:off x="5494392" y="5888935"/>
            <a:ext cx="1843440" cy="111815"/>
          </a:xfrm>
          <a:prstGeom prst="rect">
            <a:avLst/>
          </a:prstGeom>
          <a:solidFill>
            <a:srgbClr val="E5B0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75"/>
          </a:p>
        </p:txBody>
      </p:sp>
      <p:sp>
        <p:nvSpPr>
          <p:cNvPr id="1398" name="Rectangle 1397"/>
          <p:cNvSpPr/>
          <p:nvPr/>
        </p:nvSpPr>
        <p:spPr>
          <a:xfrm>
            <a:off x="7337832" y="5888935"/>
            <a:ext cx="1806169" cy="111815"/>
          </a:xfrm>
          <a:prstGeom prst="rect">
            <a:avLst/>
          </a:prstGeom>
          <a:solidFill>
            <a:srgbClr val="47B2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75"/>
          </a:p>
        </p:txBody>
      </p:sp>
      <p:sp>
        <p:nvSpPr>
          <p:cNvPr id="1399" name="Rectangle 1398"/>
          <p:cNvSpPr/>
          <p:nvPr/>
        </p:nvSpPr>
        <p:spPr>
          <a:xfrm>
            <a:off x="0" y="5888935"/>
            <a:ext cx="1807513" cy="111815"/>
          </a:xfrm>
          <a:prstGeom prst="rect">
            <a:avLst/>
          </a:prstGeom>
          <a:solidFill>
            <a:srgbClr val="5BA2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75"/>
          </a:p>
        </p:txBody>
      </p:sp>
      <p:sp>
        <p:nvSpPr>
          <p:cNvPr id="1386" name="Rounded Rectangle 1385"/>
          <p:cNvSpPr/>
          <p:nvPr/>
        </p:nvSpPr>
        <p:spPr>
          <a:xfrm>
            <a:off x="8577617" y="1128549"/>
            <a:ext cx="357954" cy="246140"/>
          </a:xfrm>
          <a:prstGeom prst="roundRect">
            <a:avLst/>
          </a:prstGeom>
          <a:solidFill>
            <a:schemeClr val="tx2">
              <a:lumMod val="40000"/>
              <a:lumOff val="60000"/>
            </a:schemeClr>
          </a:solidFill>
          <a:ln w="38100">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t>5</a:t>
            </a:r>
          </a:p>
        </p:txBody>
      </p:sp>
      <p:sp>
        <p:nvSpPr>
          <p:cNvPr id="2" name="Title 1"/>
          <p:cNvSpPr>
            <a:spLocks noGrp="1"/>
          </p:cNvSpPr>
          <p:nvPr>
            <p:ph type="title"/>
          </p:nvPr>
        </p:nvSpPr>
        <p:spPr/>
        <p:txBody>
          <a:bodyPr>
            <a:normAutofit fontScale="90000"/>
          </a:bodyPr>
          <a:lstStyle/>
          <a:p>
            <a:r>
              <a:rPr lang="en-US" dirty="0" err="1"/>
              <a:t>Giai</a:t>
            </a:r>
            <a:r>
              <a:rPr lang="en-US" dirty="0"/>
              <a:t> </a:t>
            </a:r>
            <a:r>
              <a:rPr lang="en-US" dirty="0" err="1"/>
              <a:t>đoạn</a:t>
            </a:r>
            <a:r>
              <a:rPr lang="en-US" dirty="0"/>
              <a:t> 3: </a:t>
            </a:r>
            <a:r>
              <a:rPr lang="en-US" dirty="0" err="1"/>
              <a:t>Triển</a:t>
            </a:r>
            <a:r>
              <a:rPr lang="en-US" dirty="0"/>
              <a:t> </a:t>
            </a:r>
            <a:r>
              <a:rPr lang="en-US" dirty="0" err="1"/>
              <a:t>khai</a:t>
            </a:r>
            <a:r>
              <a:rPr lang="en-US" dirty="0"/>
              <a:t> </a:t>
            </a:r>
            <a:r>
              <a:rPr lang="en-US" dirty="0" err="1"/>
              <a:t>dự</a:t>
            </a:r>
            <a:r>
              <a:rPr lang="en-US" dirty="0"/>
              <a:t> án</a:t>
            </a:r>
            <a:br>
              <a:rPr lang="en-US" dirty="0"/>
            </a:br>
            <a:endParaRPr lang="en-US" dirty="0"/>
          </a:p>
        </p:txBody>
      </p:sp>
    </p:spTree>
    <p:extLst>
      <p:ext uri="{BB962C8B-B14F-4D97-AF65-F5344CB8AC3E}">
        <p14:creationId xmlns:p14="http://schemas.microsoft.com/office/powerpoint/2010/main" val="2401117689"/>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4695713" y="2519306"/>
            <a:ext cx="4151626" cy="2550677"/>
            <a:chOff x="8483600" y="5681663"/>
            <a:chExt cx="2193926" cy="1077913"/>
          </a:xfrm>
        </p:grpSpPr>
        <p:sp>
          <p:nvSpPr>
            <p:cNvPr id="6" name="Freeform 16"/>
            <p:cNvSpPr>
              <a:spLocks/>
            </p:cNvSpPr>
            <p:nvPr/>
          </p:nvSpPr>
          <p:spPr bwMode="auto">
            <a:xfrm>
              <a:off x="8483600" y="5681663"/>
              <a:ext cx="2127250" cy="1077913"/>
            </a:xfrm>
            <a:custGeom>
              <a:avLst/>
              <a:gdLst>
                <a:gd name="T0" fmla="*/ 521 w 610"/>
                <a:gd name="T1" fmla="*/ 155 h 309"/>
                <a:gd name="T2" fmla="*/ 398 w 610"/>
                <a:gd name="T3" fmla="*/ 236 h 309"/>
                <a:gd name="T4" fmla="*/ 428 w 610"/>
                <a:gd name="T5" fmla="*/ 155 h 309"/>
                <a:gd name="T6" fmla="*/ 398 w 610"/>
                <a:gd name="T7" fmla="*/ 73 h 309"/>
                <a:gd name="T8" fmla="*/ 521 w 610"/>
                <a:gd name="T9" fmla="*/ 155 h 309"/>
                <a:gd name="T10" fmla="*/ 539 w 610"/>
                <a:gd name="T11" fmla="*/ 136 h 309"/>
                <a:gd name="T12" fmla="*/ 610 w 610"/>
                <a:gd name="T13" fmla="*/ 136 h 309"/>
                <a:gd name="T14" fmla="*/ 312 w 610"/>
                <a:gd name="T15" fmla="*/ 0 h 309"/>
                <a:gd name="T16" fmla="*/ 0 w 610"/>
                <a:gd name="T17" fmla="*/ 151 h 309"/>
                <a:gd name="T18" fmla="*/ 215 w 610"/>
                <a:gd name="T19" fmla="*/ 69 h 309"/>
                <a:gd name="T20" fmla="*/ 181 w 610"/>
                <a:gd name="T21" fmla="*/ 155 h 309"/>
                <a:gd name="T22" fmla="*/ 215 w 610"/>
                <a:gd name="T23" fmla="*/ 240 h 309"/>
                <a:gd name="T24" fmla="*/ 0 w 610"/>
                <a:gd name="T25" fmla="*/ 158 h 309"/>
                <a:gd name="T26" fmla="*/ 312 w 610"/>
                <a:gd name="T27" fmla="*/ 309 h 309"/>
                <a:gd name="T28" fmla="*/ 610 w 610"/>
                <a:gd name="T29" fmla="*/ 173 h 309"/>
                <a:gd name="T30" fmla="*/ 539 w 610"/>
                <a:gd name="T31" fmla="*/ 173 h 309"/>
                <a:gd name="T32" fmla="*/ 521 w 610"/>
                <a:gd name="T33" fmla="*/ 155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10" h="309">
                  <a:moveTo>
                    <a:pt x="521" y="155"/>
                  </a:moveTo>
                  <a:cubicBezTo>
                    <a:pt x="498" y="177"/>
                    <a:pt x="453" y="214"/>
                    <a:pt x="398" y="236"/>
                  </a:cubicBezTo>
                  <a:cubicBezTo>
                    <a:pt x="417" y="214"/>
                    <a:pt x="428" y="186"/>
                    <a:pt x="428" y="155"/>
                  </a:cubicBezTo>
                  <a:cubicBezTo>
                    <a:pt x="428" y="123"/>
                    <a:pt x="417" y="95"/>
                    <a:pt x="398" y="73"/>
                  </a:cubicBezTo>
                  <a:cubicBezTo>
                    <a:pt x="453" y="95"/>
                    <a:pt x="498" y="132"/>
                    <a:pt x="521" y="155"/>
                  </a:cubicBezTo>
                  <a:cubicBezTo>
                    <a:pt x="533" y="143"/>
                    <a:pt x="539" y="136"/>
                    <a:pt x="539" y="136"/>
                  </a:cubicBezTo>
                  <a:cubicBezTo>
                    <a:pt x="610" y="136"/>
                    <a:pt x="610" y="136"/>
                    <a:pt x="610" y="136"/>
                  </a:cubicBezTo>
                  <a:cubicBezTo>
                    <a:pt x="554" y="85"/>
                    <a:pt x="442" y="0"/>
                    <a:pt x="312" y="0"/>
                  </a:cubicBezTo>
                  <a:cubicBezTo>
                    <a:pt x="169" y="0"/>
                    <a:pt x="47" y="104"/>
                    <a:pt x="0" y="151"/>
                  </a:cubicBezTo>
                  <a:cubicBezTo>
                    <a:pt x="1" y="152"/>
                    <a:pt x="105" y="95"/>
                    <a:pt x="215" y="69"/>
                  </a:cubicBezTo>
                  <a:cubicBezTo>
                    <a:pt x="194" y="91"/>
                    <a:pt x="181" y="121"/>
                    <a:pt x="181" y="155"/>
                  </a:cubicBezTo>
                  <a:cubicBezTo>
                    <a:pt x="181" y="188"/>
                    <a:pt x="194" y="218"/>
                    <a:pt x="215" y="240"/>
                  </a:cubicBezTo>
                  <a:cubicBezTo>
                    <a:pt x="105" y="214"/>
                    <a:pt x="1" y="157"/>
                    <a:pt x="0" y="158"/>
                  </a:cubicBezTo>
                  <a:cubicBezTo>
                    <a:pt x="47" y="205"/>
                    <a:pt x="169" y="309"/>
                    <a:pt x="312" y="309"/>
                  </a:cubicBezTo>
                  <a:cubicBezTo>
                    <a:pt x="442" y="309"/>
                    <a:pt x="554" y="224"/>
                    <a:pt x="610" y="173"/>
                  </a:cubicBezTo>
                  <a:cubicBezTo>
                    <a:pt x="539" y="173"/>
                    <a:pt x="539" y="173"/>
                    <a:pt x="539" y="173"/>
                  </a:cubicBezTo>
                  <a:cubicBezTo>
                    <a:pt x="539" y="173"/>
                    <a:pt x="533" y="166"/>
                    <a:pt x="521" y="155"/>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7" name="Oval 17"/>
            <p:cNvSpPr>
              <a:spLocks noChangeArrowheads="1"/>
            </p:cNvSpPr>
            <p:nvPr/>
          </p:nvSpPr>
          <p:spPr bwMode="auto">
            <a:xfrm>
              <a:off x="9201150" y="5876925"/>
              <a:ext cx="687388" cy="68738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8" name="Oval 18"/>
            <p:cNvSpPr>
              <a:spLocks noChangeArrowheads="1"/>
            </p:cNvSpPr>
            <p:nvPr/>
          </p:nvSpPr>
          <p:spPr bwMode="auto">
            <a:xfrm>
              <a:off x="9201150" y="5876925"/>
              <a:ext cx="687388" cy="687388"/>
            </a:xfrm>
            <a:prstGeom prst="ellipse">
              <a:avLst/>
            </a:pr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9" name="Freeform 21"/>
            <p:cNvSpPr>
              <a:spLocks/>
            </p:cNvSpPr>
            <p:nvPr/>
          </p:nvSpPr>
          <p:spPr bwMode="auto">
            <a:xfrm>
              <a:off x="10301288" y="6156325"/>
              <a:ext cx="376238" cy="128588"/>
            </a:xfrm>
            <a:custGeom>
              <a:avLst/>
              <a:gdLst>
                <a:gd name="T0" fmla="*/ 89 w 108"/>
                <a:gd name="T1" fmla="*/ 0 h 37"/>
                <a:gd name="T2" fmla="*/ 18 w 108"/>
                <a:gd name="T3" fmla="*/ 0 h 37"/>
                <a:gd name="T4" fmla="*/ 0 w 108"/>
                <a:gd name="T5" fmla="*/ 19 h 37"/>
                <a:gd name="T6" fmla="*/ 18 w 108"/>
                <a:gd name="T7" fmla="*/ 37 h 37"/>
                <a:gd name="T8" fmla="*/ 89 w 108"/>
                <a:gd name="T9" fmla="*/ 37 h 37"/>
                <a:gd name="T10" fmla="*/ 108 w 108"/>
                <a:gd name="T11" fmla="*/ 19 h 37"/>
                <a:gd name="T12" fmla="*/ 89 w 108"/>
                <a:gd name="T13" fmla="*/ 0 h 37"/>
              </a:gdLst>
              <a:ahLst/>
              <a:cxnLst>
                <a:cxn ang="0">
                  <a:pos x="T0" y="T1"/>
                </a:cxn>
                <a:cxn ang="0">
                  <a:pos x="T2" y="T3"/>
                </a:cxn>
                <a:cxn ang="0">
                  <a:pos x="T4" y="T5"/>
                </a:cxn>
                <a:cxn ang="0">
                  <a:pos x="T6" y="T7"/>
                </a:cxn>
                <a:cxn ang="0">
                  <a:pos x="T8" y="T9"/>
                </a:cxn>
                <a:cxn ang="0">
                  <a:pos x="T10" y="T11"/>
                </a:cxn>
                <a:cxn ang="0">
                  <a:pos x="T12" y="T13"/>
                </a:cxn>
              </a:cxnLst>
              <a:rect l="0" t="0" r="r" b="b"/>
              <a:pathLst>
                <a:path w="108" h="37">
                  <a:moveTo>
                    <a:pt x="89" y="0"/>
                  </a:moveTo>
                  <a:cubicBezTo>
                    <a:pt x="18" y="0"/>
                    <a:pt x="18" y="0"/>
                    <a:pt x="18" y="0"/>
                  </a:cubicBezTo>
                  <a:cubicBezTo>
                    <a:pt x="18" y="0"/>
                    <a:pt x="12" y="7"/>
                    <a:pt x="0" y="19"/>
                  </a:cubicBezTo>
                  <a:cubicBezTo>
                    <a:pt x="12" y="30"/>
                    <a:pt x="18" y="37"/>
                    <a:pt x="18" y="37"/>
                  </a:cubicBezTo>
                  <a:cubicBezTo>
                    <a:pt x="89" y="37"/>
                    <a:pt x="89" y="37"/>
                    <a:pt x="89" y="37"/>
                  </a:cubicBezTo>
                  <a:cubicBezTo>
                    <a:pt x="96" y="30"/>
                    <a:pt x="103" y="24"/>
                    <a:pt x="108" y="19"/>
                  </a:cubicBezTo>
                  <a:cubicBezTo>
                    <a:pt x="103" y="13"/>
                    <a:pt x="96" y="7"/>
                    <a:pt x="89" y="0"/>
                  </a:cubicBezTo>
                  <a:close/>
                </a:path>
              </a:pathLst>
            </a:custGeom>
            <a:solidFill>
              <a:schemeClr val="accent3">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grpSp>
      <p:grpSp>
        <p:nvGrpSpPr>
          <p:cNvPr id="12" name="Group 11"/>
          <p:cNvGrpSpPr/>
          <p:nvPr/>
        </p:nvGrpSpPr>
        <p:grpSpPr>
          <a:xfrm>
            <a:off x="680831" y="2519306"/>
            <a:ext cx="3634691" cy="3140905"/>
            <a:chOff x="6438669" y="2577054"/>
            <a:chExt cx="5145741" cy="2207588"/>
          </a:xfrm>
        </p:grpSpPr>
        <p:sp>
          <p:nvSpPr>
            <p:cNvPr id="13" name="TextBox 12"/>
            <p:cNvSpPr txBox="1"/>
            <p:nvPr/>
          </p:nvSpPr>
          <p:spPr>
            <a:xfrm>
              <a:off x="6438669" y="2577054"/>
              <a:ext cx="5145741" cy="454274"/>
            </a:xfrm>
            <a:prstGeom prst="rect">
              <a:avLst/>
            </a:prstGeom>
            <a:noFill/>
          </p:spPr>
          <p:txBody>
            <a:bodyPr wrap="square" rtlCol="0">
              <a:spAutoFit/>
            </a:bodyPr>
            <a:lstStyle/>
            <a:p>
              <a:r>
                <a:rPr lang="en-US" b="1">
                  <a:latin typeface="Calibri Light (Headings)"/>
                </a:rPr>
                <a:t>Giám sát và kiểm soát (Monitoring &amp; Control</a:t>
              </a:r>
              <a:endParaRPr lang="en-US" b="1" dirty="0">
                <a:solidFill>
                  <a:schemeClr val="tx2"/>
                </a:solidFill>
                <a:latin typeface="Calibri Light (Headings)"/>
              </a:endParaRPr>
            </a:p>
          </p:txBody>
        </p:sp>
        <p:sp>
          <p:nvSpPr>
            <p:cNvPr id="14" name="Rectangle 13"/>
            <p:cNvSpPr/>
            <p:nvPr/>
          </p:nvSpPr>
          <p:spPr>
            <a:xfrm>
              <a:off x="6438669" y="3011405"/>
              <a:ext cx="5022043" cy="1687304"/>
            </a:xfrm>
            <a:prstGeom prst="rect">
              <a:avLst/>
            </a:prstGeom>
          </p:spPr>
          <p:txBody>
            <a:bodyPr wrap="square">
              <a:spAutoFit/>
            </a:bodyPr>
            <a:lstStyle/>
            <a:p>
              <a:pPr algn="just">
                <a:spcAft>
                  <a:spcPts val="1125"/>
                </a:spcAft>
              </a:pPr>
              <a:r>
                <a:rPr lang="en-US" sz="1875" dirty="0" err="1">
                  <a:latin typeface="Calibri (Body)"/>
                  <a:ea typeface="Open Sans" panose="020B0606030504020204" pitchFamily="34" charset="0"/>
                  <a:cs typeface="Open Sans" panose="020B0606030504020204" pitchFamily="34" charset="0"/>
                </a:rPr>
                <a:t>Giai</a:t>
              </a:r>
              <a:r>
                <a:rPr lang="en-US" sz="1875" dirty="0">
                  <a:latin typeface="Calibri (Body)"/>
                  <a:ea typeface="Open Sans" panose="020B0606030504020204" pitchFamily="34" charset="0"/>
                  <a:cs typeface="Open Sans" panose="020B0606030504020204" pitchFamily="34" charset="0"/>
                </a:rPr>
                <a:t> </a:t>
              </a:r>
              <a:r>
                <a:rPr lang="en-US" sz="1875" dirty="0" err="1">
                  <a:latin typeface="Calibri (Body)"/>
                  <a:ea typeface="Open Sans" panose="020B0606030504020204" pitchFamily="34" charset="0"/>
                  <a:cs typeface="Open Sans" panose="020B0606030504020204" pitchFamily="34" charset="0"/>
                </a:rPr>
                <a:t>đoạn</a:t>
              </a:r>
              <a:r>
                <a:rPr lang="en-US" sz="1875" dirty="0">
                  <a:latin typeface="Calibri (Body)"/>
                  <a:ea typeface="Open Sans" panose="020B0606030504020204" pitchFamily="34" charset="0"/>
                  <a:cs typeface="Open Sans" panose="020B0606030504020204" pitchFamily="34" charset="0"/>
                </a:rPr>
                <a:t> </a:t>
              </a:r>
              <a:r>
                <a:rPr lang="en-US" sz="1875" dirty="0" err="1">
                  <a:latin typeface="Calibri (Body)"/>
                  <a:ea typeface="Open Sans" panose="020B0606030504020204" pitchFamily="34" charset="0"/>
                  <a:cs typeface="Open Sans" panose="020B0606030504020204" pitchFamily="34" charset="0"/>
                </a:rPr>
                <a:t>này</a:t>
              </a:r>
              <a:r>
                <a:rPr lang="en-US" sz="1875" dirty="0">
                  <a:latin typeface="Calibri (Body)"/>
                  <a:ea typeface="Open Sans" panose="020B0606030504020204" pitchFamily="34" charset="0"/>
                  <a:cs typeface="Open Sans" panose="020B0606030504020204" pitchFamily="34" charset="0"/>
                </a:rPr>
                <a:t> </a:t>
              </a:r>
              <a:r>
                <a:rPr lang="en-US" sz="1875" dirty="0" err="1">
                  <a:latin typeface="Calibri (Body)"/>
                  <a:ea typeface="Open Sans" panose="020B0606030504020204" pitchFamily="34" charset="0"/>
                  <a:cs typeface="Open Sans" panose="020B0606030504020204" pitchFamily="34" charset="0"/>
                </a:rPr>
                <a:t>yêu</a:t>
              </a:r>
              <a:r>
                <a:rPr lang="en-US" sz="1875" dirty="0">
                  <a:latin typeface="Calibri (Body)"/>
                  <a:ea typeface="Open Sans" panose="020B0606030504020204" pitchFamily="34" charset="0"/>
                  <a:cs typeface="Open Sans" panose="020B0606030504020204" pitchFamily="34" charset="0"/>
                </a:rPr>
                <a:t> </a:t>
              </a:r>
              <a:r>
                <a:rPr lang="en-US" sz="1875" dirty="0" err="1">
                  <a:latin typeface="Calibri (Body)"/>
                  <a:ea typeface="Open Sans" panose="020B0606030504020204" pitchFamily="34" charset="0"/>
                  <a:cs typeface="Open Sans" panose="020B0606030504020204" pitchFamily="34" charset="0"/>
                </a:rPr>
                <a:t>cầu</a:t>
              </a:r>
              <a:r>
                <a:rPr lang="en-US" sz="1875" dirty="0">
                  <a:latin typeface="Calibri (Body)"/>
                  <a:ea typeface="Open Sans" panose="020B0606030504020204" pitchFamily="34" charset="0"/>
                  <a:cs typeface="Open Sans" panose="020B0606030504020204" pitchFamily="34" charset="0"/>
                </a:rPr>
                <a:t> </a:t>
              </a:r>
              <a:r>
                <a:rPr lang="en-US" sz="1875" dirty="0" err="1">
                  <a:latin typeface="Calibri (Body)"/>
                  <a:ea typeface="Open Sans" panose="020B0606030504020204" pitchFamily="34" charset="0"/>
                  <a:cs typeface="Open Sans" panose="020B0606030504020204" pitchFamily="34" charset="0"/>
                </a:rPr>
                <a:t>việc</a:t>
              </a:r>
              <a:r>
                <a:rPr lang="en-US" sz="1875" dirty="0">
                  <a:latin typeface="Calibri (Body)"/>
                  <a:ea typeface="Open Sans" panose="020B0606030504020204" pitchFamily="34" charset="0"/>
                  <a:cs typeface="Open Sans" panose="020B0606030504020204" pitchFamily="34" charset="0"/>
                </a:rPr>
                <a:t> </a:t>
              </a:r>
              <a:r>
                <a:rPr lang="en-US" sz="1875" dirty="0" err="1">
                  <a:latin typeface="Calibri (Body)"/>
                  <a:ea typeface="Open Sans" panose="020B0606030504020204" pitchFamily="34" charset="0"/>
                  <a:cs typeface="Open Sans" panose="020B0606030504020204" pitchFamily="34" charset="0"/>
                </a:rPr>
                <a:t>theo</a:t>
              </a:r>
              <a:r>
                <a:rPr lang="en-US" sz="1875" dirty="0">
                  <a:latin typeface="Calibri (Body)"/>
                  <a:ea typeface="Open Sans" panose="020B0606030504020204" pitchFamily="34" charset="0"/>
                  <a:cs typeface="Open Sans" panose="020B0606030504020204" pitchFamily="34" charset="0"/>
                </a:rPr>
                <a:t> </a:t>
              </a:r>
              <a:r>
                <a:rPr lang="en-US" sz="1875" dirty="0" err="1">
                  <a:latin typeface="Calibri (Body)"/>
                  <a:ea typeface="Open Sans" panose="020B0606030504020204" pitchFamily="34" charset="0"/>
                  <a:cs typeface="Open Sans" panose="020B0606030504020204" pitchFamily="34" charset="0"/>
                </a:rPr>
                <a:t>dõi</a:t>
              </a:r>
              <a:r>
                <a:rPr lang="en-US" sz="1875" dirty="0">
                  <a:latin typeface="Calibri (Body)"/>
                  <a:ea typeface="Open Sans" panose="020B0606030504020204" pitchFamily="34" charset="0"/>
                  <a:cs typeface="Open Sans" panose="020B0606030504020204" pitchFamily="34" charset="0"/>
                </a:rPr>
                <a:t>, </a:t>
              </a:r>
              <a:r>
                <a:rPr lang="en-US" sz="1875" dirty="0" err="1">
                  <a:latin typeface="Calibri (Body)"/>
                  <a:ea typeface="Open Sans" panose="020B0606030504020204" pitchFamily="34" charset="0"/>
                  <a:cs typeface="Open Sans" panose="020B0606030504020204" pitchFamily="34" charset="0"/>
                </a:rPr>
                <a:t>rà</a:t>
              </a:r>
              <a:r>
                <a:rPr lang="en-US" sz="1875" dirty="0">
                  <a:latin typeface="Calibri (Body)"/>
                  <a:ea typeface="Open Sans" panose="020B0606030504020204" pitchFamily="34" charset="0"/>
                  <a:cs typeface="Open Sans" panose="020B0606030504020204" pitchFamily="34" charset="0"/>
                </a:rPr>
                <a:t> </a:t>
              </a:r>
              <a:r>
                <a:rPr lang="en-US" sz="1875" dirty="0" err="1">
                  <a:latin typeface="Calibri (Body)"/>
                  <a:ea typeface="Open Sans" panose="020B0606030504020204" pitchFamily="34" charset="0"/>
                  <a:cs typeface="Open Sans" panose="020B0606030504020204" pitchFamily="34" charset="0"/>
                </a:rPr>
                <a:t>soát</a:t>
              </a:r>
              <a:r>
                <a:rPr lang="en-US" sz="1875" dirty="0">
                  <a:latin typeface="Calibri (Body)"/>
                  <a:ea typeface="Open Sans" panose="020B0606030504020204" pitchFamily="34" charset="0"/>
                  <a:cs typeface="Open Sans" panose="020B0606030504020204" pitchFamily="34" charset="0"/>
                </a:rPr>
                <a:t> </a:t>
              </a:r>
              <a:r>
                <a:rPr lang="en-US" sz="1875" dirty="0" err="1">
                  <a:latin typeface="Calibri (Body)"/>
                  <a:ea typeface="Open Sans" panose="020B0606030504020204" pitchFamily="34" charset="0"/>
                  <a:cs typeface="Open Sans" panose="020B0606030504020204" pitchFamily="34" charset="0"/>
                </a:rPr>
                <a:t>và</a:t>
              </a:r>
              <a:r>
                <a:rPr lang="en-US" sz="1875" dirty="0">
                  <a:latin typeface="Calibri (Body)"/>
                  <a:ea typeface="Open Sans" panose="020B0606030504020204" pitchFamily="34" charset="0"/>
                  <a:cs typeface="Open Sans" panose="020B0606030504020204" pitchFamily="34" charset="0"/>
                </a:rPr>
                <a:t> </a:t>
              </a:r>
              <a:r>
                <a:rPr lang="en-US" sz="1875" dirty="0" err="1">
                  <a:latin typeface="Calibri (Body)"/>
                  <a:ea typeface="Open Sans" panose="020B0606030504020204" pitchFamily="34" charset="0"/>
                  <a:cs typeface="Open Sans" panose="020B0606030504020204" pitchFamily="34" charset="0"/>
                </a:rPr>
                <a:t>điều</a:t>
              </a:r>
              <a:r>
                <a:rPr lang="en-US" sz="1875" dirty="0">
                  <a:latin typeface="Calibri (Body)"/>
                  <a:ea typeface="Open Sans" panose="020B0606030504020204" pitchFamily="34" charset="0"/>
                  <a:cs typeface="Open Sans" panose="020B0606030504020204" pitchFamily="34" charset="0"/>
                </a:rPr>
                <a:t> </a:t>
              </a:r>
              <a:r>
                <a:rPr lang="en-US" sz="1875" dirty="0" err="1">
                  <a:latin typeface="Calibri (Body)"/>
                  <a:ea typeface="Open Sans" panose="020B0606030504020204" pitchFamily="34" charset="0"/>
                  <a:cs typeface="Open Sans" panose="020B0606030504020204" pitchFamily="34" charset="0"/>
                </a:rPr>
                <a:t>chỉnh</a:t>
              </a:r>
              <a:r>
                <a:rPr lang="en-US" sz="1875" dirty="0">
                  <a:latin typeface="Calibri (Body)"/>
                  <a:ea typeface="Open Sans" panose="020B0606030504020204" pitchFamily="34" charset="0"/>
                  <a:cs typeface="Open Sans" panose="020B0606030504020204" pitchFamily="34" charset="0"/>
                </a:rPr>
                <a:t> </a:t>
              </a:r>
              <a:r>
                <a:rPr lang="en-US" sz="1875" dirty="0" err="1">
                  <a:latin typeface="Calibri (Body)"/>
                  <a:ea typeface="Open Sans" panose="020B0606030504020204" pitchFamily="34" charset="0"/>
                  <a:cs typeface="Open Sans" panose="020B0606030504020204" pitchFamily="34" charset="0"/>
                </a:rPr>
                <a:t>lại</a:t>
              </a:r>
              <a:r>
                <a:rPr lang="en-US" sz="1875" dirty="0">
                  <a:latin typeface="Calibri (Body)"/>
                  <a:ea typeface="Open Sans" panose="020B0606030504020204" pitchFamily="34" charset="0"/>
                  <a:cs typeface="Open Sans" panose="020B0606030504020204" pitchFamily="34" charset="0"/>
                </a:rPr>
                <a:t> </a:t>
              </a:r>
              <a:r>
                <a:rPr lang="en-US" sz="1875" dirty="0" err="1">
                  <a:latin typeface="Calibri (Body)"/>
                  <a:ea typeface="Open Sans" panose="020B0606030504020204" pitchFamily="34" charset="0"/>
                  <a:cs typeface="Open Sans" panose="020B0606030504020204" pitchFamily="34" charset="0"/>
                </a:rPr>
                <a:t>tiến</a:t>
              </a:r>
              <a:r>
                <a:rPr lang="en-US" sz="1875" dirty="0">
                  <a:latin typeface="Calibri (Body)"/>
                  <a:ea typeface="Open Sans" panose="020B0606030504020204" pitchFamily="34" charset="0"/>
                  <a:cs typeface="Open Sans" panose="020B0606030504020204" pitchFamily="34" charset="0"/>
                </a:rPr>
                <a:t> </a:t>
              </a:r>
              <a:r>
                <a:rPr lang="en-US" sz="1875" dirty="0" err="1">
                  <a:latin typeface="Calibri (Body)"/>
                  <a:ea typeface="Open Sans" panose="020B0606030504020204" pitchFamily="34" charset="0"/>
                  <a:cs typeface="Open Sans" panose="020B0606030504020204" pitchFamily="34" charset="0"/>
                </a:rPr>
                <a:t>độ</a:t>
              </a:r>
              <a:r>
                <a:rPr lang="en-US" sz="1875" dirty="0">
                  <a:latin typeface="Calibri (Body)"/>
                  <a:ea typeface="Open Sans" panose="020B0606030504020204" pitchFamily="34" charset="0"/>
                  <a:cs typeface="Open Sans" panose="020B0606030504020204" pitchFamily="34" charset="0"/>
                </a:rPr>
                <a:t> </a:t>
              </a:r>
              <a:r>
                <a:rPr lang="en-US" sz="1875" dirty="0" err="1">
                  <a:latin typeface="Calibri (Body)"/>
                  <a:ea typeface="Open Sans" panose="020B0606030504020204" pitchFamily="34" charset="0"/>
                  <a:cs typeface="Open Sans" panose="020B0606030504020204" pitchFamily="34" charset="0"/>
                </a:rPr>
                <a:t>và</a:t>
              </a:r>
              <a:r>
                <a:rPr lang="en-US" sz="1875" dirty="0">
                  <a:latin typeface="Calibri (Body)"/>
                  <a:ea typeface="Open Sans" panose="020B0606030504020204" pitchFamily="34" charset="0"/>
                  <a:cs typeface="Open Sans" panose="020B0606030504020204" pitchFamily="34" charset="0"/>
                </a:rPr>
                <a:t> </a:t>
              </a:r>
              <a:r>
                <a:rPr lang="en-US" sz="1875" dirty="0" err="1">
                  <a:latin typeface="Calibri (Body)"/>
                  <a:ea typeface="Open Sans" panose="020B0606030504020204" pitchFamily="34" charset="0"/>
                  <a:cs typeface="Open Sans" panose="020B0606030504020204" pitchFamily="34" charset="0"/>
                </a:rPr>
                <a:t>khả</a:t>
              </a:r>
              <a:r>
                <a:rPr lang="en-US" sz="1875" dirty="0">
                  <a:latin typeface="Calibri (Body)"/>
                  <a:ea typeface="Open Sans" panose="020B0606030504020204" pitchFamily="34" charset="0"/>
                  <a:cs typeface="Open Sans" panose="020B0606030504020204" pitchFamily="34" charset="0"/>
                </a:rPr>
                <a:t> </a:t>
              </a:r>
              <a:r>
                <a:rPr lang="en-US" sz="1875" dirty="0" err="1">
                  <a:latin typeface="Calibri (Body)"/>
                  <a:ea typeface="Open Sans" panose="020B0606030504020204" pitchFamily="34" charset="0"/>
                  <a:cs typeface="Open Sans" panose="020B0606030504020204" pitchFamily="34" charset="0"/>
                </a:rPr>
                <a:t>năng</a:t>
              </a:r>
              <a:r>
                <a:rPr lang="en-US" sz="1875" dirty="0">
                  <a:latin typeface="Calibri (Body)"/>
                  <a:ea typeface="Open Sans" panose="020B0606030504020204" pitchFamily="34" charset="0"/>
                  <a:cs typeface="Open Sans" panose="020B0606030504020204" pitchFamily="34" charset="0"/>
                </a:rPr>
                <a:t> </a:t>
              </a:r>
              <a:r>
                <a:rPr lang="en-US" sz="1875" dirty="0" err="1">
                  <a:latin typeface="Calibri (Body)"/>
                  <a:ea typeface="Open Sans" panose="020B0606030504020204" pitchFamily="34" charset="0"/>
                  <a:cs typeface="Open Sans" panose="020B0606030504020204" pitchFamily="34" charset="0"/>
                </a:rPr>
                <a:t>thực</a:t>
              </a:r>
              <a:r>
                <a:rPr lang="en-US" sz="1875" dirty="0">
                  <a:latin typeface="Calibri (Body)"/>
                  <a:ea typeface="Open Sans" panose="020B0606030504020204" pitchFamily="34" charset="0"/>
                  <a:cs typeface="Open Sans" panose="020B0606030504020204" pitchFamily="34" charset="0"/>
                </a:rPr>
                <a:t> </a:t>
              </a:r>
              <a:r>
                <a:rPr lang="en-US" sz="1875" dirty="0" err="1">
                  <a:latin typeface="Calibri (Body)"/>
                  <a:ea typeface="Open Sans" panose="020B0606030504020204" pitchFamily="34" charset="0"/>
                  <a:cs typeface="Open Sans" panose="020B0606030504020204" pitchFamily="34" charset="0"/>
                </a:rPr>
                <a:t>hiện</a:t>
              </a:r>
              <a:r>
                <a:rPr lang="en-US" sz="1875" dirty="0">
                  <a:latin typeface="Calibri (Body)"/>
                  <a:ea typeface="Open Sans" panose="020B0606030504020204" pitchFamily="34" charset="0"/>
                  <a:cs typeface="Open Sans" panose="020B0606030504020204" pitchFamily="34" charset="0"/>
                </a:rPr>
                <a:t> </a:t>
              </a:r>
              <a:r>
                <a:rPr lang="en-US" sz="1875" dirty="0" err="1">
                  <a:latin typeface="Calibri (Body)"/>
                  <a:ea typeface="Open Sans" panose="020B0606030504020204" pitchFamily="34" charset="0"/>
                  <a:cs typeface="Open Sans" panose="020B0606030504020204" pitchFamily="34" charset="0"/>
                </a:rPr>
                <a:t>của</a:t>
              </a:r>
              <a:r>
                <a:rPr lang="en-US" sz="1875" dirty="0">
                  <a:latin typeface="Calibri (Body)"/>
                  <a:ea typeface="Open Sans" panose="020B0606030504020204" pitchFamily="34" charset="0"/>
                  <a:cs typeface="Open Sans" panose="020B0606030504020204" pitchFamily="34" charset="0"/>
                </a:rPr>
                <a:t> </a:t>
              </a:r>
              <a:r>
                <a:rPr lang="en-US" sz="1875" dirty="0" err="1">
                  <a:latin typeface="Calibri (Body)"/>
                  <a:ea typeface="Open Sans" panose="020B0606030504020204" pitchFamily="34" charset="0"/>
                  <a:cs typeface="Open Sans" panose="020B0606030504020204" pitchFamily="34" charset="0"/>
                </a:rPr>
                <a:t>dự</a:t>
              </a:r>
              <a:r>
                <a:rPr lang="en-US" sz="1875" dirty="0">
                  <a:latin typeface="Calibri (Body)"/>
                  <a:ea typeface="Open Sans" panose="020B0606030504020204" pitchFamily="34" charset="0"/>
                  <a:cs typeface="Open Sans" panose="020B0606030504020204" pitchFamily="34" charset="0"/>
                </a:rPr>
                <a:t> </a:t>
              </a:r>
              <a:r>
                <a:rPr lang="en-US" sz="1875" dirty="0" err="1">
                  <a:latin typeface="Calibri (Body)"/>
                  <a:ea typeface="Open Sans" panose="020B0606030504020204" pitchFamily="34" charset="0"/>
                  <a:cs typeface="Open Sans" panose="020B0606030504020204" pitchFamily="34" charset="0"/>
                </a:rPr>
                <a:t>án</a:t>
              </a:r>
              <a:r>
                <a:rPr lang="en-US" sz="1875" dirty="0">
                  <a:latin typeface="Calibri (Body)"/>
                  <a:ea typeface="Open Sans" panose="020B0606030504020204" pitchFamily="34" charset="0"/>
                  <a:cs typeface="Open Sans" panose="020B0606030504020204" pitchFamily="34" charset="0"/>
                </a:rPr>
                <a:t>. Theo </a:t>
              </a:r>
              <a:r>
                <a:rPr lang="en-US" sz="1875" dirty="0" err="1">
                  <a:latin typeface="Calibri (Body)"/>
                  <a:ea typeface="Open Sans" panose="020B0606030504020204" pitchFamily="34" charset="0"/>
                  <a:cs typeface="Open Sans" panose="020B0606030504020204" pitchFamily="34" charset="0"/>
                </a:rPr>
                <a:t>dõi</a:t>
              </a:r>
              <a:r>
                <a:rPr lang="en-US" sz="1875" dirty="0">
                  <a:latin typeface="Calibri (Body)"/>
                  <a:ea typeface="Open Sans" panose="020B0606030504020204" pitchFamily="34" charset="0"/>
                  <a:cs typeface="Open Sans" panose="020B0606030504020204" pitchFamily="34" charset="0"/>
                </a:rPr>
                <a:t> </a:t>
              </a:r>
              <a:r>
                <a:rPr lang="en-US" sz="1875" dirty="0" err="1">
                  <a:latin typeface="Calibri (Body)"/>
                  <a:ea typeface="Open Sans" panose="020B0606030504020204" pitchFamily="34" charset="0"/>
                  <a:cs typeface="Open Sans" panose="020B0606030504020204" pitchFamily="34" charset="0"/>
                </a:rPr>
                <a:t>các</a:t>
              </a:r>
              <a:r>
                <a:rPr lang="en-US" sz="1875" dirty="0">
                  <a:latin typeface="Calibri (Body)"/>
                  <a:ea typeface="Open Sans" panose="020B0606030504020204" pitchFamily="34" charset="0"/>
                  <a:cs typeface="Open Sans" panose="020B0606030504020204" pitchFamily="34" charset="0"/>
                </a:rPr>
                <a:t> </a:t>
              </a:r>
              <a:r>
                <a:rPr lang="en-US" sz="1875" dirty="0" err="1">
                  <a:latin typeface="Calibri (Body)"/>
                  <a:ea typeface="Open Sans" panose="020B0606030504020204" pitchFamily="34" charset="0"/>
                  <a:cs typeface="Open Sans" panose="020B0606030504020204" pitchFamily="34" charset="0"/>
                </a:rPr>
                <a:t>rủi</a:t>
              </a:r>
              <a:r>
                <a:rPr lang="en-US" sz="1875" dirty="0">
                  <a:latin typeface="Calibri (Body)"/>
                  <a:ea typeface="Open Sans" panose="020B0606030504020204" pitchFamily="34" charset="0"/>
                  <a:cs typeface="Open Sans" panose="020B0606030504020204" pitchFamily="34" charset="0"/>
                </a:rPr>
                <a:t> </a:t>
              </a:r>
              <a:r>
                <a:rPr lang="en-US" sz="1875" dirty="0" err="1">
                  <a:latin typeface="Calibri (Body)"/>
                  <a:ea typeface="Open Sans" panose="020B0606030504020204" pitchFamily="34" charset="0"/>
                  <a:cs typeface="Open Sans" panose="020B0606030504020204" pitchFamily="34" charset="0"/>
                </a:rPr>
                <a:t>ro</a:t>
              </a:r>
              <a:r>
                <a:rPr lang="en-US" sz="1875" dirty="0">
                  <a:latin typeface="Calibri (Body)"/>
                  <a:ea typeface="Open Sans" panose="020B0606030504020204" pitchFamily="34" charset="0"/>
                  <a:cs typeface="Open Sans" panose="020B0606030504020204" pitchFamily="34" charset="0"/>
                </a:rPr>
                <a:t>, </a:t>
              </a:r>
              <a:r>
                <a:rPr lang="en-US" sz="1875" dirty="0" err="1">
                  <a:latin typeface="Calibri (Body)"/>
                  <a:ea typeface="Open Sans" panose="020B0606030504020204" pitchFamily="34" charset="0"/>
                  <a:cs typeface="Open Sans" panose="020B0606030504020204" pitchFamily="34" charset="0"/>
                </a:rPr>
                <a:t>thay</a:t>
              </a:r>
              <a:r>
                <a:rPr lang="en-US" sz="1875" dirty="0">
                  <a:latin typeface="Calibri (Body)"/>
                  <a:ea typeface="Open Sans" panose="020B0606030504020204" pitchFamily="34" charset="0"/>
                  <a:cs typeface="Open Sans" panose="020B0606030504020204" pitchFamily="34" charset="0"/>
                </a:rPr>
                <a:t> </a:t>
              </a:r>
              <a:r>
                <a:rPr lang="en-US" sz="1875" dirty="0" err="1">
                  <a:latin typeface="Calibri (Body)"/>
                  <a:ea typeface="Open Sans" panose="020B0606030504020204" pitchFamily="34" charset="0"/>
                  <a:cs typeface="Open Sans" panose="020B0606030504020204" pitchFamily="34" charset="0"/>
                </a:rPr>
                <a:t>đổi</a:t>
              </a:r>
              <a:r>
                <a:rPr lang="en-US" sz="1875" dirty="0">
                  <a:latin typeface="Calibri (Body)"/>
                  <a:ea typeface="Open Sans" panose="020B0606030504020204" pitchFamily="34" charset="0"/>
                  <a:cs typeface="Open Sans" panose="020B0606030504020204" pitchFamily="34" charset="0"/>
                </a:rPr>
                <a:t>, </a:t>
              </a:r>
              <a:r>
                <a:rPr lang="en-US" sz="1875" dirty="0" err="1">
                  <a:latin typeface="Calibri (Body)"/>
                  <a:ea typeface="Open Sans" panose="020B0606030504020204" pitchFamily="34" charset="0"/>
                  <a:cs typeface="Open Sans" panose="020B0606030504020204" pitchFamily="34" charset="0"/>
                </a:rPr>
                <a:t>phát</a:t>
              </a:r>
              <a:r>
                <a:rPr lang="en-US" sz="1875" dirty="0">
                  <a:latin typeface="Calibri (Body)"/>
                  <a:ea typeface="Open Sans" panose="020B0606030504020204" pitchFamily="34" charset="0"/>
                  <a:cs typeface="Open Sans" panose="020B0606030504020204" pitchFamily="34" charset="0"/>
                </a:rPr>
                <a:t> </a:t>
              </a:r>
              <a:r>
                <a:rPr lang="en-US" sz="1875" dirty="0" err="1">
                  <a:latin typeface="Calibri (Body)"/>
                  <a:ea typeface="Open Sans" panose="020B0606030504020204" pitchFamily="34" charset="0"/>
                  <a:cs typeface="Open Sans" panose="020B0606030504020204" pitchFamily="34" charset="0"/>
                </a:rPr>
                <a:t>sinh</a:t>
              </a:r>
              <a:r>
                <a:rPr lang="en-US" sz="1875" dirty="0">
                  <a:latin typeface="Calibri (Body)"/>
                  <a:ea typeface="Open Sans" panose="020B0606030504020204" pitchFamily="34" charset="0"/>
                  <a:cs typeface="Open Sans" panose="020B0606030504020204" pitchFamily="34" charset="0"/>
                </a:rPr>
                <a:t> </a:t>
              </a:r>
              <a:r>
                <a:rPr lang="en-US" sz="1875" dirty="0" err="1">
                  <a:latin typeface="Calibri (Body)"/>
                  <a:ea typeface="Open Sans" panose="020B0606030504020204" pitchFamily="34" charset="0"/>
                  <a:cs typeface="Open Sans" panose="020B0606030504020204" pitchFamily="34" charset="0"/>
                </a:rPr>
                <a:t>trong</a:t>
              </a:r>
              <a:r>
                <a:rPr lang="en-US" sz="1875" dirty="0">
                  <a:latin typeface="Calibri (Body)"/>
                  <a:ea typeface="Open Sans" panose="020B0606030504020204" pitchFamily="34" charset="0"/>
                  <a:cs typeface="Open Sans" panose="020B0606030504020204" pitchFamily="34" charset="0"/>
                </a:rPr>
                <a:t> </a:t>
              </a:r>
              <a:r>
                <a:rPr lang="en-US" sz="1875" dirty="0" err="1">
                  <a:latin typeface="Calibri (Body)"/>
                  <a:ea typeface="Open Sans" panose="020B0606030504020204" pitchFamily="34" charset="0"/>
                  <a:cs typeface="Open Sans" panose="020B0606030504020204" pitchFamily="34" charset="0"/>
                </a:rPr>
                <a:t>quá</a:t>
              </a:r>
              <a:r>
                <a:rPr lang="en-US" sz="1875" dirty="0">
                  <a:latin typeface="Calibri (Body)"/>
                  <a:ea typeface="Open Sans" panose="020B0606030504020204" pitchFamily="34" charset="0"/>
                  <a:cs typeface="Open Sans" panose="020B0606030504020204" pitchFamily="34" charset="0"/>
                </a:rPr>
                <a:t> </a:t>
              </a:r>
              <a:r>
                <a:rPr lang="en-US" sz="1875" dirty="0" err="1">
                  <a:latin typeface="Calibri (Body)"/>
                  <a:ea typeface="Open Sans" panose="020B0606030504020204" pitchFamily="34" charset="0"/>
                  <a:cs typeface="Open Sans" panose="020B0606030504020204" pitchFamily="34" charset="0"/>
                </a:rPr>
                <a:t>trình</a:t>
              </a:r>
              <a:r>
                <a:rPr lang="en-US" sz="1875" dirty="0">
                  <a:latin typeface="Calibri (Body)"/>
                  <a:ea typeface="Open Sans" panose="020B0606030504020204" pitchFamily="34" charset="0"/>
                  <a:cs typeface="Open Sans" panose="020B0606030504020204" pitchFamily="34" charset="0"/>
                </a:rPr>
                <a:t> </a:t>
              </a:r>
              <a:r>
                <a:rPr lang="en-US" sz="1875" dirty="0" err="1">
                  <a:latin typeface="Calibri (Body)"/>
                  <a:ea typeface="Open Sans" panose="020B0606030504020204" pitchFamily="34" charset="0"/>
                  <a:cs typeface="Open Sans" panose="020B0606030504020204" pitchFamily="34" charset="0"/>
                </a:rPr>
                <a:t>thực</a:t>
              </a:r>
              <a:r>
                <a:rPr lang="en-US" sz="1875" dirty="0">
                  <a:latin typeface="Calibri (Body)"/>
                  <a:ea typeface="Open Sans" panose="020B0606030504020204" pitchFamily="34" charset="0"/>
                  <a:cs typeface="Open Sans" panose="020B0606030504020204" pitchFamily="34" charset="0"/>
                </a:rPr>
                <a:t> </a:t>
              </a:r>
              <a:r>
                <a:rPr lang="en-US" sz="1875" dirty="0" err="1">
                  <a:latin typeface="Calibri (Body)"/>
                  <a:ea typeface="Open Sans" panose="020B0606030504020204" pitchFamily="34" charset="0"/>
                  <a:cs typeface="Open Sans" panose="020B0606030504020204" pitchFamily="34" charset="0"/>
                </a:rPr>
                <a:t>hiện</a:t>
              </a:r>
              <a:r>
                <a:rPr lang="en-US" sz="1875" dirty="0">
                  <a:latin typeface="Calibri (Body)"/>
                  <a:ea typeface="Open Sans" panose="020B0606030504020204" pitchFamily="34" charset="0"/>
                  <a:cs typeface="Open Sans" panose="020B0606030504020204" pitchFamily="34" charset="0"/>
                </a:rPr>
                <a:t> </a:t>
              </a:r>
              <a:r>
                <a:rPr lang="en-US" sz="1875" dirty="0" err="1">
                  <a:latin typeface="Calibri (Body)"/>
                  <a:ea typeface="Open Sans" panose="020B0606030504020204" pitchFamily="34" charset="0"/>
                  <a:cs typeface="Open Sans" panose="020B0606030504020204" pitchFamily="34" charset="0"/>
                </a:rPr>
                <a:t>và</a:t>
              </a:r>
              <a:r>
                <a:rPr lang="en-US" sz="1875" dirty="0">
                  <a:latin typeface="Calibri (Body)"/>
                  <a:ea typeface="Open Sans" panose="020B0606030504020204" pitchFamily="34" charset="0"/>
                  <a:cs typeface="Open Sans" panose="020B0606030504020204" pitchFamily="34" charset="0"/>
                </a:rPr>
                <a:t> </a:t>
              </a:r>
              <a:r>
                <a:rPr lang="en-US" sz="1875" dirty="0" err="1">
                  <a:latin typeface="Calibri (Body)"/>
                  <a:ea typeface="Open Sans" panose="020B0606030504020204" pitchFamily="34" charset="0"/>
                  <a:cs typeface="Open Sans" panose="020B0606030504020204" pitchFamily="34" charset="0"/>
                </a:rPr>
                <a:t>có</a:t>
              </a:r>
              <a:r>
                <a:rPr lang="en-US" sz="1875" dirty="0">
                  <a:latin typeface="Calibri (Body)"/>
                  <a:ea typeface="Open Sans" panose="020B0606030504020204" pitchFamily="34" charset="0"/>
                  <a:cs typeface="Open Sans" panose="020B0606030504020204" pitchFamily="34" charset="0"/>
                </a:rPr>
                <a:t> </a:t>
              </a:r>
              <a:r>
                <a:rPr lang="en-US" sz="1875" dirty="0" err="1">
                  <a:latin typeface="Calibri (Body)"/>
                  <a:ea typeface="Open Sans" panose="020B0606030504020204" pitchFamily="34" charset="0"/>
                  <a:cs typeface="Open Sans" panose="020B0606030504020204" pitchFamily="34" charset="0"/>
                </a:rPr>
                <a:t>những</a:t>
              </a:r>
              <a:r>
                <a:rPr lang="en-US" sz="1875" dirty="0">
                  <a:latin typeface="Calibri (Body)"/>
                  <a:ea typeface="Open Sans" panose="020B0606030504020204" pitchFamily="34" charset="0"/>
                  <a:cs typeface="Open Sans" panose="020B0606030504020204" pitchFamily="34" charset="0"/>
                </a:rPr>
                <a:t> </a:t>
              </a:r>
              <a:r>
                <a:rPr lang="en-US" sz="1875" dirty="0" err="1">
                  <a:latin typeface="Calibri (Body)"/>
                  <a:ea typeface="Open Sans" panose="020B0606030504020204" pitchFamily="34" charset="0"/>
                  <a:cs typeface="Open Sans" panose="020B0606030504020204" pitchFamily="34" charset="0"/>
                </a:rPr>
                <a:t>đề</a:t>
              </a:r>
              <a:r>
                <a:rPr lang="en-US" sz="1875" dirty="0">
                  <a:latin typeface="Calibri (Body)"/>
                  <a:ea typeface="Open Sans" panose="020B0606030504020204" pitchFamily="34" charset="0"/>
                  <a:cs typeface="Open Sans" panose="020B0606030504020204" pitchFamily="34" charset="0"/>
                </a:rPr>
                <a:t> </a:t>
              </a:r>
              <a:r>
                <a:rPr lang="en-US" sz="1875" dirty="0" err="1">
                  <a:latin typeface="Calibri (Body)"/>
                  <a:ea typeface="Open Sans" panose="020B0606030504020204" pitchFamily="34" charset="0"/>
                  <a:cs typeface="Open Sans" panose="020B0606030504020204" pitchFamily="34" charset="0"/>
                </a:rPr>
                <a:t>xuất</a:t>
              </a:r>
              <a:r>
                <a:rPr lang="en-US" sz="1875" dirty="0">
                  <a:latin typeface="Calibri (Body)"/>
                  <a:ea typeface="Open Sans" panose="020B0606030504020204" pitchFamily="34" charset="0"/>
                  <a:cs typeface="Open Sans" panose="020B0606030504020204" pitchFamily="34" charset="0"/>
                </a:rPr>
                <a:t> </a:t>
              </a:r>
              <a:r>
                <a:rPr lang="en-US" sz="1875" dirty="0" err="1">
                  <a:latin typeface="Calibri (Body)"/>
                  <a:ea typeface="Open Sans" panose="020B0606030504020204" pitchFamily="34" charset="0"/>
                  <a:cs typeface="Open Sans" panose="020B0606030504020204" pitchFamily="34" charset="0"/>
                </a:rPr>
                <a:t>điều</a:t>
              </a:r>
              <a:r>
                <a:rPr lang="en-US" sz="1875" dirty="0">
                  <a:latin typeface="Calibri (Body)"/>
                  <a:ea typeface="Open Sans" panose="020B0606030504020204" pitchFamily="34" charset="0"/>
                  <a:cs typeface="Open Sans" panose="020B0606030504020204" pitchFamily="34" charset="0"/>
                </a:rPr>
                <a:t> </a:t>
              </a:r>
              <a:r>
                <a:rPr lang="en-US" sz="1875" dirty="0" err="1">
                  <a:latin typeface="Calibri (Body)"/>
                  <a:ea typeface="Open Sans" panose="020B0606030504020204" pitchFamily="34" charset="0"/>
                  <a:cs typeface="Open Sans" panose="020B0606030504020204" pitchFamily="34" charset="0"/>
                </a:rPr>
                <a:t>chỉnh</a:t>
              </a:r>
              <a:r>
                <a:rPr lang="en-US" sz="1875" dirty="0">
                  <a:latin typeface="Calibri (Body)"/>
                  <a:ea typeface="Open Sans" panose="020B0606030504020204" pitchFamily="34" charset="0"/>
                  <a:cs typeface="Open Sans" panose="020B0606030504020204" pitchFamily="34" charset="0"/>
                </a:rPr>
                <a:t> </a:t>
              </a:r>
              <a:r>
                <a:rPr lang="en-US" sz="1875" dirty="0" err="1">
                  <a:latin typeface="Calibri (Body)"/>
                  <a:ea typeface="Open Sans" panose="020B0606030504020204" pitchFamily="34" charset="0"/>
                  <a:cs typeface="Open Sans" panose="020B0606030504020204" pitchFamily="34" charset="0"/>
                </a:rPr>
                <a:t>kịp</a:t>
              </a:r>
              <a:r>
                <a:rPr lang="en-US" sz="1875" dirty="0">
                  <a:latin typeface="Calibri (Body)"/>
                  <a:ea typeface="Open Sans" panose="020B0606030504020204" pitchFamily="34" charset="0"/>
                  <a:cs typeface="Open Sans" panose="020B0606030504020204" pitchFamily="34" charset="0"/>
                </a:rPr>
                <a:t> </a:t>
              </a:r>
              <a:r>
                <a:rPr lang="en-US" sz="1875" dirty="0" err="1">
                  <a:latin typeface="Calibri (Body)"/>
                  <a:ea typeface="Open Sans" panose="020B0606030504020204" pitchFamily="34" charset="0"/>
                  <a:cs typeface="Open Sans" panose="020B0606030504020204" pitchFamily="34" charset="0"/>
                </a:rPr>
                <a:t>thời</a:t>
              </a:r>
              <a:r>
                <a:rPr lang="en-US" sz="1875" dirty="0">
                  <a:latin typeface="Calibri (Body)"/>
                  <a:ea typeface="Open Sans" panose="020B0606030504020204" pitchFamily="34" charset="0"/>
                  <a:cs typeface="Open Sans" panose="020B0606030504020204" pitchFamily="34" charset="0"/>
                </a:rPr>
                <a:t>.</a:t>
              </a:r>
              <a:endParaRPr lang="en-US" sz="1875" dirty="0">
                <a:solidFill>
                  <a:schemeClr val="bg1">
                    <a:lumMod val="65000"/>
                  </a:schemeClr>
                </a:solidFill>
                <a:latin typeface="Calibri (Body)"/>
                <a:ea typeface="Open Sans" panose="020B0606030504020204" pitchFamily="34" charset="0"/>
                <a:cs typeface="Open Sans" panose="020B0606030504020204" pitchFamily="34" charset="0"/>
              </a:endParaRPr>
            </a:p>
          </p:txBody>
        </p:sp>
        <p:sp>
          <p:nvSpPr>
            <p:cNvPr id="15" name="Oval 14"/>
            <p:cNvSpPr/>
            <p:nvPr/>
          </p:nvSpPr>
          <p:spPr>
            <a:xfrm>
              <a:off x="9309136" y="4082573"/>
              <a:ext cx="702068" cy="702069"/>
            </a:xfrm>
            <a:prstGeom prst="ellipse">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400" dirty="0">
                  <a:latin typeface="Sosa" pitchFamily="2" charset="0"/>
                </a:rPr>
                <a:t>E</a:t>
              </a:r>
              <a:endParaRPr lang="en-US" sz="2400" dirty="0">
                <a:solidFill>
                  <a:schemeClr val="bg1"/>
                </a:solidFill>
                <a:latin typeface="Sosa" pitchFamily="2" charset="0"/>
              </a:endParaRPr>
            </a:p>
          </p:txBody>
        </p:sp>
      </p:grpSp>
      <p:sp>
        <p:nvSpPr>
          <p:cNvPr id="16" name="Freeform 20"/>
          <p:cNvSpPr>
            <a:spLocks/>
          </p:cNvSpPr>
          <p:nvPr/>
        </p:nvSpPr>
        <p:spPr bwMode="auto">
          <a:xfrm>
            <a:off x="5404812" y="4783236"/>
            <a:ext cx="636984" cy="254794"/>
          </a:xfrm>
          <a:custGeom>
            <a:avLst/>
            <a:gdLst>
              <a:gd name="T0" fmla="*/ 118 w 130"/>
              <a:gd name="T1" fmla="*/ 0 h 52"/>
              <a:gd name="T2" fmla="*/ 109 w 130"/>
              <a:gd name="T3" fmla="*/ 13 h 52"/>
              <a:gd name="T4" fmla="*/ 77 w 130"/>
              <a:gd name="T5" fmla="*/ 39 h 52"/>
              <a:gd name="T6" fmla="*/ 21 w 130"/>
              <a:gd name="T7" fmla="*/ 39 h 52"/>
              <a:gd name="T8" fmla="*/ 12 w 130"/>
              <a:gd name="T9" fmla="*/ 32 h 52"/>
              <a:gd name="T10" fmla="*/ 12 w 130"/>
              <a:gd name="T11" fmla="*/ 52 h 52"/>
              <a:gd name="T12" fmla="*/ 21 w 130"/>
              <a:gd name="T13" fmla="*/ 45 h 52"/>
              <a:gd name="T14" fmla="*/ 79 w 130"/>
              <a:gd name="T15" fmla="*/ 45 h 52"/>
              <a:gd name="T16" fmla="*/ 112 w 130"/>
              <a:gd name="T17" fmla="*/ 18 h 52"/>
              <a:gd name="T18" fmla="*/ 118 w 130"/>
              <a:gd name="T19" fmla="*/ 20 h 52"/>
              <a:gd name="T20" fmla="*/ 118 w 130"/>
              <a:gd name="T21"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0" h="52">
                <a:moveTo>
                  <a:pt x="118" y="0"/>
                </a:moveTo>
                <a:cubicBezTo>
                  <a:pt x="110" y="0"/>
                  <a:pt x="107" y="8"/>
                  <a:pt x="109" y="13"/>
                </a:cubicBezTo>
                <a:cubicBezTo>
                  <a:pt x="77" y="39"/>
                  <a:pt x="77" y="39"/>
                  <a:pt x="77" y="39"/>
                </a:cubicBezTo>
                <a:cubicBezTo>
                  <a:pt x="21" y="39"/>
                  <a:pt x="21" y="39"/>
                  <a:pt x="21" y="39"/>
                </a:cubicBezTo>
                <a:cubicBezTo>
                  <a:pt x="20" y="36"/>
                  <a:pt x="17" y="32"/>
                  <a:pt x="12" y="32"/>
                </a:cubicBezTo>
                <a:cubicBezTo>
                  <a:pt x="0" y="32"/>
                  <a:pt x="0" y="52"/>
                  <a:pt x="12" y="52"/>
                </a:cubicBezTo>
                <a:cubicBezTo>
                  <a:pt x="17" y="52"/>
                  <a:pt x="20" y="49"/>
                  <a:pt x="21" y="45"/>
                </a:cubicBezTo>
                <a:cubicBezTo>
                  <a:pt x="79" y="45"/>
                  <a:pt x="79" y="45"/>
                  <a:pt x="79" y="45"/>
                </a:cubicBezTo>
                <a:cubicBezTo>
                  <a:pt x="112" y="18"/>
                  <a:pt x="112" y="18"/>
                  <a:pt x="112" y="18"/>
                </a:cubicBezTo>
                <a:cubicBezTo>
                  <a:pt x="114" y="19"/>
                  <a:pt x="115" y="20"/>
                  <a:pt x="118" y="20"/>
                </a:cubicBezTo>
                <a:cubicBezTo>
                  <a:pt x="130" y="20"/>
                  <a:pt x="130" y="0"/>
                  <a:pt x="118" y="0"/>
                </a:cubicBezTo>
                <a:close/>
              </a:path>
            </a:pathLst>
          </a:custGeom>
          <a:solidFill>
            <a:schemeClr val="tx2"/>
          </a:solidFill>
          <a:ln>
            <a:noFill/>
          </a:ln>
        </p:spPr>
        <p:txBody>
          <a:bodyPr vert="horz" wrap="square" lIns="68580" tIns="34290" rIns="68580" bIns="34290" numCol="1" anchor="t" anchorCtr="0" compatLnSpc="1">
            <a:prstTxWarp prst="textNoShape">
              <a:avLst/>
            </a:prstTxWarp>
          </a:bodyPr>
          <a:lstStyle/>
          <a:p>
            <a:endParaRPr lang="en-US"/>
          </a:p>
        </p:txBody>
      </p:sp>
      <p:sp>
        <p:nvSpPr>
          <p:cNvPr id="21" name="Oval 20"/>
          <p:cNvSpPr/>
          <p:nvPr/>
        </p:nvSpPr>
        <p:spPr>
          <a:xfrm>
            <a:off x="4607521" y="4661323"/>
            <a:ext cx="929100" cy="63335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p:cNvSpPr txBox="1"/>
          <p:nvPr/>
        </p:nvSpPr>
        <p:spPr>
          <a:xfrm>
            <a:off x="4624181" y="4839498"/>
            <a:ext cx="1261884" cy="369332"/>
          </a:xfrm>
          <a:prstGeom prst="rect">
            <a:avLst/>
          </a:prstGeom>
          <a:noFill/>
        </p:spPr>
        <p:txBody>
          <a:bodyPr wrap="none" rtlCol="0">
            <a:spAutoFit/>
          </a:bodyPr>
          <a:lstStyle/>
          <a:p>
            <a:r>
              <a:rPr lang="en-US" dirty="0">
                <a:solidFill>
                  <a:schemeClr val="bg1"/>
                </a:solidFill>
              </a:rPr>
              <a:t>Monitoring</a:t>
            </a:r>
          </a:p>
        </p:txBody>
      </p:sp>
      <p:sp>
        <p:nvSpPr>
          <p:cNvPr id="23" name="Freeform 19"/>
          <p:cNvSpPr>
            <a:spLocks/>
          </p:cNvSpPr>
          <p:nvPr/>
        </p:nvSpPr>
        <p:spPr bwMode="auto">
          <a:xfrm flipH="1">
            <a:off x="7354315" y="2436397"/>
            <a:ext cx="739378" cy="298847"/>
          </a:xfrm>
          <a:custGeom>
            <a:avLst/>
            <a:gdLst>
              <a:gd name="T0" fmla="*/ 138 w 151"/>
              <a:gd name="T1" fmla="*/ 41 h 61"/>
              <a:gd name="T2" fmla="*/ 134 w 151"/>
              <a:gd name="T3" fmla="*/ 42 h 61"/>
              <a:gd name="T4" fmla="*/ 100 w 151"/>
              <a:gd name="T5" fmla="*/ 7 h 61"/>
              <a:gd name="T6" fmla="*/ 21 w 151"/>
              <a:gd name="T7" fmla="*/ 7 h 61"/>
              <a:gd name="T8" fmla="*/ 12 w 151"/>
              <a:gd name="T9" fmla="*/ 0 h 61"/>
              <a:gd name="T10" fmla="*/ 12 w 151"/>
              <a:gd name="T11" fmla="*/ 19 h 61"/>
              <a:gd name="T12" fmla="*/ 21 w 151"/>
              <a:gd name="T13" fmla="*/ 13 h 61"/>
              <a:gd name="T14" fmla="*/ 97 w 151"/>
              <a:gd name="T15" fmla="*/ 13 h 61"/>
              <a:gd name="T16" fmla="*/ 130 w 151"/>
              <a:gd name="T17" fmla="*/ 46 h 61"/>
              <a:gd name="T18" fmla="*/ 138 w 151"/>
              <a:gd name="T19" fmla="*/ 61 h 61"/>
              <a:gd name="T20" fmla="*/ 138 w 151"/>
              <a:gd name="T21" fmla="*/ 4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1" h="61">
                <a:moveTo>
                  <a:pt x="138" y="41"/>
                </a:moveTo>
                <a:cubicBezTo>
                  <a:pt x="137" y="41"/>
                  <a:pt x="135" y="42"/>
                  <a:pt x="134" y="42"/>
                </a:cubicBezTo>
                <a:cubicBezTo>
                  <a:pt x="100" y="7"/>
                  <a:pt x="100" y="7"/>
                  <a:pt x="100" y="7"/>
                </a:cubicBezTo>
                <a:cubicBezTo>
                  <a:pt x="21" y="7"/>
                  <a:pt x="21" y="7"/>
                  <a:pt x="21" y="7"/>
                </a:cubicBezTo>
                <a:cubicBezTo>
                  <a:pt x="20" y="3"/>
                  <a:pt x="17" y="0"/>
                  <a:pt x="12" y="0"/>
                </a:cubicBezTo>
                <a:cubicBezTo>
                  <a:pt x="0" y="0"/>
                  <a:pt x="0" y="19"/>
                  <a:pt x="12" y="19"/>
                </a:cubicBezTo>
                <a:cubicBezTo>
                  <a:pt x="17" y="19"/>
                  <a:pt x="20" y="16"/>
                  <a:pt x="21" y="13"/>
                </a:cubicBezTo>
                <a:cubicBezTo>
                  <a:pt x="97" y="13"/>
                  <a:pt x="97" y="13"/>
                  <a:pt x="97" y="13"/>
                </a:cubicBezTo>
                <a:cubicBezTo>
                  <a:pt x="130" y="46"/>
                  <a:pt x="130" y="46"/>
                  <a:pt x="130" y="46"/>
                </a:cubicBezTo>
                <a:cubicBezTo>
                  <a:pt x="127" y="52"/>
                  <a:pt x="130" y="61"/>
                  <a:pt x="138" y="61"/>
                </a:cubicBezTo>
                <a:cubicBezTo>
                  <a:pt x="151" y="61"/>
                  <a:pt x="151" y="41"/>
                  <a:pt x="138" y="41"/>
                </a:cubicBezTo>
                <a:close/>
              </a:path>
            </a:pathLst>
          </a:custGeom>
          <a:solidFill>
            <a:schemeClr val="tx2"/>
          </a:solidFill>
          <a:ln>
            <a:noFill/>
          </a:ln>
        </p:spPr>
        <p:txBody>
          <a:bodyPr vert="horz" wrap="square" lIns="68580" tIns="34290" rIns="68580" bIns="34290" numCol="1" anchor="t" anchorCtr="0" compatLnSpc="1">
            <a:prstTxWarp prst="textNoShape">
              <a:avLst/>
            </a:prstTxWarp>
          </a:bodyPr>
          <a:lstStyle/>
          <a:p>
            <a:endParaRPr lang="en-US"/>
          </a:p>
        </p:txBody>
      </p:sp>
      <p:sp>
        <p:nvSpPr>
          <p:cNvPr id="24" name="Oval 23"/>
          <p:cNvSpPr/>
          <p:nvPr/>
        </p:nvSpPr>
        <p:spPr>
          <a:xfrm>
            <a:off x="7843424" y="2130880"/>
            <a:ext cx="929100" cy="633350"/>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p:cNvSpPr txBox="1"/>
          <p:nvPr/>
        </p:nvSpPr>
        <p:spPr>
          <a:xfrm>
            <a:off x="8006586" y="2297897"/>
            <a:ext cx="928459" cy="369332"/>
          </a:xfrm>
          <a:prstGeom prst="rect">
            <a:avLst/>
          </a:prstGeom>
          <a:noFill/>
        </p:spPr>
        <p:txBody>
          <a:bodyPr wrap="none" rtlCol="0">
            <a:spAutoFit/>
          </a:bodyPr>
          <a:lstStyle/>
          <a:p>
            <a:r>
              <a:rPr lang="en-US" dirty="0">
                <a:solidFill>
                  <a:schemeClr val="bg1"/>
                </a:solidFill>
              </a:rPr>
              <a:t>Control</a:t>
            </a:r>
          </a:p>
        </p:txBody>
      </p:sp>
      <p:sp>
        <p:nvSpPr>
          <p:cNvPr id="26" name="Rectangle 25"/>
          <p:cNvSpPr/>
          <p:nvPr/>
        </p:nvSpPr>
        <p:spPr>
          <a:xfrm>
            <a:off x="0" y="5888935"/>
            <a:ext cx="1807513" cy="111815"/>
          </a:xfrm>
          <a:prstGeom prst="rect">
            <a:avLst/>
          </a:prstGeom>
          <a:solidFill>
            <a:srgbClr val="5BA2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75"/>
          </a:p>
        </p:txBody>
      </p:sp>
      <p:sp>
        <p:nvSpPr>
          <p:cNvPr id="27" name="Rectangle 26"/>
          <p:cNvSpPr/>
          <p:nvPr/>
        </p:nvSpPr>
        <p:spPr>
          <a:xfrm>
            <a:off x="1807513" y="5888935"/>
            <a:ext cx="1843440" cy="111815"/>
          </a:xfrm>
          <a:prstGeom prst="rect">
            <a:avLst/>
          </a:prstGeom>
          <a:solidFill>
            <a:srgbClr val="D156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75"/>
          </a:p>
        </p:txBody>
      </p:sp>
      <p:sp>
        <p:nvSpPr>
          <p:cNvPr id="28" name="Rectangle 27"/>
          <p:cNvSpPr/>
          <p:nvPr/>
        </p:nvSpPr>
        <p:spPr>
          <a:xfrm>
            <a:off x="3650953" y="5888935"/>
            <a:ext cx="1843440" cy="111815"/>
          </a:xfrm>
          <a:prstGeom prst="rect">
            <a:avLst/>
          </a:prstGeom>
          <a:solidFill>
            <a:srgbClr val="3848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75"/>
          </a:p>
        </p:txBody>
      </p:sp>
      <p:sp>
        <p:nvSpPr>
          <p:cNvPr id="29" name="Rectangle 28"/>
          <p:cNvSpPr/>
          <p:nvPr/>
        </p:nvSpPr>
        <p:spPr>
          <a:xfrm>
            <a:off x="5494392" y="5888935"/>
            <a:ext cx="1843440" cy="111815"/>
          </a:xfrm>
          <a:prstGeom prst="rect">
            <a:avLst/>
          </a:prstGeom>
          <a:solidFill>
            <a:srgbClr val="E5B0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75"/>
          </a:p>
        </p:txBody>
      </p:sp>
      <p:sp>
        <p:nvSpPr>
          <p:cNvPr id="30" name="Rectangle 29"/>
          <p:cNvSpPr/>
          <p:nvPr/>
        </p:nvSpPr>
        <p:spPr>
          <a:xfrm>
            <a:off x="7337832" y="5888935"/>
            <a:ext cx="1806169" cy="111815"/>
          </a:xfrm>
          <a:prstGeom prst="rect">
            <a:avLst/>
          </a:prstGeom>
          <a:solidFill>
            <a:srgbClr val="47B2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75"/>
          </a:p>
        </p:txBody>
      </p:sp>
      <p:sp>
        <p:nvSpPr>
          <p:cNvPr id="31" name="Rounded Rectangle 30"/>
          <p:cNvSpPr/>
          <p:nvPr/>
        </p:nvSpPr>
        <p:spPr>
          <a:xfrm>
            <a:off x="8577617" y="1128549"/>
            <a:ext cx="357954" cy="246140"/>
          </a:xfrm>
          <a:prstGeom prst="roundRect">
            <a:avLst/>
          </a:prstGeom>
          <a:solidFill>
            <a:schemeClr val="tx2">
              <a:lumMod val="40000"/>
              <a:lumOff val="60000"/>
            </a:schemeClr>
          </a:solidFill>
          <a:ln w="38100">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t>6</a:t>
            </a:r>
          </a:p>
        </p:txBody>
      </p:sp>
      <p:sp>
        <p:nvSpPr>
          <p:cNvPr id="2" name="Title 1"/>
          <p:cNvSpPr>
            <a:spLocks noGrp="1"/>
          </p:cNvSpPr>
          <p:nvPr>
            <p:ph type="title"/>
          </p:nvPr>
        </p:nvSpPr>
        <p:spPr/>
        <p:txBody>
          <a:bodyPr>
            <a:normAutofit fontScale="90000"/>
          </a:bodyPr>
          <a:lstStyle/>
          <a:p>
            <a:r>
              <a:rPr lang="en-US" dirty="0" err="1"/>
              <a:t>Giai</a:t>
            </a:r>
            <a:r>
              <a:rPr lang="en-US" dirty="0"/>
              <a:t> </a:t>
            </a:r>
            <a:r>
              <a:rPr lang="en-US" dirty="0" err="1"/>
              <a:t>đoạn</a:t>
            </a:r>
            <a:r>
              <a:rPr lang="en-US" dirty="0"/>
              <a:t> 4: </a:t>
            </a:r>
            <a:r>
              <a:rPr lang="en-US" dirty="0" err="1"/>
              <a:t>Giám</a:t>
            </a:r>
            <a:r>
              <a:rPr lang="en-US" dirty="0"/>
              <a:t> </a:t>
            </a:r>
            <a:r>
              <a:rPr lang="en-US" dirty="0" err="1"/>
              <a:t>sát</a:t>
            </a:r>
            <a:r>
              <a:rPr lang="en-US" dirty="0"/>
              <a:t> và </a:t>
            </a:r>
            <a:r>
              <a:rPr lang="en-US" dirty="0" err="1"/>
              <a:t>kiểm</a:t>
            </a:r>
            <a:r>
              <a:rPr lang="en-US" dirty="0"/>
              <a:t> </a:t>
            </a:r>
            <a:r>
              <a:rPr lang="en-US" dirty="0" err="1"/>
              <a:t>soát</a:t>
            </a:r>
            <a:r>
              <a:rPr lang="en-US" dirty="0"/>
              <a:t/>
            </a:r>
            <a:br>
              <a:rPr lang="en-US" dirty="0"/>
            </a:br>
            <a:endParaRPr lang="en-US" dirty="0"/>
          </a:p>
        </p:txBody>
      </p:sp>
    </p:spTree>
    <p:extLst>
      <p:ext uri="{BB962C8B-B14F-4D97-AF65-F5344CB8AC3E}">
        <p14:creationId xmlns:p14="http://schemas.microsoft.com/office/powerpoint/2010/main" val="1837293585"/>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8577617" y="1128549"/>
            <a:ext cx="357954" cy="246140"/>
          </a:xfrm>
          <a:prstGeom prst="roundRect">
            <a:avLst/>
          </a:prstGeom>
          <a:solidFill>
            <a:schemeClr val="tx2">
              <a:lumMod val="40000"/>
              <a:lumOff val="60000"/>
            </a:schemeClr>
          </a:solidFill>
          <a:ln w="38100">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fld id="{DBBBA498-DA9E-49E0-9B68-36103A5B348F}" type="slidenum">
              <a:rPr lang="id-ID" sz="900"/>
              <a:t>55</a:t>
            </a:fld>
            <a:endParaRPr lang="en-US" sz="900"/>
          </a:p>
        </p:txBody>
      </p:sp>
      <p:grpSp>
        <p:nvGrpSpPr>
          <p:cNvPr id="7" name="Group 6"/>
          <p:cNvGrpSpPr>
            <a:grpSpLocks noChangeAspect="1"/>
          </p:cNvGrpSpPr>
          <p:nvPr/>
        </p:nvGrpSpPr>
        <p:grpSpPr>
          <a:xfrm>
            <a:off x="-485634" y="1788480"/>
            <a:ext cx="4612384" cy="3836170"/>
            <a:chOff x="-513043" y="1174786"/>
            <a:chExt cx="6833161" cy="5683214"/>
          </a:xfrm>
        </p:grpSpPr>
        <p:grpSp>
          <p:nvGrpSpPr>
            <p:cNvPr id="8" name="Group 7"/>
            <p:cNvGrpSpPr/>
            <p:nvPr/>
          </p:nvGrpSpPr>
          <p:grpSpPr>
            <a:xfrm>
              <a:off x="-513043" y="1174786"/>
              <a:ext cx="6833161" cy="5683214"/>
              <a:chOff x="1046815" y="704139"/>
              <a:chExt cx="6833161" cy="5683214"/>
            </a:xfrm>
          </p:grpSpPr>
          <p:sp>
            <p:nvSpPr>
              <p:cNvPr id="11" name="Freeform 10"/>
              <p:cNvSpPr>
                <a:spLocks noEditPoints="1"/>
              </p:cNvSpPr>
              <p:nvPr/>
            </p:nvSpPr>
            <p:spPr bwMode="auto">
              <a:xfrm>
                <a:off x="3431520" y="1576369"/>
                <a:ext cx="3062367" cy="875556"/>
              </a:xfrm>
              <a:custGeom>
                <a:avLst/>
                <a:gdLst>
                  <a:gd name="T0" fmla="*/ 3643 w 3683"/>
                  <a:gd name="T1" fmla="*/ 1031 h 1053"/>
                  <a:gd name="T2" fmla="*/ 3579 w 3683"/>
                  <a:gd name="T3" fmla="*/ 989 h 1053"/>
                  <a:gd name="T4" fmla="*/ 3518 w 3683"/>
                  <a:gd name="T5" fmla="*/ 946 h 1053"/>
                  <a:gd name="T6" fmla="*/ 3456 w 3683"/>
                  <a:gd name="T7" fmla="*/ 901 h 1053"/>
                  <a:gd name="T8" fmla="*/ 3395 w 3683"/>
                  <a:gd name="T9" fmla="*/ 859 h 1053"/>
                  <a:gd name="T10" fmla="*/ 3333 w 3683"/>
                  <a:gd name="T11" fmla="*/ 816 h 1053"/>
                  <a:gd name="T12" fmla="*/ 3272 w 3683"/>
                  <a:gd name="T13" fmla="*/ 774 h 1053"/>
                  <a:gd name="T14" fmla="*/ 3208 w 3683"/>
                  <a:gd name="T15" fmla="*/ 731 h 1053"/>
                  <a:gd name="T16" fmla="*/ 3147 w 3683"/>
                  <a:gd name="T17" fmla="*/ 688 h 1053"/>
                  <a:gd name="T18" fmla="*/ 3085 w 3683"/>
                  <a:gd name="T19" fmla="*/ 644 h 1053"/>
                  <a:gd name="T20" fmla="*/ 3024 w 3683"/>
                  <a:gd name="T21" fmla="*/ 601 h 1053"/>
                  <a:gd name="T22" fmla="*/ 2962 w 3683"/>
                  <a:gd name="T23" fmla="*/ 558 h 1053"/>
                  <a:gd name="T24" fmla="*/ 2901 w 3683"/>
                  <a:gd name="T25" fmla="*/ 516 h 1053"/>
                  <a:gd name="T26" fmla="*/ 2837 w 3683"/>
                  <a:gd name="T27" fmla="*/ 473 h 1053"/>
                  <a:gd name="T28" fmla="*/ 2775 w 3683"/>
                  <a:gd name="T29" fmla="*/ 428 h 1053"/>
                  <a:gd name="T30" fmla="*/ 2714 w 3683"/>
                  <a:gd name="T31" fmla="*/ 386 h 1053"/>
                  <a:gd name="T32" fmla="*/ 2652 w 3683"/>
                  <a:gd name="T33" fmla="*/ 343 h 1053"/>
                  <a:gd name="T34" fmla="*/ 2591 w 3683"/>
                  <a:gd name="T35" fmla="*/ 301 h 1053"/>
                  <a:gd name="T36" fmla="*/ 2529 w 3683"/>
                  <a:gd name="T37" fmla="*/ 258 h 1053"/>
                  <a:gd name="T38" fmla="*/ 2466 w 3683"/>
                  <a:gd name="T39" fmla="*/ 216 h 1053"/>
                  <a:gd name="T40" fmla="*/ 2404 w 3683"/>
                  <a:gd name="T41" fmla="*/ 171 h 1053"/>
                  <a:gd name="T42" fmla="*/ 2343 w 3683"/>
                  <a:gd name="T43" fmla="*/ 128 h 1053"/>
                  <a:gd name="T44" fmla="*/ 2281 w 3683"/>
                  <a:gd name="T45" fmla="*/ 86 h 1053"/>
                  <a:gd name="T46" fmla="*/ 2220 w 3683"/>
                  <a:gd name="T47" fmla="*/ 43 h 1053"/>
                  <a:gd name="T48" fmla="*/ 2194 w 3683"/>
                  <a:gd name="T49" fmla="*/ 3 h 1053"/>
                  <a:gd name="T50" fmla="*/ 2123 w 3683"/>
                  <a:gd name="T51" fmla="*/ 31 h 1053"/>
                  <a:gd name="T52" fmla="*/ 2047 w 3683"/>
                  <a:gd name="T53" fmla="*/ 43 h 1053"/>
                  <a:gd name="T54" fmla="*/ 1974 w 3683"/>
                  <a:gd name="T55" fmla="*/ 55 h 1053"/>
                  <a:gd name="T56" fmla="*/ 1898 w 3683"/>
                  <a:gd name="T57" fmla="*/ 67 h 1053"/>
                  <a:gd name="T58" fmla="*/ 1825 w 3683"/>
                  <a:gd name="T59" fmla="*/ 79 h 1053"/>
                  <a:gd name="T60" fmla="*/ 1749 w 3683"/>
                  <a:gd name="T61" fmla="*/ 90 h 1053"/>
                  <a:gd name="T62" fmla="*/ 1676 w 3683"/>
                  <a:gd name="T63" fmla="*/ 102 h 1053"/>
                  <a:gd name="T64" fmla="*/ 1600 w 3683"/>
                  <a:gd name="T65" fmla="*/ 114 h 1053"/>
                  <a:gd name="T66" fmla="*/ 1527 w 3683"/>
                  <a:gd name="T67" fmla="*/ 126 h 1053"/>
                  <a:gd name="T68" fmla="*/ 1451 w 3683"/>
                  <a:gd name="T69" fmla="*/ 138 h 1053"/>
                  <a:gd name="T70" fmla="*/ 1378 w 3683"/>
                  <a:gd name="T71" fmla="*/ 149 h 1053"/>
                  <a:gd name="T72" fmla="*/ 1305 w 3683"/>
                  <a:gd name="T73" fmla="*/ 161 h 1053"/>
                  <a:gd name="T74" fmla="*/ 1229 w 3683"/>
                  <a:gd name="T75" fmla="*/ 173 h 1053"/>
                  <a:gd name="T76" fmla="*/ 1156 w 3683"/>
                  <a:gd name="T77" fmla="*/ 185 h 1053"/>
                  <a:gd name="T78" fmla="*/ 1080 w 3683"/>
                  <a:gd name="T79" fmla="*/ 197 h 1053"/>
                  <a:gd name="T80" fmla="*/ 1007 w 3683"/>
                  <a:gd name="T81" fmla="*/ 209 h 1053"/>
                  <a:gd name="T82" fmla="*/ 931 w 3683"/>
                  <a:gd name="T83" fmla="*/ 220 h 1053"/>
                  <a:gd name="T84" fmla="*/ 858 w 3683"/>
                  <a:gd name="T85" fmla="*/ 232 h 1053"/>
                  <a:gd name="T86" fmla="*/ 782 w 3683"/>
                  <a:gd name="T87" fmla="*/ 244 h 1053"/>
                  <a:gd name="T88" fmla="*/ 709 w 3683"/>
                  <a:gd name="T89" fmla="*/ 256 h 1053"/>
                  <a:gd name="T90" fmla="*/ 633 w 3683"/>
                  <a:gd name="T91" fmla="*/ 268 h 1053"/>
                  <a:gd name="T92" fmla="*/ 560 w 3683"/>
                  <a:gd name="T93" fmla="*/ 279 h 1053"/>
                  <a:gd name="T94" fmla="*/ 487 w 3683"/>
                  <a:gd name="T95" fmla="*/ 291 h 1053"/>
                  <a:gd name="T96" fmla="*/ 411 w 3683"/>
                  <a:gd name="T97" fmla="*/ 303 h 1053"/>
                  <a:gd name="T98" fmla="*/ 338 w 3683"/>
                  <a:gd name="T99" fmla="*/ 315 h 1053"/>
                  <a:gd name="T100" fmla="*/ 262 w 3683"/>
                  <a:gd name="T101" fmla="*/ 327 h 1053"/>
                  <a:gd name="T102" fmla="*/ 189 w 3683"/>
                  <a:gd name="T103" fmla="*/ 339 h 1053"/>
                  <a:gd name="T104" fmla="*/ 113 w 3683"/>
                  <a:gd name="T105" fmla="*/ 350 h 1053"/>
                  <a:gd name="T106" fmla="*/ 40 w 3683"/>
                  <a:gd name="T107" fmla="*/ 362 h 10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683" h="1053">
                    <a:moveTo>
                      <a:pt x="3643" y="1031"/>
                    </a:moveTo>
                    <a:lnTo>
                      <a:pt x="3674" y="1053"/>
                    </a:lnTo>
                    <a:lnTo>
                      <a:pt x="3683" y="1038"/>
                    </a:lnTo>
                    <a:lnTo>
                      <a:pt x="3653" y="1015"/>
                    </a:lnTo>
                    <a:lnTo>
                      <a:pt x="3643" y="1031"/>
                    </a:lnTo>
                    <a:close/>
                    <a:moveTo>
                      <a:pt x="3579" y="989"/>
                    </a:moveTo>
                    <a:lnTo>
                      <a:pt x="3610" y="1010"/>
                    </a:lnTo>
                    <a:lnTo>
                      <a:pt x="3622" y="993"/>
                    </a:lnTo>
                    <a:lnTo>
                      <a:pt x="3591" y="972"/>
                    </a:lnTo>
                    <a:lnTo>
                      <a:pt x="3579" y="989"/>
                    </a:lnTo>
                    <a:close/>
                    <a:moveTo>
                      <a:pt x="3518" y="946"/>
                    </a:moveTo>
                    <a:lnTo>
                      <a:pt x="3549" y="967"/>
                    </a:lnTo>
                    <a:lnTo>
                      <a:pt x="3560" y="951"/>
                    </a:lnTo>
                    <a:lnTo>
                      <a:pt x="3530" y="930"/>
                    </a:lnTo>
                    <a:lnTo>
                      <a:pt x="3518" y="946"/>
                    </a:lnTo>
                    <a:close/>
                    <a:moveTo>
                      <a:pt x="3456" y="901"/>
                    </a:moveTo>
                    <a:lnTo>
                      <a:pt x="3487" y="925"/>
                    </a:lnTo>
                    <a:lnTo>
                      <a:pt x="3499" y="908"/>
                    </a:lnTo>
                    <a:lnTo>
                      <a:pt x="3468" y="887"/>
                    </a:lnTo>
                    <a:lnTo>
                      <a:pt x="3456" y="901"/>
                    </a:lnTo>
                    <a:close/>
                    <a:moveTo>
                      <a:pt x="3395" y="859"/>
                    </a:moveTo>
                    <a:lnTo>
                      <a:pt x="3426" y="880"/>
                    </a:lnTo>
                    <a:lnTo>
                      <a:pt x="3437" y="866"/>
                    </a:lnTo>
                    <a:lnTo>
                      <a:pt x="3404" y="845"/>
                    </a:lnTo>
                    <a:lnTo>
                      <a:pt x="3395" y="859"/>
                    </a:lnTo>
                    <a:close/>
                    <a:moveTo>
                      <a:pt x="3333" y="816"/>
                    </a:moveTo>
                    <a:lnTo>
                      <a:pt x="3364" y="837"/>
                    </a:lnTo>
                    <a:lnTo>
                      <a:pt x="3374" y="823"/>
                    </a:lnTo>
                    <a:lnTo>
                      <a:pt x="3343" y="802"/>
                    </a:lnTo>
                    <a:lnTo>
                      <a:pt x="3333" y="816"/>
                    </a:lnTo>
                    <a:close/>
                    <a:moveTo>
                      <a:pt x="3272" y="774"/>
                    </a:moveTo>
                    <a:lnTo>
                      <a:pt x="3303" y="795"/>
                    </a:lnTo>
                    <a:lnTo>
                      <a:pt x="3312" y="778"/>
                    </a:lnTo>
                    <a:lnTo>
                      <a:pt x="3281" y="757"/>
                    </a:lnTo>
                    <a:lnTo>
                      <a:pt x="3272" y="774"/>
                    </a:lnTo>
                    <a:close/>
                    <a:moveTo>
                      <a:pt x="3208" y="731"/>
                    </a:moveTo>
                    <a:lnTo>
                      <a:pt x="3239" y="752"/>
                    </a:lnTo>
                    <a:lnTo>
                      <a:pt x="3251" y="736"/>
                    </a:lnTo>
                    <a:lnTo>
                      <a:pt x="3220" y="714"/>
                    </a:lnTo>
                    <a:lnTo>
                      <a:pt x="3208" y="731"/>
                    </a:lnTo>
                    <a:close/>
                    <a:moveTo>
                      <a:pt x="3147" y="688"/>
                    </a:moveTo>
                    <a:lnTo>
                      <a:pt x="3177" y="710"/>
                    </a:lnTo>
                    <a:lnTo>
                      <a:pt x="3189" y="693"/>
                    </a:lnTo>
                    <a:lnTo>
                      <a:pt x="3158" y="672"/>
                    </a:lnTo>
                    <a:lnTo>
                      <a:pt x="3147" y="688"/>
                    </a:lnTo>
                    <a:close/>
                    <a:moveTo>
                      <a:pt x="3085" y="644"/>
                    </a:moveTo>
                    <a:lnTo>
                      <a:pt x="3116" y="665"/>
                    </a:lnTo>
                    <a:lnTo>
                      <a:pt x="3128" y="651"/>
                    </a:lnTo>
                    <a:lnTo>
                      <a:pt x="3097" y="629"/>
                    </a:lnTo>
                    <a:lnTo>
                      <a:pt x="3085" y="644"/>
                    </a:lnTo>
                    <a:close/>
                    <a:moveTo>
                      <a:pt x="3024" y="601"/>
                    </a:moveTo>
                    <a:lnTo>
                      <a:pt x="3054" y="622"/>
                    </a:lnTo>
                    <a:lnTo>
                      <a:pt x="3066" y="608"/>
                    </a:lnTo>
                    <a:lnTo>
                      <a:pt x="3033" y="587"/>
                    </a:lnTo>
                    <a:lnTo>
                      <a:pt x="3024" y="601"/>
                    </a:lnTo>
                    <a:close/>
                    <a:moveTo>
                      <a:pt x="2962" y="558"/>
                    </a:moveTo>
                    <a:lnTo>
                      <a:pt x="2993" y="580"/>
                    </a:lnTo>
                    <a:lnTo>
                      <a:pt x="3002" y="566"/>
                    </a:lnTo>
                    <a:lnTo>
                      <a:pt x="2972" y="542"/>
                    </a:lnTo>
                    <a:lnTo>
                      <a:pt x="2962" y="558"/>
                    </a:lnTo>
                    <a:close/>
                    <a:moveTo>
                      <a:pt x="2901" y="516"/>
                    </a:moveTo>
                    <a:lnTo>
                      <a:pt x="2931" y="537"/>
                    </a:lnTo>
                    <a:lnTo>
                      <a:pt x="2941" y="521"/>
                    </a:lnTo>
                    <a:lnTo>
                      <a:pt x="2910" y="499"/>
                    </a:lnTo>
                    <a:lnTo>
                      <a:pt x="2901" y="516"/>
                    </a:lnTo>
                    <a:close/>
                    <a:moveTo>
                      <a:pt x="2837" y="473"/>
                    </a:moveTo>
                    <a:lnTo>
                      <a:pt x="2870" y="495"/>
                    </a:lnTo>
                    <a:lnTo>
                      <a:pt x="2879" y="478"/>
                    </a:lnTo>
                    <a:lnTo>
                      <a:pt x="2849" y="457"/>
                    </a:lnTo>
                    <a:lnTo>
                      <a:pt x="2837" y="473"/>
                    </a:lnTo>
                    <a:close/>
                    <a:moveTo>
                      <a:pt x="2775" y="428"/>
                    </a:moveTo>
                    <a:lnTo>
                      <a:pt x="2806" y="452"/>
                    </a:lnTo>
                    <a:lnTo>
                      <a:pt x="2818" y="436"/>
                    </a:lnTo>
                    <a:lnTo>
                      <a:pt x="2787" y="414"/>
                    </a:lnTo>
                    <a:lnTo>
                      <a:pt x="2775" y="428"/>
                    </a:lnTo>
                    <a:close/>
                    <a:moveTo>
                      <a:pt x="2714" y="386"/>
                    </a:moveTo>
                    <a:lnTo>
                      <a:pt x="2745" y="407"/>
                    </a:lnTo>
                    <a:lnTo>
                      <a:pt x="2756" y="393"/>
                    </a:lnTo>
                    <a:lnTo>
                      <a:pt x="2726" y="372"/>
                    </a:lnTo>
                    <a:lnTo>
                      <a:pt x="2714" y="386"/>
                    </a:lnTo>
                    <a:close/>
                    <a:moveTo>
                      <a:pt x="2652" y="343"/>
                    </a:moveTo>
                    <a:lnTo>
                      <a:pt x="2683" y="365"/>
                    </a:lnTo>
                    <a:lnTo>
                      <a:pt x="2695" y="350"/>
                    </a:lnTo>
                    <a:lnTo>
                      <a:pt x="2664" y="329"/>
                    </a:lnTo>
                    <a:lnTo>
                      <a:pt x="2652" y="343"/>
                    </a:lnTo>
                    <a:close/>
                    <a:moveTo>
                      <a:pt x="2591" y="301"/>
                    </a:moveTo>
                    <a:lnTo>
                      <a:pt x="2622" y="322"/>
                    </a:lnTo>
                    <a:lnTo>
                      <a:pt x="2631" y="305"/>
                    </a:lnTo>
                    <a:lnTo>
                      <a:pt x="2600" y="284"/>
                    </a:lnTo>
                    <a:lnTo>
                      <a:pt x="2591" y="301"/>
                    </a:lnTo>
                    <a:close/>
                    <a:moveTo>
                      <a:pt x="2529" y="258"/>
                    </a:moveTo>
                    <a:lnTo>
                      <a:pt x="2560" y="279"/>
                    </a:lnTo>
                    <a:lnTo>
                      <a:pt x="2570" y="263"/>
                    </a:lnTo>
                    <a:lnTo>
                      <a:pt x="2539" y="242"/>
                    </a:lnTo>
                    <a:lnTo>
                      <a:pt x="2529" y="258"/>
                    </a:lnTo>
                    <a:close/>
                    <a:moveTo>
                      <a:pt x="2466" y="216"/>
                    </a:moveTo>
                    <a:lnTo>
                      <a:pt x="2499" y="237"/>
                    </a:lnTo>
                    <a:lnTo>
                      <a:pt x="2508" y="220"/>
                    </a:lnTo>
                    <a:lnTo>
                      <a:pt x="2477" y="199"/>
                    </a:lnTo>
                    <a:lnTo>
                      <a:pt x="2466" y="216"/>
                    </a:lnTo>
                    <a:close/>
                    <a:moveTo>
                      <a:pt x="2404" y="171"/>
                    </a:moveTo>
                    <a:lnTo>
                      <a:pt x="2435" y="192"/>
                    </a:lnTo>
                    <a:lnTo>
                      <a:pt x="2447" y="178"/>
                    </a:lnTo>
                    <a:lnTo>
                      <a:pt x="2416" y="157"/>
                    </a:lnTo>
                    <a:lnTo>
                      <a:pt x="2404" y="171"/>
                    </a:lnTo>
                    <a:close/>
                    <a:moveTo>
                      <a:pt x="2343" y="128"/>
                    </a:moveTo>
                    <a:lnTo>
                      <a:pt x="2373" y="149"/>
                    </a:lnTo>
                    <a:lnTo>
                      <a:pt x="2385" y="135"/>
                    </a:lnTo>
                    <a:lnTo>
                      <a:pt x="2354" y="114"/>
                    </a:lnTo>
                    <a:lnTo>
                      <a:pt x="2343" y="128"/>
                    </a:lnTo>
                    <a:close/>
                    <a:moveTo>
                      <a:pt x="2281" y="86"/>
                    </a:moveTo>
                    <a:lnTo>
                      <a:pt x="2312" y="107"/>
                    </a:lnTo>
                    <a:lnTo>
                      <a:pt x="2324" y="90"/>
                    </a:lnTo>
                    <a:lnTo>
                      <a:pt x="2293" y="69"/>
                    </a:lnTo>
                    <a:lnTo>
                      <a:pt x="2281" y="86"/>
                    </a:lnTo>
                    <a:close/>
                    <a:moveTo>
                      <a:pt x="2220" y="43"/>
                    </a:moveTo>
                    <a:lnTo>
                      <a:pt x="2250" y="64"/>
                    </a:lnTo>
                    <a:lnTo>
                      <a:pt x="2260" y="48"/>
                    </a:lnTo>
                    <a:lnTo>
                      <a:pt x="2229" y="27"/>
                    </a:lnTo>
                    <a:lnTo>
                      <a:pt x="2220" y="43"/>
                    </a:lnTo>
                    <a:close/>
                    <a:moveTo>
                      <a:pt x="2158" y="24"/>
                    </a:moveTo>
                    <a:lnTo>
                      <a:pt x="2187" y="19"/>
                    </a:lnTo>
                    <a:lnTo>
                      <a:pt x="2189" y="22"/>
                    </a:lnTo>
                    <a:lnTo>
                      <a:pt x="2198" y="5"/>
                    </a:lnTo>
                    <a:lnTo>
                      <a:pt x="2194" y="3"/>
                    </a:lnTo>
                    <a:lnTo>
                      <a:pt x="2191" y="0"/>
                    </a:lnTo>
                    <a:lnTo>
                      <a:pt x="2156" y="5"/>
                    </a:lnTo>
                    <a:lnTo>
                      <a:pt x="2158" y="24"/>
                    </a:lnTo>
                    <a:close/>
                    <a:moveTo>
                      <a:pt x="2085" y="36"/>
                    </a:moveTo>
                    <a:lnTo>
                      <a:pt x="2123" y="31"/>
                    </a:lnTo>
                    <a:lnTo>
                      <a:pt x="2118" y="12"/>
                    </a:lnTo>
                    <a:lnTo>
                      <a:pt x="2083" y="17"/>
                    </a:lnTo>
                    <a:lnTo>
                      <a:pt x="2085" y="36"/>
                    </a:lnTo>
                    <a:close/>
                    <a:moveTo>
                      <a:pt x="2009" y="48"/>
                    </a:moveTo>
                    <a:lnTo>
                      <a:pt x="2047" y="43"/>
                    </a:lnTo>
                    <a:lnTo>
                      <a:pt x="2045" y="24"/>
                    </a:lnTo>
                    <a:lnTo>
                      <a:pt x="2007" y="29"/>
                    </a:lnTo>
                    <a:lnTo>
                      <a:pt x="2009" y="48"/>
                    </a:lnTo>
                    <a:close/>
                    <a:moveTo>
                      <a:pt x="1936" y="60"/>
                    </a:moveTo>
                    <a:lnTo>
                      <a:pt x="1974" y="55"/>
                    </a:lnTo>
                    <a:lnTo>
                      <a:pt x="1969" y="36"/>
                    </a:lnTo>
                    <a:lnTo>
                      <a:pt x="1934" y="41"/>
                    </a:lnTo>
                    <a:lnTo>
                      <a:pt x="1936" y="60"/>
                    </a:lnTo>
                    <a:close/>
                    <a:moveTo>
                      <a:pt x="1863" y="71"/>
                    </a:moveTo>
                    <a:lnTo>
                      <a:pt x="1898" y="67"/>
                    </a:lnTo>
                    <a:lnTo>
                      <a:pt x="1896" y="48"/>
                    </a:lnTo>
                    <a:lnTo>
                      <a:pt x="1858" y="53"/>
                    </a:lnTo>
                    <a:lnTo>
                      <a:pt x="1863" y="71"/>
                    </a:lnTo>
                    <a:close/>
                    <a:moveTo>
                      <a:pt x="1787" y="83"/>
                    </a:moveTo>
                    <a:lnTo>
                      <a:pt x="1825" y="79"/>
                    </a:lnTo>
                    <a:lnTo>
                      <a:pt x="1823" y="60"/>
                    </a:lnTo>
                    <a:lnTo>
                      <a:pt x="1785" y="64"/>
                    </a:lnTo>
                    <a:lnTo>
                      <a:pt x="1787" y="83"/>
                    </a:lnTo>
                    <a:close/>
                    <a:moveTo>
                      <a:pt x="1714" y="95"/>
                    </a:moveTo>
                    <a:lnTo>
                      <a:pt x="1749" y="90"/>
                    </a:lnTo>
                    <a:lnTo>
                      <a:pt x="1747" y="71"/>
                    </a:lnTo>
                    <a:lnTo>
                      <a:pt x="1709" y="76"/>
                    </a:lnTo>
                    <a:lnTo>
                      <a:pt x="1714" y="95"/>
                    </a:lnTo>
                    <a:close/>
                    <a:moveTo>
                      <a:pt x="1638" y="107"/>
                    </a:moveTo>
                    <a:lnTo>
                      <a:pt x="1676" y="102"/>
                    </a:lnTo>
                    <a:lnTo>
                      <a:pt x="1674" y="83"/>
                    </a:lnTo>
                    <a:lnTo>
                      <a:pt x="1636" y="88"/>
                    </a:lnTo>
                    <a:lnTo>
                      <a:pt x="1638" y="107"/>
                    </a:lnTo>
                    <a:close/>
                    <a:moveTo>
                      <a:pt x="1565" y="119"/>
                    </a:moveTo>
                    <a:lnTo>
                      <a:pt x="1600" y="114"/>
                    </a:lnTo>
                    <a:lnTo>
                      <a:pt x="1598" y="95"/>
                    </a:lnTo>
                    <a:lnTo>
                      <a:pt x="1560" y="100"/>
                    </a:lnTo>
                    <a:lnTo>
                      <a:pt x="1565" y="119"/>
                    </a:lnTo>
                    <a:close/>
                    <a:moveTo>
                      <a:pt x="1489" y="131"/>
                    </a:moveTo>
                    <a:lnTo>
                      <a:pt x="1527" y="126"/>
                    </a:lnTo>
                    <a:lnTo>
                      <a:pt x="1525" y="107"/>
                    </a:lnTo>
                    <a:lnTo>
                      <a:pt x="1487" y="112"/>
                    </a:lnTo>
                    <a:lnTo>
                      <a:pt x="1489" y="131"/>
                    </a:lnTo>
                    <a:close/>
                    <a:moveTo>
                      <a:pt x="1416" y="142"/>
                    </a:moveTo>
                    <a:lnTo>
                      <a:pt x="1451" y="138"/>
                    </a:lnTo>
                    <a:lnTo>
                      <a:pt x="1449" y="119"/>
                    </a:lnTo>
                    <a:lnTo>
                      <a:pt x="1413" y="123"/>
                    </a:lnTo>
                    <a:lnTo>
                      <a:pt x="1416" y="142"/>
                    </a:lnTo>
                    <a:close/>
                    <a:moveTo>
                      <a:pt x="1340" y="154"/>
                    </a:moveTo>
                    <a:lnTo>
                      <a:pt x="1378" y="149"/>
                    </a:lnTo>
                    <a:lnTo>
                      <a:pt x="1376" y="131"/>
                    </a:lnTo>
                    <a:lnTo>
                      <a:pt x="1338" y="135"/>
                    </a:lnTo>
                    <a:lnTo>
                      <a:pt x="1340" y="154"/>
                    </a:lnTo>
                    <a:close/>
                    <a:moveTo>
                      <a:pt x="1267" y="166"/>
                    </a:moveTo>
                    <a:lnTo>
                      <a:pt x="1305" y="161"/>
                    </a:lnTo>
                    <a:lnTo>
                      <a:pt x="1300" y="142"/>
                    </a:lnTo>
                    <a:lnTo>
                      <a:pt x="1265" y="147"/>
                    </a:lnTo>
                    <a:lnTo>
                      <a:pt x="1267" y="166"/>
                    </a:lnTo>
                    <a:close/>
                    <a:moveTo>
                      <a:pt x="1191" y="178"/>
                    </a:moveTo>
                    <a:lnTo>
                      <a:pt x="1229" y="173"/>
                    </a:lnTo>
                    <a:lnTo>
                      <a:pt x="1227" y="154"/>
                    </a:lnTo>
                    <a:lnTo>
                      <a:pt x="1189" y="159"/>
                    </a:lnTo>
                    <a:lnTo>
                      <a:pt x="1191" y="178"/>
                    </a:lnTo>
                    <a:close/>
                    <a:moveTo>
                      <a:pt x="1118" y="190"/>
                    </a:moveTo>
                    <a:lnTo>
                      <a:pt x="1156" y="185"/>
                    </a:lnTo>
                    <a:lnTo>
                      <a:pt x="1151" y="166"/>
                    </a:lnTo>
                    <a:lnTo>
                      <a:pt x="1116" y="171"/>
                    </a:lnTo>
                    <a:lnTo>
                      <a:pt x="1118" y="190"/>
                    </a:lnTo>
                    <a:close/>
                    <a:moveTo>
                      <a:pt x="1042" y="201"/>
                    </a:moveTo>
                    <a:lnTo>
                      <a:pt x="1080" y="197"/>
                    </a:lnTo>
                    <a:lnTo>
                      <a:pt x="1078" y="178"/>
                    </a:lnTo>
                    <a:lnTo>
                      <a:pt x="1040" y="183"/>
                    </a:lnTo>
                    <a:lnTo>
                      <a:pt x="1042" y="201"/>
                    </a:lnTo>
                    <a:close/>
                    <a:moveTo>
                      <a:pt x="969" y="213"/>
                    </a:moveTo>
                    <a:lnTo>
                      <a:pt x="1007" y="209"/>
                    </a:lnTo>
                    <a:lnTo>
                      <a:pt x="1002" y="190"/>
                    </a:lnTo>
                    <a:lnTo>
                      <a:pt x="967" y="194"/>
                    </a:lnTo>
                    <a:lnTo>
                      <a:pt x="969" y="213"/>
                    </a:lnTo>
                    <a:close/>
                    <a:moveTo>
                      <a:pt x="896" y="225"/>
                    </a:moveTo>
                    <a:lnTo>
                      <a:pt x="931" y="220"/>
                    </a:lnTo>
                    <a:lnTo>
                      <a:pt x="929" y="201"/>
                    </a:lnTo>
                    <a:lnTo>
                      <a:pt x="891" y="206"/>
                    </a:lnTo>
                    <a:lnTo>
                      <a:pt x="896" y="225"/>
                    </a:lnTo>
                    <a:close/>
                    <a:moveTo>
                      <a:pt x="820" y="237"/>
                    </a:moveTo>
                    <a:lnTo>
                      <a:pt x="858" y="232"/>
                    </a:lnTo>
                    <a:lnTo>
                      <a:pt x="855" y="213"/>
                    </a:lnTo>
                    <a:lnTo>
                      <a:pt x="818" y="220"/>
                    </a:lnTo>
                    <a:lnTo>
                      <a:pt x="820" y="237"/>
                    </a:lnTo>
                    <a:close/>
                    <a:moveTo>
                      <a:pt x="747" y="249"/>
                    </a:moveTo>
                    <a:lnTo>
                      <a:pt x="782" y="244"/>
                    </a:lnTo>
                    <a:lnTo>
                      <a:pt x="780" y="225"/>
                    </a:lnTo>
                    <a:lnTo>
                      <a:pt x="742" y="232"/>
                    </a:lnTo>
                    <a:lnTo>
                      <a:pt x="747" y="249"/>
                    </a:lnTo>
                    <a:close/>
                    <a:moveTo>
                      <a:pt x="671" y="261"/>
                    </a:moveTo>
                    <a:lnTo>
                      <a:pt x="709" y="256"/>
                    </a:lnTo>
                    <a:lnTo>
                      <a:pt x="707" y="237"/>
                    </a:lnTo>
                    <a:lnTo>
                      <a:pt x="669" y="244"/>
                    </a:lnTo>
                    <a:lnTo>
                      <a:pt x="671" y="261"/>
                    </a:lnTo>
                    <a:close/>
                    <a:moveTo>
                      <a:pt x="598" y="272"/>
                    </a:moveTo>
                    <a:lnTo>
                      <a:pt x="633" y="268"/>
                    </a:lnTo>
                    <a:lnTo>
                      <a:pt x="631" y="249"/>
                    </a:lnTo>
                    <a:lnTo>
                      <a:pt x="593" y="256"/>
                    </a:lnTo>
                    <a:lnTo>
                      <a:pt x="598" y="272"/>
                    </a:lnTo>
                    <a:close/>
                    <a:moveTo>
                      <a:pt x="522" y="284"/>
                    </a:moveTo>
                    <a:lnTo>
                      <a:pt x="560" y="279"/>
                    </a:lnTo>
                    <a:lnTo>
                      <a:pt x="558" y="261"/>
                    </a:lnTo>
                    <a:lnTo>
                      <a:pt x="520" y="268"/>
                    </a:lnTo>
                    <a:lnTo>
                      <a:pt x="522" y="284"/>
                    </a:lnTo>
                    <a:close/>
                    <a:moveTo>
                      <a:pt x="449" y="298"/>
                    </a:moveTo>
                    <a:lnTo>
                      <a:pt x="487" y="291"/>
                    </a:lnTo>
                    <a:lnTo>
                      <a:pt x="482" y="272"/>
                    </a:lnTo>
                    <a:lnTo>
                      <a:pt x="446" y="279"/>
                    </a:lnTo>
                    <a:lnTo>
                      <a:pt x="449" y="298"/>
                    </a:lnTo>
                    <a:close/>
                    <a:moveTo>
                      <a:pt x="373" y="310"/>
                    </a:moveTo>
                    <a:lnTo>
                      <a:pt x="411" y="303"/>
                    </a:lnTo>
                    <a:lnTo>
                      <a:pt x="409" y="284"/>
                    </a:lnTo>
                    <a:lnTo>
                      <a:pt x="371" y="291"/>
                    </a:lnTo>
                    <a:lnTo>
                      <a:pt x="373" y="310"/>
                    </a:lnTo>
                    <a:close/>
                    <a:moveTo>
                      <a:pt x="300" y="322"/>
                    </a:moveTo>
                    <a:lnTo>
                      <a:pt x="338" y="315"/>
                    </a:lnTo>
                    <a:lnTo>
                      <a:pt x="333" y="296"/>
                    </a:lnTo>
                    <a:lnTo>
                      <a:pt x="297" y="303"/>
                    </a:lnTo>
                    <a:lnTo>
                      <a:pt x="300" y="322"/>
                    </a:lnTo>
                    <a:close/>
                    <a:moveTo>
                      <a:pt x="224" y="334"/>
                    </a:moveTo>
                    <a:lnTo>
                      <a:pt x="262" y="327"/>
                    </a:lnTo>
                    <a:lnTo>
                      <a:pt x="260" y="308"/>
                    </a:lnTo>
                    <a:lnTo>
                      <a:pt x="222" y="315"/>
                    </a:lnTo>
                    <a:lnTo>
                      <a:pt x="224" y="334"/>
                    </a:lnTo>
                    <a:close/>
                    <a:moveTo>
                      <a:pt x="151" y="346"/>
                    </a:moveTo>
                    <a:lnTo>
                      <a:pt x="189" y="339"/>
                    </a:lnTo>
                    <a:lnTo>
                      <a:pt x="184" y="320"/>
                    </a:lnTo>
                    <a:lnTo>
                      <a:pt x="149" y="327"/>
                    </a:lnTo>
                    <a:lnTo>
                      <a:pt x="151" y="346"/>
                    </a:lnTo>
                    <a:close/>
                    <a:moveTo>
                      <a:pt x="75" y="357"/>
                    </a:moveTo>
                    <a:lnTo>
                      <a:pt x="113" y="350"/>
                    </a:lnTo>
                    <a:lnTo>
                      <a:pt x="111" y="331"/>
                    </a:lnTo>
                    <a:lnTo>
                      <a:pt x="73" y="339"/>
                    </a:lnTo>
                    <a:lnTo>
                      <a:pt x="75" y="357"/>
                    </a:lnTo>
                    <a:close/>
                    <a:moveTo>
                      <a:pt x="2" y="369"/>
                    </a:moveTo>
                    <a:lnTo>
                      <a:pt x="40" y="362"/>
                    </a:lnTo>
                    <a:lnTo>
                      <a:pt x="35" y="343"/>
                    </a:lnTo>
                    <a:lnTo>
                      <a:pt x="0" y="350"/>
                    </a:lnTo>
                    <a:lnTo>
                      <a:pt x="2" y="369"/>
                    </a:lnTo>
                    <a:close/>
                  </a:path>
                </a:pathLst>
              </a:custGeom>
              <a:solidFill>
                <a:schemeClr val="tx2"/>
              </a:solidFill>
              <a:ln>
                <a:noFill/>
              </a:ln>
            </p:spPr>
            <p:txBody>
              <a:bodyPr vert="horz" wrap="square" lIns="68580" tIns="34290" rIns="68580" bIns="34290" numCol="1" anchor="t" anchorCtr="0" compatLnSpc="1">
                <a:prstTxWarp prst="textNoShape">
                  <a:avLst/>
                </a:prstTxWarp>
              </a:bodyPr>
              <a:lstStyle/>
              <a:p>
                <a:endParaRPr lang="en-US"/>
              </a:p>
            </p:txBody>
          </p:sp>
          <p:sp>
            <p:nvSpPr>
              <p:cNvPr id="12" name="Freeform 9"/>
              <p:cNvSpPr>
                <a:spLocks noEditPoints="1"/>
              </p:cNvSpPr>
              <p:nvPr/>
            </p:nvSpPr>
            <p:spPr bwMode="auto">
              <a:xfrm>
                <a:off x="6521326" y="2518444"/>
                <a:ext cx="15798" cy="1910757"/>
              </a:xfrm>
              <a:custGeom>
                <a:avLst/>
                <a:gdLst>
                  <a:gd name="T0" fmla="*/ 19 w 19"/>
                  <a:gd name="T1" fmla="*/ 2298 h 2298"/>
                  <a:gd name="T2" fmla="*/ 0 w 19"/>
                  <a:gd name="T3" fmla="*/ 2185 h 2298"/>
                  <a:gd name="T4" fmla="*/ 19 w 19"/>
                  <a:gd name="T5" fmla="*/ 2185 h 2298"/>
                  <a:gd name="T6" fmla="*/ 0 w 19"/>
                  <a:gd name="T7" fmla="*/ 2147 h 2298"/>
                  <a:gd name="T8" fmla="*/ 0 w 19"/>
                  <a:gd name="T9" fmla="*/ 2109 h 2298"/>
                  <a:gd name="T10" fmla="*/ 19 w 19"/>
                  <a:gd name="T11" fmla="*/ 2071 h 2298"/>
                  <a:gd name="T12" fmla="*/ 0 w 19"/>
                  <a:gd name="T13" fmla="*/ 1958 h 2298"/>
                  <a:gd name="T14" fmla="*/ 19 w 19"/>
                  <a:gd name="T15" fmla="*/ 1958 h 2298"/>
                  <a:gd name="T16" fmla="*/ 0 w 19"/>
                  <a:gd name="T17" fmla="*/ 1920 h 2298"/>
                  <a:gd name="T18" fmla="*/ 0 w 19"/>
                  <a:gd name="T19" fmla="*/ 1882 h 2298"/>
                  <a:gd name="T20" fmla="*/ 19 w 19"/>
                  <a:gd name="T21" fmla="*/ 1846 h 2298"/>
                  <a:gd name="T22" fmla="*/ 0 w 19"/>
                  <a:gd name="T23" fmla="*/ 1733 h 2298"/>
                  <a:gd name="T24" fmla="*/ 19 w 19"/>
                  <a:gd name="T25" fmla="*/ 1733 h 2298"/>
                  <a:gd name="T26" fmla="*/ 0 w 19"/>
                  <a:gd name="T27" fmla="*/ 1695 h 2298"/>
                  <a:gd name="T28" fmla="*/ 0 w 19"/>
                  <a:gd name="T29" fmla="*/ 1657 h 2298"/>
                  <a:gd name="T30" fmla="*/ 19 w 19"/>
                  <a:gd name="T31" fmla="*/ 1619 h 2298"/>
                  <a:gd name="T32" fmla="*/ 0 w 19"/>
                  <a:gd name="T33" fmla="*/ 1506 h 2298"/>
                  <a:gd name="T34" fmla="*/ 19 w 19"/>
                  <a:gd name="T35" fmla="*/ 1506 h 2298"/>
                  <a:gd name="T36" fmla="*/ 0 w 19"/>
                  <a:gd name="T37" fmla="*/ 1468 h 2298"/>
                  <a:gd name="T38" fmla="*/ 0 w 19"/>
                  <a:gd name="T39" fmla="*/ 1430 h 2298"/>
                  <a:gd name="T40" fmla="*/ 19 w 19"/>
                  <a:gd name="T41" fmla="*/ 1393 h 2298"/>
                  <a:gd name="T42" fmla="*/ 0 w 19"/>
                  <a:gd name="T43" fmla="*/ 1281 h 2298"/>
                  <a:gd name="T44" fmla="*/ 19 w 19"/>
                  <a:gd name="T45" fmla="*/ 1281 h 2298"/>
                  <a:gd name="T46" fmla="*/ 0 w 19"/>
                  <a:gd name="T47" fmla="*/ 1244 h 2298"/>
                  <a:gd name="T48" fmla="*/ 0 w 19"/>
                  <a:gd name="T49" fmla="*/ 1206 h 2298"/>
                  <a:gd name="T50" fmla="*/ 19 w 19"/>
                  <a:gd name="T51" fmla="*/ 1168 h 2298"/>
                  <a:gd name="T52" fmla="*/ 0 w 19"/>
                  <a:gd name="T53" fmla="*/ 1054 h 2298"/>
                  <a:gd name="T54" fmla="*/ 19 w 19"/>
                  <a:gd name="T55" fmla="*/ 1054 h 2298"/>
                  <a:gd name="T56" fmla="*/ 0 w 19"/>
                  <a:gd name="T57" fmla="*/ 1017 h 2298"/>
                  <a:gd name="T58" fmla="*/ 0 w 19"/>
                  <a:gd name="T59" fmla="*/ 979 h 2298"/>
                  <a:gd name="T60" fmla="*/ 19 w 19"/>
                  <a:gd name="T61" fmla="*/ 941 h 2298"/>
                  <a:gd name="T62" fmla="*/ 0 w 19"/>
                  <a:gd name="T63" fmla="*/ 830 h 2298"/>
                  <a:gd name="T64" fmla="*/ 19 w 19"/>
                  <a:gd name="T65" fmla="*/ 830 h 2298"/>
                  <a:gd name="T66" fmla="*/ 0 w 19"/>
                  <a:gd name="T67" fmla="*/ 792 h 2298"/>
                  <a:gd name="T68" fmla="*/ 0 w 19"/>
                  <a:gd name="T69" fmla="*/ 754 h 2298"/>
                  <a:gd name="T70" fmla="*/ 19 w 19"/>
                  <a:gd name="T71" fmla="*/ 716 h 2298"/>
                  <a:gd name="T72" fmla="*/ 0 w 19"/>
                  <a:gd name="T73" fmla="*/ 603 h 2298"/>
                  <a:gd name="T74" fmla="*/ 19 w 19"/>
                  <a:gd name="T75" fmla="*/ 603 h 2298"/>
                  <a:gd name="T76" fmla="*/ 0 w 19"/>
                  <a:gd name="T77" fmla="*/ 565 h 2298"/>
                  <a:gd name="T78" fmla="*/ 0 w 19"/>
                  <a:gd name="T79" fmla="*/ 527 h 2298"/>
                  <a:gd name="T80" fmla="*/ 19 w 19"/>
                  <a:gd name="T81" fmla="*/ 489 h 2298"/>
                  <a:gd name="T82" fmla="*/ 0 w 19"/>
                  <a:gd name="T83" fmla="*/ 378 h 2298"/>
                  <a:gd name="T84" fmla="*/ 19 w 19"/>
                  <a:gd name="T85" fmla="*/ 378 h 2298"/>
                  <a:gd name="T86" fmla="*/ 0 w 19"/>
                  <a:gd name="T87" fmla="*/ 340 h 2298"/>
                  <a:gd name="T88" fmla="*/ 0 w 19"/>
                  <a:gd name="T89" fmla="*/ 303 h 2298"/>
                  <a:gd name="T90" fmla="*/ 19 w 19"/>
                  <a:gd name="T91" fmla="*/ 265 h 2298"/>
                  <a:gd name="T92" fmla="*/ 0 w 19"/>
                  <a:gd name="T93" fmla="*/ 151 h 2298"/>
                  <a:gd name="T94" fmla="*/ 19 w 19"/>
                  <a:gd name="T95" fmla="*/ 151 h 2298"/>
                  <a:gd name="T96" fmla="*/ 0 w 19"/>
                  <a:gd name="T97" fmla="*/ 113 h 2298"/>
                  <a:gd name="T98" fmla="*/ 0 w 19"/>
                  <a:gd name="T99" fmla="*/ 76 h 2298"/>
                  <a:gd name="T100" fmla="*/ 19 w 19"/>
                  <a:gd name="T101" fmla="*/ 38 h 2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9" h="2298">
                    <a:moveTo>
                      <a:pt x="0" y="2260"/>
                    </a:moveTo>
                    <a:lnTo>
                      <a:pt x="0" y="2298"/>
                    </a:lnTo>
                    <a:lnTo>
                      <a:pt x="19" y="2298"/>
                    </a:lnTo>
                    <a:lnTo>
                      <a:pt x="19" y="2260"/>
                    </a:lnTo>
                    <a:lnTo>
                      <a:pt x="0" y="2260"/>
                    </a:lnTo>
                    <a:close/>
                    <a:moveTo>
                      <a:pt x="0" y="2185"/>
                    </a:moveTo>
                    <a:lnTo>
                      <a:pt x="0" y="2222"/>
                    </a:lnTo>
                    <a:lnTo>
                      <a:pt x="19" y="2222"/>
                    </a:lnTo>
                    <a:lnTo>
                      <a:pt x="19" y="2185"/>
                    </a:lnTo>
                    <a:lnTo>
                      <a:pt x="0" y="2185"/>
                    </a:lnTo>
                    <a:close/>
                    <a:moveTo>
                      <a:pt x="0" y="2109"/>
                    </a:moveTo>
                    <a:lnTo>
                      <a:pt x="0" y="2147"/>
                    </a:lnTo>
                    <a:lnTo>
                      <a:pt x="19" y="2147"/>
                    </a:lnTo>
                    <a:lnTo>
                      <a:pt x="19" y="2109"/>
                    </a:lnTo>
                    <a:lnTo>
                      <a:pt x="0" y="2109"/>
                    </a:lnTo>
                    <a:close/>
                    <a:moveTo>
                      <a:pt x="0" y="2033"/>
                    </a:moveTo>
                    <a:lnTo>
                      <a:pt x="0" y="2071"/>
                    </a:lnTo>
                    <a:lnTo>
                      <a:pt x="19" y="2071"/>
                    </a:lnTo>
                    <a:lnTo>
                      <a:pt x="19" y="2033"/>
                    </a:lnTo>
                    <a:lnTo>
                      <a:pt x="0" y="2033"/>
                    </a:lnTo>
                    <a:close/>
                    <a:moveTo>
                      <a:pt x="0" y="1958"/>
                    </a:moveTo>
                    <a:lnTo>
                      <a:pt x="0" y="1995"/>
                    </a:lnTo>
                    <a:lnTo>
                      <a:pt x="19" y="1995"/>
                    </a:lnTo>
                    <a:lnTo>
                      <a:pt x="19" y="1958"/>
                    </a:lnTo>
                    <a:lnTo>
                      <a:pt x="0" y="1958"/>
                    </a:lnTo>
                    <a:close/>
                    <a:moveTo>
                      <a:pt x="0" y="1882"/>
                    </a:moveTo>
                    <a:lnTo>
                      <a:pt x="0" y="1920"/>
                    </a:lnTo>
                    <a:lnTo>
                      <a:pt x="19" y="1920"/>
                    </a:lnTo>
                    <a:lnTo>
                      <a:pt x="19" y="1882"/>
                    </a:lnTo>
                    <a:lnTo>
                      <a:pt x="0" y="1882"/>
                    </a:lnTo>
                    <a:close/>
                    <a:moveTo>
                      <a:pt x="0" y="1809"/>
                    </a:moveTo>
                    <a:lnTo>
                      <a:pt x="0" y="1846"/>
                    </a:lnTo>
                    <a:lnTo>
                      <a:pt x="19" y="1846"/>
                    </a:lnTo>
                    <a:lnTo>
                      <a:pt x="19" y="1809"/>
                    </a:lnTo>
                    <a:lnTo>
                      <a:pt x="0" y="1809"/>
                    </a:lnTo>
                    <a:close/>
                    <a:moveTo>
                      <a:pt x="0" y="1733"/>
                    </a:moveTo>
                    <a:lnTo>
                      <a:pt x="0" y="1771"/>
                    </a:lnTo>
                    <a:lnTo>
                      <a:pt x="19" y="1771"/>
                    </a:lnTo>
                    <a:lnTo>
                      <a:pt x="19" y="1733"/>
                    </a:lnTo>
                    <a:lnTo>
                      <a:pt x="0" y="1733"/>
                    </a:lnTo>
                    <a:close/>
                    <a:moveTo>
                      <a:pt x="0" y="1657"/>
                    </a:moveTo>
                    <a:lnTo>
                      <a:pt x="0" y="1695"/>
                    </a:lnTo>
                    <a:lnTo>
                      <a:pt x="19" y="1695"/>
                    </a:lnTo>
                    <a:lnTo>
                      <a:pt x="19" y="1657"/>
                    </a:lnTo>
                    <a:lnTo>
                      <a:pt x="0" y="1657"/>
                    </a:lnTo>
                    <a:close/>
                    <a:moveTo>
                      <a:pt x="0" y="1582"/>
                    </a:moveTo>
                    <a:lnTo>
                      <a:pt x="0" y="1619"/>
                    </a:lnTo>
                    <a:lnTo>
                      <a:pt x="19" y="1619"/>
                    </a:lnTo>
                    <a:lnTo>
                      <a:pt x="19" y="1582"/>
                    </a:lnTo>
                    <a:lnTo>
                      <a:pt x="0" y="1582"/>
                    </a:lnTo>
                    <a:close/>
                    <a:moveTo>
                      <a:pt x="0" y="1506"/>
                    </a:moveTo>
                    <a:lnTo>
                      <a:pt x="0" y="1544"/>
                    </a:lnTo>
                    <a:lnTo>
                      <a:pt x="19" y="1544"/>
                    </a:lnTo>
                    <a:lnTo>
                      <a:pt x="19" y="1506"/>
                    </a:lnTo>
                    <a:lnTo>
                      <a:pt x="0" y="1506"/>
                    </a:lnTo>
                    <a:close/>
                    <a:moveTo>
                      <a:pt x="0" y="1430"/>
                    </a:moveTo>
                    <a:lnTo>
                      <a:pt x="0" y="1468"/>
                    </a:lnTo>
                    <a:lnTo>
                      <a:pt x="19" y="1468"/>
                    </a:lnTo>
                    <a:lnTo>
                      <a:pt x="19" y="1430"/>
                    </a:lnTo>
                    <a:lnTo>
                      <a:pt x="0" y="1430"/>
                    </a:lnTo>
                    <a:close/>
                    <a:moveTo>
                      <a:pt x="0" y="1357"/>
                    </a:moveTo>
                    <a:lnTo>
                      <a:pt x="0" y="1393"/>
                    </a:lnTo>
                    <a:lnTo>
                      <a:pt x="19" y="1393"/>
                    </a:lnTo>
                    <a:lnTo>
                      <a:pt x="19" y="1357"/>
                    </a:lnTo>
                    <a:lnTo>
                      <a:pt x="0" y="1357"/>
                    </a:lnTo>
                    <a:close/>
                    <a:moveTo>
                      <a:pt x="0" y="1281"/>
                    </a:moveTo>
                    <a:lnTo>
                      <a:pt x="0" y="1319"/>
                    </a:lnTo>
                    <a:lnTo>
                      <a:pt x="19" y="1319"/>
                    </a:lnTo>
                    <a:lnTo>
                      <a:pt x="19" y="1281"/>
                    </a:lnTo>
                    <a:lnTo>
                      <a:pt x="0" y="1281"/>
                    </a:lnTo>
                    <a:close/>
                    <a:moveTo>
                      <a:pt x="0" y="1206"/>
                    </a:moveTo>
                    <a:lnTo>
                      <a:pt x="0" y="1244"/>
                    </a:lnTo>
                    <a:lnTo>
                      <a:pt x="19" y="1244"/>
                    </a:lnTo>
                    <a:lnTo>
                      <a:pt x="19" y="1206"/>
                    </a:lnTo>
                    <a:lnTo>
                      <a:pt x="0" y="1206"/>
                    </a:lnTo>
                    <a:close/>
                    <a:moveTo>
                      <a:pt x="0" y="1130"/>
                    </a:moveTo>
                    <a:lnTo>
                      <a:pt x="0" y="1168"/>
                    </a:lnTo>
                    <a:lnTo>
                      <a:pt x="19" y="1168"/>
                    </a:lnTo>
                    <a:lnTo>
                      <a:pt x="19" y="1130"/>
                    </a:lnTo>
                    <a:lnTo>
                      <a:pt x="0" y="1130"/>
                    </a:lnTo>
                    <a:close/>
                    <a:moveTo>
                      <a:pt x="0" y="1054"/>
                    </a:moveTo>
                    <a:lnTo>
                      <a:pt x="0" y="1092"/>
                    </a:lnTo>
                    <a:lnTo>
                      <a:pt x="19" y="1092"/>
                    </a:lnTo>
                    <a:lnTo>
                      <a:pt x="19" y="1054"/>
                    </a:lnTo>
                    <a:lnTo>
                      <a:pt x="0" y="1054"/>
                    </a:lnTo>
                    <a:close/>
                    <a:moveTo>
                      <a:pt x="0" y="979"/>
                    </a:moveTo>
                    <a:lnTo>
                      <a:pt x="0" y="1017"/>
                    </a:lnTo>
                    <a:lnTo>
                      <a:pt x="19" y="1017"/>
                    </a:lnTo>
                    <a:lnTo>
                      <a:pt x="19" y="979"/>
                    </a:lnTo>
                    <a:lnTo>
                      <a:pt x="0" y="979"/>
                    </a:lnTo>
                    <a:close/>
                    <a:moveTo>
                      <a:pt x="0" y="905"/>
                    </a:moveTo>
                    <a:lnTo>
                      <a:pt x="0" y="941"/>
                    </a:lnTo>
                    <a:lnTo>
                      <a:pt x="19" y="941"/>
                    </a:lnTo>
                    <a:lnTo>
                      <a:pt x="19" y="905"/>
                    </a:lnTo>
                    <a:lnTo>
                      <a:pt x="0" y="905"/>
                    </a:lnTo>
                    <a:close/>
                    <a:moveTo>
                      <a:pt x="0" y="830"/>
                    </a:moveTo>
                    <a:lnTo>
                      <a:pt x="0" y="868"/>
                    </a:lnTo>
                    <a:lnTo>
                      <a:pt x="19" y="868"/>
                    </a:lnTo>
                    <a:lnTo>
                      <a:pt x="19" y="830"/>
                    </a:lnTo>
                    <a:lnTo>
                      <a:pt x="0" y="830"/>
                    </a:lnTo>
                    <a:close/>
                    <a:moveTo>
                      <a:pt x="0" y="754"/>
                    </a:moveTo>
                    <a:lnTo>
                      <a:pt x="0" y="792"/>
                    </a:lnTo>
                    <a:lnTo>
                      <a:pt x="19" y="792"/>
                    </a:lnTo>
                    <a:lnTo>
                      <a:pt x="19" y="754"/>
                    </a:lnTo>
                    <a:lnTo>
                      <a:pt x="0" y="754"/>
                    </a:lnTo>
                    <a:close/>
                    <a:moveTo>
                      <a:pt x="0" y="679"/>
                    </a:moveTo>
                    <a:lnTo>
                      <a:pt x="0" y="716"/>
                    </a:lnTo>
                    <a:lnTo>
                      <a:pt x="19" y="716"/>
                    </a:lnTo>
                    <a:lnTo>
                      <a:pt x="19" y="679"/>
                    </a:lnTo>
                    <a:lnTo>
                      <a:pt x="0" y="679"/>
                    </a:lnTo>
                    <a:close/>
                    <a:moveTo>
                      <a:pt x="0" y="603"/>
                    </a:moveTo>
                    <a:lnTo>
                      <a:pt x="0" y="641"/>
                    </a:lnTo>
                    <a:lnTo>
                      <a:pt x="19" y="641"/>
                    </a:lnTo>
                    <a:lnTo>
                      <a:pt x="19" y="603"/>
                    </a:lnTo>
                    <a:lnTo>
                      <a:pt x="0" y="603"/>
                    </a:lnTo>
                    <a:close/>
                    <a:moveTo>
                      <a:pt x="0" y="527"/>
                    </a:moveTo>
                    <a:lnTo>
                      <a:pt x="0" y="565"/>
                    </a:lnTo>
                    <a:lnTo>
                      <a:pt x="19" y="565"/>
                    </a:lnTo>
                    <a:lnTo>
                      <a:pt x="19" y="527"/>
                    </a:lnTo>
                    <a:lnTo>
                      <a:pt x="0" y="527"/>
                    </a:lnTo>
                    <a:close/>
                    <a:moveTo>
                      <a:pt x="0" y="452"/>
                    </a:moveTo>
                    <a:lnTo>
                      <a:pt x="0" y="489"/>
                    </a:lnTo>
                    <a:lnTo>
                      <a:pt x="19" y="489"/>
                    </a:lnTo>
                    <a:lnTo>
                      <a:pt x="19" y="452"/>
                    </a:lnTo>
                    <a:lnTo>
                      <a:pt x="0" y="452"/>
                    </a:lnTo>
                    <a:close/>
                    <a:moveTo>
                      <a:pt x="0" y="378"/>
                    </a:moveTo>
                    <a:lnTo>
                      <a:pt x="0" y="416"/>
                    </a:lnTo>
                    <a:lnTo>
                      <a:pt x="19" y="416"/>
                    </a:lnTo>
                    <a:lnTo>
                      <a:pt x="19" y="378"/>
                    </a:lnTo>
                    <a:lnTo>
                      <a:pt x="0" y="378"/>
                    </a:lnTo>
                    <a:close/>
                    <a:moveTo>
                      <a:pt x="0" y="303"/>
                    </a:moveTo>
                    <a:lnTo>
                      <a:pt x="0" y="340"/>
                    </a:lnTo>
                    <a:lnTo>
                      <a:pt x="19" y="340"/>
                    </a:lnTo>
                    <a:lnTo>
                      <a:pt x="19" y="303"/>
                    </a:lnTo>
                    <a:lnTo>
                      <a:pt x="0" y="303"/>
                    </a:lnTo>
                    <a:close/>
                    <a:moveTo>
                      <a:pt x="0" y="227"/>
                    </a:moveTo>
                    <a:lnTo>
                      <a:pt x="0" y="265"/>
                    </a:lnTo>
                    <a:lnTo>
                      <a:pt x="19" y="265"/>
                    </a:lnTo>
                    <a:lnTo>
                      <a:pt x="19" y="227"/>
                    </a:lnTo>
                    <a:lnTo>
                      <a:pt x="0" y="227"/>
                    </a:lnTo>
                    <a:close/>
                    <a:moveTo>
                      <a:pt x="0" y="151"/>
                    </a:moveTo>
                    <a:lnTo>
                      <a:pt x="0" y="189"/>
                    </a:lnTo>
                    <a:lnTo>
                      <a:pt x="19" y="189"/>
                    </a:lnTo>
                    <a:lnTo>
                      <a:pt x="19" y="151"/>
                    </a:lnTo>
                    <a:lnTo>
                      <a:pt x="0" y="151"/>
                    </a:lnTo>
                    <a:close/>
                    <a:moveTo>
                      <a:pt x="0" y="76"/>
                    </a:moveTo>
                    <a:lnTo>
                      <a:pt x="0" y="113"/>
                    </a:lnTo>
                    <a:lnTo>
                      <a:pt x="19" y="113"/>
                    </a:lnTo>
                    <a:lnTo>
                      <a:pt x="19" y="76"/>
                    </a:lnTo>
                    <a:lnTo>
                      <a:pt x="0" y="76"/>
                    </a:lnTo>
                    <a:close/>
                    <a:moveTo>
                      <a:pt x="0" y="0"/>
                    </a:moveTo>
                    <a:lnTo>
                      <a:pt x="0" y="38"/>
                    </a:lnTo>
                    <a:lnTo>
                      <a:pt x="19" y="38"/>
                    </a:lnTo>
                    <a:lnTo>
                      <a:pt x="19" y="0"/>
                    </a:lnTo>
                    <a:lnTo>
                      <a:pt x="0" y="0"/>
                    </a:lnTo>
                    <a:close/>
                  </a:path>
                </a:pathLst>
              </a:custGeom>
              <a:solidFill>
                <a:schemeClr val="tx2"/>
              </a:solidFill>
              <a:ln>
                <a:noFill/>
              </a:ln>
            </p:spPr>
            <p:txBody>
              <a:bodyPr vert="horz" wrap="square" lIns="68580" tIns="34290" rIns="68580" bIns="34290" numCol="1" anchor="t" anchorCtr="0" compatLnSpc="1">
                <a:prstTxWarp prst="textNoShape">
                  <a:avLst/>
                </a:prstTxWarp>
              </a:bodyPr>
              <a:lstStyle/>
              <a:p>
                <a:endParaRPr lang="en-US"/>
              </a:p>
            </p:txBody>
          </p:sp>
          <p:sp>
            <p:nvSpPr>
              <p:cNvPr id="13" name="Freeform 10"/>
              <p:cNvSpPr>
                <a:spLocks noEditPoints="1"/>
              </p:cNvSpPr>
              <p:nvPr/>
            </p:nvSpPr>
            <p:spPr bwMode="auto">
              <a:xfrm>
                <a:off x="6521326" y="2518444"/>
                <a:ext cx="15798" cy="1910757"/>
              </a:xfrm>
              <a:custGeom>
                <a:avLst/>
                <a:gdLst>
                  <a:gd name="T0" fmla="*/ 19 w 19"/>
                  <a:gd name="T1" fmla="*/ 2298 h 2298"/>
                  <a:gd name="T2" fmla="*/ 0 w 19"/>
                  <a:gd name="T3" fmla="*/ 2185 h 2298"/>
                  <a:gd name="T4" fmla="*/ 19 w 19"/>
                  <a:gd name="T5" fmla="*/ 2185 h 2298"/>
                  <a:gd name="T6" fmla="*/ 0 w 19"/>
                  <a:gd name="T7" fmla="*/ 2147 h 2298"/>
                  <a:gd name="T8" fmla="*/ 0 w 19"/>
                  <a:gd name="T9" fmla="*/ 2109 h 2298"/>
                  <a:gd name="T10" fmla="*/ 19 w 19"/>
                  <a:gd name="T11" fmla="*/ 2071 h 2298"/>
                  <a:gd name="T12" fmla="*/ 0 w 19"/>
                  <a:gd name="T13" fmla="*/ 1958 h 2298"/>
                  <a:gd name="T14" fmla="*/ 19 w 19"/>
                  <a:gd name="T15" fmla="*/ 1958 h 2298"/>
                  <a:gd name="T16" fmla="*/ 0 w 19"/>
                  <a:gd name="T17" fmla="*/ 1920 h 2298"/>
                  <a:gd name="T18" fmla="*/ 0 w 19"/>
                  <a:gd name="T19" fmla="*/ 1882 h 2298"/>
                  <a:gd name="T20" fmla="*/ 19 w 19"/>
                  <a:gd name="T21" fmla="*/ 1846 h 2298"/>
                  <a:gd name="T22" fmla="*/ 0 w 19"/>
                  <a:gd name="T23" fmla="*/ 1733 h 2298"/>
                  <a:gd name="T24" fmla="*/ 19 w 19"/>
                  <a:gd name="T25" fmla="*/ 1733 h 2298"/>
                  <a:gd name="T26" fmla="*/ 0 w 19"/>
                  <a:gd name="T27" fmla="*/ 1695 h 2298"/>
                  <a:gd name="T28" fmla="*/ 0 w 19"/>
                  <a:gd name="T29" fmla="*/ 1657 h 2298"/>
                  <a:gd name="T30" fmla="*/ 19 w 19"/>
                  <a:gd name="T31" fmla="*/ 1619 h 2298"/>
                  <a:gd name="T32" fmla="*/ 0 w 19"/>
                  <a:gd name="T33" fmla="*/ 1506 h 2298"/>
                  <a:gd name="T34" fmla="*/ 19 w 19"/>
                  <a:gd name="T35" fmla="*/ 1506 h 2298"/>
                  <a:gd name="T36" fmla="*/ 0 w 19"/>
                  <a:gd name="T37" fmla="*/ 1468 h 2298"/>
                  <a:gd name="T38" fmla="*/ 0 w 19"/>
                  <a:gd name="T39" fmla="*/ 1430 h 2298"/>
                  <a:gd name="T40" fmla="*/ 19 w 19"/>
                  <a:gd name="T41" fmla="*/ 1393 h 2298"/>
                  <a:gd name="T42" fmla="*/ 0 w 19"/>
                  <a:gd name="T43" fmla="*/ 1281 h 2298"/>
                  <a:gd name="T44" fmla="*/ 19 w 19"/>
                  <a:gd name="T45" fmla="*/ 1281 h 2298"/>
                  <a:gd name="T46" fmla="*/ 0 w 19"/>
                  <a:gd name="T47" fmla="*/ 1244 h 2298"/>
                  <a:gd name="T48" fmla="*/ 0 w 19"/>
                  <a:gd name="T49" fmla="*/ 1206 h 2298"/>
                  <a:gd name="T50" fmla="*/ 19 w 19"/>
                  <a:gd name="T51" fmla="*/ 1168 h 2298"/>
                  <a:gd name="T52" fmla="*/ 0 w 19"/>
                  <a:gd name="T53" fmla="*/ 1054 h 2298"/>
                  <a:gd name="T54" fmla="*/ 19 w 19"/>
                  <a:gd name="T55" fmla="*/ 1054 h 2298"/>
                  <a:gd name="T56" fmla="*/ 0 w 19"/>
                  <a:gd name="T57" fmla="*/ 1017 h 2298"/>
                  <a:gd name="T58" fmla="*/ 0 w 19"/>
                  <a:gd name="T59" fmla="*/ 979 h 2298"/>
                  <a:gd name="T60" fmla="*/ 19 w 19"/>
                  <a:gd name="T61" fmla="*/ 941 h 2298"/>
                  <a:gd name="T62" fmla="*/ 0 w 19"/>
                  <a:gd name="T63" fmla="*/ 830 h 2298"/>
                  <a:gd name="T64" fmla="*/ 19 w 19"/>
                  <a:gd name="T65" fmla="*/ 830 h 2298"/>
                  <a:gd name="T66" fmla="*/ 0 w 19"/>
                  <a:gd name="T67" fmla="*/ 792 h 2298"/>
                  <a:gd name="T68" fmla="*/ 0 w 19"/>
                  <a:gd name="T69" fmla="*/ 754 h 2298"/>
                  <a:gd name="T70" fmla="*/ 19 w 19"/>
                  <a:gd name="T71" fmla="*/ 716 h 2298"/>
                  <a:gd name="T72" fmla="*/ 0 w 19"/>
                  <a:gd name="T73" fmla="*/ 603 h 2298"/>
                  <a:gd name="T74" fmla="*/ 19 w 19"/>
                  <a:gd name="T75" fmla="*/ 603 h 2298"/>
                  <a:gd name="T76" fmla="*/ 0 w 19"/>
                  <a:gd name="T77" fmla="*/ 565 h 2298"/>
                  <a:gd name="T78" fmla="*/ 0 w 19"/>
                  <a:gd name="T79" fmla="*/ 527 h 2298"/>
                  <a:gd name="T80" fmla="*/ 19 w 19"/>
                  <a:gd name="T81" fmla="*/ 489 h 2298"/>
                  <a:gd name="T82" fmla="*/ 0 w 19"/>
                  <a:gd name="T83" fmla="*/ 378 h 2298"/>
                  <a:gd name="T84" fmla="*/ 19 w 19"/>
                  <a:gd name="T85" fmla="*/ 378 h 2298"/>
                  <a:gd name="T86" fmla="*/ 0 w 19"/>
                  <a:gd name="T87" fmla="*/ 340 h 2298"/>
                  <a:gd name="T88" fmla="*/ 0 w 19"/>
                  <a:gd name="T89" fmla="*/ 303 h 2298"/>
                  <a:gd name="T90" fmla="*/ 19 w 19"/>
                  <a:gd name="T91" fmla="*/ 265 h 2298"/>
                  <a:gd name="T92" fmla="*/ 0 w 19"/>
                  <a:gd name="T93" fmla="*/ 151 h 2298"/>
                  <a:gd name="T94" fmla="*/ 19 w 19"/>
                  <a:gd name="T95" fmla="*/ 151 h 2298"/>
                  <a:gd name="T96" fmla="*/ 0 w 19"/>
                  <a:gd name="T97" fmla="*/ 113 h 2298"/>
                  <a:gd name="T98" fmla="*/ 0 w 19"/>
                  <a:gd name="T99" fmla="*/ 76 h 2298"/>
                  <a:gd name="T100" fmla="*/ 19 w 19"/>
                  <a:gd name="T101" fmla="*/ 38 h 2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9" h="2298">
                    <a:moveTo>
                      <a:pt x="0" y="2260"/>
                    </a:moveTo>
                    <a:lnTo>
                      <a:pt x="0" y="2298"/>
                    </a:lnTo>
                    <a:lnTo>
                      <a:pt x="19" y="2298"/>
                    </a:lnTo>
                    <a:lnTo>
                      <a:pt x="19" y="2260"/>
                    </a:lnTo>
                    <a:lnTo>
                      <a:pt x="0" y="2260"/>
                    </a:lnTo>
                    <a:moveTo>
                      <a:pt x="0" y="2185"/>
                    </a:moveTo>
                    <a:lnTo>
                      <a:pt x="0" y="2222"/>
                    </a:lnTo>
                    <a:lnTo>
                      <a:pt x="19" y="2222"/>
                    </a:lnTo>
                    <a:lnTo>
                      <a:pt x="19" y="2185"/>
                    </a:lnTo>
                    <a:lnTo>
                      <a:pt x="0" y="2185"/>
                    </a:lnTo>
                    <a:moveTo>
                      <a:pt x="0" y="2109"/>
                    </a:moveTo>
                    <a:lnTo>
                      <a:pt x="0" y="2147"/>
                    </a:lnTo>
                    <a:lnTo>
                      <a:pt x="19" y="2147"/>
                    </a:lnTo>
                    <a:lnTo>
                      <a:pt x="19" y="2109"/>
                    </a:lnTo>
                    <a:lnTo>
                      <a:pt x="0" y="2109"/>
                    </a:lnTo>
                    <a:moveTo>
                      <a:pt x="0" y="2033"/>
                    </a:moveTo>
                    <a:lnTo>
                      <a:pt x="0" y="2071"/>
                    </a:lnTo>
                    <a:lnTo>
                      <a:pt x="19" y="2071"/>
                    </a:lnTo>
                    <a:lnTo>
                      <a:pt x="19" y="2033"/>
                    </a:lnTo>
                    <a:lnTo>
                      <a:pt x="0" y="2033"/>
                    </a:lnTo>
                    <a:moveTo>
                      <a:pt x="0" y="1958"/>
                    </a:moveTo>
                    <a:lnTo>
                      <a:pt x="0" y="1995"/>
                    </a:lnTo>
                    <a:lnTo>
                      <a:pt x="19" y="1995"/>
                    </a:lnTo>
                    <a:lnTo>
                      <a:pt x="19" y="1958"/>
                    </a:lnTo>
                    <a:lnTo>
                      <a:pt x="0" y="1958"/>
                    </a:lnTo>
                    <a:moveTo>
                      <a:pt x="0" y="1882"/>
                    </a:moveTo>
                    <a:lnTo>
                      <a:pt x="0" y="1920"/>
                    </a:lnTo>
                    <a:lnTo>
                      <a:pt x="19" y="1920"/>
                    </a:lnTo>
                    <a:lnTo>
                      <a:pt x="19" y="1882"/>
                    </a:lnTo>
                    <a:lnTo>
                      <a:pt x="0" y="1882"/>
                    </a:lnTo>
                    <a:moveTo>
                      <a:pt x="0" y="1809"/>
                    </a:moveTo>
                    <a:lnTo>
                      <a:pt x="0" y="1846"/>
                    </a:lnTo>
                    <a:lnTo>
                      <a:pt x="19" y="1846"/>
                    </a:lnTo>
                    <a:lnTo>
                      <a:pt x="19" y="1809"/>
                    </a:lnTo>
                    <a:lnTo>
                      <a:pt x="0" y="1809"/>
                    </a:lnTo>
                    <a:moveTo>
                      <a:pt x="0" y="1733"/>
                    </a:moveTo>
                    <a:lnTo>
                      <a:pt x="0" y="1771"/>
                    </a:lnTo>
                    <a:lnTo>
                      <a:pt x="19" y="1771"/>
                    </a:lnTo>
                    <a:lnTo>
                      <a:pt x="19" y="1733"/>
                    </a:lnTo>
                    <a:lnTo>
                      <a:pt x="0" y="1733"/>
                    </a:lnTo>
                    <a:moveTo>
                      <a:pt x="0" y="1657"/>
                    </a:moveTo>
                    <a:lnTo>
                      <a:pt x="0" y="1695"/>
                    </a:lnTo>
                    <a:lnTo>
                      <a:pt x="19" y="1695"/>
                    </a:lnTo>
                    <a:lnTo>
                      <a:pt x="19" y="1657"/>
                    </a:lnTo>
                    <a:lnTo>
                      <a:pt x="0" y="1657"/>
                    </a:lnTo>
                    <a:moveTo>
                      <a:pt x="0" y="1582"/>
                    </a:moveTo>
                    <a:lnTo>
                      <a:pt x="0" y="1619"/>
                    </a:lnTo>
                    <a:lnTo>
                      <a:pt x="19" y="1619"/>
                    </a:lnTo>
                    <a:lnTo>
                      <a:pt x="19" y="1582"/>
                    </a:lnTo>
                    <a:lnTo>
                      <a:pt x="0" y="1582"/>
                    </a:lnTo>
                    <a:moveTo>
                      <a:pt x="0" y="1506"/>
                    </a:moveTo>
                    <a:lnTo>
                      <a:pt x="0" y="1544"/>
                    </a:lnTo>
                    <a:lnTo>
                      <a:pt x="19" y="1544"/>
                    </a:lnTo>
                    <a:lnTo>
                      <a:pt x="19" y="1506"/>
                    </a:lnTo>
                    <a:lnTo>
                      <a:pt x="0" y="1506"/>
                    </a:lnTo>
                    <a:moveTo>
                      <a:pt x="0" y="1430"/>
                    </a:moveTo>
                    <a:lnTo>
                      <a:pt x="0" y="1468"/>
                    </a:lnTo>
                    <a:lnTo>
                      <a:pt x="19" y="1468"/>
                    </a:lnTo>
                    <a:lnTo>
                      <a:pt x="19" y="1430"/>
                    </a:lnTo>
                    <a:lnTo>
                      <a:pt x="0" y="1430"/>
                    </a:lnTo>
                    <a:moveTo>
                      <a:pt x="0" y="1357"/>
                    </a:moveTo>
                    <a:lnTo>
                      <a:pt x="0" y="1393"/>
                    </a:lnTo>
                    <a:lnTo>
                      <a:pt x="19" y="1393"/>
                    </a:lnTo>
                    <a:lnTo>
                      <a:pt x="19" y="1357"/>
                    </a:lnTo>
                    <a:lnTo>
                      <a:pt x="0" y="1357"/>
                    </a:lnTo>
                    <a:moveTo>
                      <a:pt x="0" y="1281"/>
                    </a:moveTo>
                    <a:lnTo>
                      <a:pt x="0" y="1319"/>
                    </a:lnTo>
                    <a:lnTo>
                      <a:pt x="19" y="1319"/>
                    </a:lnTo>
                    <a:lnTo>
                      <a:pt x="19" y="1281"/>
                    </a:lnTo>
                    <a:lnTo>
                      <a:pt x="0" y="1281"/>
                    </a:lnTo>
                    <a:moveTo>
                      <a:pt x="0" y="1206"/>
                    </a:moveTo>
                    <a:lnTo>
                      <a:pt x="0" y="1244"/>
                    </a:lnTo>
                    <a:lnTo>
                      <a:pt x="19" y="1244"/>
                    </a:lnTo>
                    <a:lnTo>
                      <a:pt x="19" y="1206"/>
                    </a:lnTo>
                    <a:lnTo>
                      <a:pt x="0" y="1206"/>
                    </a:lnTo>
                    <a:moveTo>
                      <a:pt x="0" y="1130"/>
                    </a:moveTo>
                    <a:lnTo>
                      <a:pt x="0" y="1168"/>
                    </a:lnTo>
                    <a:lnTo>
                      <a:pt x="19" y="1168"/>
                    </a:lnTo>
                    <a:lnTo>
                      <a:pt x="19" y="1130"/>
                    </a:lnTo>
                    <a:lnTo>
                      <a:pt x="0" y="1130"/>
                    </a:lnTo>
                    <a:moveTo>
                      <a:pt x="0" y="1054"/>
                    </a:moveTo>
                    <a:lnTo>
                      <a:pt x="0" y="1092"/>
                    </a:lnTo>
                    <a:lnTo>
                      <a:pt x="19" y="1092"/>
                    </a:lnTo>
                    <a:lnTo>
                      <a:pt x="19" y="1054"/>
                    </a:lnTo>
                    <a:lnTo>
                      <a:pt x="0" y="1054"/>
                    </a:lnTo>
                    <a:moveTo>
                      <a:pt x="0" y="979"/>
                    </a:moveTo>
                    <a:lnTo>
                      <a:pt x="0" y="1017"/>
                    </a:lnTo>
                    <a:lnTo>
                      <a:pt x="19" y="1017"/>
                    </a:lnTo>
                    <a:lnTo>
                      <a:pt x="19" y="979"/>
                    </a:lnTo>
                    <a:lnTo>
                      <a:pt x="0" y="979"/>
                    </a:lnTo>
                    <a:moveTo>
                      <a:pt x="0" y="905"/>
                    </a:moveTo>
                    <a:lnTo>
                      <a:pt x="0" y="941"/>
                    </a:lnTo>
                    <a:lnTo>
                      <a:pt x="19" y="941"/>
                    </a:lnTo>
                    <a:lnTo>
                      <a:pt x="19" y="905"/>
                    </a:lnTo>
                    <a:lnTo>
                      <a:pt x="0" y="905"/>
                    </a:lnTo>
                    <a:moveTo>
                      <a:pt x="0" y="830"/>
                    </a:moveTo>
                    <a:lnTo>
                      <a:pt x="0" y="868"/>
                    </a:lnTo>
                    <a:lnTo>
                      <a:pt x="19" y="868"/>
                    </a:lnTo>
                    <a:lnTo>
                      <a:pt x="19" y="830"/>
                    </a:lnTo>
                    <a:lnTo>
                      <a:pt x="0" y="830"/>
                    </a:lnTo>
                    <a:moveTo>
                      <a:pt x="0" y="754"/>
                    </a:moveTo>
                    <a:lnTo>
                      <a:pt x="0" y="792"/>
                    </a:lnTo>
                    <a:lnTo>
                      <a:pt x="19" y="792"/>
                    </a:lnTo>
                    <a:lnTo>
                      <a:pt x="19" y="754"/>
                    </a:lnTo>
                    <a:lnTo>
                      <a:pt x="0" y="754"/>
                    </a:lnTo>
                    <a:moveTo>
                      <a:pt x="0" y="679"/>
                    </a:moveTo>
                    <a:lnTo>
                      <a:pt x="0" y="716"/>
                    </a:lnTo>
                    <a:lnTo>
                      <a:pt x="19" y="716"/>
                    </a:lnTo>
                    <a:lnTo>
                      <a:pt x="19" y="679"/>
                    </a:lnTo>
                    <a:lnTo>
                      <a:pt x="0" y="679"/>
                    </a:lnTo>
                    <a:moveTo>
                      <a:pt x="0" y="603"/>
                    </a:moveTo>
                    <a:lnTo>
                      <a:pt x="0" y="641"/>
                    </a:lnTo>
                    <a:lnTo>
                      <a:pt x="19" y="641"/>
                    </a:lnTo>
                    <a:lnTo>
                      <a:pt x="19" y="603"/>
                    </a:lnTo>
                    <a:lnTo>
                      <a:pt x="0" y="603"/>
                    </a:lnTo>
                    <a:moveTo>
                      <a:pt x="0" y="527"/>
                    </a:moveTo>
                    <a:lnTo>
                      <a:pt x="0" y="565"/>
                    </a:lnTo>
                    <a:lnTo>
                      <a:pt x="19" y="565"/>
                    </a:lnTo>
                    <a:lnTo>
                      <a:pt x="19" y="527"/>
                    </a:lnTo>
                    <a:lnTo>
                      <a:pt x="0" y="527"/>
                    </a:lnTo>
                    <a:moveTo>
                      <a:pt x="0" y="452"/>
                    </a:moveTo>
                    <a:lnTo>
                      <a:pt x="0" y="489"/>
                    </a:lnTo>
                    <a:lnTo>
                      <a:pt x="19" y="489"/>
                    </a:lnTo>
                    <a:lnTo>
                      <a:pt x="19" y="452"/>
                    </a:lnTo>
                    <a:lnTo>
                      <a:pt x="0" y="452"/>
                    </a:lnTo>
                    <a:moveTo>
                      <a:pt x="0" y="378"/>
                    </a:moveTo>
                    <a:lnTo>
                      <a:pt x="0" y="416"/>
                    </a:lnTo>
                    <a:lnTo>
                      <a:pt x="19" y="416"/>
                    </a:lnTo>
                    <a:lnTo>
                      <a:pt x="19" y="378"/>
                    </a:lnTo>
                    <a:lnTo>
                      <a:pt x="0" y="378"/>
                    </a:lnTo>
                    <a:moveTo>
                      <a:pt x="0" y="303"/>
                    </a:moveTo>
                    <a:lnTo>
                      <a:pt x="0" y="340"/>
                    </a:lnTo>
                    <a:lnTo>
                      <a:pt x="19" y="340"/>
                    </a:lnTo>
                    <a:lnTo>
                      <a:pt x="19" y="303"/>
                    </a:lnTo>
                    <a:lnTo>
                      <a:pt x="0" y="303"/>
                    </a:lnTo>
                    <a:moveTo>
                      <a:pt x="0" y="227"/>
                    </a:moveTo>
                    <a:lnTo>
                      <a:pt x="0" y="265"/>
                    </a:lnTo>
                    <a:lnTo>
                      <a:pt x="19" y="265"/>
                    </a:lnTo>
                    <a:lnTo>
                      <a:pt x="19" y="227"/>
                    </a:lnTo>
                    <a:lnTo>
                      <a:pt x="0" y="227"/>
                    </a:lnTo>
                    <a:moveTo>
                      <a:pt x="0" y="151"/>
                    </a:moveTo>
                    <a:lnTo>
                      <a:pt x="0" y="189"/>
                    </a:lnTo>
                    <a:lnTo>
                      <a:pt x="19" y="189"/>
                    </a:lnTo>
                    <a:lnTo>
                      <a:pt x="19" y="151"/>
                    </a:lnTo>
                    <a:lnTo>
                      <a:pt x="0" y="151"/>
                    </a:lnTo>
                    <a:moveTo>
                      <a:pt x="0" y="76"/>
                    </a:moveTo>
                    <a:lnTo>
                      <a:pt x="0" y="113"/>
                    </a:lnTo>
                    <a:lnTo>
                      <a:pt x="19" y="113"/>
                    </a:lnTo>
                    <a:lnTo>
                      <a:pt x="19" y="76"/>
                    </a:lnTo>
                    <a:lnTo>
                      <a:pt x="0" y="76"/>
                    </a:lnTo>
                    <a:moveTo>
                      <a:pt x="0" y="0"/>
                    </a:moveTo>
                    <a:lnTo>
                      <a:pt x="0" y="38"/>
                    </a:lnTo>
                    <a:lnTo>
                      <a:pt x="19" y="38"/>
                    </a:lnTo>
                    <a:lnTo>
                      <a:pt x="19"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4" name="Freeform 11"/>
              <p:cNvSpPr>
                <a:spLocks/>
              </p:cNvSpPr>
              <p:nvPr/>
            </p:nvSpPr>
            <p:spPr bwMode="auto">
              <a:xfrm>
                <a:off x="6512180" y="4460798"/>
                <a:ext cx="24945" cy="29102"/>
              </a:xfrm>
              <a:custGeom>
                <a:avLst/>
                <a:gdLst>
                  <a:gd name="T0" fmla="*/ 11 w 30"/>
                  <a:gd name="T1" fmla="*/ 0 h 35"/>
                  <a:gd name="T2" fmla="*/ 11 w 30"/>
                  <a:gd name="T3" fmla="*/ 12 h 35"/>
                  <a:gd name="T4" fmla="*/ 0 w 30"/>
                  <a:gd name="T5" fmla="*/ 19 h 35"/>
                  <a:gd name="T6" fmla="*/ 9 w 30"/>
                  <a:gd name="T7" fmla="*/ 35 h 35"/>
                  <a:gd name="T8" fmla="*/ 30 w 30"/>
                  <a:gd name="T9" fmla="*/ 23 h 35"/>
                  <a:gd name="T10" fmla="*/ 30 w 30"/>
                  <a:gd name="T11" fmla="*/ 0 h 35"/>
                  <a:gd name="T12" fmla="*/ 11 w 30"/>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30" h="35">
                    <a:moveTo>
                      <a:pt x="11" y="0"/>
                    </a:moveTo>
                    <a:lnTo>
                      <a:pt x="11" y="12"/>
                    </a:lnTo>
                    <a:lnTo>
                      <a:pt x="0" y="19"/>
                    </a:lnTo>
                    <a:lnTo>
                      <a:pt x="9" y="35"/>
                    </a:lnTo>
                    <a:lnTo>
                      <a:pt x="30" y="23"/>
                    </a:lnTo>
                    <a:lnTo>
                      <a:pt x="30" y="0"/>
                    </a:lnTo>
                    <a:lnTo>
                      <a:pt x="11" y="0"/>
                    </a:lnTo>
                    <a:close/>
                  </a:path>
                </a:pathLst>
              </a:custGeom>
              <a:solidFill>
                <a:srgbClr val="FFFFF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5" name="Freeform 12"/>
              <p:cNvSpPr>
                <a:spLocks/>
              </p:cNvSpPr>
              <p:nvPr/>
            </p:nvSpPr>
            <p:spPr bwMode="auto">
              <a:xfrm>
                <a:off x="6512180" y="4460798"/>
                <a:ext cx="24945" cy="29102"/>
              </a:xfrm>
              <a:custGeom>
                <a:avLst/>
                <a:gdLst>
                  <a:gd name="T0" fmla="*/ 11 w 30"/>
                  <a:gd name="T1" fmla="*/ 0 h 35"/>
                  <a:gd name="T2" fmla="*/ 11 w 30"/>
                  <a:gd name="T3" fmla="*/ 12 h 35"/>
                  <a:gd name="T4" fmla="*/ 0 w 30"/>
                  <a:gd name="T5" fmla="*/ 19 h 35"/>
                  <a:gd name="T6" fmla="*/ 9 w 30"/>
                  <a:gd name="T7" fmla="*/ 35 h 35"/>
                  <a:gd name="T8" fmla="*/ 30 w 30"/>
                  <a:gd name="T9" fmla="*/ 23 h 35"/>
                  <a:gd name="T10" fmla="*/ 30 w 30"/>
                  <a:gd name="T11" fmla="*/ 0 h 35"/>
                  <a:gd name="T12" fmla="*/ 11 w 30"/>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30" h="35">
                    <a:moveTo>
                      <a:pt x="11" y="0"/>
                    </a:moveTo>
                    <a:lnTo>
                      <a:pt x="11" y="12"/>
                    </a:lnTo>
                    <a:lnTo>
                      <a:pt x="0" y="19"/>
                    </a:lnTo>
                    <a:lnTo>
                      <a:pt x="9" y="35"/>
                    </a:lnTo>
                    <a:lnTo>
                      <a:pt x="30" y="23"/>
                    </a:lnTo>
                    <a:lnTo>
                      <a:pt x="30" y="0"/>
                    </a:lnTo>
                    <a:lnTo>
                      <a:pt x="1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6" name="Freeform 13"/>
              <p:cNvSpPr>
                <a:spLocks noEditPoints="1"/>
              </p:cNvSpPr>
              <p:nvPr/>
            </p:nvSpPr>
            <p:spPr bwMode="auto">
              <a:xfrm>
                <a:off x="4816778" y="4492394"/>
                <a:ext cx="1675447" cy="1006099"/>
              </a:xfrm>
              <a:custGeom>
                <a:avLst/>
                <a:gdLst>
                  <a:gd name="T0" fmla="*/ 10 w 2015"/>
                  <a:gd name="T1" fmla="*/ 1210 h 1210"/>
                  <a:gd name="T2" fmla="*/ 100 w 2015"/>
                  <a:gd name="T3" fmla="*/ 1135 h 1210"/>
                  <a:gd name="T4" fmla="*/ 109 w 2015"/>
                  <a:gd name="T5" fmla="*/ 1151 h 1210"/>
                  <a:gd name="T6" fmla="*/ 130 w 2015"/>
                  <a:gd name="T7" fmla="*/ 1116 h 1210"/>
                  <a:gd name="T8" fmla="*/ 164 w 2015"/>
                  <a:gd name="T9" fmla="*/ 1097 h 1210"/>
                  <a:gd name="T10" fmla="*/ 206 w 2015"/>
                  <a:gd name="T11" fmla="*/ 1092 h 1210"/>
                  <a:gd name="T12" fmla="*/ 296 w 2015"/>
                  <a:gd name="T13" fmla="*/ 1019 h 1210"/>
                  <a:gd name="T14" fmla="*/ 305 w 2015"/>
                  <a:gd name="T15" fmla="*/ 1033 h 1210"/>
                  <a:gd name="T16" fmla="*/ 329 w 2015"/>
                  <a:gd name="T17" fmla="*/ 997 h 1210"/>
                  <a:gd name="T18" fmla="*/ 362 w 2015"/>
                  <a:gd name="T19" fmla="*/ 978 h 1210"/>
                  <a:gd name="T20" fmla="*/ 405 w 2015"/>
                  <a:gd name="T21" fmla="*/ 976 h 1210"/>
                  <a:gd name="T22" fmla="*/ 492 w 2015"/>
                  <a:gd name="T23" fmla="*/ 900 h 1210"/>
                  <a:gd name="T24" fmla="*/ 502 w 2015"/>
                  <a:gd name="T25" fmla="*/ 917 h 1210"/>
                  <a:gd name="T26" fmla="*/ 525 w 2015"/>
                  <a:gd name="T27" fmla="*/ 882 h 1210"/>
                  <a:gd name="T28" fmla="*/ 558 w 2015"/>
                  <a:gd name="T29" fmla="*/ 860 h 1210"/>
                  <a:gd name="T30" fmla="*/ 601 w 2015"/>
                  <a:gd name="T31" fmla="*/ 858 h 1210"/>
                  <a:gd name="T32" fmla="*/ 691 w 2015"/>
                  <a:gd name="T33" fmla="*/ 782 h 1210"/>
                  <a:gd name="T34" fmla="*/ 700 w 2015"/>
                  <a:gd name="T35" fmla="*/ 799 h 1210"/>
                  <a:gd name="T36" fmla="*/ 724 w 2015"/>
                  <a:gd name="T37" fmla="*/ 763 h 1210"/>
                  <a:gd name="T38" fmla="*/ 757 w 2015"/>
                  <a:gd name="T39" fmla="*/ 744 h 1210"/>
                  <a:gd name="T40" fmla="*/ 800 w 2015"/>
                  <a:gd name="T41" fmla="*/ 740 h 1210"/>
                  <a:gd name="T42" fmla="*/ 887 w 2015"/>
                  <a:gd name="T43" fmla="*/ 666 h 1210"/>
                  <a:gd name="T44" fmla="*/ 897 w 2015"/>
                  <a:gd name="T45" fmla="*/ 683 h 1210"/>
                  <a:gd name="T46" fmla="*/ 920 w 2015"/>
                  <a:gd name="T47" fmla="*/ 645 h 1210"/>
                  <a:gd name="T48" fmla="*/ 953 w 2015"/>
                  <a:gd name="T49" fmla="*/ 626 h 1210"/>
                  <a:gd name="T50" fmla="*/ 996 w 2015"/>
                  <a:gd name="T51" fmla="*/ 624 h 1210"/>
                  <a:gd name="T52" fmla="*/ 1086 w 2015"/>
                  <a:gd name="T53" fmla="*/ 548 h 1210"/>
                  <a:gd name="T54" fmla="*/ 1095 w 2015"/>
                  <a:gd name="T55" fmla="*/ 565 h 1210"/>
                  <a:gd name="T56" fmla="*/ 1116 w 2015"/>
                  <a:gd name="T57" fmla="*/ 529 h 1210"/>
                  <a:gd name="T58" fmla="*/ 1150 w 2015"/>
                  <a:gd name="T59" fmla="*/ 508 h 1210"/>
                  <a:gd name="T60" fmla="*/ 1192 w 2015"/>
                  <a:gd name="T61" fmla="*/ 506 h 1210"/>
                  <a:gd name="T62" fmla="*/ 1282 w 2015"/>
                  <a:gd name="T63" fmla="*/ 430 h 1210"/>
                  <a:gd name="T64" fmla="*/ 1291 w 2015"/>
                  <a:gd name="T65" fmla="*/ 447 h 1210"/>
                  <a:gd name="T66" fmla="*/ 1315 w 2015"/>
                  <a:gd name="T67" fmla="*/ 411 h 1210"/>
                  <a:gd name="T68" fmla="*/ 1348 w 2015"/>
                  <a:gd name="T69" fmla="*/ 392 h 1210"/>
                  <a:gd name="T70" fmla="*/ 1391 w 2015"/>
                  <a:gd name="T71" fmla="*/ 387 h 1210"/>
                  <a:gd name="T72" fmla="*/ 1478 w 2015"/>
                  <a:gd name="T73" fmla="*/ 314 h 1210"/>
                  <a:gd name="T74" fmla="*/ 1488 w 2015"/>
                  <a:gd name="T75" fmla="*/ 331 h 1210"/>
                  <a:gd name="T76" fmla="*/ 1511 w 2015"/>
                  <a:gd name="T77" fmla="*/ 295 h 1210"/>
                  <a:gd name="T78" fmla="*/ 1544 w 2015"/>
                  <a:gd name="T79" fmla="*/ 274 h 1210"/>
                  <a:gd name="T80" fmla="*/ 1587 w 2015"/>
                  <a:gd name="T81" fmla="*/ 272 h 1210"/>
                  <a:gd name="T82" fmla="*/ 1677 w 2015"/>
                  <a:gd name="T83" fmla="*/ 196 h 1210"/>
                  <a:gd name="T84" fmla="*/ 1686 w 2015"/>
                  <a:gd name="T85" fmla="*/ 212 h 1210"/>
                  <a:gd name="T86" fmla="*/ 1710 w 2015"/>
                  <a:gd name="T87" fmla="*/ 177 h 1210"/>
                  <a:gd name="T88" fmla="*/ 1743 w 2015"/>
                  <a:gd name="T89" fmla="*/ 158 h 1210"/>
                  <a:gd name="T90" fmla="*/ 1783 w 2015"/>
                  <a:gd name="T91" fmla="*/ 153 h 1210"/>
                  <a:gd name="T92" fmla="*/ 1873 w 2015"/>
                  <a:gd name="T93" fmla="*/ 80 h 1210"/>
                  <a:gd name="T94" fmla="*/ 1883 w 2015"/>
                  <a:gd name="T95" fmla="*/ 94 h 1210"/>
                  <a:gd name="T96" fmla="*/ 1906 w 2015"/>
                  <a:gd name="T97" fmla="*/ 59 h 1210"/>
                  <a:gd name="T98" fmla="*/ 1939 w 2015"/>
                  <a:gd name="T99" fmla="*/ 40 h 1210"/>
                  <a:gd name="T100" fmla="*/ 1982 w 2015"/>
                  <a:gd name="T101" fmla="*/ 37 h 1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15" h="1210">
                    <a:moveTo>
                      <a:pt x="34" y="1175"/>
                    </a:moveTo>
                    <a:lnTo>
                      <a:pt x="0" y="1194"/>
                    </a:lnTo>
                    <a:lnTo>
                      <a:pt x="10" y="1210"/>
                    </a:lnTo>
                    <a:lnTo>
                      <a:pt x="43" y="1191"/>
                    </a:lnTo>
                    <a:lnTo>
                      <a:pt x="34" y="1175"/>
                    </a:lnTo>
                    <a:close/>
                    <a:moveTo>
                      <a:pt x="100" y="1135"/>
                    </a:moveTo>
                    <a:lnTo>
                      <a:pt x="67" y="1153"/>
                    </a:lnTo>
                    <a:lnTo>
                      <a:pt x="76" y="1170"/>
                    </a:lnTo>
                    <a:lnTo>
                      <a:pt x="109" y="1151"/>
                    </a:lnTo>
                    <a:lnTo>
                      <a:pt x="100" y="1135"/>
                    </a:lnTo>
                    <a:close/>
                    <a:moveTo>
                      <a:pt x="164" y="1097"/>
                    </a:moveTo>
                    <a:lnTo>
                      <a:pt x="130" y="1116"/>
                    </a:lnTo>
                    <a:lnTo>
                      <a:pt x="142" y="1132"/>
                    </a:lnTo>
                    <a:lnTo>
                      <a:pt x="173" y="1111"/>
                    </a:lnTo>
                    <a:lnTo>
                      <a:pt x="164" y="1097"/>
                    </a:lnTo>
                    <a:close/>
                    <a:moveTo>
                      <a:pt x="230" y="1056"/>
                    </a:moveTo>
                    <a:lnTo>
                      <a:pt x="197" y="1075"/>
                    </a:lnTo>
                    <a:lnTo>
                      <a:pt x="206" y="1092"/>
                    </a:lnTo>
                    <a:lnTo>
                      <a:pt x="239" y="1073"/>
                    </a:lnTo>
                    <a:lnTo>
                      <a:pt x="230" y="1056"/>
                    </a:lnTo>
                    <a:close/>
                    <a:moveTo>
                      <a:pt x="296" y="1019"/>
                    </a:moveTo>
                    <a:lnTo>
                      <a:pt x="263" y="1038"/>
                    </a:lnTo>
                    <a:lnTo>
                      <a:pt x="272" y="1054"/>
                    </a:lnTo>
                    <a:lnTo>
                      <a:pt x="305" y="1033"/>
                    </a:lnTo>
                    <a:lnTo>
                      <a:pt x="296" y="1019"/>
                    </a:lnTo>
                    <a:close/>
                    <a:moveTo>
                      <a:pt x="362" y="978"/>
                    </a:moveTo>
                    <a:lnTo>
                      <a:pt x="329" y="997"/>
                    </a:lnTo>
                    <a:lnTo>
                      <a:pt x="339" y="1014"/>
                    </a:lnTo>
                    <a:lnTo>
                      <a:pt x="372" y="995"/>
                    </a:lnTo>
                    <a:lnTo>
                      <a:pt x="362" y="978"/>
                    </a:lnTo>
                    <a:close/>
                    <a:moveTo>
                      <a:pt x="428" y="938"/>
                    </a:moveTo>
                    <a:lnTo>
                      <a:pt x="395" y="960"/>
                    </a:lnTo>
                    <a:lnTo>
                      <a:pt x="405" y="976"/>
                    </a:lnTo>
                    <a:lnTo>
                      <a:pt x="438" y="955"/>
                    </a:lnTo>
                    <a:lnTo>
                      <a:pt x="428" y="938"/>
                    </a:lnTo>
                    <a:close/>
                    <a:moveTo>
                      <a:pt x="492" y="900"/>
                    </a:moveTo>
                    <a:lnTo>
                      <a:pt x="459" y="919"/>
                    </a:lnTo>
                    <a:lnTo>
                      <a:pt x="471" y="936"/>
                    </a:lnTo>
                    <a:lnTo>
                      <a:pt x="502" y="917"/>
                    </a:lnTo>
                    <a:lnTo>
                      <a:pt x="492" y="900"/>
                    </a:lnTo>
                    <a:close/>
                    <a:moveTo>
                      <a:pt x="558" y="860"/>
                    </a:moveTo>
                    <a:lnTo>
                      <a:pt x="525" y="882"/>
                    </a:lnTo>
                    <a:lnTo>
                      <a:pt x="535" y="898"/>
                    </a:lnTo>
                    <a:lnTo>
                      <a:pt x="568" y="877"/>
                    </a:lnTo>
                    <a:lnTo>
                      <a:pt x="558" y="860"/>
                    </a:lnTo>
                    <a:close/>
                    <a:moveTo>
                      <a:pt x="625" y="822"/>
                    </a:moveTo>
                    <a:lnTo>
                      <a:pt x="592" y="841"/>
                    </a:lnTo>
                    <a:lnTo>
                      <a:pt x="601" y="858"/>
                    </a:lnTo>
                    <a:lnTo>
                      <a:pt x="634" y="839"/>
                    </a:lnTo>
                    <a:lnTo>
                      <a:pt x="625" y="822"/>
                    </a:lnTo>
                    <a:close/>
                    <a:moveTo>
                      <a:pt x="691" y="782"/>
                    </a:moveTo>
                    <a:lnTo>
                      <a:pt x="658" y="804"/>
                    </a:lnTo>
                    <a:lnTo>
                      <a:pt x="667" y="818"/>
                    </a:lnTo>
                    <a:lnTo>
                      <a:pt x="700" y="799"/>
                    </a:lnTo>
                    <a:lnTo>
                      <a:pt x="691" y="782"/>
                    </a:lnTo>
                    <a:close/>
                    <a:moveTo>
                      <a:pt x="757" y="744"/>
                    </a:moveTo>
                    <a:lnTo>
                      <a:pt x="724" y="763"/>
                    </a:lnTo>
                    <a:lnTo>
                      <a:pt x="733" y="780"/>
                    </a:lnTo>
                    <a:lnTo>
                      <a:pt x="767" y="761"/>
                    </a:lnTo>
                    <a:lnTo>
                      <a:pt x="757" y="744"/>
                    </a:lnTo>
                    <a:close/>
                    <a:moveTo>
                      <a:pt x="821" y="704"/>
                    </a:moveTo>
                    <a:lnTo>
                      <a:pt x="788" y="723"/>
                    </a:lnTo>
                    <a:lnTo>
                      <a:pt x="800" y="740"/>
                    </a:lnTo>
                    <a:lnTo>
                      <a:pt x="830" y="721"/>
                    </a:lnTo>
                    <a:lnTo>
                      <a:pt x="821" y="704"/>
                    </a:lnTo>
                    <a:close/>
                    <a:moveTo>
                      <a:pt x="887" y="666"/>
                    </a:moveTo>
                    <a:lnTo>
                      <a:pt x="854" y="685"/>
                    </a:lnTo>
                    <a:lnTo>
                      <a:pt x="863" y="702"/>
                    </a:lnTo>
                    <a:lnTo>
                      <a:pt x="897" y="683"/>
                    </a:lnTo>
                    <a:lnTo>
                      <a:pt x="887" y="666"/>
                    </a:lnTo>
                    <a:close/>
                    <a:moveTo>
                      <a:pt x="953" y="626"/>
                    </a:moveTo>
                    <a:lnTo>
                      <a:pt x="920" y="645"/>
                    </a:lnTo>
                    <a:lnTo>
                      <a:pt x="930" y="662"/>
                    </a:lnTo>
                    <a:lnTo>
                      <a:pt x="963" y="643"/>
                    </a:lnTo>
                    <a:lnTo>
                      <a:pt x="953" y="626"/>
                    </a:lnTo>
                    <a:close/>
                    <a:moveTo>
                      <a:pt x="1020" y="588"/>
                    </a:moveTo>
                    <a:lnTo>
                      <a:pt x="986" y="607"/>
                    </a:lnTo>
                    <a:lnTo>
                      <a:pt x="996" y="624"/>
                    </a:lnTo>
                    <a:lnTo>
                      <a:pt x="1029" y="603"/>
                    </a:lnTo>
                    <a:lnTo>
                      <a:pt x="1020" y="588"/>
                    </a:lnTo>
                    <a:close/>
                    <a:moveTo>
                      <a:pt x="1086" y="548"/>
                    </a:moveTo>
                    <a:lnTo>
                      <a:pt x="1053" y="567"/>
                    </a:lnTo>
                    <a:lnTo>
                      <a:pt x="1062" y="584"/>
                    </a:lnTo>
                    <a:lnTo>
                      <a:pt x="1095" y="565"/>
                    </a:lnTo>
                    <a:lnTo>
                      <a:pt x="1086" y="548"/>
                    </a:lnTo>
                    <a:close/>
                    <a:moveTo>
                      <a:pt x="1150" y="508"/>
                    </a:moveTo>
                    <a:lnTo>
                      <a:pt x="1116" y="529"/>
                    </a:lnTo>
                    <a:lnTo>
                      <a:pt x="1128" y="546"/>
                    </a:lnTo>
                    <a:lnTo>
                      <a:pt x="1159" y="525"/>
                    </a:lnTo>
                    <a:lnTo>
                      <a:pt x="1150" y="508"/>
                    </a:lnTo>
                    <a:close/>
                    <a:moveTo>
                      <a:pt x="1216" y="470"/>
                    </a:moveTo>
                    <a:lnTo>
                      <a:pt x="1183" y="489"/>
                    </a:lnTo>
                    <a:lnTo>
                      <a:pt x="1192" y="506"/>
                    </a:lnTo>
                    <a:lnTo>
                      <a:pt x="1225" y="487"/>
                    </a:lnTo>
                    <a:lnTo>
                      <a:pt x="1216" y="470"/>
                    </a:lnTo>
                    <a:close/>
                    <a:moveTo>
                      <a:pt x="1282" y="430"/>
                    </a:moveTo>
                    <a:lnTo>
                      <a:pt x="1249" y="451"/>
                    </a:lnTo>
                    <a:lnTo>
                      <a:pt x="1258" y="468"/>
                    </a:lnTo>
                    <a:lnTo>
                      <a:pt x="1291" y="447"/>
                    </a:lnTo>
                    <a:lnTo>
                      <a:pt x="1282" y="430"/>
                    </a:lnTo>
                    <a:close/>
                    <a:moveTo>
                      <a:pt x="1348" y="392"/>
                    </a:moveTo>
                    <a:lnTo>
                      <a:pt x="1315" y="411"/>
                    </a:lnTo>
                    <a:lnTo>
                      <a:pt x="1325" y="428"/>
                    </a:lnTo>
                    <a:lnTo>
                      <a:pt x="1358" y="409"/>
                    </a:lnTo>
                    <a:lnTo>
                      <a:pt x="1348" y="392"/>
                    </a:lnTo>
                    <a:close/>
                    <a:moveTo>
                      <a:pt x="1414" y="352"/>
                    </a:moveTo>
                    <a:lnTo>
                      <a:pt x="1381" y="373"/>
                    </a:lnTo>
                    <a:lnTo>
                      <a:pt x="1391" y="387"/>
                    </a:lnTo>
                    <a:lnTo>
                      <a:pt x="1424" y="368"/>
                    </a:lnTo>
                    <a:lnTo>
                      <a:pt x="1414" y="352"/>
                    </a:lnTo>
                    <a:close/>
                    <a:moveTo>
                      <a:pt x="1478" y="314"/>
                    </a:moveTo>
                    <a:lnTo>
                      <a:pt x="1445" y="333"/>
                    </a:lnTo>
                    <a:lnTo>
                      <a:pt x="1457" y="350"/>
                    </a:lnTo>
                    <a:lnTo>
                      <a:pt x="1488" y="331"/>
                    </a:lnTo>
                    <a:lnTo>
                      <a:pt x="1478" y="314"/>
                    </a:lnTo>
                    <a:close/>
                    <a:moveTo>
                      <a:pt x="1544" y="274"/>
                    </a:moveTo>
                    <a:lnTo>
                      <a:pt x="1511" y="295"/>
                    </a:lnTo>
                    <a:lnTo>
                      <a:pt x="1521" y="309"/>
                    </a:lnTo>
                    <a:lnTo>
                      <a:pt x="1554" y="290"/>
                    </a:lnTo>
                    <a:lnTo>
                      <a:pt x="1544" y="274"/>
                    </a:lnTo>
                    <a:close/>
                    <a:moveTo>
                      <a:pt x="1611" y="236"/>
                    </a:moveTo>
                    <a:lnTo>
                      <a:pt x="1578" y="255"/>
                    </a:lnTo>
                    <a:lnTo>
                      <a:pt x="1587" y="272"/>
                    </a:lnTo>
                    <a:lnTo>
                      <a:pt x="1620" y="253"/>
                    </a:lnTo>
                    <a:lnTo>
                      <a:pt x="1611" y="236"/>
                    </a:lnTo>
                    <a:close/>
                    <a:moveTo>
                      <a:pt x="1677" y="196"/>
                    </a:moveTo>
                    <a:lnTo>
                      <a:pt x="1644" y="215"/>
                    </a:lnTo>
                    <a:lnTo>
                      <a:pt x="1653" y="231"/>
                    </a:lnTo>
                    <a:lnTo>
                      <a:pt x="1686" y="212"/>
                    </a:lnTo>
                    <a:lnTo>
                      <a:pt x="1677" y="196"/>
                    </a:lnTo>
                    <a:close/>
                    <a:moveTo>
                      <a:pt x="1743" y="158"/>
                    </a:moveTo>
                    <a:lnTo>
                      <a:pt x="1710" y="177"/>
                    </a:lnTo>
                    <a:lnTo>
                      <a:pt x="1719" y="194"/>
                    </a:lnTo>
                    <a:lnTo>
                      <a:pt x="1752" y="172"/>
                    </a:lnTo>
                    <a:lnTo>
                      <a:pt x="1743" y="158"/>
                    </a:lnTo>
                    <a:close/>
                    <a:moveTo>
                      <a:pt x="1807" y="118"/>
                    </a:moveTo>
                    <a:lnTo>
                      <a:pt x="1774" y="137"/>
                    </a:lnTo>
                    <a:lnTo>
                      <a:pt x="1783" y="153"/>
                    </a:lnTo>
                    <a:lnTo>
                      <a:pt x="1816" y="134"/>
                    </a:lnTo>
                    <a:lnTo>
                      <a:pt x="1807" y="118"/>
                    </a:lnTo>
                    <a:close/>
                    <a:moveTo>
                      <a:pt x="1873" y="80"/>
                    </a:moveTo>
                    <a:lnTo>
                      <a:pt x="1840" y="99"/>
                    </a:lnTo>
                    <a:lnTo>
                      <a:pt x="1849" y="116"/>
                    </a:lnTo>
                    <a:lnTo>
                      <a:pt x="1883" y="94"/>
                    </a:lnTo>
                    <a:lnTo>
                      <a:pt x="1873" y="80"/>
                    </a:lnTo>
                    <a:close/>
                    <a:moveTo>
                      <a:pt x="1939" y="40"/>
                    </a:moveTo>
                    <a:lnTo>
                      <a:pt x="1906" y="59"/>
                    </a:lnTo>
                    <a:lnTo>
                      <a:pt x="1916" y="75"/>
                    </a:lnTo>
                    <a:lnTo>
                      <a:pt x="1949" y="56"/>
                    </a:lnTo>
                    <a:lnTo>
                      <a:pt x="1939" y="40"/>
                    </a:lnTo>
                    <a:close/>
                    <a:moveTo>
                      <a:pt x="2005" y="0"/>
                    </a:moveTo>
                    <a:lnTo>
                      <a:pt x="1972" y="21"/>
                    </a:lnTo>
                    <a:lnTo>
                      <a:pt x="1982" y="37"/>
                    </a:lnTo>
                    <a:lnTo>
                      <a:pt x="2015" y="16"/>
                    </a:lnTo>
                    <a:lnTo>
                      <a:pt x="2005" y="0"/>
                    </a:lnTo>
                    <a:close/>
                  </a:path>
                </a:pathLst>
              </a:custGeom>
              <a:solidFill>
                <a:schemeClr val="tx2"/>
              </a:solidFill>
              <a:ln>
                <a:noFill/>
              </a:ln>
            </p:spPr>
            <p:txBody>
              <a:bodyPr vert="horz" wrap="square" lIns="68580" tIns="34290" rIns="68580" bIns="34290" numCol="1" anchor="t" anchorCtr="0" compatLnSpc="1">
                <a:prstTxWarp prst="textNoShape">
                  <a:avLst/>
                </a:prstTxWarp>
              </a:bodyPr>
              <a:lstStyle/>
              <a:p>
                <a:endParaRPr lang="en-US"/>
              </a:p>
            </p:txBody>
          </p:sp>
          <p:sp>
            <p:nvSpPr>
              <p:cNvPr id="17" name="Freeform 14"/>
              <p:cNvSpPr>
                <a:spLocks noEditPoints="1"/>
              </p:cNvSpPr>
              <p:nvPr/>
            </p:nvSpPr>
            <p:spPr bwMode="auto">
              <a:xfrm>
                <a:off x="4816778" y="4492394"/>
                <a:ext cx="1675447" cy="1006099"/>
              </a:xfrm>
              <a:custGeom>
                <a:avLst/>
                <a:gdLst>
                  <a:gd name="T0" fmla="*/ 10 w 2015"/>
                  <a:gd name="T1" fmla="*/ 1210 h 1210"/>
                  <a:gd name="T2" fmla="*/ 100 w 2015"/>
                  <a:gd name="T3" fmla="*/ 1135 h 1210"/>
                  <a:gd name="T4" fmla="*/ 109 w 2015"/>
                  <a:gd name="T5" fmla="*/ 1151 h 1210"/>
                  <a:gd name="T6" fmla="*/ 130 w 2015"/>
                  <a:gd name="T7" fmla="*/ 1116 h 1210"/>
                  <a:gd name="T8" fmla="*/ 164 w 2015"/>
                  <a:gd name="T9" fmla="*/ 1097 h 1210"/>
                  <a:gd name="T10" fmla="*/ 206 w 2015"/>
                  <a:gd name="T11" fmla="*/ 1092 h 1210"/>
                  <a:gd name="T12" fmla="*/ 296 w 2015"/>
                  <a:gd name="T13" fmla="*/ 1019 h 1210"/>
                  <a:gd name="T14" fmla="*/ 305 w 2015"/>
                  <a:gd name="T15" fmla="*/ 1033 h 1210"/>
                  <a:gd name="T16" fmla="*/ 329 w 2015"/>
                  <a:gd name="T17" fmla="*/ 997 h 1210"/>
                  <a:gd name="T18" fmla="*/ 362 w 2015"/>
                  <a:gd name="T19" fmla="*/ 978 h 1210"/>
                  <a:gd name="T20" fmla="*/ 405 w 2015"/>
                  <a:gd name="T21" fmla="*/ 976 h 1210"/>
                  <a:gd name="T22" fmla="*/ 492 w 2015"/>
                  <a:gd name="T23" fmla="*/ 900 h 1210"/>
                  <a:gd name="T24" fmla="*/ 502 w 2015"/>
                  <a:gd name="T25" fmla="*/ 917 h 1210"/>
                  <a:gd name="T26" fmla="*/ 525 w 2015"/>
                  <a:gd name="T27" fmla="*/ 882 h 1210"/>
                  <a:gd name="T28" fmla="*/ 558 w 2015"/>
                  <a:gd name="T29" fmla="*/ 860 h 1210"/>
                  <a:gd name="T30" fmla="*/ 601 w 2015"/>
                  <a:gd name="T31" fmla="*/ 858 h 1210"/>
                  <a:gd name="T32" fmla="*/ 691 w 2015"/>
                  <a:gd name="T33" fmla="*/ 782 h 1210"/>
                  <a:gd name="T34" fmla="*/ 700 w 2015"/>
                  <a:gd name="T35" fmla="*/ 799 h 1210"/>
                  <a:gd name="T36" fmla="*/ 724 w 2015"/>
                  <a:gd name="T37" fmla="*/ 763 h 1210"/>
                  <a:gd name="T38" fmla="*/ 757 w 2015"/>
                  <a:gd name="T39" fmla="*/ 744 h 1210"/>
                  <a:gd name="T40" fmla="*/ 800 w 2015"/>
                  <a:gd name="T41" fmla="*/ 740 h 1210"/>
                  <a:gd name="T42" fmla="*/ 887 w 2015"/>
                  <a:gd name="T43" fmla="*/ 666 h 1210"/>
                  <a:gd name="T44" fmla="*/ 897 w 2015"/>
                  <a:gd name="T45" fmla="*/ 683 h 1210"/>
                  <a:gd name="T46" fmla="*/ 920 w 2015"/>
                  <a:gd name="T47" fmla="*/ 645 h 1210"/>
                  <a:gd name="T48" fmla="*/ 953 w 2015"/>
                  <a:gd name="T49" fmla="*/ 626 h 1210"/>
                  <a:gd name="T50" fmla="*/ 996 w 2015"/>
                  <a:gd name="T51" fmla="*/ 624 h 1210"/>
                  <a:gd name="T52" fmla="*/ 1086 w 2015"/>
                  <a:gd name="T53" fmla="*/ 548 h 1210"/>
                  <a:gd name="T54" fmla="*/ 1095 w 2015"/>
                  <a:gd name="T55" fmla="*/ 565 h 1210"/>
                  <a:gd name="T56" fmla="*/ 1116 w 2015"/>
                  <a:gd name="T57" fmla="*/ 529 h 1210"/>
                  <a:gd name="T58" fmla="*/ 1150 w 2015"/>
                  <a:gd name="T59" fmla="*/ 508 h 1210"/>
                  <a:gd name="T60" fmla="*/ 1192 w 2015"/>
                  <a:gd name="T61" fmla="*/ 506 h 1210"/>
                  <a:gd name="T62" fmla="*/ 1282 w 2015"/>
                  <a:gd name="T63" fmla="*/ 430 h 1210"/>
                  <a:gd name="T64" fmla="*/ 1291 w 2015"/>
                  <a:gd name="T65" fmla="*/ 447 h 1210"/>
                  <a:gd name="T66" fmla="*/ 1315 w 2015"/>
                  <a:gd name="T67" fmla="*/ 411 h 1210"/>
                  <a:gd name="T68" fmla="*/ 1348 w 2015"/>
                  <a:gd name="T69" fmla="*/ 392 h 1210"/>
                  <a:gd name="T70" fmla="*/ 1391 w 2015"/>
                  <a:gd name="T71" fmla="*/ 387 h 1210"/>
                  <a:gd name="T72" fmla="*/ 1478 w 2015"/>
                  <a:gd name="T73" fmla="*/ 314 h 1210"/>
                  <a:gd name="T74" fmla="*/ 1488 w 2015"/>
                  <a:gd name="T75" fmla="*/ 331 h 1210"/>
                  <a:gd name="T76" fmla="*/ 1511 w 2015"/>
                  <a:gd name="T77" fmla="*/ 295 h 1210"/>
                  <a:gd name="T78" fmla="*/ 1544 w 2015"/>
                  <a:gd name="T79" fmla="*/ 274 h 1210"/>
                  <a:gd name="T80" fmla="*/ 1587 w 2015"/>
                  <a:gd name="T81" fmla="*/ 272 h 1210"/>
                  <a:gd name="T82" fmla="*/ 1677 w 2015"/>
                  <a:gd name="T83" fmla="*/ 196 h 1210"/>
                  <a:gd name="T84" fmla="*/ 1686 w 2015"/>
                  <a:gd name="T85" fmla="*/ 212 h 1210"/>
                  <a:gd name="T86" fmla="*/ 1710 w 2015"/>
                  <a:gd name="T87" fmla="*/ 177 h 1210"/>
                  <a:gd name="T88" fmla="*/ 1743 w 2015"/>
                  <a:gd name="T89" fmla="*/ 158 h 1210"/>
                  <a:gd name="T90" fmla="*/ 1783 w 2015"/>
                  <a:gd name="T91" fmla="*/ 153 h 1210"/>
                  <a:gd name="T92" fmla="*/ 1873 w 2015"/>
                  <a:gd name="T93" fmla="*/ 80 h 1210"/>
                  <a:gd name="T94" fmla="*/ 1883 w 2015"/>
                  <a:gd name="T95" fmla="*/ 94 h 1210"/>
                  <a:gd name="T96" fmla="*/ 1906 w 2015"/>
                  <a:gd name="T97" fmla="*/ 59 h 1210"/>
                  <a:gd name="T98" fmla="*/ 1939 w 2015"/>
                  <a:gd name="T99" fmla="*/ 40 h 1210"/>
                  <a:gd name="T100" fmla="*/ 1982 w 2015"/>
                  <a:gd name="T101" fmla="*/ 37 h 1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15" h="1210">
                    <a:moveTo>
                      <a:pt x="34" y="1175"/>
                    </a:moveTo>
                    <a:lnTo>
                      <a:pt x="0" y="1194"/>
                    </a:lnTo>
                    <a:lnTo>
                      <a:pt x="10" y="1210"/>
                    </a:lnTo>
                    <a:lnTo>
                      <a:pt x="43" y="1191"/>
                    </a:lnTo>
                    <a:lnTo>
                      <a:pt x="34" y="1175"/>
                    </a:lnTo>
                    <a:moveTo>
                      <a:pt x="100" y="1135"/>
                    </a:moveTo>
                    <a:lnTo>
                      <a:pt x="67" y="1153"/>
                    </a:lnTo>
                    <a:lnTo>
                      <a:pt x="76" y="1170"/>
                    </a:lnTo>
                    <a:lnTo>
                      <a:pt x="109" y="1151"/>
                    </a:lnTo>
                    <a:lnTo>
                      <a:pt x="100" y="1135"/>
                    </a:lnTo>
                    <a:moveTo>
                      <a:pt x="164" y="1097"/>
                    </a:moveTo>
                    <a:lnTo>
                      <a:pt x="130" y="1116"/>
                    </a:lnTo>
                    <a:lnTo>
                      <a:pt x="142" y="1132"/>
                    </a:lnTo>
                    <a:lnTo>
                      <a:pt x="173" y="1111"/>
                    </a:lnTo>
                    <a:lnTo>
                      <a:pt x="164" y="1097"/>
                    </a:lnTo>
                    <a:moveTo>
                      <a:pt x="230" y="1056"/>
                    </a:moveTo>
                    <a:lnTo>
                      <a:pt x="197" y="1075"/>
                    </a:lnTo>
                    <a:lnTo>
                      <a:pt x="206" y="1092"/>
                    </a:lnTo>
                    <a:lnTo>
                      <a:pt x="239" y="1073"/>
                    </a:lnTo>
                    <a:lnTo>
                      <a:pt x="230" y="1056"/>
                    </a:lnTo>
                    <a:moveTo>
                      <a:pt x="296" y="1019"/>
                    </a:moveTo>
                    <a:lnTo>
                      <a:pt x="263" y="1038"/>
                    </a:lnTo>
                    <a:lnTo>
                      <a:pt x="272" y="1054"/>
                    </a:lnTo>
                    <a:lnTo>
                      <a:pt x="305" y="1033"/>
                    </a:lnTo>
                    <a:lnTo>
                      <a:pt x="296" y="1019"/>
                    </a:lnTo>
                    <a:moveTo>
                      <a:pt x="362" y="978"/>
                    </a:moveTo>
                    <a:lnTo>
                      <a:pt x="329" y="997"/>
                    </a:lnTo>
                    <a:lnTo>
                      <a:pt x="339" y="1014"/>
                    </a:lnTo>
                    <a:lnTo>
                      <a:pt x="372" y="995"/>
                    </a:lnTo>
                    <a:lnTo>
                      <a:pt x="362" y="978"/>
                    </a:lnTo>
                    <a:moveTo>
                      <a:pt x="428" y="938"/>
                    </a:moveTo>
                    <a:lnTo>
                      <a:pt x="395" y="960"/>
                    </a:lnTo>
                    <a:lnTo>
                      <a:pt x="405" y="976"/>
                    </a:lnTo>
                    <a:lnTo>
                      <a:pt x="438" y="955"/>
                    </a:lnTo>
                    <a:lnTo>
                      <a:pt x="428" y="938"/>
                    </a:lnTo>
                    <a:moveTo>
                      <a:pt x="492" y="900"/>
                    </a:moveTo>
                    <a:lnTo>
                      <a:pt x="459" y="919"/>
                    </a:lnTo>
                    <a:lnTo>
                      <a:pt x="471" y="936"/>
                    </a:lnTo>
                    <a:lnTo>
                      <a:pt x="502" y="917"/>
                    </a:lnTo>
                    <a:lnTo>
                      <a:pt x="492" y="900"/>
                    </a:lnTo>
                    <a:moveTo>
                      <a:pt x="558" y="860"/>
                    </a:moveTo>
                    <a:lnTo>
                      <a:pt x="525" y="882"/>
                    </a:lnTo>
                    <a:lnTo>
                      <a:pt x="535" y="898"/>
                    </a:lnTo>
                    <a:lnTo>
                      <a:pt x="568" y="877"/>
                    </a:lnTo>
                    <a:lnTo>
                      <a:pt x="558" y="860"/>
                    </a:lnTo>
                    <a:moveTo>
                      <a:pt x="625" y="822"/>
                    </a:moveTo>
                    <a:lnTo>
                      <a:pt x="592" y="841"/>
                    </a:lnTo>
                    <a:lnTo>
                      <a:pt x="601" y="858"/>
                    </a:lnTo>
                    <a:lnTo>
                      <a:pt x="634" y="839"/>
                    </a:lnTo>
                    <a:lnTo>
                      <a:pt x="625" y="822"/>
                    </a:lnTo>
                    <a:moveTo>
                      <a:pt x="691" y="782"/>
                    </a:moveTo>
                    <a:lnTo>
                      <a:pt x="658" y="804"/>
                    </a:lnTo>
                    <a:lnTo>
                      <a:pt x="667" y="818"/>
                    </a:lnTo>
                    <a:lnTo>
                      <a:pt x="700" y="799"/>
                    </a:lnTo>
                    <a:lnTo>
                      <a:pt x="691" y="782"/>
                    </a:lnTo>
                    <a:moveTo>
                      <a:pt x="757" y="744"/>
                    </a:moveTo>
                    <a:lnTo>
                      <a:pt x="724" y="763"/>
                    </a:lnTo>
                    <a:lnTo>
                      <a:pt x="733" y="780"/>
                    </a:lnTo>
                    <a:lnTo>
                      <a:pt x="767" y="761"/>
                    </a:lnTo>
                    <a:lnTo>
                      <a:pt x="757" y="744"/>
                    </a:lnTo>
                    <a:moveTo>
                      <a:pt x="821" y="704"/>
                    </a:moveTo>
                    <a:lnTo>
                      <a:pt x="788" y="723"/>
                    </a:lnTo>
                    <a:lnTo>
                      <a:pt x="800" y="740"/>
                    </a:lnTo>
                    <a:lnTo>
                      <a:pt x="830" y="721"/>
                    </a:lnTo>
                    <a:lnTo>
                      <a:pt x="821" y="704"/>
                    </a:lnTo>
                    <a:moveTo>
                      <a:pt x="887" y="666"/>
                    </a:moveTo>
                    <a:lnTo>
                      <a:pt x="854" y="685"/>
                    </a:lnTo>
                    <a:lnTo>
                      <a:pt x="863" y="702"/>
                    </a:lnTo>
                    <a:lnTo>
                      <a:pt x="897" y="683"/>
                    </a:lnTo>
                    <a:lnTo>
                      <a:pt x="887" y="666"/>
                    </a:lnTo>
                    <a:moveTo>
                      <a:pt x="953" y="626"/>
                    </a:moveTo>
                    <a:lnTo>
                      <a:pt x="920" y="645"/>
                    </a:lnTo>
                    <a:lnTo>
                      <a:pt x="930" y="662"/>
                    </a:lnTo>
                    <a:lnTo>
                      <a:pt x="963" y="643"/>
                    </a:lnTo>
                    <a:lnTo>
                      <a:pt x="953" y="626"/>
                    </a:lnTo>
                    <a:moveTo>
                      <a:pt x="1020" y="588"/>
                    </a:moveTo>
                    <a:lnTo>
                      <a:pt x="986" y="607"/>
                    </a:lnTo>
                    <a:lnTo>
                      <a:pt x="996" y="624"/>
                    </a:lnTo>
                    <a:lnTo>
                      <a:pt x="1029" y="603"/>
                    </a:lnTo>
                    <a:lnTo>
                      <a:pt x="1020" y="588"/>
                    </a:lnTo>
                    <a:moveTo>
                      <a:pt x="1086" y="548"/>
                    </a:moveTo>
                    <a:lnTo>
                      <a:pt x="1053" y="567"/>
                    </a:lnTo>
                    <a:lnTo>
                      <a:pt x="1062" y="584"/>
                    </a:lnTo>
                    <a:lnTo>
                      <a:pt x="1095" y="565"/>
                    </a:lnTo>
                    <a:lnTo>
                      <a:pt x="1086" y="548"/>
                    </a:lnTo>
                    <a:moveTo>
                      <a:pt x="1150" y="508"/>
                    </a:moveTo>
                    <a:lnTo>
                      <a:pt x="1116" y="529"/>
                    </a:lnTo>
                    <a:lnTo>
                      <a:pt x="1128" y="546"/>
                    </a:lnTo>
                    <a:lnTo>
                      <a:pt x="1159" y="525"/>
                    </a:lnTo>
                    <a:lnTo>
                      <a:pt x="1150" y="508"/>
                    </a:lnTo>
                    <a:moveTo>
                      <a:pt x="1216" y="470"/>
                    </a:moveTo>
                    <a:lnTo>
                      <a:pt x="1183" y="489"/>
                    </a:lnTo>
                    <a:lnTo>
                      <a:pt x="1192" y="506"/>
                    </a:lnTo>
                    <a:lnTo>
                      <a:pt x="1225" y="487"/>
                    </a:lnTo>
                    <a:lnTo>
                      <a:pt x="1216" y="470"/>
                    </a:lnTo>
                    <a:moveTo>
                      <a:pt x="1282" y="430"/>
                    </a:moveTo>
                    <a:lnTo>
                      <a:pt x="1249" y="451"/>
                    </a:lnTo>
                    <a:lnTo>
                      <a:pt x="1258" y="468"/>
                    </a:lnTo>
                    <a:lnTo>
                      <a:pt x="1291" y="447"/>
                    </a:lnTo>
                    <a:lnTo>
                      <a:pt x="1282" y="430"/>
                    </a:lnTo>
                    <a:moveTo>
                      <a:pt x="1348" y="392"/>
                    </a:moveTo>
                    <a:lnTo>
                      <a:pt x="1315" y="411"/>
                    </a:lnTo>
                    <a:lnTo>
                      <a:pt x="1325" y="428"/>
                    </a:lnTo>
                    <a:lnTo>
                      <a:pt x="1358" y="409"/>
                    </a:lnTo>
                    <a:lnTo>
                      <a:pt x="1348" y="392"/>
                    </a:lnTo>
                    <a:moveTo>
                      <a:pt x="1414" y="352"/>
                    </a:moveTo>
                    <a:lnTo>
                      <a:pt x="1381" y="373"/>
                    </a:lnTo>
                    <a:lnTo>
                      <a:pt x="1391" y="387"/>
                    </a:lnTo>
                    <a:lnTo>
                      <a:pt x="1424" y="368"/>
                    </a:lnTo>
                    <a:lnTo>
                      <a:pt x="1414" y="352"/>
                    </a:lnTo>
                    <a:moveTo>
                      <a:pt x="1478" y="314"/>
                    </a:moveTo>
                    <a:lnTo>
                      <a:pt x="1445" y="333"/>
                    </a:lnTo>
                    <a:lnTo>
                      <a:pt x="1457" y="350"/>
                    </a:lnTo>
                    <a:lnTo>
                      <a:pt x="1488" y="331"/>
                    </a:lnTo>
                    <a:lnTo>
                      <a:pt x="1478" y="314"/>
                    </a:lnTo>
                    <a:moveTo>
                      <a:pt x="1544" y="274"/>
                    </a:moveTo>
                    <a:lnTo>
                      <a:pt x="1511" y="295"/>
                    </a:lnTo>
                    <a:lnTo>
                      <a:pt x="1521" y="309"/>
                    </a:lnTo>
                    <a:lnTo>
                      <a:pt x="1554" y="290"/>
                    </a:lnTo>
                    <a:lnTo>
                      <a:pt x="1544" y="274"/>
                    </a:lnTo>
                    <a:moveTo>
                      <a:pt x="1611" y="236"/>
                    </a:moveTo>
                    <a:lnTo>
                      <a:pt x="1578" y="255"/>
                    </a:lnTo>
                    <a:lnTo>
                      <a:pt x="1587" y="272"/>
                    </a:lnTo>
                    <a:lnTo>
                      <a:pt x="1620" y="253"/>
                    </a:lnTo>
                    <a:lnTo>
                      <a:pt x="1611" y="236"/>
                    </a:lnTo>
                    <a:moveTo>
                      <a:pt x="1677" y="196"/>
                    </a:moveTo>
                    <a:lnTo>
                      <a:pt x="1644" y="215"/>
                    </a:lnTo>
                    <a:lnTo>
                      <a:pt x="1653" y="231"/>
                    </a:lnTo>
                    <a:lnTo>
                      <a:pt x="1686" y="212"/>
                    </a:lnTo>
                    <a:lnTo>
                      <a:pt x="1677" y="196"/>
                    </a:lnTo>
                    <a:moveTo>
                      <a:pt x="1743" y="158"/>
                    </a:moveTo>
                    <a:lnTo>
                      <a:pt x="1710" y="177"/>
                    </a:lnTo>
                    <a:lnTo>
                      <a:pt x="1719" y="194"/>
                    </a:lnTo>
                    <a:lnTo>
                      <a:pt x="1752" y="172"/>
                    </a:lnTo>
                    <a:lnTo>
                      <a:pt x="1743" y="158"/>
                    </a:lnTo>
                    <a:moveTo>
                      <a:pt x="1807" y="118"/>
                    </a:moveTo>
                    <a:lnTo>
                      <a:pt x="1774" y="137"/>
                    </a:lnTo>
                    <a:lnTo>
                      <a:pt x="1783" y="153"/>
                    </a:lnTo>
                    <a:lnTo>
                      <a:pt x="1816" y="134"/>
                    </a:lnTo>
                    <a:lnTo>
                      <a:pt x="1807" y="118"/>
                    </a:lnTo>
                    <a:moveTo>
                      <a:pt x="1873" y="80"/>
                    </a:moveTo>
                    <a:lnTo>
                      <a:pt x="1840" y="99"/>
                    </a:lnTo>
                    <a:lnTo>
                      <a:pt x="1849" y="116"/>
                    </a:lnTo>
                    <a:lnTo>
                      <a:pt x="1883" y="94"/>
                    </a:lnTo>
                    <a:lnTo>
                      <a:pt x="1873" y="80"/>
                    </a:lnTo>
                    <a:moveTo>
                      <a:pt x="1939" y="40"/>
                    </a:moveTo>
                    <a:lnTo>
                      <a:pt x="1906" y="59"/>
                    </a:lnTo>
                    <a:lnTo>
                      <a:pt x="1916" y="75"/>
                    </a:lnTo>
                    <a:lnTo>
                      <a:pt x="1949" y="56"/>
                    </a:lnTo>
                    <a:lnTo>
                      <a:pt x="1939" y="40"/>
                    </a:lnTo>
                    <a:moveTo>
                      <a:pt x="2005" y="0"/>
                    </a:moveTo>
                    <a:lnTo>
                      <a:pt x="1972" y="21"/>
                    </a:lnTo>
                    <a:lnTo>
                      <a:pt x="1982" y="37"/>
                    </a:lnTo>
                    <a:lnTo>
                      <a:pt x="2015" y="16"/>
                    </a:lnTo>
                    <a:lnTo>
                      <a:pt x="200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8" name="Freeform 17"/>
              <p:cNvSpPr>
                <a:spLocks noEditPoints="1"/>
              </p:cNvSpPr>
              <p:nvPr/>
            </p:nvSpPr>
            <p:spPr bwMode="auto">
              <a:xfrm>
                <a:off x="4571489" y="3434742"/>
                <a:ext cx="216187" cy="2081212"/>
              </a:xfrm>
              <a:custGeom>
                <a:avLst/>
                <a:gdLst>
                  <a:gd name="T0" fmla="*/ 260 w 260"/>
                  <a:gd name="T1" fmla="*/ 2501 h 2503"/>
                  <a:gd name="T2" fmla="*/ 232 w 260"/>
                  <a:gd name="T3" fmla="*/ 2411 h 2503"/>
                  <a:gd name="T4" fmla="*/ 251 w 260"/>
                  <a:gd name="T5" fmla="*/ 2409 h 2503"/>
                  <a:gd name="T6" fmla="*/ 229 w 260"/>
                  <a:gd name="T7" fmla="*/ 2373 h 2503"/>
                  <a:gd name="T8" fmla="*/ 225 w 260"/>
                  <a:gd name="T9" fmla="*/ 2336 h 2503"/>
                  <a:gd name="T10" fmla="*/ 241 w 260"/>
                  <a:gd name="T11" fmla="*/ 2295 h 2503"/>
                  <a:gd name="T12" fmla="*/ 210 w 260"/>
                  <a:gd name="T13" fmla="*/ 2184 h 2503"/>
                  <a:gd name="T14" fmla="*/ 229 w 260"/>
                  <a:gd name="T15" fmla="*/ 2184 h 2503"/>
                  <a:gd name="T16" fmla="*/ 208 w 260"/>
                  <a:gd name="T17" fmla="*/ 2149 h 2503"/>
                  <a:gd name="T18" fmla="*/ 203 w 260"/>
                  <a:gd name="T19" fmla="*/ 2111 h 2503"/>
                  <a:gd name="T20" fmla="*/ 220 w 260"/>
                  <a:gd name="T21" fmla="*/ 2071 h 2503"/>
                  <a:gd name="T22" fmla="*/ 189 w 260"/>
                  <a:gd name="T23" fmla="*/ 1960 h 2503"/>
                  <a:gd name="T24" fmla="*/ 208 w 260"/>
                  <a:gd name="T25" fmla="*/ 1957 h 2503"/>
                  <a:gd name="T26" fmla="*/ 187 w 260"/>
                  <a:gd name="T27" fmla="*/ 1922 h 2503"/>
                  <a:gd name="T28" fmla="*/ 182 w 260"/>
                  <a:gd name="T29" fmla="*/ 1884 h 2503"/>
                  <a:gd name="T30" fmla="*/ 196 w 260"/>
                  <a:gd name="T31" fmla="*/ 1844 h 2503"/>
                  <a:gd name="T32" fmla="*/ 168 w 260"/>
                  <a:gd name="T33" fmla="*/ 1733 h 2503"/>
                  <a:gd name="T34" fmla="*/ 187 w 260"/>
                  <a:gd name="T35" fmla="*/ 1733 h 2503"/>
                  <a:gd name="T36" fmla="*/ 163 w 260"/>
                  <a:gd name="T37" fmla="*/ 1695 h 2503"/>
                  <a:gd name="T38" fmla="*/ 161 w 260"/>
                  <a:gd name="T39" fmla="*/ 1659 h 2503"/>
                  <a:gd name="T40" fmla="*/ 175 w 260"/>
                  <a:gd name="T41" fmla="*/ 1619 h 2503"/>
                  <a:gd name="T42" fmla="*/ 146 w 260"/>
                  <a:gd name="T43" fmla="*/ 1508 h 2503"/>
                  <a:gd name="T44" fmla="*/ 165 w 260"/>
                  <a:gd name="T45" fmla="*/ 1506 h 2503"/>
                  <a:gd name="T46" fmla="*/ 142 w 260"/>
                  <a:gd name="T47" fmla="*/ 1470 h 2503"/>
                  <a:gd name="T48" fmla="*/ 139 w 260"/>
                  <a:gd name="T49" fmla="*/ 1432 h 2503"/>
                  <a:gd name="T50" fmla="*/ 154 w 260"/>
                  <a:gd name="T51" fmla="*/ 1392 h 2503"/>
                  <a:gd name="T52" fmla="*/ 123 w 260"/>
                  <a:gd name="T53" fmla="*/ 1281 h 2503"/>
                  <a:gd name="T54" fmla="*/ 142 w 260"/>
                  <a:gd name="T55" fmla="*/ 1279 h 2503"/>
                  <a:gd name="T56" fmla="*/ 120 w 260"/>
                  <a:gd name="T57" fmla="*/ 1243 h 2503"/>
                  <a:gd name="T58" fmla="*/ 116 w 260"/>
                  <a:gd name="T59" fmla="*/ 1205 h 2503"/>
                  <a:gd name="T60" fmla="*/ 132 w 260"/>
                  <a:gd name="T61" fmla="*/ 1168 h 2503"/>
                  <a:gd name="T62" fmla="*/ 102 w 260"/>
                  <a:gd name="T63" fmla="*/ 1057 h 2503"/>
                  <a:gd name="T64" fmla="*/ 120 w 260"/>
                  <a:gd name="T65" fmla="*/ 1054 h 2503"/>
                  <a:gd name="T66" fmla="*/ 99 w 260"/>
                  <a:gd name="T67" fmla="*/ 1019 h 2503"/>
                  <a:gd name="T68" fmla="*/ 94 w 260"/>
                  <a:gd name="T69" fmla="*/ 981 h 2503"/>
                  <a:gd name="T70" fmla="*/ 111 w 260"/>
                  <a:gd name="T71" fmla="*/ 941 h 2503"/>
                  <a:gd name="T72" fmla="*/ 80 w 260"/>
                  <a:gd name="T73" fmla="*/ 830 h 2503"/>
                  <a:gd name="T74" fmla="*/ 99 w 260"/>
                  <a:gd name="T75" fmla="*/ 827 h 2503"/>
                  <a:gd name="T76" fmla="*/ 78 w 260"/>
                  <a:gd name="T77" fmla="*/ 792 h 2503"/>
                  <a:gd name="T78" fmla="*/ 73 w 260"/>
                  <a:gd name="T79" fmla="*/ 754 h 2503"/>
                  <a:gd name="T80" fmla="*/ 87 w 260"/>
                  <a:gd name="T81" fmla="*/ 716 h 2503"/>
                  <a:gd name="T82" fmla="*/ 59 w 260"/>
                  <a:gd name="T83" fmla="*/ 605 h 2503"/>
                  <a:gd name="T84" fmla="*/ 78 w 260"/>
                  <a:gd name="T85" fmla="*/ 603 h 2503"/>
                  <a:gd name="T86" fmla="*/ 54 w 260"/>
                  <a:gd name="T87" fmla="*/ 567 h 2503"/>
                  <a:gd name="T88" fmla="*/ 52 w 260"/>
                  <a:gd name="T89" fmla="*/ 529 h 2503"/>
                  <a:gd name="T90" fmla="*/ 66 w 260"/>
                  <a:gd name="T91" fmla="*/ 489 h 2503"/>
                  <a:gd name="T92" fmla="*/ 38 w 260"/>
                  <a:gd name="T93" fmla="*/ 378 h 2503"/>
                  <a:gd name="T94" fmla="*/ 57 w 260"/>
                  <a:gd name="T95" fmla="*/ 376 h 2503"/>
                  <a:gd name="T96" fmla="*/ 33 w 260"/>
                  <a:gd name="T97" fmla="*/ 340 h 2503"/>
                  <a:gd name="T98" fmla="*/ 31 w 260"/>
                  <a:gd name="T99" fmla="*/ 302 h 2503"/>
                  <a:gd name="T100" fmla="*/ 45 w 260"/>
                  <a:gd name="T101" fmla="*/ 262 h 2503"/>
                  <a:gd name="T102" fmla="*/ 16 w 260"/>
                  <a:gd name="T103" fmla="*/ 151 h 2503"/>
                  <a:gd name="T104" fmla="*/ 33 w 260"/>
                  <a:gd name="T105" fmla="*/ 151 h 2503"/>
                  <a:gd name="T106" fmla="*/ 12 w 260"/>
                  <a:gd name="T107" fmla="*/ 116 h 2503"/>
                  <a:gd name="T108" fmla="*/ 7 w 260"/>
                  <a:gd name="T109" fmla="*/ 78 h 2503"/>
                  <a:gd name="T110" fmla="*/ 24 w 260"/>
                  <a:gd name="T111" fmla="*/ 38 h 2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60" h="2503">
                    <a:moveTo>
                      <a:pt x="239" y="2487"/>
                    </a:moveTo>
                    <a:lnTo>
                      <a:pt x="241" y="2503"/>
                    </a:lnTo>
                    <a:lnTo>
                      <a:pt x="260" y="2501"/>
                    </a:lnTo>
                    <a:lnTo>
                      <a:pt x="258" y="2485"/>
                    </a:lnTo>
                    <a:lnTo>
                      <a:pt x="239" y="2487"/>
                    </a:lnTo>
                    <a:close/>
                    <a:moveTo>
                      <a:pt x="232" y="2411"/>
                    </a:moveTo>
                    <a:lnTo>
                      <a:pt x="236" y="2449"/>
                    </a:lnTo>
                    <a:lnTo>
                      <a:pt x="255" y="2447"/>
                    </a:lnTo>
                    <a:lnTo>
                      <a:pt x="251" y="2409"/>
                    </a:lnTo>
                    <a:lnTo>
                      <a:pt x="232" y="2411"/>
                    </a:lnTo>
                    <a:close/>
                    <a:moveTo>
                      <a:pt x="225" y="2336"/>
                    </a:moveTo>
                    <a:lnTo>
                      <a:pt x="229" y="2373"/>
                    </a:lnTo>
                    <a:lnTo>
                      <a:pt x="248" y="2371"/>
                    </a:lnTo>
                    <a:lnTo>
                      <a:pt x="243" y="2333"/>
                    </a:lnTo>
                    <a:lnTo>
                      <a:pt x="225" y="2336"/>
                    </a:lnTo>
                    <a:close/>
                    <a:moveTo>
                      <a:pt x="217" y="2260"/>
                    </a:moveTo>
                    <a:lnTo>
                      <a:pt x="222" y="2298"/>
                    </a:lnTo>
                    <a:lnTo>
                      <a:pt x="241" y="2295"/>
                    </a:lnTo>
                    <a:lnTo>
                      <a:pt x="236" y="2260"/>
                    </a:lnTo>
                    <a:lnTo>
                      <a:pt x="217" y="2260"/>
                    </a:lnTo>
                    <a:close/>
                    <a:moveTo>
                      <a:pt x="210" y="2184"/>
                    </a:moveTo>
                    <a:lnTo>
                      <a:pt x="215" y="2222"/>
                    </a:lnTo>
                    <a:lnTo>
                      <a:pt x="234" y="2222"/>
                    </a:lnTo>
                    <a:lnTo>
                      <a:pt x="229" y="2184"/>
                    </a:lnTo>
                    <a:lnTo>
                      <a:pt x="210" y="2184"/>
                    </a:lnTo>
                    <a:close/>
                    <a:moveTo>
                      <a:pt x="203" y="2111"/>
                    </a:moveTo>
                    <a:lnTo>
                      <a:pt x="208" y="2149"/>
                    </a:lnTo>
                    <a:lnTo>
                      <a:pt x="227" y="2146"/>
                    </a:lnTo>
                    <a:lnTo>
                      <a:pt x="222" y="2109"/>
                    </a:lnTo>
                    <a:lnTo>
                      <a:pt x="203" y="2111"/>
                    </a:lnTo>
                    <a:close/>
                    <a:moveTo>
                      <a:pt x="196" y="2035"/>
                    </a:moveTo>
                    <a:lnTo>
                      <a:pt x="201" y="2073"/>
                    </a:lnTo>
                    <a:lnTo>
                      <a:pt x="220" y="2071"/>
                    </a:lnTo>
                    <a:lnTo>
                      <a:pt x="215" y="2033"/>
                    </a:lnTo>
                    <a:lnTo>
                      <a:pt x="196" y="2035"/>
                    </a:lnTo>
                    <a:close/>
                    <a:moveTo>
                      <a:pt x="189" y="1960"/>
                    </a:moveTo>
                    <a:lnTo>
                      <a:pt x="194" y="1997"/>
                    </a:lnTo>
                    <a:lnTo>
                      <a:pt x="213" y="1995"/>
                    </a:lnTo>
                    <a:lnTo>
                      <a:pt x="208" y="1957"/>
                    </a:lnTo>
                    <a:lnTo>
                      <a:pt x="189" y="1960"/>
                    </a:lnTo>
                    <a:close/>
                    <a:moveTo>
                      <a:pt x="182" y="1884"/>
                    </a:moveTo>
                    <a:lnTo>
                      <a:pt x="187" y="1922"/>
                    </a:lnTo>
                    <a:lnTo>
                      <a:pt x="203" y="1919"/>
                    </a:lnTo>
                    <a:lnTo>
                      <a:pt x="201" y="1882"/>
                    </a:lnTo>
                    <a:lnTo>
                      <a:pt x="182" y="1884"/>
                    </a:lnTo>
                    <a:close/>
                    <a:moveTo>
                      <a:pt x="175" y="1808"/>
                    </a:moveTo>
                    <a:lnTo>
                      <a:pt x="177" y="1846"/>
                    </a:lnTo>
                    <a:lnTo>
                      <a:pt x="196" y="1844"/>
                    </a:lnTo>
                    <a:lnTo>
                      <a:pt x="194" y="1806"/>
                    </a:lnTo>
                    <a:lnTo>
                      <a:pt x="175" y="1808"/>
                    </a:lnTo>
                    <a:close/>
                    <a:moveTo>
                      <a:pt x="168" y="1733"/>
                    </a:moveTo>
                    <a:lnTo>
                      <a:pt x="170" y="1771"/>
                    </a:lnTo>
                    <a:lnTo>
                      <a:pt x="189" y="1771"/>
                    </a:lnTo>
                    <a:lnTo>
                      <a:pt x="187" y="1733"/>
                    </a:lnTo>
                    <a:lnTo>
                      <a:pt x="168" y="1733"/>
                    </a:lnTo>
                    <a:close/>
                    <a:moveTo>
                      <a:pt x="161" y="1659"/>
                    </a:moveTo>
                    <a:lnTo>
                      <a:pt x="163" y="1695"/>
                    </a:lnTo>
                    <a:lnTo>
                      <a:pt x="182" y="1695"/>
                    </a:lnTo>
                    <a:lnTo>
                      <a:pt x="180" y="1657"/>
                    </a:lnTo>
                    <a:lnTo>
                      <a:pt x="161" y="1659"/>
                    </a:lnTo>
                    <a:close/>
                    <a:moveTo>
                      <a:pt x="154" y="1584"/>
                    </a:moveTo>
                    <a:lnTo>
                      <a:pt x="156" y="1622"/>
                    </a:lnTo>
                    <a:lnTo>
                      <a:pt x="175" y="1619"/>
                    </a:lnTo>
                    <a:lnTo>
                      <a:pt x="173" y="1581"/>
                    </a:lnTo>
                    <a:lnTo>
                      <a:pt x="154" y="1584"/>
                    </a:lnTo>
                    <a:close/>
                    <a:moveTo>
                      <a:pt x="146" y="1508"/>
                    </a:moveTo>
                    <a:lnTo>
                      <a:pt x="149" y="1546"/>
                    </a:lnTo>
                    <a:lnTo>
                      <a:pt x="168" y="1544"/>
                    </a:lnTo>
                    <a:lnTo>
                      <a:pt x="165" y="1506"/>
                    </a:lnTo>
                    <a:lnTo>
                      <a:pt x="146" y="1508"/>
                    </a:lnTo>
                    <a:close/>
                    <a:moveTo>
                      <a:pt x="139" y="1432"/>
                    </a:moveTo>
                    <a:lnTo>
                      <a:pt x="142" y="1470"/>
                    </a:lnTo>
                    <a:lnTo>
                      <a:pt x="161" y="1468"/>
                    </a:lnTo>
                    <a:lnTo>
                      <a:pt x="158" y="1430"/>
                    </a:lnTo>
                    <a:lnTo>
                      <a:pt x="139" y="1432"/>
                    </a:lnTo>
                    <a:close/>
                    <a:moveTo>
                      <a:pt x="132" y="1357"/>
                    </a:moveTo>
                    <a:lnTo>
                      <a:pt x="135" y="1395"/>
                    </a:lnTo>
                    <a:lnTo>
                      <a:pt x="154" y="1392"/>
                    </a:lnTo>
                    <a:lnTo>
                      <a:pt x="149" y="1354"/>
                    </a:lnTo>
                    <a:lnTo>
                      <a:pt x="132" y="1357"/>
                    </a:lnTo>
                    <a:close/>
                    <a:moveTo>
                      <a:pt x="123" y="1281"/>
                    </a:moveTo>
                    <a:lnTo>
                      <a:pt x="128" y="1319"/>
                    </a:lnTo>
                    <a:lnTo>
                      <a:pt x="146" y="1317"/>
                    </a:lnTo>
                    <a:lnTo>
                      <a:pt x="142" y="1279"/>
                    </a:lnTo>
                    <a:lnTo>
                      <a:pt x="123" y="1281"/>
                    </a:lnTo>
                    <a:close/>
                    <a:moveTo>
                      <a:pt x="116" y="1205"/>
                    </a:moveTo>
                    <a:lnTo>
                      <a:pt x="120" y="1243"/>
                    </a:lnTo>
                    <a:lnTo>
                      <a:pt x="139" y="1243"/>
                    </a:lnTo>
                    <a:lnTo>
                      <a:pt x="135" y="1205"/>
                    </a:lnTo>
                    <a:lnTo>
                      <a:pt x="116" y="1205"/>
                    </a:lnTo>
                    <a:close/>
                    <a:moveTo>
                      <a:pt x="109" y="1132"/>
                    </a:moveTo>
                    <a:lnTo>
                      <a:pt x="113" y="1168"/>
                    </a:lnTo>
                    <a:lnTo>
                      <a:pt x="132" y="1168"/>
                    </a:lnTo>
                    <a:lnTo>
                      <a:pt x="128" y="1130"/>
                    </a:lnTo>
                    <a:lnTo>
                      <a:pt x="109" y="1132"/>
                    </a:lnTo>
                    <a:close/>
                    <a:moveTo>
                      <a:pt x="102" y="1057"/>
                    </a:moveTo>
                    <a:lnTo>
                      <a:pt x="106" y="1094"/>
                    </a:lnTo>
                    <a:lnTo>
                      <a:pt x="125" y="1092"/>
                    </a:lnTo>
                    <a:lnTo>
                      <a:pt x="120" y="1054"/>
                    </a:lnTo>
                    <a:lnTo>
                      <a:pt x="102" y="1057"/>
                    </a:lnTo>
                    <a:close/>
                    <a:moveTo>
                      <a:pt x="94" y="981"/>
                    </a:moveTo>
                    <a:lnTo>
                      <a:pt x="99" y="1019"/>
                    </a:lnTo>
                    <a:lnTo>
                      <a:pt x="118" y="1016"/>
                    </a:lnTo>
                    <a:lnTo>
                      <a:pt x="113" y="979"/>
                    </a:lnTo>
                    <a:lnTo>
                      <a:pt x="94" y="981"/>
                    </a:lnTo>
                    <a:close/>
                    <a:moveTo>
                      <a:pt x="87" y="905"/>
                    </a:moveTo>
                    <a:lnTo>
                      <a:pt x="92" y="943"/>
                    </a:lnTo>
                    <a:lnTo>
                      <a:pt x="111" y="941"/>
                    </a:lnTo>
                    <a:lnTo>
                      <a:pt x="106" y="903"/>
                    </a:lnTo>
                    <a:lnTo>
                      <a:pt x="87" y="905"/>
                    </a:lnTo>
                    <a:close/>
                    <a:moveTo>
                      <a:pt x="80" y="830"/>
                    </a:moveTo>
                    <a:lnTo>
                      <a:pt x="85" y="867"/>
                    </a:lnTo>
                    <a:lnTo>
                      <a:pt x="104" y="865"/>
                    </a:lnTo>
                    <a:lnTo>
                      <a:pt x="99" y="827"/>
                    </a:lnTo>
                    <a:lnTo>
                      <a:pt x="80" y="830"/>
                    </a:lnTo>
                    <a:close/>
                    <a:moveTo>
                      <a:pt x="73" y="754"/>
                    </a:moveTo>
                    <a:lnTo>
                      <a:pt x="78" y="792"/>
                    </a:lnTo>
                    <a:lnTo>
                      <a:pt x="97" y="789"/>
                    </a:lnTo>
                    <a:lnTo>
                      <a:pt x="92" y="754"/>
                    </a:lnTo>
                    <a:lnTo>
                      <a:pt x="73" y="754"/>
                    </a:lnTo>
                    <a:close/>
                    <a:moveTo>
                      <a:pt x="66" y="678"/>
                    </a:moveTo>
                    <a:lnTo>
                      <a:pt x="68" y="716"/>
                    </a:lnTo>
                    <a:lnTo>
                      <a:pt x="87" y="716"/>
                    </a:lnTo>
                    <a:lnTo>
                      <a:pt x="85" y="678"/>
                    </a:lnTo>
                    <a:lnTo>
                      <a:pt x="66" y="678"/>
                    </a:lnTo>
                    <a:close/>
                    <a:moveTo>
                      <a:pt x="59" y="605"/>
                    </a:moveTo>
                    <a:lnTo>
                      <a:pt x="61" y="640"/>
                    </a:lnTo>
                    <a:lnTo>
                      <a:pt x="80" y="640"/>
                    </a:lnTo>
                    <a:lnTo>
                      <a:pt x="78" y="603"/>
                    </a:lnTo>
                    <a:lnTo>
                      <a:pt x="59" y="605"/>
                    </a:lnTo>
                    <a:close/>
                    <a:moveTo>
                      <a:pt x="52" y="529"/>
                    </a:moveTo>
                    <a:lnTo>
                      <a:pt x="54" y="567"/>
                    </a:lnTo>
                    <a:lnTo>
                      <a:pt x="73" y="565"/>
                    </a:lnTo>
                    <a:lnTo>
                      <a:pt x="71" y="527"/>
                    </a:lnTo>
                    <a:lnTo>
                      <a:pt x="52" y="529"/>
                    </a:lnTo>
                    <a:close/>
                    <a:moveTo>
                      <a:pt x="45" y="454"/>
                    </a:moveTo>
                    <a:lnTo>
                      <a:pt x="47" y="491"/>
                    </a:lnTo>
                    <a:lnTo>
                      <a:pt x="66" y="489"/>
                    </a:lnTo>
                    <a:lnTo>
                      <a:pt x="64" y="451"/>
                    </a:lnTo>
                    <a:lnTo>
                      <a:pt x="45" y="454"/>
                    </a:lnTo>
                    <a:close/>
                    <a:moveTo>
                      <a:pt x="38" y="378"/>
                    </a:moveTo>
                    <a:lnTo>
                      <a:pt x="40" y="416"/>
                    </a:lnTo>
                    <a:lnTo>
                      <a:pt x="59" y="413"/>
                    </a:lnTo>
                    <a:lnTo>
                      <a:pt x="57" y="376"/>
                    </a:lnTo>
                    <a:lnTo>
                      <a:pt x="38" y="378"/>
                    </a:lnTo>
                    <a:close/>
                    <a:moveTo>
                      <a:pt x="31" y="302"/>
                    </a:moveTo>
                    <a:lnTo>
                      <a:pt x="33" y="340"/>
                    </a:lnTo>
                    <a:lnTo>
                      <a:pt x="52" y="338"/>
                    </a:lnTo>
                    <a:lnTo>
                      <a:pt x="50" y="300"/>
                    </a:lnTo>
                    <a:lnTo>
                      <a:pt x="31" y="302"/>
                    </a:lnTo>
                    <a:close/>
                    <a:moveTo>
                      <a:pt x="24" y="227"/>
                    </a:moveTo>
                    <a:lnTo>
                      <a:pt x="26" y="265"/>
                    </a:lnTo>
                    <a:lnTo>
                      <a:pt x="45" y="262"/>
                    </a:lnTo>
                    <a:lnTo>
                      <a:pt x="42" y="227"/>
                    </a:lnTo>
                    <a:lnTo>
                      <a:pt x="24" y="227"/>
                    </a:lnTo>
                    <a:close/>
                    <a:moveTo>
                      <a:pt x="16" y="151"/>
                    </a:moveTo>
                    <a:lnTo>
                      <a:pt x="19" y="189"/>
                    </a:lnTo>
                    <a:lnTo>
                      <a:pt x="38" y="189"/>
                    </a:lnTo>
                    <a:lnTo>
                      <a:pt x="33" y="151"/>
                    </a:lnTo>
                    <a:lnTo>
                      <a:pt x="16" y="151"/>
                    </a:lnTo>
                    <a:close/>
                    <a:moveTo>
                      <a:pt x="7" y="78"/>
                    </a:moveTo>
                    <a:lnTo>
                      <a:pt x="12" y="116"/>
                    </a:lnTo>
                    <a:lnTo>
                      <a:pt x="31" y="113"/>
                    </a:lnTo>
                    <a:lnTo>
                      <a:pt x="26" y="75"/>
                    </a:lnTo>
                    <a:lnTo>
                      <a:pt x="7" y="78"/>
                    </a:lnTo>
                    <a:close/>
                    <a:moveTo>
                      <a:pt x="0" y="2"/>
                    </a:moveTo>
                    <a:lnTo>
                      <a:pt x="5" y="40"/>
                    </a:lnTo>
                    <a:lnTo>
                      <a:pt x="24" y="38"/>
                    </a:lnTo>
                    <a:lnTo>
                      <a:pt x="19" y="0"/>
                    </a:lnTo>
                    <a:lnTo>
                      <a:pt x="0" y="2"/>
                    </a:lnTo>
                    <a:close/>
                  </a:path>
                </a:pathLst>
              </a:custGeom>
              <a:solidFill>
                <a:schemeClr val="tx2"/>
              </a:solidFill>
              <a:ln>
                <a:noFill/>
              </a:ln>
            </p:spPr>
            <p:txBody>
              <a:bodyPr vert="horz" wrap="square" lIns="68580" tIns="34290" rIns="68580" bIns="34290" numCol="1" anchor="t" anchorCtr="0" compatLnSpc="1">
                <a:prstTxWarp prst="textNoShape">
                  <a:avLst/>
                </a:prstTxWarp>
              </a:bodyPr>
              <a:lstStyle/>
              <a:p>
                <a:endParaRPr lang="en-US"/>
              </a:p>
            </p:txBody>
          </p:sp>
          <p:sp>
            <p:nvSpPr>
              <p:cNvPr id="19" name="Freeform 18"/>
              <p:cNvSpPr>
                <a:spLocks noEditPoints="1"/>
              </p:cNvSpPr>
              <p:nvPr/>
            </p:nvSpPr>
            <p:spPr bwMode="auto">
              <a:xfrm>
                <a:off x="5283242" y="3593557"/>
                <a:ext cx="1250557" cy="888860"/>
              </a:xfrm>
              <a:custGeom>
                <a:avLst/>
                <a:gdLst>
                  <a:gd name="T0" fmla="*/ 12 w 1504"/>
                  <a:gd name="T1" fmla="*/ 0 h 1069"/>
                  <a:gd name="T2" fmla="*/ 9 w 1504"/>
                  <a:gd name="T3" fmla="*/ 21 h 1069"/>
                  <a:gd name="T4" fmla="*/ 80 w 1504"/>
                  <a:gd name="T5" fmla="*/ 50 h 1069"/>
                  <a:gd name="T6" fmla="*/ 40 w 1504"/>
                  <a:gd name="T7" fmla="*/ 43 h 1069"/>
                  <a:gd name="T8" fmla="*/ 80 w 1504"/>
                  <a:gd name="T9" fmla="*/ 50 h 1069"/>
                  <a:gd name="T10" fmla="*/ 111 w 1504"/>
                  <a:gd name="T11" fmla="*/ 71 h 1069"/>
                  <a:gd name="T12" fmla="*/ 132 w 1504"/>
                  <a:gd name="T13" fmla="*/ 109 h 1069"/>
                  <a:gd name="T14" fmla="*/ 206 w 1504"/>
                  <a:gd name="T15" fmla="*/ 137 h 1069"/>
                  <a:gd name="T16" fmla="*/ 163 w 1504"/>
                  <a:gd name="T17" fmla="*/ 130 h 1069"/>
                  <a:gd name="T18" fmla="*/ 206 w 1504"/>
                  <a:gd name="T19" fmla="*/ 137 h 1069"/>
                  <a:gd name="T20" fmla="*/ 236 w 1504"/>
                  <a:gd name="T21" fmla="*/ 159 h 1069"/>
                  <a:gd name="T22" fmla="*/ 255 w 1504"/>
                  <a:gd name="T23" fmla="*/ 196 h 1069"/>
                  <a:gd name="T24" fmla="*/ 328 w 1504"/>
                  <a:gd name="T25" fmla="*/ 225 h 1069"/>
                  <a:gd name="T26" fmla="*/ 286 w 1504"/>
                  <a:gd name="T27" fmla="*/ 218 h 1069"/>
                  <a:gd name="T28" fmla="*/ 328 w 1504"/>
                  <a:gd name="T29" fmla="*/ 225 h 1069"/>
                  <a:gd name="T30" fmla="*/ 359 w 1504"/>
                  <a:gd name="T31" fmla="*/ 246 h 1069"/>
                  <a:gd name="T32" fmla="*/ 380 w 1504"/>
                  <a:gd name="T33" fmla="*/ 284 h 1069"/>
                  <a:gd name="T34" fmla="*/ 451 w 1504"/>
                  <a:gd name="T35" fmla="*/ 312 h 1069"/>
                  <a:gd name="T36" fmla="*/ 411 w 1504"/>
                  <a:gd name="T37" fmla="*/ 305 h 1069"/>
                  <a:gd name="T38" fmla="*/ 451 w 1504"/>
                  <a:gd name="T39" fmla="*/ 312 h 1069"/>
                  <a:gd name="T40" fmla="*/ 482 w 1504"/>
                  <a:gd name="T41" fmla="*/ 334 h 1069"/>
                  <a:gd name="T42" fmla="*/ 503 w 1504"/>
                  <a:gd name="T43" fmla="*/ 371 h 1069"/>
                  <a:gd name="T44" fmla="*/ 577 w 1504"/>
                  <a:gd name="T45" fmla="*/ 400 h 1069"/>
                  <a:gd name="T46" fmla="*/ 534 w 1504"/>
                  <a:gd name="T47" fmla="*/ 393 h 1069"/>
                  <a:gd name="T48" fmla="*/ 577 w 1504"/>
                  <a:gd name="T49" fmla="*/ 400 h 1069"/>
                  <a:gd name="T50" fmla="*/ 607 w 1504"/>
                  <a:gd name="T51" fmla="*/ 421 h 1069"/>
                  <a:gd name="T52" fmla="*/ 626 w 1504"/>
                  <a:gd name="T53" fmla="*/ 459 h 1069"/>
                  <a:gd name="T54" fmla="*/ 700 w 1504"/>
                  <a:gd name="T55" fmla="*/ 485 h 1069"/>
                  <a:gd name="T56" fmla="*/ 657 w 1504"/>
                  <a:gd name="T57" fmla="*/ 480 h 1069"/>
                  <a:gd name="T58" fmla="*/ 700 w 1504"/>
                  <a:gd name="T59" fmla="*/ 485 h 1069"/>
                  <a:gd name="T60" fmla="*/ 730 w 1504"/>
                  <a:gd name="T61" fmla="*/ 509 h 1069"/>
                  <a:gd name="T62" fmla="*/ 749 w 1504"/>
                  <a:gd name="T63" fmla="*/ 544 h 1069"/>
                  <a:gd name="T64" fmla="*/ 823 w 1504"/>
                  <a:gd name="T65" fmla="*/ 572 h 1069"/>
                  <a:gd name="T66" fmla="*/ 780 w 1504"/>
                  <a:gd name="T67" fmla="*/ 568 h 1069"/>
                  <a:gd name="T68" fmla="*/ 823 w 1504"/>
                  <a:gd name="T69" fmla="*/ 572 h 1069"/>
                  <a:gd name="T70" fmla="*/ 853 w 1504"/>
                  <a:gd name="T71" fmla="*/ 596 h 1069"/>
                  <a:gd name="T72" fmla="*/ 875 w 1504"/>
                  <a:gd name="T73" fmla="*/ 631 h 1069"/>
                  <a:gd name="T74" fmla="*/ 946 w 1504"/>
                  <a:gd name="T75" fmla="*/ 660 h 1069"/>
                  <a:gd name="T76" fmla="*/ 905 w 1504"/>
                  <a:gd name="T77" fmla="*/ 655 h 1069"/>
                  <a:gd name="T78" fmla="*/ 946 w 1504"/>
                  <a:gd name="T79" fmla="*/ 660 h 1069"/>
                  <a:gd name="T80" fmla="*/ 979 w 1504"/>
                  <a:gd name="T81" fmla="*/ 681 h 1069"/>
                  <a:gd name="T82" fmla="*/ 998 w 1504"/>
                  <a:gd name="T83" fmla="*/ 719 h 1069"/>
                  <a:gd name="T84" fmla="*/ 1071 w 1504"/>
                  <a:gd name="T85" fmla="*/ 747 h 1069"/>
                  <a:gd name="T86" fmla="*/ 1028 w 1504"/>
                  <a:gd name="T87" fmla="*/ 740 h 1069"/>
                  <a:gd name="T88" fmla="*/ 1071 w 1504"/>
                  <a:gd name="T89" fmla="*/ 747 h 1069"/>
                  <a:gd name="T90" fmla="*/ 1102 w 1504"/>
                  <a:gd name="T91" fmla="*/ 769 h 1069"/>
                  <a:gd name="T92" fmla="*/ 1121 w 1504"/>
                  <a:gd name="T93" fmla="*/ 806 h 1069"/>
                  <a:gd name="T94" fmla="*/ 1194 w 1504"/>
                  <a:gd name="T95" fmla="*/ 835 h 1069"/>
                  <a:gd name="T96" fmla="*/ 1151 w 1504"/>
                  <a:gd name="T97" fmla="*/ 828 h 1069"/>
                  <a:gd name="T98" fmla="*/ 1194 w 1504"/>
                  <a:gd name="T99" fmla="*/ 835 h 1069"/>
                  <a:gd name="T100" fmla="*/ 1225 w 1504"/>
                  <a:gd name="T101" fmla="*/ 856 h 1069"/>
                  <a:gd name="T102" fmla="*/ 1246 w 1504"/>
                  <a:gd name="T103" fmla="*/ 894 h 1069"/>
                  <a:gd name="T104" fmla="*/ 1317 w 1504"/>
                  <a:gd name="T105" fmla="*/ 922 h 1069"/>
                  <a:gd name="T106" fmla="*/ 1277 w 1504"/>
                  <a:gd name="T107" fmla="*/ 915 h 1069"/>
                  <a:gd name="T108" fmla="*/ 1317 w 1504"/>
                  <a:gd name="T109" fmla="*/ 922 h 1069"/>
                  <a:gd name="T110" fmla="*/ 1348 w 1504"/>
                  <a:gd name="T111" fmla="*/ 944 h 1069"/>
                  <a:gd name="T112" fmla="*/ 1369 w 1504"/>
                  <a:gd name="T113" fmla="*/ 981 h 1069"/>
                  <a:gd name="T114" fmla="*/ 1442 w 1504"/>
                  <a:gd name="T115" fmla="*/ 1010 h 1069"/>
                  <a:gd name="T116" fmla="*/ 1400 w 1504"/>
                  <a:gd name="T117" fmla="*/ 1003 h 1069"/>
                  <a:gd name="T118" fmla="*/ 1442 w 1504"/>
                  <a:gd name="T119" fmla="*/ 1010 h 1069"/>
                  <a:gd name="T120" fmla="*/ 1473 w 1504"/>
                  <a:gd name="T121" fmla="*/ 1031 h 1069"/>
                  <a:gd name="T122" fmla="*/ 1492 w 1504"/>
                  <a:gd name="T123" fmla="*/ 1069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04" h="1069">
                    <a:moveTo>
                      <a:pt x="19" y="7"/>
                    </a:moveTo>
                    <a:lnTo>
                      <a:pt x="12" y="0"/>
                    </a:lnTo>
                    <a:lnTo>
                      <a:pt x="0" y="17"/>
                    </a:lnTo>
                    <a:lnTo>
                      <a:pt x="9" y="21"/>
                    </a:lnTo>
                    <a:lnTo>
                      <a:pt x="19" y="7"/>
                    </a:lnTo>
                    <a:close/>
                    <a:moveTo>
                      <a:pt x="80" y="50"/>
                    </a:moveTo>
                    <a:lnTo>
                      <a:pt x="49" y="29"/>
                    </a:lnTo>
                    <a:lnTo>
                      <a:pt x="40" y="43"/>
                    </a:lnTo>
                    <a:lnTo>
                      <a:pt x="71" y="66"/>
                    </a:lnTo>
                    <a:lnTo>
                      <a:pt x="80" y="50"/>
                    </a:lnTo>
                    <a:close/>
                    <a:moveTo>
                      <a:pt x="144" y="92"/>
                    </a:moveTo>
                    <a:lnTo>
                      <a:pt x="111" y="71"/>
                    </a:lnTo>
                    <a:lnTo>
                      <a:pt x="101" y="88"/>
                    </a:lnTo>
                    <a:lnTo>
                      <a:pt x="132" y="109"/>
                    </a:lnTo>
                    <a:lnTo>
                      <a:pt x="144" y="92"/>
                    </a:lnTo>
                    <a:close/>
                    <a:moveTo>
                      <a:pt x="206" y="137"/>
                    </a:moveTo>
                    <a:lnTo>
                      <a:pt x="175" y="116"/>
                    </a:lnTo>
                    <a:lnTo>
                      <a:pt x="163" y="130"/>
                    </a:lnTo>
                    <a:lnTo>
                      <a:pt x="194" y="152"/>
                    </a:lnTo>
                    <a:lnTo>
                      <a:pt x="206" y="137"/>
                    </a:lnTo>
                    <a:close/>
                    <a:moveTo>
                      <a:pt x="267" y="180"/>
                    </a:moveTo>
                    <a:lnTo>
                      <a:pt x="236" y="159"/>
                    </a:lnTo>
                    <a:lnTo>
                      <a:pt x="224" y="175"/>
                    </a:lnTo>
                    <a:lnTo>
                      <a:pt x="255" y="196"/>
                    </a:lnTo>
                    <a:lnTo>
                      <a:pt x="267" y="180"/>
                    </a:lnTo>
                    <a:close/>
                    <a:moveTo>
                      <a:pt x="328" y="225"/>
                    </a:moveTo>
                    <a:lnTo>
                      <a:pt x="298" y="204"/>
                    </a:lnTo>
                    <a:lnTo>
                      <a:pt x="286" y="218"/>
                    </a:lnTo>
                    <a:lnTo>
                      <a:pt x="317" y="239"/>
                    </a:lnTo>
                    <a:lnTo>
                      <a:pt x="328" y="225"/>
                    </a:lnTo>
                    <a:close/>
                    <a:moveTo>
                      <a:pt x="390" y="267"/>
                    </a:moveTo>
                    <a:lnTo>
                      <a:pt x="359" y="246"/>
                    </a:lnTo>
                    <a:lnTo>
                      <a:pt x="347" y="263"/>
                    </a:lnTo>
                    <a:lnTo>
                      <a:pt x="380" y="284"/>
                    </a:lnTo>
                    <a:lnTo>
                      <a:pt x="390" y="267"/>
                    </a:lnTo>
                    <a:close/>
                    <a:moveTo>
                      <a:pt x="451" y="312"/>
                    </a:moveTo>
                    <a:lnTo>
                      <a:pt x="421" y="289"/>
                    </a:lnTo>
                    <a:lnTo>
                      <a:pt x="411" y="305"/>
                    </a:lnTo>
                    <a:lnTo>
                      <a:pt x="442" y="326"/>
                    </a:lnTo>
                    <a:lnTo>
                      <a:pt x="451" y="312"/>
                    </a:lnTo>
                    <a:close/>
                    <a:moveTo>
                      <a:pt x="513" y="355"/>
                    </a:moveTo>
                    <a:lnTo>
                      <a:pt x="482" y="334"/>
                    </a:lnTo>
                    <a:lnTo>
                      <a:pt x="473" y="348"/>
                    </a:lnTo>
                    <a:lnTo>
                      <a:pt x="503" y="371"/>
                    </a:lnTo>
                    <a:lnTo>
                      <a:pt x="513" y="355"/>
                    </a:lnTo>
                    <a:close/>
                    <a:moveTo>
                      <a:pt x="577" y="400"/>
                    </a:moveTo>
                    <a:lnTo>
                      <a:pt x="544" y="376"/>
                    </a:lnTo>
                    <a:lnTo>
                      <a:pt x="534" y="393"/>
                    </a:lnTo>
                    <a:lnTo>
                      <a:pt x="565" y="414"/>
                    </a:lnTo>
                    <a:lnTo>
                      <a:pt x="577" y="400"/>
                    </a:lnTo>
                    <a:close/>
                    <a:moveTo>
                      <a:pt x="638" y="442"/>
                    </a:moveTo>
                    <a:lnTo>
                      <a:pt x="607" y="421"/>
                    </a:lnTo>
                    <a:lnTo>
                      <a:pt x="596" y="435"/>
                    </a:lnTo>
                    <a:lnTo>
                      <a:pt x="626" y="459"/>
                    </a:lnTo>
                    <a:lnTo>
                      <a:pt x="638" y="442"/>
                    </a:lnTo>
                    <a:close/>
                    <a:moveTo>
                      <a:pt x="700" y="485"/>
                    </a:moveTo>
                    <a:lnTo>
                      <a:pt x="669" y="464"/>
                    </a:lnTo>
                    <a:lnTo>
                      <a:pt x="657" y="480"/>
                    </a:lnTo>
                    <a:lnTo>
                      <a:pt x="688" y="501"/>
                    </a:lnTo>
                    <a:lnTo>
                      <a:pt x="700" y="485"/>
                    </a:lnTo>
                    <a:close/>
                    <a:moveTo>
                      <a:pt x="761" y="530"/>
                    </a:moveTo>
                    <a:lnTo>
                      <a:pt x="730" y="509"/>
                    </a:lnTo>
                    <a:lnTo>
                      <a:pt x="719" y="523"/>
                    </a:lnTo>
                    <a:lnTo>
                      <a:pt x="749" y="544"/>
                    </a:lnTo>
                    <a:lnTo>
                      <a:pt x="761" y="530"/>
                    </a:lnTo>
                    <a:close/>
                    <a:moveTo>
                      <a:pt x="823" y="572"/>
                    </a:moveTo>
                    <a:lnTo>
                      <a:pt x="792" y="551"/>
                    </a:lnTo>
                    <a:lnTo>
                      <a:pt x="780" y="568"/>
                    </a:lnTo>
                    <a:lnTo>
                      <a:pt x="813" y="589"/>
                    </a:lnTo>
                    <a:lnTo>
                      <a:pt x="823" y="572"/>
                    </a:lnTo>
                    <a:close/>
                    <a:moveTo>
                      <a:pt x="884" y="617"/>
                    </a:moveTo>
                    <a:lnTo>
                      <a:pt x="853" y="596"/>
                    </a:lnTo>
                    <a:lnTo>
                      <a:pt x="844" y="610"/>
                    </a:lnTo>
                    <a:lnTo>
                      <a:pt x="875" y="631"/>
                    </a:lnTo>
                    <a:lnTo>
                      <a:pt x="884" y="617"/>
                    </a:lnTo>
                    <a:close/>
                    <a:moveTo>
                      <a:pt x="946" y="660"/>
                    </a:moveTo>
                    <a:lnTo>
                      <a:pt x="915" y="639"/>
                    </a:lnTo>
                    <a:lnTo>
                      <a:pt x="905" y="655"/>
                    </a:lnTo>
                    <a:lnTo>
                      <a:pt x="936" y="676"/>
                    </a:lnTo>
                    <a:lnTo>
                      <a:pt x="946" y="660"/>
                    </a:lnTo>
                    <a:close/>
                    <a:moveTo>
                      <a:pt x="1009" y="705"/>
                    </a:moveTo>
                    <a:lnTo>
                      <a:pt x="979" y="681"/>
                    </a:lnTo>
                    <a:lnTo>
                      <a:pt x="967" y="698"/>
                    </a:lnTo>
                    <a:lnTo>
                      <a:pt x="998" y="719"/>
                    </a:lnTo>
                    <a:lnTo>
                      <a:pt x="1009" y="705"/>
                    </a:lnTo>
                    <a:close/>
                    <a:moveTo>
                      <a:pt x="1071" y="747"/>
                    </a:moveTo>
                    <a:lnTo>
                      <a:pt x="1040" y="726"/>
                    </a:lnTo>
                    <a:lnTo>
                      <a:pt x="1028" y="740"/>
                    </a:lnTo>
                    <a:lnTo>
                      <a:pt x="1059" y="764"/>
                    </a:lnTo>
                    <a:lnTo>
                      <a:pt x="1071" y="747"/>
                    </a:lnTo>
                    <a:close/>
                    <a:moveTo>
                      <a:pt x="1132" y="792"/>
                    </a:moveTo>
                    <a:lnTo>
                      <a:pt x="1102" y="769"/>
                    </a:lnTo>
                    <a:lnTo>
                      <a:pt x="1090" y="785"/>
                    </a:lnTo>
                    <a:lnTo>
                      <a:pt x="1121" y="806"/>
                    </a:lnTo>
                    <a:lnTo>
                      <a:pt x="1132" y="792"/>
                    </a:lnTo>
                    <a:close/>
                    <a:moveTo>
                      <a:pt x="1194" y="835"/>
                    </a:moveTo>
                    <a:lnTo>
                      <a:pt x="1163" y="814"/>
                    </a:lnTo>
                    <a:lnTo>
                      <a:pt x="1151" y="828"/>
                    </a:lnTo>
                    <a:lnTo>
                      <a:pt x="1182" y="851"/>
                    </a:lnTo>
                    <a:lnTo>
                      <a:pt x="1194" y="835"/>
                    </a:lnTo>
                    <a:close/>
                    <a:moveTo>
                      <a:pt x="1255" y="877"/>
                    </a:moveTo>
                    <a:lnTo>
                      <a:pt x="1225" y="856"/>
                    </a:lnTo>
                    <a:lnTo>
                      <a:pt x="1215" y="873"/>
                    </a:lnTo>
                    <a:lnTo>
                      <a:pt x="1246" y="894"/>
                    </a:lnTo>
                    <a:lnTo>
                      <a:pt x="1255" y="877"/>
                    </a:lnTo>
                    <a:close/>
                    <a:moveTo>
                      <a:pt x="1317" y="922"/>
                    </a:moveTo>
                    <a:lnTo>
                      <a:pt x="1286" y="901"/>
                    </a:lnTo>
                    <a:lnTo>
                      <a:pt x="1277" y="915"/>
                    </a:lnTo>
                    <a:lnTo>
                      <a:pt x="1307" y="936"/>
                    </a:lnTo>
                    <a:lnTo>
                      <a:pt x="1317" y="922"/>
                    </a:lnTo>
                    <a:close/>
                    <a:moveTo>
                      <a:pt x="1381" y="965"/>
                    </a:moveTo>
                    <a:lnTo>
                      <a:pt x="1348" y="944"/>
                    </a:lnTo>
                    <a:lnTo>
                      <a:pt x="1338" y="960"/>
                    </a:lnTo>
                    <a:lnTo>
                      <a:pt x="1369" y="981"/>
                    </a:lnTo>
                    <a:lnTo>
                      <a:pt x="1381" y="965"/>
                    </a:lnTo>
                    <a:close/>
                    <a:moveTo>
                      <a:pt x="1442" y="1010"/>
                    </a:moveTo>
                    <a:lnTo>
                      <a:pt x="1411" y="988"/>
                    </a:lnTo>
                    <a:lnTo>
                      <a:pt x="1400" y="1003"/>
                    </a:lnTo>
                    <a:lnTo>
                      <a:pt x="1430" y="1024"/>
                    </a:lnTo>
                    <a:lnTo>
                      <a:pt x="1442" y="1010"/>
                    </a:lnTo>
                    <a:close/>
                    <a:moveTo>
                      <a:pt x="1504" y="1052"/>
                    </a:moveTo>
                    <a:lnTo>
                      <a:pt x="1473" y="1031"/>
                    </a:lnTo>
                    <a:lnTo>
                      <a:pt x="1461" y="1048"/>
                    </a:lnTo>
                    <a:lnTo>
                      <a:pt x="1492" y="1069"/>
                    </a:lnTo>
                    <a:lnTo>
                      <a:pt x="1504" y="1052"/>
                    </a:lnTo>
                    <a:close/>
                  </a:path>
                </a:pathLst>
              </a:custGeom>
              <a:solidFill>
                <a:schemeClr val="tx2"/>
              </a:solidFill>
              <a:ln>
                <a:noFill/>
              </a:ln>
            </p:spPr>
            <p:txBody>
              <a:bodyPr vert="horz" wrap="square" lIns="68580" tIns="34290" rIns="68580" bIns="34290" numCol="1" anchor="t" anchorCtr="0" compatLnSpc="1">
                <a:prstTxWarp prst="textNoShape">
                  <a:avLst/>
                </a:prstTxWarp>
              </a:bodyPr>
              <a:lstStyle/>
              <a:p>
                <a:endParaRPr lang="en-US"/>
              </a:p>
            </p:txBody>
          </p:sp>
          <p:sp>
            <p:nvSpPr>
              <p:cNvPr id="20" name="Freeform 19"/>
              <p:cNvSpPr>
                <a:spLocks noEditPoints="1"/>
              </p:cNvSpPr>
              <p:nvPr/>
            </p:nvSpPr>
            <p:spPr bwMode="auto">
              <a:xfrm>
                <a:off x="5283242" y="3593557"/>
                <a:ext cx="1250557" cy="888860"/>
              </a:xfrm>
              <a:custGeom>
                <a:avLst/>
                <a:gdLst>
                  <a:gd name="T0" fmla="*/ 12 w 1504"/>
                  <a:gd name="T1" fmla="*/ 0 h 1069"/>
                  <a:gd name="T2" fmla="*/ 9 w 1504"/>
                  <a:gd name="T3" fmla="*/ 21 h 1069"/>
                  <a:gd name="T4" fmla="*/ 80 w 1504"/>
                  <a:gd name="T5" fmla="*/ 50 h 1069"/>
                  <a:gd name="T6" fmla="*/ 40 w 1504"/>
                  <a:gd name="T7" fmla="*/ 43 h 1069"/>
                  <a:gd name="T8" fmla="*/ 80 w 1504"/>
                  <a:gd name="T9" fmla="*/ 50 h 1069"/>
                  <a:gd name="T10" fmla="*/ 111 w 1504"/>
                  <a:gd name="T11" fmla="*/ 71 h 1069"/>
                  <a:gd name="T12" fmla="*/ 132 w 1504"/>
                  <a:gd name="T13" fmla="*/ 109 h 1069"/>
                  <a:gd name="T14" fmla="*/ 206 w 1504"/>
                  <a:gd name="T15" fmla="*/ 137 h 1069"/>
                  <a:gd name="T16" fmla="*/ 163 w 1504"/>
                  <a:gd name="T17" fmla="*/ 130 h 1069"/>
                  <a:gd name="T18" fmla="*/ 206 w 1504"/>
                  <a:gd name="T19" fmla="*/ 137 h 1069"/>
                  <a:gd name="T20" fmla="*/ 236 w 1504"/>
                  <a:gd name="T21" fmla="*/ 159 h 1069"/>
                  <a:gd name="T22" fmla="*/ 255 w 1504"/>
                  <a:gd name="T23" fmla="*/ 196 h 1069"/>
                  <a:gd name="T24" fmla="*/ 328 w 1504"/>
                  <a:gd name="T25" fmla="*/ 225 h 1069"/>
                  <a:gd name="T26" fmla="*/ 286 w 1504"/>
                  <a:gd name="T27" fmla="*/ 218 h 1069"/>
                  <a:gd name="T28" fmla="*/ 328 w 1504"/>
                  <a:gd name="T29" fmla="*/ 225 h 1069"/>
                  <a:gd name="T30" fmla="*/ 359 w 1504"/>
                  <a:gd name="T31" fmla="*/ 246 h 1069"/>
                  <a:gd name="T32" fmla="*/ 380 w 1504"/>
                  <a:gd name="T33" fmla="*/ 284 h 1069"/>
                  <a:gd name="T34" fmla="*/ 451 w 1504"/>
                  <a:gd name="T35" fmla="*/ 312 h 1069"/>
                  <a:gd name="T36" fmla="*/ 411 w 1504"/>
                  <a:gd name="T37" fmla="*/ 305 h 1069"/>
                  <a:gd name="T38" fmla="*/ 451 w 1504"/>
                  <a:gd name="T39" fmla="*/ 312 h 1069"/>
                  <a:gd name="T40" fmla="*/ 482 w 1504"/>
                  <a:gd name="T41" fmla="*/ 334 h 1069"/>
                  <a:gd name="T42" fmla="*/ 503 w 1504"/>
                  <a:gd name="T43" fmla="*/ 371 h 1069"/>
                  <a:gd name="T44" fmla="*/ 577 w 1504"/>
                  <a:gd name="T45" fmla="*/ 400 h 1069"/>
                  <a:gd name="T46" fmla="*/ 534 w 1504"/>
                  <a:gd name="T47" fmla="*/ 393 h 1069"/>
                  <a:gd name="T48" fmla="*/ 577 w 1504"/>
                  <a:gd name="T49" fmla="*/ 400 h 1069"/>
                  <a:gd name="T50" fmla="*/ 607 w 1504"/>
                  <a:gd name="T51" fmla="*/ 421 h 1069"/>
                  <a:gd name="T52" fmla="*/ 626 w 1504"/>
                  <a:gd name="T53" fmla="*/ 459 h 1069"/>
                  <a:gd name="T54" fmla="*/ 700 w 1504"/>
                  <a:gd name="T55" fmla="*/ 485 h 1069"/>
                  <a:gd name="T56" fmla="*/ 657 w 1504"/>
                  <a:gd name="T57" fmla="*/ 480 h 1069"/>
                  <a:gd name="T58" fmla="*/ 700 w 1504"/>
                  <a:gd name="T59" fmla="*/ 485 h 1069"/>
                  <a:gd name="T60" fmla="*/ 730 w 1504"/>
                  <a:gd name="T61" fmla="*/ 509 h 1069"/>
                  <a:gd name="T62" fmla="*/ 749 w 1504"/>
                  <a:gd name="T63" fmla="*/ 544 h 1069"/>
                  <a:gd name="T64" fmla="*/ 823 w 1504"/>
                  <a:gd name="T65" fmla="*/ 572 h 1069"/>
                  <a:gd name="T66" fmla="*/ 780 w 1504"/>
                  <a:gd name="T67" fmla="*/ 568 h 1069"/>
                  <a:gd name="T68" fmla="*/ 823 w 1504"/>
                  <a:gd name="T69" fmla="*/ 572 h 1069"/>
                  <a:gd name="T70" fmla="*/ 853 w 1504"/>
                  <a:gd name="T71" fmla="*/ 596 h 1069"/>
                  <a:gd name="T72" fmla="*/ 875 w 1504"/>
                  <a:gd name="T73" fmla="*/ 631 h 1069"/>
                  <a:gd name="T74" fmla="*/ 946 w 1504"/>
                  <a:gd name="T75" fmla="*/ 660 h 1069"/>
                  <a:gd name="T76" fmla="*/ 905 w 1504"/>
                  <a:gd name="T77" fmla="*/ 655 h 1069"/>
                  <a:gd name="T78" fmla="*/ 946 w 1504"/>
                  <a:gd name="T79" fmla="*/ 660 h 1069"/>
                  <a:gd name="T80" fmla="*/ 979 w 1504"/>
                  <a:gd name="T81" fmla="*/ 681 h 1069"/>
                  <a:gd name="T82" fmla="*/ 998 w 1504"/>
                  <a:gd name="T83" fmla="*/ 719 h 1069"/>
                  <a:gd name="T84" fmla="*/ 1071 w 1504"/>
                  <a:gd name="T85" fmla="*/ 747 h 1069"/>
                  <a:gd name="T86" fmla="*/ 1028 w 1504"/>
                  <a:gd name="T87" fmla="*/ 740 h 1069"/>
                  <a:gd name="T88" fmla="*/ 1071 w 1504"/>
                  <a:gd name="T89" fmla="*/ 747 h 1069"/>
                  <a:gd name="T90" fmla="*/ 1102 w 1504"/>
                  <a:gd name="T91" fmla="*/ 769 h 1069"/>
                  <a:gd name="T92" fmla="*/ 1121 w 1504"/>
                  <a:gd name="T93" fmla="*/ 806 h 1069"/>
                  <a:gd name="T94" fmla="*/ 1194 w 1504"/>
                  <a:gd name="T95" fmla="*/ 835 h 1069"/>
                  <a:gd name="T96" fmla="*/ 1151 w 1504"/>
                  <a:gd name="T97" fmla="*/ 828 h 1069"/>
                  <a:gd name="T98" fmla="*/ 1194 w 1504"/>
                  <a:gd name="T99" fmla="*/ 835 h 1069"/>
                  <a:gd name="T100" fmla="*/ 1225 w 1504"/>
                  <a:gd name="T101" fmla="*/ 856 h 1069"/>
                  <a:gd name="T102" fmla="*/ 1246 w 1504"/>
                  <a:gd name="T103" fmla="*/ 894 h 1069"/>
                  <a:gd name="T104" fmla="*/ 1317 w 1504"/>
                  <a:gd name="T105" fmla="*/ 922 h 1069"/>
                  <a:gd name="T106" fmla="*/ 1277 w 1504"/>
                  <a:gd name="T107" fmla="*/ 915 h 1069"/>
                  <a:gd name="T108" fmla="*/ 1317 w 1504"/>
                  <a:gd name="T109" fmla="*/ 922 h 1069"/>
                  <a:gd name="T110" fmla="*/ 1348 w 1504"/>
                  <a:gd name="T111" fmla="*/ 944 h 1069"/>
                  <a:gd name="T112" fmla="*/ 1369 w 1504"/>
                  <a:gd name="T113" fmla="*/ 981 h 1069"/>
                  <a:gd name="T114" fmla="*/ 1442 w 1504"/>
                  <a:gd name="T115" fmla="*/ 1010 h 1069"/>
                  <a:gd name="T116" fmla="*/ 1400 w 1504"/>
                  <a:gd name="T117" fmla="*/ 1003 h 1069"/>
                  <a:gd name="T118" fmla="*/ 1442 w 1504"/>
                  <a:gd name="T119" fmla="*/ 1010 h 1069"/>
                  <a:gd name="T120" fmla="*/ 1473 w 1504"/>
                  <a:gd name="T121" fmla="*/ 1031 h 1069"/>
                  <a:gd name="T122" fmla="*/ 1492 w 1504"/>
                  <a:gd name="T123" fmla="*/ 1069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04" h="1069">
                    <a:moveTo>
                      <a:pt x="19" y="7"/>
                    </a:moveTo>
                    <a:lnTo>
                      <a:pt x="12" y="0"/>
                    </a:lnTo>
                    <a:lnTo>
                      <a:pt x="0" y="17"/>
                    </a:lnTo>
                    <a:lnTo>
                      <a:pt x="9" y="21"/>
                    </a:lnTo>
                    <a:lnTo>
                      <a:pt x="19" y="7"/>
                    </a:lnTo>
                    <a:moveTo>
                      <a:pt x="80" y="50"/>
                    </a:moveTo>
                    <a:lnTo>
                      <a:pt x="49" y="29"/>
                    </a:lnTo>
                    <a:lnTo>
                      <a:pt x="40" y="43"/>
                    </a:lnTo>
                    <a:lnTo>
                      <a:pt x="71" y="66"/>
                    </a:lnTo>
                    <a:lnTo>
                      <a:pt x="80" y="50"/>
                    </a:lnTo>
                    <a:moveTo>
                      <a:pt x="144" y="92"/>
                    </a:moveTo>
                    <a:lnTo>
                      <a:pt x="111" y="71"/>
                    </a:lnTo>
                    <a:lnTo>
                      <a:pt x="101" y="88"/>
                    </a:lnTo>
                    <a:lnTo>
                      <a:pt x="132" y="109"/>
                    </a:lnTo>
                    <a:lnTo>
                      <a:pt x="144" y="92"/>
                    </a:lnTo>
                    <a:moveTo>
                      <a:pt x="206" y="137"/>
                    </a:moveTo>
                    <a:lnTo>
                      <a:pt x="175" y="116"/>
                    </a:lnTo>
                    <a:lnTo>
                      <a:pt x="163" y="130"/>
                    </a:lnTo>
                    <a:lnTo>
                      <a:pt x="194" y="152"/>
                    </a:lnTo>
                    <a:lnTo>
                      <a:pt x="206" y="137"/>
                    </a:lnTo>
                    <a:moveTo>
                      <a:pt x="267" y="180"/>
                    </a:moveTo>
                    <a:lnTo>
                      <a:pt x="236" y="159"/>
                    </a:lnTo>
                    <a:lnTo>
                      <a:pt x="224" y="175"/>
                    </a:lnTo>
                    <a:lnTo>
                      <a:pt x="255" y="196"/>
                    </a:lnTo>
                    <a:lnTo>
                      <a:pt x="267" y="180"/>
                    </a:lnTo>
                    <a:moveTo>
                      <a:pt x="328" y="225"/>
                    </a:moveTo>
                    <a:lnTo>
                      <a:pt x="298" y="204"/>
                    </a:lnTo>
                    <a:lnTo>
                      <a:pt x="286" y="218"/>
                    </a:lnTo>
                    <a:lnTo>
                      <a:pt x="317" y="239"/>
                    </a:lnTo>
                    <a:lnTo>
                      <a:pt x="328" y="225"/>
                    </a:lnTo>
                    <a:moveTo>
                      <a:pt x="390" y="267"/>
                    </a:moveTo>
                    <a:lnTo>
                      <a:pt x="359" y="246"/>
                    </a:lnTo>
                    <a:lnTo>
                      <a:pt x="347" y="263"/>
                    </a:lnTo>
                    <a:lnTo>
                      <a:pt x="380" y="284"/>
                    </a:lnTo>
                    <a:lnTo>
                      <a:pt x="390" y="267"/>
                    </a:lnTo>
                    <a:moveTo>
                      <a:pt x="451" y="312"/>
                    </a:moveTo>
                    <a:lnTo>
                      <a:pt x="421" y="289"/>
                    </a:lnTo>
                    <a:lnTo>
                      <a:pt x="411" y="305"/>
                    </a:lnTo>
                    <a:lnTo>
                      <a:pt x="442" y="326"/>
                    </a:lnTo>
                    <a:lnTo>
                      <a:pt x="451" y="312"/>
                    </a:lnTo>
                    <a:moveTo>
                      <a:pt x="513" y="355"/>
                    </a:moveTo>
                    <a:lnTo>
                      <a:pt x="482" y="334"/>
                    </a:lnTo>
                    <a:lnTo>
                      <a:pt x="473" y="348"/>
                    </a:lnTo>
                    <a:lnTo>
                      <a:pt x="503" y="371"/>
                    </a:lnTo>
                    <a:lnTo>
                      <a:pt x="513" y="355"/>
                    </a:lnTo>
                    <a:moveTo>
                      <a:pt x="577" y="400"/>
                    </a:moveTo>
                    <a:lnTo>
                      <a:pt x="544" y="376"/>
                    </a:lnTo>
                    <a:lnTo>
                      <a:pt x="534" y="393"/>
                    </a:lnTo>
                    <a:lnTo>
                      <a:pt x="565" y="414"/>
                    </a:lnTo>
                    <a:lnTo>
                      <a:pt x="577" y="400"/>
                    </a:lnTo>
                    <a:moveTo>
                      <a:pt x="638" y="442"/>
                    </a:moveTo>
                    <a:lnTo>
                      <a:pt x="607" y="421"/>
                    </a:lnTo>
                    <a:lnTo>
                      <a:pt x="596" y="435"/>
                    </a:lnTo>
                    <a:lnTo>
                      <a:pt x="626" y="459"/>
                    </a:lnTo>
                    <a:lnTo>
                      <a:pt x="638" y="442"/>
                    </a:lnTo>
                    <a:moveTo>
                      <a:pt x="700" y="485"/>
                    </a:moveTo>
                    <a:lnTo>
                      <a:pt x="669" y="464"/>
                    </a:lnTo>
                    <a:lnTo>
                      <a:pt x="657" y="480"/>
                    </a:lnTo>
                    <a:lnTo>
                      <a:pt x="688" y="501"/>
                    </a:lnTo>
                    <a:lnTo>
                      <a:pt x="700" y="485"/>
                    </a:lnTo>
                    <a:moveTo>
                      <a:pt x="761" y="530"/>
                    </a:moveTo>
                    <a:lnTo>
                      <a:pt x="730" y="509"/>
                    </a:lnTo>
                    <a:lnTo>
                      <a:pt x="719" y="523"/>
                    </a:lnTo>
                    <a:lnTo>
                      <a:pt x="749" y="544"/>
                    </a:lnTo>
                    <a:lnTo>
                      <a:pt x="761" y="530"/>
                    </a:lnTo>
                    <a:moveTo>
                      <a:pt x="823" y="572"/>
                    </a:moveTo>
                    <a:lnTo>
                      <a:pt x="792" y="551"/>
                    </a:lnTo>
                    <a:lnTo>
                      <a:pt x="780" y="568"/>
                    </a:lnTo>
                    <a:lnTo>
                      <a:pt x="813" y="589"/>
                    </a:lnTo>
                    <a:lnTo>
                      <a:pt x="823" y="572"/>
                    </a:lnTo>
                    <a:moveTo>
                      <a:pt x="884" y="617"/>
                    </a:moveTo>
                    <a:lnTo>
                      <a:pt x="853" y="596"/>
                    </a:lnTo>
                    <a:lnTo>
                      <a:pt x="844" y="610"/>
                    </a:lnTo>
                    <a:lnTo>
                      <a:pt x="875" y="631"/>
                    </a:lnTo>
                    <a:lnTo>
                      <a:pt x="884" y="617"/>
                    </a:lnTo>
                    <a:moveTo>
                      <a:pt x="946" y="660"/>
                    </a:moveTo>
                    <a:lnTo>
                      <a:pt x="915" y="639"/>
                    </a:lnTo>
                    <a:lnTo>
                      <a:pt x="905" y="655"/>
                    </a:lnTo>
                    <a:lnTo>
                      <a:pt x="936" y="676"/>
                    </a:lnTo>
                    <a:lnTo>
                      <a:pt x="946" y="660"/>
                    </a:lnTo>
                    <a:moveTo>
                      <a:pt x="1009" y="705"/>
                    </a:moveTo>
                    <a:lnTo>
                      <a:pt x="979" y="681"/>
                    </a:lnTo>
                    <a:lnTo>
                      <a:pt x="967" y="698"/>
                    </a:lnTo>
                    <a:lnTo>
                      <a:pt x="998" y="719"/>
                    </a:lnTo>
                    <a:lnTo>
                      <a:pt x="1009" y="705"/>
                    </a:lnTo>
                    <a:moveTo>
                      <a:pt x="1071" y="747"/>
                    </a:moveTo>
                    <a:lnTo>
                      <a:pt x="1040" y="726"/>
                    </a:lnTo>
                    <a:lnTo>
                      <a:pt x="1028" y="740"/>
                    </a:lnTo>
                    <a:lnTo>
                      <a:pt x="1059" y="764"/>
                    </a:lnTo>
                    <a:lnTo>
                      <a:pt x="1071" y="747"/>
                    </a:lnTo>
                    <a:moveTo>
                      <a:pt x="1132" y="792"/>
                    </a:moveTo>
                    <a:lnTo>
                      <a:pt x="1102" y="769"/>
                    </a:lnTo>
                    <a:lnTo>
                      <a:pt x="1090" y="785"/>
                    </a:lnTo>
                    <a:lnTo>
                      <a:pt x="1121" y="806"/>
                    </a:lnTo>
                    <a:lnTo>
                      <a:pt x="1132" y="792"/>
                    </a:lnTo>
                    <a:moveTo>
                      <a:pt x="1194" y="835"/>
                    </a:moveTo>
                    <a:lnTo>
                      <a:pt x="1163" y="814"/>
                    </a:lnTo>
                    <a:lnTo>
                      <a:pt x="1151" y="828"/>
                    </a:lnTo>
                    <a:lnTo>
                      <a:pt x="1182" y="851"/>
                    </a:lnTo>
                    <a:lnTo>
                      <a:pt x="1194" y="835"/>
                    </a:lnTo>
                    <a:moveTo>
                      <a:pt x="1255" y="877"/>
                    </a:moveTo>
                    <a:lnTo>
                      <a:pt x="1225" y="856"/>
                    </a:lnTo>
                    <a:lnTo>
                      <a:pt x="1215" y="873"/>
                    </a:lnTo>
                    <a:lnTo>
                      <a:pt x="1246" y="894"/>
                    </a:lnTo>
                    <a:lnTo>
                      <a:pt x="1255" y="877"/>
                    </a:lnTo>
                    <a:moveTo>
                      <a:pt x="1317" y="922"/>
                    </a:moveTo>
                    <a:lnTo>
                      <a:pt x="1286" y="901"/>
                    </a:lnTo>
                    <a:lnTo>
                      <a:pt x="1277" y="915"/>
                    </a:lnTo>
                    <a:lnTo>
                      <a:pt x="1307" y="936"/>
                    </a:lnTo>
                    <a:lnTo>
                      <a:pt x="1317" y="922"/>
                    </a:lnTo>
                    <a:moveTo>
                      <a:pt x="1381" y="965"/>
                    </a:moveTo>
                    <a:lnTo>
                      <a:pt x="1348" y="944"/>
                    </a:lnTo>
                    <a:lnTo>
                      <a:pt x="1338" y="960"/>
                    </a:lnTo>
                    <a:lnTo>
                      <a:pt x="1369" y="981"/>
                    </a:lnTo>
                    <a:lnTo>
                      <a:pt x="1381" y="965"/>
                    </a:lnTo>
                    <a:moveTo>
                      <a:pt x="1442" y="1010"/>
                    </a:moveTo>
                    <a:lnTo>
                      <a:pt x="1411" y="988"/>
                    </a:lnTo>
                    <a:lnTo>
                      <a:pt x="1400" y="1003"/>
                    </a:lnTo>
                    <a:lnTo>
                      <a:pt x="1430" y="1024"/>
                    </a:lnTo>
                    <a:lnTo>
                      <a:pt x="1442" y="1010"/>
                    </a:lnTo>
                    <a:moveTo>
                      <a:pt x="1504" y="1052"/>
                    </a:moveTo>
                    <a:lnTo>
                      <a:pt x="1473" y="1031"/>
                    </a:lnTo>
                    <a:lnTo>
                      <a:pt x="1461" y="1048"/>
                    </a:lnTo>
                    <a:lnTo>
                      <a:pt x="1492" y="1069"/>
                    </a:lnTo>
                    <a:lnTo>
                      <a:pt x="1504" y="105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21" name="Freeform 20"/>
              <p:cNvSpPr>
                <a:spLocks noEditPoints="1"/>
              </p:cNvSpPr>
              <p:nvPr/>
            </p:nvSpPr>
            <p:spPr bwMode="auto">
              <a:xfrm>
                <a:off x="4978086" y="2367113"/>
                <a:ext cx="1555712" cy="1040190"/>
              </a:xfrm>
              <a:custGeom>
                <a:avLst/>
                <a:gdLst>
                  <a:gd name="T0" fmla="*/ 10 w 1871"/>
                  <a:gd name="T1" fmla="*/ 1251 h 1251"/>
                  <a:gd name="T2" fmla="*/ 95 w 1871"/>
                  <a:gd name="T3" fmla="*/ 1173 h 1251"/>
                  <a:gd name="T4" fmla="*/ 104 w 1871"/>
                  <a:gd name="T5" fmla="*/ 1187 h 1251"/>
                  <a:gd name="T6" fmla="*/ 126 w 1871"/>
                  <a:gd name="T7" fmla="*/ 1151 h 1251"/>
                  <a:gd name="T8" fmla="*/ 159 w 1871"/>
                  <a:gd name="T9" fmla="*/ 1130 h 1251"/>
                  <a:gd name="T10" fmla="*/ 199 w 1871"/>
                  <a:gd name="T11" fmla="*/ 1125 h 1251"/>
                  <a:gd name="T12" fmla="*/ 284 w 1871"/>
                  <a:gd name="T13" fmla="*/ 1047 h 1251"/>
                  <a:gd name="T14" fmla="*/ 294 w 1871"/>
                  <a:gd name="T15" fmla="*/ 1061 h 1251"/>
                  <a:gd name="T16" fmla="*/ 315 w 1871"/>
                  <a:gd name="T17" fmla="*/ 1026 h 1251"/>
                  <a:gd name="T18" fmla="*/ 348 w 1871"/>
                  <a:gd name="T19" fmla="*/ 1005 h 1251"/>
                  <a:gd name="T20" fmla="*/ 388 w 1871"/>
                  <a:gd name="T21" fmla="*/ 1000 h 1251"/>
                  <a:gd name="T22" fmla="*/ 473 w 1871"/>
                  <a:gd name="T23" fmla="*/ 922 h 1251"/>
                  <a:gd name="T24" fmla="*/ 483 w 1871"/>
                  <a:gd name="T25" fmla="*/ 936 h 1251"/>
                  <a:gd name="T26" fmla="*/ 504 w 1871"/>
                  <a:gd name="T27" fmla="*/ 901 h 1251"/>
                  <a:gd name="T28" fmla="*/ 537 w 1871"/>
                  <a:gd name="T29" fmla="*/ 879 h 1251"/>
                  <a:gd name="T30" fmla="*/ 577 w 1871"/>
                  <a:gd name="T31" fmla="*/ 875 h 1251"/>
                  <a:gd name="T32" fmla="*/ 662 w 1871"/>
                  <a:gd name="T33" fmla="*/ 794 h 1251"/>
                  <a:gd name="T34" fmla="*/ 672 w 1871"/>
                  <a:gd name="T35" fmla="*/ 811 h 1251"/>
                  <a:gd name="T36" fmla="*/ 693 w 1871"/>
                  <a:gd name="T37" fmla="*/ 775 h 1251"/>
                  <a:gd name="T38" fmla="*/ 724 w 1871"/>
                  <a:gd name="T39" fmla="*/ 754 h 1251"/>
                  <a:gd name="T40" fmla="*/ 766 w 1871"/>
                  <a:gd name="T41" fmla="*/ 749 h 1251"/>
                  <a:gd name="T42" fmla="*/ 852 w 1871"/>
                  <a:gd name="T43" fmla="*/ 669 h 1251"/>
                  <a:gd name="T44" fmla="*/ 861 w 1871"/>
                  <a:gd name="T45" fmla="*/ 686 h 1251"/>
                  <a:gd name="T46" fmla="*/ 882 w 1871"/>
                  <a:gd name="T47" fmla="*/ 648 h 1251"/>
                  <a:gd name="T48" fmla="*/ 913 w 1871"/>
                  <a:gd name="T49" fmla="*/ 629 h 1251"/>
                  <a:gd name="T50" fmla="*/ 956 w 1871"/>
                  <a:gd name="T51" fmla="*/ 622 h 1251"/>
                  <a:gd name="T52" fmla="*/ 1041 w 1871"/>
                  <a:gd name="T53" fmla="*/ 544 h 1251"/>
                  <a:gd name="T54" fmla="*/ 1050 w 1871"/>
                  <a:gd name="T55" fmla="*/ 560 h 1251"/>
                  <a:gd name="T56" fmla="*/ 1071 w 1871"/>
                  <a:gd name="T57" fmla="*/ 522 h 1251"/>
                  <a:gd name="T58" fmla="*/ 1102 w 1871"/>
                  <a:gd name="T59" fmla="*/ 504 h 1251"/>
                  <a:gd name="T60" fmla="*/ 1145 w 1871"/>
                  <a:gd name="T61" fmla="*/ 496 h 1251"/>
                  <a:gd name="T62" fmla="*/ 1230 w 1871"/>
                  <a:gd name="T63" fmla="*/ 418 h 1251"/>
                  <a:gd name="T64" fmla="*/ 1239 w 1871"/>
                  <a:gd name="T65" fmla="*/ 435 h 1251"/>
                  <a:gd name="T66" fmla="*/ 1261 w 1871"/>
                  <a:gd name="T67" fmla="*/ 397 h 1251"/>
                  <a:gd name="T68" fmla="*/ 1291 w 1871"/>
                  <a:gd name="T69" fmla="*/ 376 h 1251"/>
                  <a:gd name="T70" fmla="*/ 1334 w 1871"/>
                  <a:gd name="T71" fmla="*/ 371 h 1251"/>
                  <a:gd name="T72" fmla="*/ 1419 w 1871"/>
                  <a:gd name="T73" fmla="*/ 293 h 1251"/>
                  <a:gd name="T74" fmla="*/ 1428 w 1871"/>
                  <a:gd name="T75" fmla="*/ 310 h 1251"/>
                  <a:gd name="T76" fmla="*/ 1450 w 1871"/>
                  <a:gd name="T77" fmla="*/ 272 h 1251"/>
                  <a:gd name="T78" fmla="*/ 1480 w 1871"/>
                  <a:gd name="T79" fmla="*/ 251 h 1251"/>
                  <a:gd name="T80" fmla="*/ 1523 w 1871"/>
                  <a:gd name="T81" fmla="*/ 246 h 1251"/>
                  <a:gd name="T82" fmla="*/ 1608 w 1871"/>
                  <a:gd name="T83" fmla="*/ 168 h 1251"/>
                  <a:gd name="T84" fmla="*/ 1618 w 1871"/>
                  <a:gd name="T85" fmla="*/ 184 h 1251"/>
                  <a:gd name="T86" fmla="*/ 1639 w 1871"/>
                  <a:gd name="T87" fmla="*/ 147 h 1251"/>
                  <a:gd name="T88" fmla="*/ 1670 w 1871"/>
                  <a:gd name="T89" fmla="*/ 125 h 1251"/>
                  <a:gd name="T90" fmla="*/ 1712 w 1871"/>
                  <a:gd name="T91" fmla="*/ 121 h 1251"/>
                  <a:gd name="T92" fmla="*/ 1797 w 1871"/>
                  <a:gd name="T93" fmla="*/ 42 h 1251"/>
                  <a:gd name="T94" fmla="*/ 1807 w 1871"/>
                  <a:gd name="T95" fmla="*/ 57 h 1251"/>
                  <a:gd name="T96" fmla="*/ 1828 w 1871"/>
                  <a:gd name="T97" fmla="*/ 21 h 1251"/>
                  <a:gd name="T98" fmla="*/ 1859 w 1871"/>
                  <a:gd name="T99" fmla="*/ 0 h 1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871" h="1251">
                    <a:moveTo>
                      <a:pt x="31" y="1213"/>
                    </a:moveTo>
                    <a:lnTo>
                      <a:pt x="0" y="1234"/>
                    </a:lnTo>
                    <a:lnTo>
                      <a:pt x="10" y="1251"/>
                    </a:lnTo>
                    <a:lnTo>
                      <a:pt x="43" y="1229"/>
                    </a:lnTo>
                    <a:lnTo>
                      <a:pt x="31" y="1213"/>
                    </a:lnTo>
                    <a:close/>
                    <a:moveTo>
                      <a:pt x="95" y="1173"/>
                    </a:moveTo>
                    <a:lnTo>
                      <a:pt x="64" y="1194"/>
                    </a:lnTo>
                    <a:lnTo>
                      <a:pt x="74" y="1208"/>
                    </a:lnTo>
                    <a:lnTo>
                      <a:pt x="104" y="1187"/>
                    </a:lnTo>
                    <a:lnTo>
                      <a:pt x="95" y="1173"/>
                    </a:lnTo>
                    <a:close/>
                    <a:moveTo>
                      <a:pt x="159" y="1130"/>
                    </a:moveTo>
                    <a:lnTo>
                      <a:pt x="126" y="1151"/>
                    </a:lnTo>
                    <a:lnTo>
                      <a:pt x="137" y="1168"/>
                    </a:lnTo>
                    <a:lnTo>
                      <a:pt x="168" y="1147"/>
                    </a:lnTo>
                    <a:lnTo>
                      <a:pt x="159" y="1130"/>
                    </a:lnTo>
                    <a:close/>
                    <a:moveTo>
                      <a:pt x="220" y="1087"/>
                    </a:moveTo>
                    <a:lnTo>
                      <a:pt x="189" y="1109"/>
                    </a:lnTo>
                    <a:lnTo>
                      <a:pt x="199" y="1125"/>
                    </a:lnTo>
                    <a:lnTo>
                      <a:pt x="232" y="1104"/>
                    </a:lnTo>
                    <a:lnTo>
                      <a:pt x="220" y="1087"/>
                    </a:lnTo>
                    <a:close/>
                    <a:moveTo>
                      <a:pt x="284" y="1047"/>
                    </a:moveTo>
                    <a:lnTo>
                      <a:pt x="253" y="1069"/>
                    </a:lnTo>
                    <a:lnTo>
                      <a:pt x="263" y="1083"/>
                    </a:lnTo>
                    <a:lnTo>
                      <a:pt x="294" y="1061"/>
                    </a:lnTo>
                    <a:lnTo>
                      <a:pt x="284" y="1047"/>
                    </a:lnTo>
                    <a:close/>
                    <a:moveTo>
                      <a:pt x="348" y="1005"/>
                    </a:moveTo>
                    <a:lnTo>
                      <a:pt x="315" y="1026"/>
                    </a:lnTo>
                    <a:lnTo>
                      <a:pt x="327" y="1040"/>
                    </a:lnTo>
                    <a:lnTo>
                      <a:pt x="357" y="1021"/>
                    </a:lnTo>
                    <a:lnTo>
                      <a:pt x="348" y="1005"/>
                    </a:lnTo>
                    <a:close/>
                    <a:moveTo>
                      <a:pt x="409" y="962"/>
                    </a:moveTo>
                    <a:lnTo>
                      <a:pt x="379" y="983"/>
                    </a:lnTo>
                    <a:lnTo>
                      <a:pt x="388" y="1000"/>
                    </a:lnTo>
                    <a:lnTo>
                      <a:pt x="421" y="979"/>
                    </a:lnTo>
                    <a:lnTo>
                      <a:pt x="409" y="962"/>
                    </a:lnTo>
                    <a:close/>
                    <a:moveTo>
                      <a:pt x="473" y="922"/>
                    </a:moveTo>
                    <a:lnTo>
                      <a:pt x="442" y="941"/>
                    </a:lnTo>
                    <a:lnTo>
                      <a:pt x="452" y="957"/>
                    </a:lnTo>
                    <a:lnTo>
                      <a:pt x="483" y="936"/>
                    </a:lnTo>
                    <a:lnTo>
                      <a:pt x="473" y="922"/>
                    </a:lnTo>
                    <a:close/>
                    <a:moveTo>
                      <a:pt x="537" y="879"/>
                    </a:moveTo>
                    <a:lnTo>
                      <a:pt x="504" y="901"/>
                    </a:lnTo>
                    <a:lnTo>
                      <a:pt x="516" y="915"/>
                    </a:lnTo>
                    <a:lnTo>
                      <a:pt x="547" y="896"/>
                    </a:lnTo>
                    <a:lnTo>
                      <a:pt x="537" y="879"/>
                    </a:lnTo>
                    <a:close/>
                    <a:moveTo>
                      <a:pt x="599" y="837"/>
                    </a:moveTo>
                    <a:lnTo>
                      <a:pt x="568" y="858"/>
                    </a:lnTo>
                    <a:lnTo>
                      <a:pt x="577" y="875"/>
                    </a:lnTo>
                    <a:lnTo>
                      <a:pt x="610" y="853"/>
                    </a:lnTo>
                    <a:lnTo>
                      <a:pt x="599" y="837"/>
                    </a:lnTo>
                    <a:close/>
                    <a:moveTo>
                      <a:pt x="662" y="794"/>
                    </a:moveTo>
                    <a:lnTo>
                      <a:pt x="632" y="816"/>
                    </a:lnTo>
                    <a:lnTo>
                      <a:pt x="641" y="832"/>
                    </a:lnTo>
                    <a:lnTo>
                      <a:pt x="672" y="811"/>
                    </a:lnTo>
                    <a:lnTo>
                      <a:pt x="662" y="794"/>
                    </a:lnTo>
                    <a:close/>
                    <a:moveTo>
                      <a:pt x="724" y="754"/>
                    </a:moveTo>
                    <a:lnTo>
                      <a:pt x="693" y="775"/>
                    </a:lnTo>
                    <a:lnTo>
                      <a:pt x="705" y="790"/>
                    </a:lnTo>
                    <a:lnTo>
                      <a:pt x="736" y="768"/>
                    </a:lnTo>
                    <a:lnTo>
                      <a:pt x="724" y="754"/>
                    </a:lnTo>
                    <a:close/>
                    <a:moveTo>
                      <a:pt x="788" y="712"/>
                    </a:moveTo>
                    <a:lnTo>
                      <a:pt x="757" y="733"/>
                    </a:lnTo>
                    <a:lnTo>
                      <a:pt x="766" y="749"/>
                    </a:lnTo>
                    <a:lnTo>
                      <a:pt x="800" y="728"/>
                    </a:lnTo>
                    <a:lnTo>
                      <a:pt x="788" y="712"/>
                    </a:lnTo>
                    <a:close/>
                    <a:moveTo>
                      <a:pt x="852" y="669"/>
                    </a:moveTo>
                    <a:lnTo>
                      <a:pt x="818" y="690"/>
                    </a:lnTo>
                    <a:lnTo>
                      <a:pt x="830" y="707"/>
                    </a:lnTo>
                    <a:lnTo>
                      <a:pt x="861" y="686"/>
                    </a:lnTo>
                    <a:lnTo>
                      <a:pt x="852" y="669"/>
                    </a:lnTo>
                    <a:close/>
                    <a:moveTo>
                      <a:pt x="913" y="629"/>
                    </a:moveTo>
                    <a:lnTo>
                      <a:pt x="882" y="648"/>
                    </a:lnTo>
                    <a:lnTo>
                      <a:pt x="894" y="664"/>
                    </a:lnTo>
                    <a:lnTo>
                      <a:pt x="925" y="643"/>
                    </a:lnTo>
                    <a:lnTo>
                      <a:pt x="913" y="629"/>
                    </a:lnTo>
                    <a:close/>
                    <a:moveTo>
                      <a:pt x="977" y="586"/>
                    </a:moveTo>
                    <a:lnTo>
                      <a:pt x="946" y="608"/>
                    </a:lnTo>
                    <a:lnTo>
                      <a:pt x="956" y="622"/>
                    </a:lnTo>
                    <a:lnTo>
                      <a:pt x="989" y="603"/>
                    </a:lnTo>
                    <a:lnTo>
                      <a:pt x="977" y="586"/>
                    </a:lnTo>
                    <a:close/>
                    <a:moveTo>
                      <a:pt x="1041" y="544"/>
                    </a:moveTo>
                    <a:lnTo>
                      <a:pt x="1008" y="565"/>
                    </a:lnTo>
                    <a:lnTo>
                      <a:pt x="1019" y="582"/>
                    </a:lnTo>
                    <a:lnTo>
                      <a:pt x="1050" y="560"/>
                    </a:lnTo>
                    <a:lnTo>
                      <a:pt x="1041" y="544"/>
                    </a:lnTo>
                    <a:close/>
                    <a:moveTo>
                      <a:pt x="1102" y="504"/>
                    </a:moveTo>
                    <a:lnTo>
                      <a:pt x="1071" y="522"/>
                    </a:lnTo>
                    <a:lnTo>
                      <a:pt x="1083" y="539"/>
                    </a:lnTo>
                    <a:lnTo>
                      <a:pt x="1114" y="518"/>
                    </a:lnTo>
                    <a:lnTo>
                      <a:pt x="1102" y="504"/>
                    </a:lnTo>
                    <a:close/>
                    <a:moveTo>
                      <a:pt x="1166" y="461"/>
                    </a:moveTo>
                    <a:lnTo>
                      <a:pt x="1135" y="482"/>
                    </a:lnTo>
                    <a:lnTo>
                      <a:pt x="1145" y="496"/>
                    </a:lnTo>
                    <a:lnTo>
                      <a:pt x="1178" y="475"/>
                    </a:lnTo>
                    <a:lnTo>
                      <a:pt x="1166" y="461"/>
                    </a:lnTo>
                    <a:close/>
                    <a:moveTo>
                      <a:pt x="1230" y="418"/>
                    </a:moveTo>
                    <a:lnTo>
                      <a:pt x="1197" y="440"/>
                    </a:lnTo>
                    <a:lnTo>
                      <a:pt x="1209" y="456"/>
                    </a:lnTo>
                    <a:lnTo>
                      <a:pt x="1239" y="435"/>
                    </a:lnTo>
                    <a:lnTo>
                      <a:pt x="1230" y="418"/>
                    </a:lnTo>
                    <a:close/>
                    <a:moveTo>
                      <a:pt x="1291" y="376"/>
                    </a:moveTo>
                    <a:lnTo>
                      <a:pt x="1261" y="397"/>
                    </a:lnTo>
                    <a:lnTo>
                      <a:pt x="1270" y="414"/>
                    </a:lnTo>
                    <a:lnTo>
                      <a:pt x="1303" y="392"/>
                    </a:lnTo>
                    <a:lnTo>
                      <a:pt x="1291" y="376"/>
                    </a:lnTo>
                    <a:close/>
                    <a:moveTo>
                      <a:pt x="1355" y="336"/>
                    </a:moveTo>
                    <a:lnTo>
                      <a:pt x="1324" y="357"/>
                    </a:lnTo>
                    <a:lnTo>
                      <a:pt x="1334" y="371"/>
                    </a:lnTo>
                    <a:lnTo>
                      <a:pt x="1365" y="350"/>
                    </a:lnTo>
                    <a:lnTo>
                      <a:pt x="1355" y="336"/>
                    </a:lnTo>
                    <a:close/>
                    <a:moveTo>
                      <a:pt x="1419" y="293"/>
                    </a:moveTo>
                    <a:lnTo>
                      <a:pt x="1386" y="314"/>
                    </a:lnTo>
                    <a:lnTo>
                      <a:pt x="1398" y="331"/>
                    </a:lnTo>
                    <a:lnTo>
                      <a:pt x="1428" y="310"/>
                    </a:lnTo>
                    <a:lnTo>
                      <a:pt x="1419" y="293"/>
                    </a:lnTo>
                    <a:close/>
                    <a:moveTo>
                      <a:pt x="1480" y="251"/>
                    </a:moveTo>
                    <a:lnTo>
                      <a:pt x="1450" y="272"/>
                    </a:lnTo>
                    <a:lnTo>
                      <a:pt x="1459" y="288"/>
                    </a:lnTo>
                    <a:lnTo>
                      <a:pt x="1492" y="267"/>
                    </a:lnTo>
                    <a:lnTo>
                      <a:pt x="1480" y="251"/>
                    </a:lnTo>
                    <a:close/>
                    <a:moveTo>
                      <a:pt x="1544" y="210"/>
                    </a:moveTo>
                    <a:lnTo>
                      <a:pt x="1514" y="229"/>
                    </a:lnTo>
                    <a:lnTo>
                      <a:pt x="1523" y="246"/>
                    </a:lnTo>
                    <a:lnTo>
                      <a:pt x="1554" y="225"/>
                    </a:lnTo>
                    <a:lnTo>
                      <a:pt x="1544" y="210"/>
                    </a:lnTo>
                    <a:close/>
                    <a:moveTo>
                      <a:pt x="1608" y="168"/>
                    </a:moveTo>
                    <a:lnTo>
                      <a:pt x="1575" y="189"/>
                    </a:lnTo>
                    <a:lnTo>
                      <a:pt x="1587" y="203"/>
                    </a:lnTo>
                    <a:lnTo>
                      <a:pt x="1618" y="184"/>
                    </a:lnTo>
                    <a:lnTo>
                      <a:pt x="1608" y="168"/>
                    </a:lnTo>
                    <a:close/>
                    <a:moveTo>
                      <a:pt x="1670" y="125"/>
                    </a:moveTo>
                    <a:lnTo>
                      <a:pt x="1639" y="147"/>
                    </a:lnTo>
                    <a:lnTo>
                      <a:pt x="1648" y="163"/>
                    </a:lnTo>
                    <a:lnTo>
                      <a:pt x="1681" y="142"/>
                    </a:lnTo>
                    <a:lnTo>
                      <a:pt x="1670" y="125"/>
                    </a:lnTo>
                    <a:close/>
                    <a:moveTo>
                      <a:pt x="1733" y="83"/>
                    </a:moveTo>
                    <a:lnTo>
                      <a:pt x="1703" y="104"/>
                    </a:lnTo>
                    <a:lnTo>
                      <a:pt x="1712" y="121"/>
                    </a:lnTo>
                    <a:lnTo>
                      <a:pt x="1743" y="99"/>
                    </a:lnTo>
                    <a:lnTo>
                      <a:pt x="1733" y="83"/>
                    </a:lnTo>
                    <a:close/>
                    <a:moveTo>
                      <a:pt x="1797" y="42"/>
                    </a:moveTo>
                    <a:lnTo>
                      <a:pt x="1764" y="64"/>
                    </a:lnTo>
                    <a:lnTo>
                      <a:pt x="1776" y="78"/>
                    </a:lnTo>
                    <a:lnTo>
                      <a:pt x="1807" y="57"/>
                    </a:lnTo>
                    <a:lnTo>
                      <a:pt x="1797" y="42"/>
                    </a:lnTo>
                    <a:close/>
                    <a:moveTo>
                      <a:pt x="1859" y="0"/>
                    </a:moveTo>
                    <a:lnTo>
                      <a:pt x="1828" y="21"/>
                    </a:lnTo>
                    <a:lnTo>
                      <a:pt x="1837" y="38"/>
                    </a:lnTo>
                    <a:lnTo>
                      <a:pt x="1871" y="16"/>
                    </a:lnTo>
                    <a:lnTo>
                      <a:pt x="1859" y="0"/>
                    </a:lnTo>
                    <a:close/>
                  </a:path>
                </a:pathLst>
              </a:custGeom>
              <a:solidFill>
                <a:schemeClr val="tx2"/>
              </a:solidFill>
              <a:ln>
                <a:noFill/>
              </a:ln>
            </p:spPr>
            <p:txBody>
              <a:bodyPr vert="horz" wrap="square" lIns="68580" tIns="34290" rIns="68580" bIns="34290" numCol="1" anchor="t" anchorCtr="0" compatLnSpc="1">
                <a:prstTxWarp prst="textNoShape">
                  <a:avLst/>
                </a:prstTxWarp>
              </a:bodyPr>
              <a:lstStyle/>
              <a:p>
                <a:endParaRPr lang="en-US"/>
              </a:p>
            </p:txBody>
          </p:sp>
          <p:sp>
            <p:nvSpPr>
              <p:cNvPr id="22" name="Freeform 21"/>
              <p:cNvSpPr>
                <a:spLocks noEditPoints="1"/>
              </p:cNvSpPr>
              <p:nvPr/>
            </p:nvSpPr>
            <p:spPr bwMode="auto">
              <a:xfrm>
                <a:off x="3305134" y="1580526"/>
                <a:ext cx="1979771" cy="1653828"/>
              </a:xfrm>
              <a:custGeom>
                <a:avLst/>
                <a:gdLst>
                  <a:gd name="T0" fmla="*/ 2379 w 2381"/>
                  <a:gd name="T1" fmla="*/ 17 h 1989"/>
                  <a:gd name="T2" fmla="*/ 2348 w 2381"/>
                  <a:gd name="T3" fmla="*/ 85 h 1989"/>
                  <a:gd name="T4" fmla="*/ 2320 w 2381"/>
                  <a:gd name="T5" fmla="*/ 156 h 1989"/>
                  <a:gd name="T6" fmla="*/ 2289 w 2381"/>
                  <a:gd name="T7" fmla="*/ 225 h 1989"/>
                  <a:gd name="T8" fmla="*/ 2261 w 2381"/>
                  <a:gd name="T9" fmla="*/ 296 h 1989"/>
                  <a:gd name="T10" fmla="*/ 2230 w 2381"/>
                  <a:gd name="T11" fmla="*/ 364 h 1989"/>
                  <a:gd name="T12" fmla="*/ 2201 w 2381"/>
                  <a:gd name="T13" fmla="*/ 435 h 1989"/>
                  <a:gd name="T14" fmla="*/ 2171 w 2381"/>
                  <a:gd name="T15" fmla="*/ 504 h 1989"/>
                  <a:gd name="T16" fmla="*/ 2142 w 2381"/>
                  <a:gd name="T17" fmla="*/ 575 h 1989"/>
                  <a:gd name="T18" fmla="*/ 2112 w 2381"/>
                  <a:gd name="T19" fmla="*/ 643 h 1989"/>
                  <a:gd name="T20" fmla="*/ 2083 w 2381"/>
                  <a:gd name="T21" fmla="*/ 714 h 1989"/>
                  <a:gd name="T22" fmla="*/ 2053 w 2381"/>
                  <a:gd name="T23" fmla="*/ 783 h 1989"/>
                  <a:gd name="T24" fmla="*/ 2024 w 2381"/>
                  <a:gd name="T25" fmla="*/ 854 h 1989"/>
                  <a:gd name="T26" fmla="*/ 1996 w 2381"/>
                  <a:gd name="T27" fmla="*/ 922 h 1989"/>
                  <a:gd name="T28" fmla="*/ 1965 w 2381"/>
                  <a:gd name="T29" fmla="*/ 993 h 1989"/>
                  <a:gd name="T30" fmla="*/ 1937 w 2381"/>
                  <a:gd name="T31" fmla="*/ 1062 h 1989"/>
                  <a:gd name="T32" fmla="*/ 1906 w 2381"/>
                  <a:gd name="T33" fmla="*/ 1130 h 1989"/>
                  <a:gd name="T34" fmla="*/ 1878 w 2381"/>
                  <a:gd name="T35" fmla="*/ 1201 h 1989"/>
                  <a:gd name="T36" fmla="*/ 1847 w 2381"/>
                  <a:gd name="T37" fmla="*/ 1270 h 1989"/>
                  <a:gd name="T38" fmla="*/ 1818 w 2381"/>
                  <a:gd name="T39" fmla="*/ 1341 h 1989"/>
                  <a:gd name="T40" fmla="*/ 1788 w 2381"/>
                  <a:gd name="T41" fmla="*/ 1409 h 1989"/>
                  <a:gd name="T42" fmla="*/ 1759 w 2381"/>
                  <a:gd name="T43" fmla="*/ 1480 h 1989"/>
                  <a:gd name="T44" fmla="*/ 1729 w 2381"/>
                  <a:gd name="T45" fmla="*/ 1549 h 1989"/>
                  <a:gd name="T46" fmla="*/ 1700 w 2381"/>
                  <a:gd name="T47" fmla="*/ 1620 h 1989"/>
                  <a:gd name="T48" fmla="*/ 1669 w 2381"/>
                  <a:gd name="T49" fmla="*/ 1688 h 1989"/>
                  <a:gd name="T50" fmla="*/ 1641 w 2381"/>
                  <a:gd name="T51" fmla="*/ 1759 h 1989"/>
                  <a:gd name="T52" fmla="*/ 1613 w 2381"/>
                  <a:gd name="T53" fmla="*/ 1828 h 1989"/>
                  <a:gd name="T54" fmla="*/ 1582 w 2381"/>
                  <a:gd name="T55" fmla="*/ 1899 h 1989"/>
                  <a:gd name="T56" fmla="*/ 1554 w 2381"/>
                  <a:gd name="T57" fmla="*/ 1967 h 1989"/>
                  <a:gd name="T58" fmla="*/ 1495 w 2381"/>
                  <a:gd name="T59" fmla="*/ 1960 h 1989"/>
                  <a:gd name="T60" fmla="*/ 1443 w 2381"/>
                  <a:gd name="T61" fmla="*/ 1906 h 1989"/>
                  <a:gd name="T62" fmla="*/ 1390 w 2381"/>
                  <a:gd name="T63" fmla="*/ 1849 h 1989"/>
                  <a:gd name="T64" fmla="*/ 1338 w 2381"/>
                  <a:gd name="T65" fmla="*/ 1795 h 1989"/>
                  <a:gd name="T66" fmla="*/ 1286 w 2381"/>
                  <a:gd name="T67" fmla="*/ 1738 h 1989"/>
                  <a:gd name="T68" fmla="*/ 1237 w 2381"/>
                  <a:gd name="T69" fmla="*/ 1684 h 1989"/>
                  <a:gd name="T70" fmla="*/ 1185 w 2381"/>
                  <a:gd name="T71" fmla="*/ 1629 h 1989"/>
                  <a:gd name="T72" fmla="*/ 1133 w 2381"/>
                  <a:gd name="T73" fmla="*/ 1572 h 1989"/>
                  <a:gd name="T74" fmla="*/ 1081 w 2381"/>
                  <a:gd name="T75" fmla="*/ 1518 h 1989"/>
                  <a:gd name="T76" fmla="*/ 1031 w 2381"/>
                  <a:gd name="T77" fmla="*/ 1461 h 1989"/>
                  <a:gd name="T78" fmla="*/ 979 w 2381"/>
                  <a:gd name="T79" fmla="*/ 1407 h 1989"/>
                  <a:gd name="T80" fmla="*/ 927 w 2381"/>
                  <a:gd name="T81" fmla="*/ 1350 h 1989"/>
                  <a:gd name="T82" fmla="*/ 875 w 2381"/>
                  <a:gd name="T83" fmla="*/ 1296 h 1989"/>
                  <a:gd name="T84" fmla="*/ 823 w 2381"/>
                  <a:gd name="T85" fmla="*/ 1241 h 1989"/>
                  <a:gd name="T86" fmla="*/ 773 w 2381"/>
                  <a:gd name="T87" fmla="*/ 1185 h 1989"/>
                  <a:gd name="T88" fmla="*/ 721 w 2381"/>
                  <a:gd name="T89" fmla="*/ 1130 h 1989"/>
                  <a:gd name="T90" fmla="*/ 669 w 2381"/>
                  <a:gd name="T91" fmla="*/ 1074 h 1989"/>
                  <a:gd name="T92" fmla="*/ 617 w 2381"/>
                  <a:gd name="T93" fmla="*/ 1019 h 1989"/>
                  <a:gd name="T94" fmla="*/ 568 w 2381"/>
                  <a:gd name="T95" fmla="*/ 962 h 1989"/>
                  <a:gd name="T96" fmla="*/ 516 w 2381"/>
                  <a:gd name="T97" fmla="*/ 908 h 1989"/>
                  <a:gd name="T98" fmla="*/ 464 w 2381"/>
                  <a:gd name="T99" fmla="*/ 851 h 1989"/>
                  <a:gd name="T100" fmla="*/ 412 w 2381"/>
                  <a:gd name="T101" fmla="*/ 797 h 1989"/>
                  <a:gd name="T102" fmla="*/ 360 w 2381"/>
                  <a:gd name="T103" fmla="*/ 743 h 1989"/>
                  <a:gd name="T104" fmla="*/ 310 w 2381"/>
                  <a:gd name="T105" fmla="*/ 686 h 1989"/>
                  <a:gd name="T106" fmla="*/ 258 w 2381"/>
                  <a:gd name="T107" fmla="*/ 631 h 1989"/>
                  <a:gd name="T108" fmla="*/ 206 w 2381"/>
                  <a:gd name="T109" fmla="*/ 575 h 1989"/>
                  <a:gd name="T110" fmla="*/ 154 w 2381"/>
                  <a:gd name="T111" fmla="*/ 520 h 1989"/>
                  <a:gd name="T112" fmla="*/ 102 w 2381"/>
                  <a:gd name="T113" fmla="*/ 464 h 1989"/>
                  <a:gd name="T114" fmla="*/ 52 w 2381"/>
                  <a:gd name="T115" fmla="*/ 409 h 1989"/>
                  <a:gd name="T116" fmla="*/ 0 w 2381"/>
                  <a:gd name="T117" fmla="*/ 352 h 19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81" h="1989">
                    <a:moveTo>
                      <a:pt x="2379" y="17"/>
                    </a:moveTo>
                    <a:lnTo>
                      <a:pt x="2381" y="10"/>
                    </a:lnTo>
                    <a:lnTo>
                      <a:pt x="2365" y="0"/>
                    </a:lnTo>
                    <a:lnTo>
                      <a:pt x="2360" y="10"/>
                    </a:lnTo>
                    <a:lnTo>
                      <a:pt x="2379" y="17"/>
                    </a:lnTo>
                    <a:close/>
                    <a:moveTo>
                      <a:pt x="2348" y="85"/>
                    </a:moveTo>
                    <a:lnTo>
                      <a:pt x="2362" y="52"/>
                    </a:lnTo>
                    <a:lnTo>
                      <a:pt x="2346" y="43"/>
                    </a:lnTo>
                    <a:lnTo>
                      <a:pt x="2332" y="78"/>
                    </a:lnTo>
                    <a:lnTo>
                      <a:pt x="2348" y="85"/>
                    </a:lnTo>
                    <a:close/>
                    <a:moveTo>
                      <a:pt x="2320" y="156"/>
                    </a:moveTo>
                    <a:lnTo>
                      <a:pt x="2334" y="121"/>
                    </a:lnTo>
                    <a:lnTo>
                      <a:pt x="2315" y="114"/>
                    </a:lnTo>
                    <a:lnTo>
                      <a:pt x="2301" y="149"/>
                    </a:lnTo>
                    <a:lnTo>
                      <a:pt x="2320" y="156"/>
                    </a:lnTo>
                    <a:close/>
                    <a:moveTo>
                      <a:pt x="2289" y="225"/>
                    </a:moveTo>
                    <a:lnTo>
                      <a:pt x="2303" y="192"/>
                    </a:lnTo>
                    <a:lnTo>
                      <a:pt x="2287" y="182"/>
                    </a:lnTo>
                    <a:lnTo>
                      <a:pt x="2272" y="218"/>
                    </a:lnTo>
                    <a:lnTo>
                      <a:pt x="2289" y="225"/>
                    </a:lnTo>
                    <a:close/>
                    <a:moveTo>
                      <a:pt x="2261" y="296"/>
                    </a:moveTo>
                    <a:lnTo>
                      <a:pt x="2275" y="260"/>
                    </a:lnTo>
                    <a:lnTo>
                      <a:pt x="2258" y="253"/>
                    </a:lnTo>
                    <a:lnTo>
                      <a:pt x="2242" y="289"/>
                    </a:lnTo>
                    <a:lnTo>
                      <a:pt x="2261" y="296"/>
                    </a:lnTo>
                    <a:close/>
                    <a:moveTo>
                      <a:pt x="2230" y="364"/>
                    </a:moveTo>
                    <a:lnTo>
                      <a:pt x="2244" y="331"/>
                    </a:lnTo>
                    <a:lnTo>
                      <a:pt x="2227" y="322"/>
                    </a:lnTo>
                    <a:lnTo>
                      <a:pt x="2213" y="357"/>
                    </a:lnTo>
                    <a:lnTo>
                      <a:pt x="2230" y="364"/>
                    </a:lnTo>
                    <a:close/>
                    <a:moveTo>
                      <a:pt x="2201" y="435"/>
                    </a:moveTo>
                    <a:lnTo>
                      <a:pt x="2216" y="400"/>
                    </a:lnTo>
                    <a:lnTo>
                      <a:pt x="2199" y="393"/>
                    </a:lnTo>
                    <a:lnTo>
                      <a:pt x="2183" y="428"/>
                    </a:lnTo>
                    <a:lnTo>
                      <a:pt x="2201" y="435"/>
                    </a:lnTo>
                    <a:close/>
                    <a:moveTo>
                      <a:pt x="2171" y="504"/>
                    </a:moveTo>
                    <a:lnTo>
                      <a:pt x="2187" y="468"/>
                    </a:lnTo>
                    <a:lnTo>
                      <a:pt x="2168" y="461"/>
                    </a:lnTo>
                    <a:lnTo>
                      <a:pt x="2154" y="497"/>
                    </a:lnTo>
                    <a:lnTo>
                      <a:pt x="2171" y="504"/>
                    </a:lnTo>
                    <a:close/>
                    <a:moveTo>
                      <a:pt x="2142" y="575"/>
                    </a:moveTo>
                    <a:lnTo>
                      <a:pt x="2157" y="539"/>
                    </a:lnTo>
                    <a:lnTo>
                      <a:pt x="2140" y="532"/>
                    </a:lnTo>
                    <a:lnTo>
                      <a:pt x="2123" y="568"/>
                    </a:lnTo>
                    <a:lnTo>
                      <a:pt x="2142" y="575"/>
                    </a:lnTo>
                    <a:close/>
                    <a:moveTo>
                      <a:pt x="2112" y="643"/>
                    </a:moveTo>
                    <a:lnTo>
                      <a:pt x="2128" y="608"/>
                    </a:lnTo>
                    <a:lnTo>
                      <a:pt x="2109" y="601"/>
                    </a:lnTo>
                    <a:lnTo>
                      <a:pt x="2095" y="636"/>
                    </a:lnTo>
                    <a:lnTo>
                      <a:pt x="2112" y="643"/>
                    </a:lnTo>
                    <a:close/>
                    <a:moveTo>
                      <a:pt x="2083" y="714"/>
                    </a:moveTo>
                    <a:lnTo>
                      <a:pt x="2097" y="679"/>
                    </a:lnTo>
                    <a:lnTo>
                      <a:pt x="2081" y="672"/>
                    </a:lnTo>
                    <a:lnTo>
                      <a:pt x="2067" y="705"/>
                    </a:lnTo>
                    <a:lnTo>
                      <a:pt x="2083" y="714"/>
                    </a:lnTo>
                    <a:close/>
                    <a:moveTo>
                      <a:pt x="2053" y="783"/>
                    </a:moveTo>
                    <a:lnTo>
                      <a:pt x="2069" y="747"/>
                    </a:lnTo>
                    <a:lnTo>
                      <a:pt x="2050" y="740"/>
                    </a:lnTo>
                    <a:lnTo>
                      <a:pt x="2036" y="776"/>
                    </a:lnTo>
                    <a:lnTo>
                      <a:pt x="2053" y="783"/>
                    </a:lnTo>
                    <a:close/>
                    <a:moveTo>
                      <a:pt x="2024" y="854"/>
                    </a:moveTo>
                    <a:lnTo>
                      <a:pt x="2038" y="818"/>
                    </a:lnTo>
                    <a:lnTo>
                      <a:pt x="2022" y="811"/>
                    </a:lnTo>
                    <a:lnTo>
                      <a:pt x="2008" y="844"/>
                    </a:lnTo>
                    <a:lnTo>
                      <a:pt x="2024" y="854"/>
                    </a:lnTo>
                    <a:close/>
                    <a:moveTo>
                      <a:pt x="1996" y="922"/>
                    </a:moveTo>
                    <a:lnTo>
                      <a:pt x="2010" y="887"/>
                    </a:lnTo>
                    <a:lnTo>
                      <a:pt x="1991" y="880"/>
                    </a:lnTo>
                    <a:lnTo>
                      <a:pt x="1977" y="915"/>
                    </a:lnTo>
                    <a:lnTo>
                      <a:pt x="1996" y="922"/>
                    </a:lnTo>
                    <a:close/>
                    <a:moveTo>
                      <a:pt x="1965" y="993"/>
                    </a:moveTo>
                    <a:lnTo>
                      <a:pt x="1979" y="958"/>
                    </a:lnTo>
                    <a:lnTo>
                      <a:pt x="1963" y="951"/>
                    </a:lnTo>
                    <a:lnTo>
                      <a:pt x="1948" y="984"/>
                    </a:lnTo>
                    <a:lnTo>
                      <a:pt x="1965" y="993"/>
                    </a:lnTo>
                    <a:close/>
                    <a:moveTo>
                      <a:pt x="1937" y="1062"/>
                    </a:moveTo>
                    <a:lnTo>
                      <a:pt x="1951" y="1026"/>
                    </a:lnTo>
                    <a:lnTo>
                      <a:pt x="1932" y="1019"/>
                    </a:lnTo>
                    <a:lnTo>
                      <a:pt x="1918" y="1055"/>
                    </a:lnTo>
                    <a:lnTo>
                      <a:pt x="1937" y="1062"/>
                    </a:lnTo>
                    <a:close/>
                    <a:moveTo>
                      <a:pt x="1906" y="1130"/>
                    </a:moveTo>
                    <a:lnTo>
                      <a:pt x="1920" y="1097"/>
                    </a:lnTo>
                    <a:lnTo>
                      <a:pt x="1904" y="1090"/>
                    </a:lnTo>
                    <a:lnTo>
                      <a:pt x="1889" y="1123"/>
                    </a:lnTo>
                    <a:lnTo>
                      <a:pt x="1906" y="1130"/>
                    </a:lnTo>
                    <a:close/>
                    <a:moveTo>
                      <a:pt x="1878" y="1201"/>
                    </a:moveTo>
                    <a:lnTo>
                      <a:pt x="1892" y="1166"/>
                    </a:lnTo>
                    <a:lnTo>
                      <a:pt x="1875" y="1159"/>
                    </a:lnTo>
                    <a:lnTo>
                      <a:pt x="1859" y="1194"/>
                    </a:lnTo>
                    <a:lnTo>
                      <a:pt x="1878" y="1201"/>
                    </a:lnTo>
                    <a:close/>
                    <a:moveTo>
                      <a:pt x="1847" y="1270"/>
                    </a:moveTo>
                    <a:lnTo>
                      <a:pt x="1861" y="1237"/>
                    </a:lnTo>
                    <a:lnTo>
                      <a:pt x="1844" y="1230"/>
                    </a:lnTo>
                    <a:lnTo>
                      <a:pt x="1830" y="1263"/>
                    </a:lnTo>
                    <a:lnTo>
                      <a:pt x="1847" y="1270"/>
                    </a:lnTo>
                    <a:close/>
                    <a:moveTo>
                      <a:pt x="1818" y="1341"/>
                    </a:moveTo>
                    <a:lnTo>
                      <a:pt x="1833" y="1305"/>
                    </a:lnTo>
                    <a:lnTo>
                      <a:pt x="1816" y="1298"/>
                    </a:lnTo>
                    <a:lnTo>
                      <a:pt x="1800" y="1334"/>
                    </a:lnTo>
                    <a:lnTo>
                      <a:pt x="1818" y="1341"/>
                    </a:lnTo>
                    <a:close/>
                    <a:moveTo>
                      <a:pt x="1788" y="1409"/>
                    </a:moveTo>
                    <a:lnTo>
                      <a:pt x="1804" y="1376"/>
                    </a:lnTo>
                    <a:lnTo>
                      <a:pt x="1785" y="1367"/>
                    </a:lnTo>
                    <a:lnTo>
                      <a:pt x="1771" y="1402"/>
                    </a:lnTo>
                    <a:lnTo>
                      <a:pt x="1788" y="1409"/>
                    </a:lnTo>
                    <a:close/>
                    <a:moveTo>
                      <a:pt x="1759" y="1480"/>
                    </a:moveTo>
                    <a:lnTo>
                      <a:pt x="1774" y="1445"/>
                    </a:lnTo>
                    <a:lnTo>
                      <a:pt x="1757" y="1438"/>
                    </a:lnTo>
                    <a:lnTo>
                      <a:pt x="1740" y="1473"/>
                    </a:lnTo>
                    <a:lnTo>
                      <a:pt x="1759" y="1480"/>
                    </a:lnTo>
                    <a:close/>
                    <a:moveTo>
                      <a:pt x="1729" y="1549"/>
                    </a:moveTo>
                    <a:lnTo>
                      <a:pt x="1745" y="1516"/>
                    </a:lnTo>
                    <a:lnTo>
                      <a:pt x="1726" y="1506"/>
                    </a:lnTo>
                    <a:lnTo>
                      <a:pt x="1712" y="1542"/>
                    </a:lnTo>
                    <a:lnTo>
                      <a:pt x="1729" y="1549"/>
                    </a:lnTo>
                    <a:close/>
                    <a:moveTo>
                      <a:pt x="1700" y="1620"/>
                    </a:moveTo>
                    <a:lnTo>
                      <a:pt x="1714" y="1584"/>
                    </a:lnTo>
                    <a:lnTo>
                      <a:pt x="1698" y="1577"/>
                    </a:lnTo>
                    <a:lnTo>
                      <a:pt x="1684" y="1613"/>
                    </a:lnTo>
                    <a:lnTo>
                      <a:pt x="1700" y="1620"/>
                    </a:lnTo>
                    <a:close/>
                    <a:moveTo>
                      <a:pt x="1669" y="1688"/>
                    </a:moveTo>
                    <a:lnTo>
                      <a:pt x="1686" y="1655"/>
                    </a:lnTo>
                    <a:lnTo>
                      <a:pt x="1667" y="1646"/>
                    </a:lnTo>
                    <a:lnTo>
                      <a:pt x="1653" y="1681"/>
                    </a:lnTo>
                    <a:lnTo>
                      <a:pt x="1669" y="1688"/>
                    </a:lnTo>
                    <a:close/>
                    <a:moveTo>
                      <a:pt x="1641" y="1759"/>
                    </a:moveTo>
                    <a:lnTo>
                      <a:pt x="1655" y="1724"/>
                    </a:lnTo>
                    <a:lnTo>
                      <a:pt x="1639" y="1717"/>
                    </a:lnTo>
                    <a:lnTo>
                      <a:pt x="1625" y="1752"/>
                    </a:lnTo>
                    <a:lnTo>
                      <a:pt x="1641" y="1759"/>
                    </a:lnTo>
                    <a:close/>
                    <a:moveTo>
                      <a:pt x="1613" y="1828"/>
                    </a:moveTo>
                    <a:lnTo>
                      <a:pt x="1627" y="1792"/>
                    </a:lnTo>
                    <a:lnTo>
                      <a:pt x="1608" y="1785"/>
                    </a:lnTo>
                    <a:lnTo>
                      <a:pt x="1594" y="1821"/>
                    </a:lnTo>
                    <a:lnTo>
                      <a:pt x="1613" y="1828"/>
                    </a:lnTo>
                    <a:close/>
                    <a:moveTo>
                      <a:pt x="1582" y="1899"/>
                    </a:moveTo>
                    <a:lnTo>
                      <a:pt x="1596" y="1863"/>
                    </a:lnTo>
                    <a:lnTo>
                      <a:pt x="1580" y="1856"/>
                    </a:lnTo>
                    <a:lnTo>
                      <a:pt x="1565" y="1892"/>
                    </a:lnTo>
                    <a:lnTo>
                      <a:pt x="1582" y="1899"/>
                    </a:lnTo>
                    <a:close/>
                    <a:moveTo>
                      <a:pt x="1554" y="1967"/>
                    </a:moveTo>
                    <a:lnTo>
                      <a:pt x="1568" y="1932"/>
                    </a:lnTo>
                    <a:lnTo>
                      <a:pt x="1549" y="1925"/>
                    </a:lnTo>
                    <a:lnTo>
                      <a:pt x="1535" y="1960"/>
                    </a:lnTo>
                    <a:lnTo>
                      <a:pt x="1554" y="1967"/>
                    </a:lnTo>
                    <a:close/>
                    <a:moveTo>
                      <a:pt x="1495" y="1960"/>
                    </a:moveTo>
                    <a:lnTo>
                      <a:pt x="1521" y="1989"/>
                    </a:lnTo>
                    <a:lnTo>
                      <a:pt x="1532" y="1977"/>
                    </a:lnTo>
                    <a:lnTo>
                      <a:pt x="1506" y="1948"/>
                    </a:lnTo>
                    <a:lnTo>
                      <a:pt x="1495" y="1960"/>
                    </a:lnTo>
                    <a:close/>
                    <a:moveTo>
                      <a:pt x="1443" y="1906"/>
                    </a:moveTo>
                    <a:lnTo>
                      <a:pt x="1469" y="1934"/>
                    </a:lnTo>
                    <a:lnTo>
                      <a:pt x="1483" y="1920"/>
                    </a:lnTo>
                    <a:lnTo>
                      <a:pt x="1457" y="1892"/>
                    </a:lnTo>
                    <a:lnTo>
                      <a:pt x="1443" y="1906"/>
                    </a:lnTo>
                    <a:close/>
                    <a:moveTo>
                      <a:pt x="1390" y="1849"/>
                    </a:moveTo>
                    <a:lnTo>
                      <a:pt x="1417" y="1877"/>
                    </a:lnTo>
                    <a:lnTo>
                      <a:pt x="1431" y="1866"/>
                    </a:lnTo>
                    <a:lnTo>
                      <a:pt x="1405" y="1837"/>
                    </a:lnTo>
                    <a:lnTo>
                      <a:pt x="1390" y="1849"/>
                    </a:lnTo>
                    <a:close/>
                    <a:moveTo>
                      <a:pt x="1338" y="1795"/>
                    </a:moveTo>
                    <a:lnTo>
                      <a:pt x="1364" y="1823"/>
                    </a:lnTo>
                    <a:lnTo>
                      <a:pt x="1379" y="1809"/>
                    </a:lnTo>
                    <a:lnTo>
                      <a:pt x="1353" y="1781"/>
                    </a:lnTo>
                    <a:lnTo>
                      <a:pt x="1338" y="1795"/>
                    </a:lnTo>
                    <a:close/>
                    <a:moveTo>
                      <a:pt x="1286" y="1738"/>
                    </a:moveTo>
                    <a:lnTo>
                      <a:pt x="1312" y="1766"/>
                    </a:lnTo>
                    <a:lnTo>
                      <a:pt x="1327" y="1754"/>
                    </a:lnTo>
                    <a:lnTo>
                      <a:pt x="1301" y="1726"/>
                    </a:lnTo>
                    <a:lnTo>
                      <a:pt x="1286" y="1738"/>
                    </a:lnTo>
                    <a:close/>
                    <a:moveTo>
                      <a:pt x="1237" y="1684"/>
                    </a:moveTo>
                    <a:lnTo>
                      <a:pt x="1263" y="1712"/>
                    </a:lnTo>
                    <a:lnTo>
                      <a:pt x="1275" y="1698"/>
                    </a:lnTo>
                    <a:lnTo>
                      <a:pt x="1251" y="1672"/>
                    </a:lnTo>
                    <a:lnTo>
                      <a:pt x="1237" y="1684"/>
                    </a:lnTo>
                    <a:close/>
                    <a:moveTo>
                      <a:pt x="1185" y="1629"/>
                    </a:moveTo>
                    <a:lnTo>
                      <a:pt x="1211" y="1655"/>
                    </a:lnTo>
                    <a:lnTo>
                      <a:pt x="1225" y="1643"/>
                    </a:lnTo>
                    <a:lnTo>
                      <a:pt x="1199" y="1615"/>
                    </a:lnTo>
                    <a:lnTo>
                      <a:pt x="1185" y="1629"/>
                    </a:lnTo>
                    <a:close/>
                    <a:moveTo>
                      <a:pt x="1133" y="1572"/>
                    </a:moveTo>
                    <a:lnTo>
                      <a:pt x="1159" y="1601"/>
                    </a:lnTo>
                    <a:lnTo>
                      <a:pt x="1173" y="1587"/>
                    </a:lnTo>
                    <a:lnTo>
                      <a:pt x="1147" y="1561"/>
                    </a:lnTo>
                    <a:lnTo>
                      <a:pt x="1133" y="1572"/>
                    </a:lnTo>
                    <a:close/>
                    <a:moveTo>
                      <a:pt x="1081" y="1518"/>
                    </a:moveTo>
                    <a:lnTo>
                      <a:pt x="1107" y="1544"/>
                    </a:lnTo>
                    <a:lnTo>
                      <a:pt x="1121" y="1532"/>
                    </a:lnTo>
                    <a:lnTo>
                      <a:pt x="1095" y="1504"/>
                    </a:lnTo>
                    <a:lnTo>
                      <a:pt x="1081" y="1518"/>
                    </a:lnTo>
                    <a:close/>
                    <a:moveTo>
                      <a:pt x="1031" y="1461"/>
                    </a:moveTo>
                    <a:lnTo>
                      <a:pt x="1055" y="1490"/>
                    </a:lnTo>
                    <a:lnTo>
                      <a:pt x="1069" y="1478"/>
                    </a:lnTo>
                    <a:lnTo>
                      <a:pt x="1043" y="1450"/>
                    </a:lnTo>
                    <a:lnTo>
                      <a:pt x="1031" y="1461"/>
                    </a:lnTo>
                    <a:close/>
                    <a:moveTo>
                      <a:pt x="979" y="1407"/>
                    </a:moveTo>
                    <a:lnTo>
                      <a:pt x="1005" y="1435"/>
                    </a:lnTo>
                    <a:lnTo>
                      <a:pt x="1019" y="1421"/>
                    </a:lnTo>
                    <a:lnTo>
                      <a:pt x="993" y="1393"/>
                    </a:lnTo>
                    <a:lnTo>
                      <a:pt x="979" y="1407"/>
                    </a:lnTo>
                    <a:close/>
                    <a:moveTo>
                      <a:pt x="927" y="1350"/>
                    </a:moveTo>
                    <a:lnTo>
                      <a:pt x="953" y="1379"/>
                    </a:lnTo>
                    <a:lnTo>
                      <a:pt x="967" y="1367"/>
                    </a:lnTo>
                    <a:lnTo>
                      <a:pt x="941" y="1338"/>
                    </a:lnTo>
                    <a:lnTo>
                      <a:pt x="927" y="1350"/>
                    </a:lnTo>
                    <a:close/>
                    <a:moveTo>
                      <a:pt x="875" y="1296"/>
                    </a:moveTo>
                    <a:lnTo>
                      <a:pt x="901" y="1324"/>
                    </a:lnTo>
                    <a:lnTo>
                      <a:pt x="915" y="1310"/>
                    </a:lnTo>
                    <a:lnTo>
                      <a:pt x="889" y="1282"/>
                    </a:lnTo>
                    <a:lnTo>
                      <a:pt x="875" y="1296"/>
                    </a:lnTo>
                    <a:close/>
                    <a:moveTo>
                      <a:pt x="823" y="1241"/>
                    </a:moveTo>
                    <a:lnTo>
                      <a:pt x="849" y="1267"/>
                    </a:lnTo>
                    <a:lnTo>
                      <a:pt x="863" y="1256"/>
                    </a:lnTo>
                    <a:lnTo>
                      <a:pt x="837" y="1227"/>
                    </a:lnTo>
                    <a:lnTo>
                      <a:pt x="823" y="1241"/>
                    </a:lnTo>
                    <a:close/>
                    <a:moveTo>
                      <a:pt x="773" y="1185"/>
                    </a:moveTo>
                    <a:lnTo>
                      <a:pt x="799" y="1213"/>
                    </a:lnTo>
                    <a:lnTo>
                      <a:pt x="811" y="1199"/>
                    </a:lnTo>
                    <a:lnTo>
                      <a:pt x="788" y="1173"/>
                    </a:lnTo>
                    <a:lnTo>
                      <a:pt x="773" y="1185"/>
                    </a:lnTo>
                    <a:close/>
                    <a:moveTo>
                      <a:pt x="721" y="1130"/>
                    </a:moveTo>
                    <a:lnTo>
                      <a:pt x="747" y="1156"/>
                    </a:lnTo>
                    <a:lnTo>
                      <a:pt x="762" y="1145"/>
                    </a:lnTo>
                    <a:lnTo>
                      <a:pt x="736" y="1116"/>
                    </a:lnTo>
                    <a:lnTo>
                      <a:pt x="721" y="1130"/>
                    </a:lnTo>
                    <a:close/>
                    <a:moveTo>
                      <a:pt x="669" y="1074"/>
                    </a:moveTo>
                    <a:lnTo>
                      <a:pt x="695" y="1102"/>
                    </a:lnTo>
                    <a:lnTo>
                      <a:pt x="710" y="1088"/>
                    </a:lnTo>
                    <a:lnTo>
                      <a:pt x="684" y="1062"/>
                    </a:lnTo>
                    <a:lnTo>
                      <a:pt x="669" y="1074"/>
                    </a:lnTo>
                    <a:close/>
                    <a:moveTo>
                      <a:pt x="617" y="1019"/>
                    </a:moveTo>
                    <a:lnTo>
                      <a:pt x="643" y="1045"/>
                    </a:lnTo>
                    <a:lnTo>
                      <a:pt x="658" y="1033"/>
                    </a:lnTo>
                    <a:lnTo>
                      <a:pt x="632" y="1005"/>
                    </a:lnTo>
                    <a:lnTo>
                      <a:pt x="617" y="1019"/>
                    </a:lnTo>
                    <a:close/>
                    <a:moveTo>
                      <a:pt x="568" y="962"/>
                    </a:moveTo>
                    <a:lnTo>
                      <a:pt x="591" y="991"/>
                    </a:lnTo>
                    <a:lnTo>
                      <a:pt x="606" y="979"/>
                    </a:lnTo>
                    <a:lnTo>
                      <a:pt x="580" y="951"/>
                    </a:lnTo>
                    <a:lnTo>
                      <a:pt x="568" y="962"/>
                    </a:lnTo>
                    <a:close/>
                    <a:moveTo>
                      <a:pt x="516" y="908"/>
                    </a:moveTo>
                    <a:lnTo>
                      <a:pt x="542" y="936"/>
                    </a:lnTo>
                    <a:lnTo>
                      <a:pt x="553" y="922"/>
                    </a:lnTo>
                    <a:lnTo>
                      <a:pt x="530" y="894"/>
                    </a:lnTo>
                    <a:lnTo>
                      <a:pt x="516" y="908"/>
                    </a:lnTo>
                    <a:close/>
                    <a:moveTo>
                      <a:pt x="464" y="851"/>
                    </a:moveTo>
                    <a:lnTo>
                      <a:pt x="490" y="880"/>
                    </a:lnTo>
                    <a:lnTo>
                      <a:pt x="504" y="868"/>
                    </a:lnTo>
                    <a:lnTo>
                      <a:pt x="478" y="840"/>
                    </a:lnTo>
                    <a:lnTo>
                      <a:pt x="464" y="851"/>
                    </a:lnTo>
                    <a:close/>
                    <a:moveTo>
                      <a:pt x="412" y="797"/>
                    </a:moveTo>
                    <a:lnTo>
                      <a:pt x="438" y="825"/>
                    </a:lnTo>
                    <a:lnTo>
                      <a:pt x="452" y="811"/>
                    </a:lnTo>
                    <a:lnTo>
                      <a:pt x="426" y="785"/>
                    </a:lnTo>
                    <a:lnTo>
                      <a:pt x="412" y="797"/>
                    </a:lnTo>
                    <a:close/>
                    <a:moveTo>
                      <a:pt x="360" y="743"/>
                    </a:moveTo>
                    <a:lnTo>
                      <a:pt x="386" y="769"/>
                    </a:lnTo>
                    <a:lnTo>
                      <a:pt x="400" y="757"/>
                    </a:lnTo>
                    <a:lnTo>
                      <a:pt x="374" y="728"/>
                    </a:lnTo>
                    <a:lnTo>
                      <a:pt x="360" y="743"/>
                    </a:lnTo>
                    <a:close/>
                    <a:moveTo>
                      <a:pt x="310" y="686"/>
                    </a:moveTo>
                    <a:lnTo>
                      <a:pt x="334" y="714"/>
                    </a:lnTo>
                    <a:lnTo>
                      <a:pt x="348" y="700"/>
                    </a:lnTo>
                    <a:lnTo>
                      <a:pt x="322" y="674"/>
                    </a:lnTo>
                    <a:lnTo>
                      <a:pt x="310" y="686"/>
                    </a:lnTo>
                    <a:close/>
                    <a:moveTo>
                      <a:pt x="258" y="631"/>
                    </a:moveTo>
                    <a:lnTo>
                      <a:pt x="284" y="657"/>
                    </a:lnTo>
                    <a:lnTo>
                      <a:pt x="298" y="646"/>
                    </a:lnTo>
                    <a:lnTo>
                      <a:pt x="272" y="617"/>
                    </a:lnTo>
                    <a:lnTo>
                      <a:pt x="258" y="631"/>
                    </a:lnTo>
                    <a:close/>
                    <a:moveTo>
                      <a:pt x="206" y="575"/>
                    </a:moveTo>
                    <a:lnTo>
                      <a:pt x="232" y="603"/>
                    </a:lnTo>
                    <a:lnTo>
                      <a:pt x="246" y="589"/>
                    </a:lnTo>
                    <a:lnTo>
                      <a:pt x="220" y="563"/>
                    </a:lnTo>
                    <a:lnTo>
                      <a:pt x="206" y="575"/>
                    </a:lnTo>
                    <a:close/>
                    <a:moveTo>
                      <a:pt x="154" y="520"/>
                    </a:moveTo>
                    <a:lnTo>
                      <a:pt x="180" y="546"/>
                    </a:lnTo>
                    <a:lnTo>
                      <a:pt x="194" y="535"/>
                    </a:lnTo>
                    <a:lnTo>
                      <a:pt x="168" y="506"/>
                    </a:lnTo>
                    <a:lnTo>
                      <a:pt x="154" y="520"/>
                    </a:lnTo>
                    <a:close/>
                    <a:moveTo>
                      <a:pt x="102" y="464"/>
                    </a:moveTo>
                    <a:lnTo>
                      <a:pt x="128" y="492"/>
                    </a:lnTo>
                    <a:lnTo>
                      <a:pt x="142" y="480"/>
                    </a:lnTo>
                    <a:lnTo>
                      <a:pt x="116" y="452"/>
                    </a:lnTo>
                    <a:lnTo>
                      <a:pt x="102" y="464"/>
                    </a:lnTo>
                    <a:close/>
                    <a:moveTo>
                      <a:pt x="52" y="409"/>
                    </a:moveTo>
                    <a:lnTo>
                      <a:pt x="78" y="438"/>
                    </a:lnTo>
                    <a:lnTo>
                      <a:pt x="90" y="423"/>
                    </a:lnTo>
                    <a:lnTo>
                      <a:pt x="66" y="395"/>
                    </a:lnTo>
                    <a:lnTo>
                      <a:pt x="52" y="409"/>
                    </a:lnTo>
                    <a:close/>
                    <a:moveTo>
                      <a:pt x="0" y="352"/>
                    </a:moveTo>
                    <a:lnTo>
                      <a:pt x="26" y="381"/>
                    </a:lnTo>
                    <a:lnTo>
                      <a:pt x="40" y="369"/>
                    </a:lnTo>
                    <a:lnTo>
                      <a:pt x="14" y="341"/>
                    </a:lnTo>
                    <a:lnTo>
                      <a:pt x="0" y="352"/>
                    </a:lnTo>
                    <a:close/>
                  </a:path>
                </a:pathLst>
              </a:custGeom>
              <a:solidFill>
                <a:schemeClr val="tx2"/>
              </a:solidFill>
              <a:ln>
                <a:noFill/>
              </a:ln>
            </p:spPr>
            <p:txBody>
              <a:bodyPr vert="horz" wrap="square" lIns="68580" tIns="34290" rIns="68580" bIns="34290" numCol="1" anchor="t" anchorCtr="0" compatLnSpc="1">
                <a:prstTxWarp prst="textNoShape">
                  <a:avLst/>
                </a:prstTxWarp>
              </a:bodyPr>
              <a:lstStyle/>
              <a:p>
                <a:endParaRPr lang="en-US"/>
              </a:p>
            </p:txBody>
          </p:sp>
          <p:sp>
            <p:nvSpPr>
              <p:cNvPr id="23" name="Freeform 22"/>
              <p:cNvSpPr>
                <a:spLocks noEditPoints="1"/>
              </p:cNvSpPr>
              <p:nvPr/>
            </p:nvSpPr>
            <p:spPr bwMode="auto">
              <a:xfrm>
                <a:off x="3407407" y="828031"/>
                <a:ext cx="4292136" cy="5219244"/>
              </a:xfrm>
              <a:custGeom>
                <a:avLst/>
                <a:gdLst>
                  <a:gd name="T0" fmla="*/ 1844 w 5162"/>
                  <a:gd name="T1" fmla="*/ 5681 h 6277"/>
                  <a:gd name="T2" fmla="*/ 2064 w 5162"/>
                  <a:gd name="T3" fmla="*/ 5740 h 6277"/>
                  <a:gd name="T4" fmla="*/ 2282 w 5162"/>
                  <a:gd name="T5" fmla="*/ 5799 h 6277"/>
                  <a:gd name="T6" fmla="*/ 2502 w 5162"/>
                  <a:gd name="T7" fmla="*/ 5861 h 6277"/>
                  <a:gd name="T8" fmla="*/ 2722 w 5162"/>
                  <a:gd name="T9" fmla="*/ 5920 h 6277"/>
                  <a:gd name="T10" fmla="*/ 2939 w 5162"/>
                  <a:gd name="T11" fmla="*/ 5979 h 6277"/>
                  <a:gd name="T12" fmla="*/ 3159 w 5162"/>
                  <a:gd name="T13" fmla="*/ 6040 h 6277"/>
                  <a:gd name="T14" fmla="*/ 3379 w 5162"/>
                  <a:gd name="T15" fmla="*/ 6099 h 6277"/>
                  <a:gd name="T16" fmla="*/ 3596 w 5162"/>
                  <a:gd name="T17" fmla="*/ 6159 h 6277"/>
                  <a:gd name="T18" fmla="*/ 3816 w 5162"/>
                  <a:gd name="T19" fmla="*/ 6218 h 6277"/>
                  <a:gd name="T20" fmla="*/ 3935 w 5162"/>
                  <a:gd name="T21" fmla="*/ 6253 h 6277"/>
                  <a:gd name="T22" fmla="*/ 3906 w 5162"/>
                  <a:gd name="T23" fmla="*/ 6026 h 6277"/>
                  <a:gd name="T24" fmla="*/ 3875 w 5162"/>
                  <a:gd name="T25" fmla="*/ 5802 h 6277"/>
                  <a:gd name="T26" fmla="*/ 3845 w 5162"/>
                  <a:gd name="T27" fmla="*/ 5577 h 6277"/>
                  <a:gd name="T28" fmla="*/ 3814 w 5162"/>
                  <a:gd name="T29" fmla="*/ 5352 h 6277"/>
                  <a:gd name="T30" fmla="*/ 3783 w 5162"/>
                  <a:gd name="T31" fmla="*/ 5128 h 6277"/>
                  <a:gd name="T32" fmla="*/ 3752 w 5162"/>
                  <a:gd name="T33" fmla="*/ 4903 h 6277"/>
                  <a:gd name="T34" fmla="*/ 3722 w 5162"/>
                  <a:gd name="T35" fmla="*/ 4679 h 6277"/>
                  <a:gd name="T36" fmla="*/ 3693 w 5162"/>
                  <a:gd name="T37" fmla="*/ 4454 h 6277"/>
                  <a:gd name="T38" fmla="*/ 3760 w 5162"/>
                  <a:gd name="T39" fmla="*/ 4246 h 6277"/>
                  <a:gd name="T40" fmla="*/ 3897 w 5162"/>
                  <a:gd name="T41" fmla="*/ 4064 h 6277"/>
                  <a:gd name="T42" fmla="*/ 4034 w 5162"/>
                  <a:gd name="T43" fmla="*/ 3884 h 6277"/>
                  <a:gd name="T44" fmla="*/ 4169 w 5162"/>
                  <a:gd name="T45" fmla="*/ 3702 h 6277"/>
                  <a:gd name="T46" fmla="*/ 4306 w 5162"/>
                  <a:gd name="T47" fmla="*/ 3522 h 6277"/>
                  <a:gd name="T48" fmla="*/ 4443 w 5162"/>
                  <a:gd name="T49" fmla="*/ 3340 h 6277"/>
                  <a:gd name="T50" fmla="*/ 4580 w 5162"/>
                  <a:gd name="T51" fmla="*/ 3161 h 6277"/>
                  <a:gd name="T52" fmla="*/ 4717 w 5162"/>
                  <a:gd name="T53" fmla="*/ 2979 h 6277"/>
                  <a:gd name="T54" fmla="*/ 4854 w 5162"/>
                  <a:gd name="T55" fmla="*/ 2797 h 6277"/>
                  <a:gd name="T56" fmla="*/ 4991 w 5162"/>
                  <a:gd name="T57" fmla="*/ 2617 h 6277"/>
                  <a:gd name="T58" fmla="*/ 5129 w 5162"/>
                  <a:gd name="T59" fmla="*/ 2435 h 6277"/>
                  <a:gd name="T60" fmla="*/ 5067 w 5162"/>
                  <a:gd name="T61" fmla="*/ 2241 h 6277"/>
                  <a:gd name="T62" fmla="*/ 4975 w 5162"/>
                  <a:gd name="T63" fmla="*/ 2033 h 6277"/>
                  <a:gd name="T64" fmla="*/ 4883 w 5162"/>
                  <a:gd name="T65" fmla="*/ 1827 h 6277"/>
                  <a:gd name="T66" fmla="*/ 4790 w 5162"/>
                  <a:gd name="T67" fmla="*/ 1619 h 6277"/>
                  <a:gd name="T68" fmla="*/ 4698 w 5162"/>
                  <a:gd name="T69" fmla="*/ 1411 h 6277"/>
                  <a:gd name="T70" fmla="*/ 4606 w 5162"/>
                  <a:gd name="T71" fmla="*/ 1205 h 6277"/>
                  <a:gd name="T72" fmla="*/ 4514 w 5162"/>
                  <a:gd name="T73" fmla="*/ 997 h 6277"/>
                  <a:gd name="T74" fmla="*/ 4422 w 5162"/>
                  <a:gd name="T75" fmla="*/ 789 h 6277"/>
                  <a:gd name="T76" fmla="*/ 4329 w 5162"/>
                  <a:gd name="T77" fmla="*/ 581 h 6277"/>
                  <a:gd name="T78" fmla="*/ 4261 w 5162"/>
                  <a:gd name="T79" fmla="*/ 383 h 6277"/>
                  <a:gd name="T80" fmla="*/ 4046 w 5162"/>
                  <a:gd name="T81" fmla="*/ 361 h 6277"/>
                  <a:gd name="T82" fmla="*/ 3819 w 5162"/>
                  <a:gd name="T83" fmla="*/ 338 h 6277"/>
                  <a:gd name="T84" fmla="*/ 3594 w 5162"/>
                  <a:gd name="T85" fmla="*/ 314 h 6277"/>
                  <a:gd name="T86" fmla="*/ 3367 w 5162"/>
                  <a:gd name="T87" fmla="*/ 293 h 6277"/>
                  <a:gd name="T88" fmla="*/ 3142 w 5162"/>
                  <a:gd name="T89" fmla="*/ 269 h 6277"/>
                  <a:gd name="T90" fmla="*/ 2915 w 5162"/>
                  <a:gd name="T91" fmla="*/ 248 h 6277"/>
                  <a:gd name="T92" fmla="*/ 2691 w 5162"/>
                  <a:gd name="T93" fmla="*/ 224 h 6277"/>
                  <a:gd name="T94" fmla="*/ 2464 w 5162"/>
                  <a:gd name="T95" fmla="*/ 201 h 6277"/>
                  <a:gd name="T96" fmla="*/ 2239 w 5162"/>
                  <a:gd name="T97" fmla="*/ 179 h 6277"/>
                  <a:gd name="T98" fmla="*/ 2012 w 5162"/>
                  <a:gd name="T99" fmla="*/ 156 h 6277"/>
                  <a:gd name="T100" fmla="*/ 1785 w 5162"/>
                  <a:gd name="T101" fmla="*/ 134 h 6277"/>
                  <a:gd name="T102" fmla="*/ 1561 w 5162"/>
                  <a:gd name="T103" fmla="*/ 111 h 6277"/>
                  <a:gd name="T104" fmla="*/ 1334 w 5162"/>
                  <a:gd name="T105" fmla="*/ 87 h 6277"/>
                  <a:gd name="T106" fmla="*/ 1109 w 5162"/>
                  <a:gd name="T107" fmla="*/ 66 h 6277"/>
                  <a:gd name="T108" fmla="*/ 882 w 5162"/>
                  <a:gd name="T109" fmla="*/ 42 h 6277"/>
                  <a:gd name="T110" fmla="*/ 657 w 5162"/>
                  <a:gd name="T111" fmla="*/ 19 h 6277"/>
                  <a:gd name="T112" fmla="*/ 435 w 5162"/>
                  <a:gd name="T113" fmla="*/ 26 h 6277"/>
                  <a:gd name="T114" fmla="*/ 364 w 5162"/>
                  <a:gd name="T115" fmla="*/ 241 h 6277"/>
                  <a:gd name="T116" fmla="*/ 293 w 5162"/>
                  <a:gd name="T117" fmla="*/ 458 h 6277"/>
                  <a:gd name="T118" fmla="*/ 222 w 5162"/>
                  <a:gd name="T119" fmla="*/ 674 h 6277"/>
                  <a:gd name="T120" fmla="*/ 154 w 5162"/>
                  <a:gd name="T121" fmla="*/ 889 h 6277"/>
                  <a:gd name="T122" fmla="*/ 83 w 5162"/>
                  <a:gd name="T123" fmla="*/ 1104 h 6277"/>
                  <a:gd name="T124" fmla="*/ 12 w 5162"/>
                  <a:gd name="T125" fmla="*/ 1319 h 6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162" h="6277">
                    <a:moveTo>
                      <a:pt x="1698" y="5641"/>
                    </a:moveTo>
                    <a:lnTo>
                      <a:pt x="1662" y="5631"/>
                    </a:lnTo>
                    <a:lnTo>
                      <a:pt x="1658" y="5650"/>
                    </a:lnTo>
                    <a:lnTo>
                      <a:pt x="1693" y="5660"/>
                    </a:lnTo>
                    <a:lnTo>
                      <a:pt x="1698" y="5641"/>
                    </a:lnTo>
                    <a:close/>
                    <a:moveTo>
                      <a:pt x="1771" y="5662"/>
                    </a:moveTo>
                    <a:lnTo>
                      <a:pt x="1736" y="5650"/>
                    </a:lnTo>
                    <a:lnTo>
                      <a:pt x="1731" y="5669"/>
                    </a:lnTo>
                    <a:lnTo>
                      <a:pt x="1766" y="5679"/>
                    </a:lnTo>
                    <a:lnTo>
                      <a:pt x="1771" y="5662"/>
                    </a:lnTo>
                    <a:close/>
                    <a:moveTo>
                      <a:pt x="1844" y="5681"/>
                    </a:moveTo>
                    <a:lnTo>
                      <a:pt x="1809" y="5672"/>
                    </a:lnTo>
                    <a:lnTo>
                      <a:pt x="1804" y="5688"/>
                    </a:lnTo>
                    <a:lnTo>
                      <a:pt x="1840" y="5700"/>
                    </a:lnTo>
                    <a:lnTo>
                      <a:pt x="1844" y="5681"/>
                    </a:lnTo>
                    <a:close/>
                    <a:moveTo>
                      <a:pt x="1918" y="5700"/>
                    </a:moveTo>
                    <a:lnTo>
                      <a:pt x="1882" y="5690"/>
                    </a:lnTo>
                    <a:lnTo>
                      <a:pt x="1878" y="5709"/>
                    </a:lnTo>
                    <a:lnTo>
                      <a:pt x="1913" y="5719"/>
                    </a:lnTo>
                    <a:lnTo>
                      <a:pt x="1918" y="5700"/>
                    </a:lnTo>
                    <a:close/>
                    <a:moveTo>
                      <a:pt x="1991" y="5721"/>
                    </a:moveTo>
                    <a:lnTo>
                      <a:pt x="1956" y="5712"/>
                    </a:lnTo>
                    <a:lnTo>
                      <a:pt x="1948" y="5728"/>
                    </a:lnTo>
                    <a:lnTo>
                      <a:pt x="1986" y="5740"/>
                    </a:lnTo>
                    <a:lnTo>
                      <a:pt x="1991" y="5721"/>
                    </a:lnTo>
                    <a:close/>
                    <a:moveTo>
                      <a:pt x="2064" y="5740"/>
                    </a:moveTo>
                    <a:lnTo>
                      <a:pt x="2026" y="5731"/>
                    </a:lnTo>
                    <a:lnTo>
                      <a:pt x="2022" y="5750"/>
                    </a:lnTo>
                    <a:lnTo>
                      <a:pt x="2060" y="5759"/>
                    </a:lnTo>
                    <a:lnTo>
                      <a:pt x="2064" y="5740"/>
                    </a:lnTo>
                    <a:close/>
                    <a:moveTo>
                      <a:pt x="2138" y="5761"/>
                    </a:moveTo>
                    <a:lnTo>
                      <a:pt x="2100" y="5750"/>
                    </a:lnTo>
                    <a:lnTo>
                      <a:pt x="2095" y="5768"/>
                    </a:lnTo>
                    <a:lnTo>
                      <a:pt x="2133" y="5778"/>
                    </a:lnTo>
                    <a:lnTo>
                      <a:pt x="2138" y="5761"/>
                    </a:lnTo>
                    <a:close/>
                    <a:moveTo>
                      <a:pt x="2211" y="5780"/>
                    </a:moveTo>
                    <a:lnTo>
                      <a:pt x="2173" y="5771"/>
                    </a:lnTo>
                    <a:lnTo>
                      <a:pt x="2168" y="5790"/>
                    </a:lnTo>
                    <a:lnTo>
                      <a:pt x="2204" y="5799"/>
                    </a:lnTo>
                    <a:lnTo>
                      <a:pt x="2211" y="5780"/>
                    </a:lnTo>
                    <a:close/>
                    <a:moveTo>
                      <a:pt x="2282" y="5799"/>
                    </a:moveTo>
                    <a:lnTo>
                      <a:pt x="2246" y="5790"/>
                    </a:lnTo>
                    <a:lnTo>
                      <a:pt x="2242" y="5809"/>
                    </a:lnTo>
                    <a:lnTo>
                      <a:pt x="2277" y="5818"/>
                    </a:lnTo>
                    <a:lnTo>
                      <a:pt x="2282" y="5799"/>
                    </a:lnTo>
                    <a:close/>
                    <a:moveTo>
                      <a:pt x="2355" y="5820"/>
                    </a:moveTo>
                    <a:lnTo>
                      <a:pt x="2320" y="5811"/>
                    </a:lnTo>
                    <a:lnTo>
                      <a:pt x="2315" y="5828"/>
                    </a:lnTo>
                    <a:lnTo>
                      <a:pt x="2350" y="5839"/>
                    </a:lnTo>
                    <a:lnTo>
                      <a:pt x="2355" y="5820"/>
                    </a:lnTo>
                    <a:close/>
                    <a:moveTo>
                      <a:pt x="2428" y="5839"/>
                    </a:moveTo>
                    <a:lnTo>
                      <a:pt x="2393" y="5830"/>
                    </a:lnTo>
                    <a:lnTo>
                      <a:pt x="2388" y="5849"/>
                    </a:lnTo>
                    <a:lnTo>
                      <a:pt x="2424" y="5858"/>
                    </a:lnTo>
                    <a:lnTo>
                      <a:pt x="2428" y="5839"/>
                    </a:lnTo>
                    <a:close/>
                    <a:moveTo>
                      <a:pt x="2502" y="5861"/>
                    </a:moveTo>
                    <a:lnTo>
                      <a:pt x="2466" y="5851"/>
                    </a:lnTo>
                    <a:lnTo>
                      <a:pt x="2462" y="5868"/>
                    </a:lnTo>
                    <a:lnTo>
                      <a:pt x="2497" y="5877"/>
                    </a:lnTo>
                    <a:lnTo>
                      <a:pt x="2502" y="5861"/>
                    </a:lnTo>
                    <a:close/>
                    <a:moveTo>
                      <a:pt x="2575" y="5880"/>
                    </a:moveTo>
                    <a:lnTo>
                      <a:pt x="2537" y="5870"/>
                    </a:lnTo>
                    <a:lnTo>
                      <a:pt x="2532" y="5889"/>
                    </a:lnTo>
                    <a:lnTo>
                      <a:pt x="2570" y="5899"/>
                    </a:lnTo>
                    <a:lnTo>
                      <a:pt x="2575" y="5880"/>
                    </a:lnTo>
                    <a:close/>
                    <a:moveTo>
                      <a:pt x="2648" y="5901"/>
                    </a:moveTo>
                    <a:lnTo>
                      <a:pt x="2610" y="5889"/>
                    </a:lnTo>
                    <a:lnTo>
                      <a:pt x="2606" y="5908"/>
                    </a:lnTo>
                    <a:lnTo>
                      <a:pt x="2644" y="5917"/>
                    </a:lnTo>
                    <a:lnTo>
                      <a:pt x="2648" y="5901"/>
                    </a:lnTo>
                    <a:close/>
                    <a:moveTo>
                      <a:pt x="2722" y="5920"/>
                    </a:moveTo>
                    <a:lnTo>
                      <a:pt x="2684" y="5910"/>
                    </a:lnTo>
                    <a:lnTo>
                      <a:pt x="2679" y="5929"/>
                    </a:lnTo>
                    <a:lnTo>
                      <a:pt x="2717" y="5939"/>
                    </a:lnTo>
                    <a:lnTo>
                      <a:pt x="2722" y="5920"/>
                    </a:lnTo>
                    <a:close/>
                    <a:moveTo>
                      <a:pt x="2795" y="5939"/>
                    </a:moveTo>
                    <a:lnTo>
                      <a:pt x="2757" y="5929"/>
                    </a:lnTo>
                    <a:lnTo>
                      <a:pt x="2752" y="5948"/>
                    </a:lnTo>
                    <a:lnTo>
                      <a:pt x="2788" y="5958"/>
                    </a:lnTo>
                    <a:lnTo>
                      <a:pt x="2795" y="5939"/>
                    </a:lnTo>
                    <a:close/>
                    <a:moveTo>
                      <a:pt x="2866" y="5960"/>
                    </a:moveTo>
                    <a:lnTo>
                      <a:pt x="2830" y="5951"/>
                    </a:lnTo>
                    <a:lnTo>
                      <a:pt x="2826" y="5967"/>
                    </a:lnTo>
                    <a:lnTo>
                      <a:pt x="2861" y="5979"/>
                    </a:lnTo>
                    <a:lnTo>
                      <a:pt x="2866" y="5960"/>
                    </a:lnTo>
                    <a:close/>
                    <a:moveTo>
                      <a:pt x="2939" y="5979"/>
                    </a:moveTo>
                    <a:lnTo>
                      <a:pt x="2904" y="5969"/>
                    </a:lnTo>
                    <a:lnTo>
                      <a:pt x="2899" y="5988"/>
                    </a:lnTo>
                    <a:lnTo>
                      <a:pt x="2934" y="5998"/>
                    </a:lnTo>
                    <a:lnTo>
                      <a:pt x="2939" y="5979"/>
                    </a:lnTo>
                    <a:close/>
                    <a:moveTo>
                      <a:pt x="3012" y="6000"/>
                    </a:moveTo>
                    <a:lnTo>
                      <a:pt x="2977" y="5988"/>
                    </a:lnTo>
                    <a:lnTo>
                      <a:pt x="2972" y="6007"/>
                    </a:lnTo>
                    <a:lnTo>
                      <a:pt x="3008" y="6017"/>
                    </a:lnTo>
                    <a:lnTo>
                      <a:pt x="3012" y="6000"/>
                    </a:lnTo>
                    <a:close/>
                    <a:moveTo>
                      <a:pt x="3086" y="6019"/>
                    </a:moveTo>
                    <a:lnTo>
                      <a:pt x="3050" y="6010"/>
                    </a:lnTo>
                    <a:lnTo>
                      <a:pt x="3043" y="6029"/>
                    </a:lnTo>
                    <a:lnTo>
                      <a:pt x="3081" y="6038"/>
                    </a:lnTo>
                    <a:lnTo>
                      <a:pt x="3086" y="6019"/>
                    </a:lnTo>
                    <a:close/>
                    <a:moveTo>
                      <a:pt x="3159" y="6040"/>
                    </a:moveTo>
                    <a:lnTo>
                      <a:pt x="3121" y="6029"/>
                    </a:lnTo>
                    <a:lnTo>
                      <a:pt x="3116" y="6047"/>
                    </a:lnTo>
                    <a:lnTo>
                      <a:pt x="3154" y="6057"/>
                    </a:lnTo>
                    <a:lnTo>
                      <a:pt x="3159" y="6040"/>
                    </a:lnTo>
                    <a:close/>
                    <a:moveTo>
                      <a:pt x="3232" y="6059"/>
                    </a:moveTo>
                    <a:lnTo>
                      <a:pt x="3194" y="6050"/>
                    </a:lnTo>
                    <a:lnTo>
                      <a:pt x="3190" y="6066"/>
                    </a:lnTo>
                    <a:lnTo>
                      <a:pt x="3228" y="6078"/>
                    </a:lnTo>
                    <a:lnTo>
                      <a:pt x="3232" y="6059"/>
                    </a:lnTo>
                    <a:close/>
                    <a:moveTo>
                      <a:pt x="3306" y="6078"/>
                    </a:moveTo>
                    <a:lnTo>
                      <a:pt x="3268" y="6069"/>
                    </a:lnTo>
                    <a:lnTo>
                      <a:pt x="3263" y="6088"/>
                    </a:lnTo>
                    <a:lnTo>
                      <a:pt x="3301" y="6097"/>
                    </a:lnTo>
                    <a:lnTo>
                      <a:pt x="3306" y="6078"/>
                    </a:lnTo>
                    <a:close/>
                    <a:moveTo>
                      <a:pt x="3379" y="6099"/>
                    </a:moveTo>
                    <a:lnTo>
                      <a:pt x="3341" y="6090"/>
                    </a:lnTo>
                    <a:lnTo>
                      <a:pt x="3336" y="6107"/>
                    </a:lnTo>
                    <a:lnTo>
                      <a:pt x="3372" y="6116"/>
                    </a:lnTo>
                    <a:lnTo>
                      <a:pt x="3379" y="6099"/>
                    </a:lnTo>
                    <a:close/>
                    <a:moveTo>
                      <a:pt x="3450" y="6118"/>
                    </a:moveTo>
                    <a:lnTo>
                      <a:pt x="3414" y="6109"/>
                    </a:lnTo>
                    <a:lnTo>
                      <a:pt x="3410" y="6128"/>
                    </a:lnTo>
                    <a:lnTo>
                      <a:pt x="3445" y="6137"/>
                    </a:lnTo>
                    <a:lnTo>
                      <a:pt x="3450" y="6118"/>
                    </a:lnTo>
                    <a:close/>
                    <a:moveTo>
                      <a:pt x="3523" y="6140"/>
                    </a:moveTo>
                    <a:lnTo>
                      <a:pt x="3488" y="6128"/>
                    </a:lnTo>
                    <a:lnTo>
                      <a:pt x="3483" y="6147"/>
                    </a:lnTo>
                    <a:lnTo>
                      <a:pt x="3518" y="6156"/>
                    </a:lnTo>
                    <a:lnTo>
                      <a:pt x="3523" y="6140"/>
                    </a:lnTo>
                    <a:close/>
                    <a:moveTo>
                      <a:pt x="3596" y="6159"/>
                    </a:moveTo>
                    <a:lnTo>
                      <a:pt x="3561" y="6149"/>
                    </a:lnTo>
                    <a:lnTo>
                      <a:pt x="3556" y="6168"/>
                    </a:lnTo>
                    <a:lnTo>
                      <a:pt x="3592" y="6177"/>
                    </a:lnTo>
                    <a:lnTo>
                      <a:pt x="3596" y="6159"/>
                    </a:lnTo>
                    <a:close/>
                    <a:moveTo>
                      <a:pt x="3670" y="6177"/>
                    </a:moveTo>
                    <a:lnTo>
                      <a:pt x="3634" y="6168"/>
                    </a:lnTo>
                    <a:lnTo>
                      <a:pt x="3627" y="6187"/>
                    </a:lnTo>
                    <a:lnTo>
                      <a:pt x="3665" y="6196"/>
                    </a:lnTo>
                    <a:lnTo>
                      <a:pt x="3670" y="6177"/>
                    </a:lnTo>
                    <a:close/>
                    <a:moveTo>
                      <a:pt x="3743" y="6199"/>
                    </a:moveTo>
                    <a:lnTo>
                      <a:pt x="3705" y="6189"/>
                    </a:lnTo>
                    <a:lnTo>
                      <a:pt x="3700" y="6206"/>
                    </a:lnTo>
                    <a:lnTo>
                      <a:pt x="3738" y="6218"/>
                    </a:lnTo>
                    <a:lnTo>
                      <a:pt x="3743" y="6199"/>
                    </a:lnTo>
                    <a:close/>
                    <a:moveTo>
                      <a:pt x="3816" y="6218"/>
                    </a:moveTo>
                    <a:lnTo>
                      <a:pt x="3778" y="6208"/>
                    </a:lnTo>
                    <a:lnTo>
                      <a:pt x="3774" y="6227"/>
                    </a:lnTo>
                    <a:lnTo>
                      <a:pt x="3812" y="6237"/>
                    </a:lnTo>
                    <a:lnTo>
                      <a:pt x="3816" y="6218"/>
                    </a:lnTo>
                    <a:close/>
                    <a:moveTo>
                      <a:pt x="3890" y="6239"/>
                    </a:moveTo>
                    <a:lnTo>
                      <a:pt x="3852" y="6227"/>
                    </a:lnTo>
                    <a:lnTo>
                      <a:pt x="3847" y="6246"/>
                    </a:lnTo>
                    <a:lnTo>
                      <a:pt x="3885" y="6256"/>
                    </a:lnTo>
                    <a:lnTo>
                      <a:pt x="3890" y="6239"/>
                    </a:lnTo>
                    <a:close/>
                    <a:moveTo>
                      <a:pt x="3935" y="6253"/>
                    </a:moveTo>
                    <a:lnTo>
                      <a:pt x="3937" y="6265"/>
                    </a:lnTo>
                    <a:lnTo>
                      <a:pt x="3946" y="6265"/>
                    </a:lnTo>
                    <a:lnTo>
                      <a:pt x="3949" y="6256"/>
                    </a:lnTo>
                    <a:lnTo>
                      <a:pt x="3925" y="6248"/>
                    </a:lnTo>
                    <a:lnTo>
                      <a:pt x="3920" y="6267"/>
                    </a:lnTo>
                    <a:lnTo>
                      <a:pt x="3958" y="6277"/>
                    </a:lnTo>
                    <a:lnTo>
                      <a:pt x="3953" y="6251"/>
                    </a:lnTo>
                    <a:lnTo>
                      <a:pt x="3935" y="6253"/>
                    </a:lnTo>
                    <a:lnTo>
                      <a:pt x="3935" y="6253"/>
                    </a:lnTo>
                    <a:close/>
                    <a:moveTo>
                      <a:pt x="3925" y="6177"/>
                    </a:moveTo>
                    <a:lnTo>
                      <a:pt x="3930" y="6215"/>
                    </a:lnTo>
                    <a:lnTo>
                      <a:pt x="3949" y="6213"/>
                    </a:lnTo>
                    <a:lnTo>
                      <a:pt x="3944" y="6175"/>
                    </a:lnTo>
                    <a:lnTo>
                      <a:pt x="3925" y="6177"/>
                    </a:lnTo>
                    <a:close/>
                    <a:moveTo>
                      <a:pt x="3916" y="6102"/>
                    </a:moveTo>
                    <a:lnTo>
                      <a:pt x="3920" y="6140"/>
                    </a:lnTo>
                    <a:lnTo>
                      <a:pt x="3939" y="6137"/>
                    </a:lnTo>
                    <a:lnTo>
                      <a:pt x="3935" y="6099"/>
                    </a:lnTo>
                    <a:lnTo>
                      <a:pt x="3916" y="6102"/>
                    </a:lnTo>
                    <a:close/>
                    <a:moveTo>
                      <a:pt x="3906" y="6026"/>
                    </a:moveTo>
                    <a:lnTo>
                      <a:pt x="3911" y="6064"/>
                    </a:lnTo>
                    <a:lnTo>
                      <a:pt x="3930" y="6062"/>
                    </a:lnTo>
                    <a:lnTo>
                      <a:pt x="3923" y="6024"/>
                    </a:lnTo>
                    <a:lnTo>
                      <a:pt x="3906" y="6026"/>
                    </a:lnTo>
                    <a:close/>
                    <a:moveTo>
                      <a:pt x="3894" y="5953"/>
                    </a:moveTo>
                    <a:lnTo>
                      <a:pt x="3899" y="5991"/>
                    </a:lnTo>
                    <a:lnTo>
                      <a:pt x="3918" y="5988"/>
                    </a:lnTo>
                    <a:lnTo>
                      <a:pt x="3913" y="5951"/>
                    </a:lnTo>
                    <a:lnTo>
                      <a:pt x="3894" y="5953"/>
                    </a:lnTo>
                    <a:close/>
                    <a:moveTo>
                      <a:pt x="3885" y="5877"/>
                    </a:moveTo>
                    <a:lnTo>
                      <a:pt x="3890" y="5915"/>
                    </a:lnTo>
                    <a:lnTo>
                      <a:pt x="3909" y="5913"/>
                    </a:lnTo>
                    <a:lnTo>
                      <a:pt x="3904" y="5875"/>
                    </a:lnTo>
                    <a:lnTo>
                      <a:pt x="3885" y="5877"/>
                    </a:lnTo>
                    <a:close/>
                    <a:moveTo>
                      <a:pt x="3875" y="5802"/>
                    </a:moveTo>
                    <a:lnTo>
                      <a:pt x="3880" y="5839"/>
                    </a:lnTo>
                    <a:lnTo>
                      <a:pt x="3899" y="5837"/>
                    </a:lnTo>
                    <a:lnTo>
                      <a:pt x="3894" y="5799"/>
                    </a:lnTo>
                    <a:lnTo>
                      <a:pt x="3875" y="5802"/>
                    </a:lnTo>
                    <a:close/>
                    <a:moveTo>
                      <a:pt x="3864" y="5728"/>
                    </a:moveTo>
                    <a:lnTo>
                      <a:pt x="3871" y="5764"/>
                    </a:lnTo>
                    <a:lnTo>
                      <a:pt x="3887" y="5761"/>
                    </a:lnTo>
                    <a:lnTo>
                      <a:pt x="3883" y="5726"/>
                    </a:lnTo>
                    <a:lnTo>
                      <a:pt x="3864" y="5728"/>
                    </a:lnTo>
                    <a:close/>
                    <a:moveTo>
                      <a:pt x="3854" y="5653"/>
                    </a:moveTo>
                    <a:lnTo>
                      <a:pt x="3859" y="5690"/>
                    </a:lnTo>
                    <a:lnTo>
                      <a:pt x="3878" y="5688"/>
                    </a:lnTo>
                    <a:lnTo>
                      <a:pt x="3873" y="5650"/>
                    </a:lnTo>
                    <a:lnTo>
                      <a:pt x="3854" y="5653"/>
                    </a:lnTo>
                    <a:close/>
                    <a:moveTo>
                      <a:pt x="3845" y="5577"/>
                    </a:moveTo>
                    <a:lnTo>
                      <a:pt x="3849" y="5615"/>
                    </a:lnTo>
                    <a:lnTo>
                      <a:pt x="3868" y="5612"/>
                    </a:lnTo>
                    <a:lnTo>
                      <a:pt x="3864" y="5575"/>
                    </a:lnTo>
                    <a:lnTo>
                      <a:pt x="3845" y="5577"/>
                    </a:lnTo>
                    <a:close/>
                    <a:moveTo>
                      <a:pt x="3835" y="5501"/>
                    </a:moveTo>
                    <a:lnTo>
                      <a:pt x="3840" y="5539"/>
                    </a:lnTo>
                    <a:lnTo>
                      <a:pt x="3859" y="5537"/>
                    </a:lnTo>
                    <a:lnTo>
                      <a:pt x="3852" y="5499"/>
                    </a:lnTo>
                    <a:lnTo>
                      <a:pt x="3835" y="5501"/>
                    </a:lnTo>
                    <a:close/>
                    <a:moveTo>
                      <a:pt x="3823" y="5428"/>
                    </a:moveTo>
                    <a:lnTo>
                      <a:pt x="3828" y="5466"/>
                    </a:lnTo>
                    <a:lnTo>
                      <a:pt x="3847" y="5463"/>
                    </a:lnTo>
                    <a:lnTo>
                      <a:pt x="3842" y="5426"/>
                    </a:lnTo>
                    <a:lnTo>
                      <a:pt x="3823" y="5428"/>
                    </a:lnTo>
                    <a:close/>
                    <a:moveTo>
                      <a:pt x="3814" y="5352"/>
                    </a:moveTo>
                    <a:lnTo>
                      <a:pt x="3819" y="5390"/>
                    </a:lnTo>
                    <a:lnTo>
                      <a:pt x="3838" y="5388"/>
                    </a:lnTo>
                    <a:lnTo>
                      <a:pt x="3833" y="5350"/>
                    </a:lnTo>
                    <a:lnTo>
                      <a:pt x="3814" y="5352"/>
                    </a:lnTo>
                    <a:close/>
                    <a:moveTo>
                      <a:pt x="3804" y="5277"/>
                    </a:moveTo>
                    <a:lnTo>
                      <a:pt x="3809" y="5315"/>
                    </a:lnTo>
                    <a:lnTo>
                      <a:pt x="3828" y="5312"/>
                    </a:lnTo>
                    <a:lnTo>
                      <a:pt x="3823" y="5274"/>
                    </a:lnTo>
                    <a:lnTo>
                      <a:pt x="3804" y="5277"/>
                    </a:lnTo>
                    <a:close/>
                    <a:moveTo>
                      <a:pt x="3793" y="5203"/>
                    </a:moveTo>
                    <a:lnTo>
                      <a:pt x="3800" y="5239"/>
                    </a:lnTo>
                    <a:lnTo>
                      <a:pt x="3816" y="5237"/>
                    </a:lnTo>
                    <a:lnTo>
                      <a:pt x="3812" y="5201"/>
                    </a:lnTo>
                    <a:lnTo>
                      <a:pt x="3793" y="5203"/>
                    </a:lnTo>
                    <a:close/>
                    <a:moveTo>
                      <a:pt x="3783" y="5128"/>
                    </a:moveTo>
                    <a:lnTo>
                      <a:pt x="3788" y="5166"/>
                    </a:lnTo>
                    <a:lnTo>
                      <a:pt x="3807" y="5163"/>
                    </a:lnTo>
                    <a:lnTo>
                      <a:pt x="3802" y="5125"/>
                    </a:lnTo>
                    <a:lnTo>
                      <a:pt x="3783" y="5128"/>
                    </a:lnTo>
                    <a:close/>
                    <a:moveTo>
                      <a:pt x="3774" y="5052"/>
                    </a:moveTo>
                    <a:lnTo>
                      <a:pt x="3778" y="5090"/>
                    </a:lnTo>
                    <a:lnTo>
                      <a:pt x="3797" y="5088"/>
                    </a:lnTo>
                    <a:lnTo>
                      <a:pt x="3793" y="5050"/>
                    </a:lnTo>
                    <a:lnTo>
                      <a:pt x="3774" y="5052"/>
                    </a:lnTo>
                    <a:close/>
                    <a:moveTo>
                      <a:pt x="3764" y="4976"/>
                    </a:moveTo>
                    <a:lnTo>
                      <a:pt x="3769" y="5014"/>
                    </a:lnTo>
                    <a:lnTo>
                      <a:pt x="3788" y="5012"/>
                    </a:lnTo>
                    <a:lnTo>
                      <a:pt x="3781" y="4974"/>
                    </a:lnTo>
                    <a:lnTo>
                      <a:pt x="3764" y="4976"/>
                    </a:lnTo>
                    <a:close/>
                    <a:moveTo>
                      <a:pt x="3752" y="4903"/>
                    </a:moveTo>
                    <a:lnTo>
                      <a:pt x="3757" y="4941"/>
                    </a:lnTo>
                    <a:lnTo>
                      <a:pt x="3776" y="4939"/>
                    </a:lnTo>
                    <a:lnTo>
                      <a:pt x="3771" y="4901"/>
                    </a:lnTo>
                    <a:lnTo>
                      <a:pt x="3752" y="4903"/>
                    </a:lnTo>
                    <a:close/>
                    <a:moveTo>
                      <a:pt x="3743" y="4828"/>
                    </a:moveTo>
                    <a:lnTo>
                      <a:pt x="3748" y="4865"/>
                    </a:lnTo>
                    <a:lnTo>
                      <a:pt x="3767" y="4863"/>
                    </a:lnTo>
                    <a:lnTo>
                      <a:pt x="3762" y="4825"/>
                    </a:lnTo>
                    <a:lnTo>
                      <a:pt x="3743" y="4828"/>
                    </a:lnTo>
                    <a:close/>
                    <a:moveTo>
                      <a:pt x="3734" y="4752"/>
                    </a:moveTo>
                    <a:lnTo>
                      <a:pt x="3738" y="4790"/>
                    </a:lnTo>
                    <a:lnTo>
                      <a:pt x="3757" y="4787"/>
                    </a:lnTo>
                    <a:lnTo>
                      <a:pt x="3752" y="4749"/>
                    </a:lnTo>
                    <a:lnTo>
                      <a:pt x="3734" y="4752"/>
                    </a:lnTo>
                    <a:close/>
                    <a:moveTo>
                      <a:pt x="3722" y="4679"/>
                    </a:moveTo>
                    <a:lnTo>
                      <a:pt x="3729" y="4716"/>
                    </a:lnTo>
                    <a:lnTo>
                      <a:pt x="3748" y="4712"/>
                    </a:lnTo>
                    <a:lnTo>
                      <a:pt x="3741" y="4676"/>
                    </a:lnTo>
                    <a:lnTo>
                      <a:pt x="3722" y="4679"/>
                    </a:lnTo>
                    <a:close/>
                    <a:moveTo>
                      <a:pt x="3712" y="4603"/>
                    </a:moveTo>
                    <a:lnTo>
                      <a:pt x="3717" y="4641"/>
                    </a:lnTo>
                    <a:lnTo>
                      <a:pt x="3736" y="4638"/>
                    </a:lnTo>
                    <a:lnTo>
                      <a:pt x="3731" y="4601"/>
                    </a:lnTo>
                    <a:lnTo>
                      <a:pt x="3712" y="4603"/>
                    </a:lnTo>
                    <a:close/>
                    <a:moveTo>
                      <a:pt x="3703" y="4527"/>
                    </a:moveTo>
                    <a:lnTo>
                      <a:pt x="3708" y="4565"/>
                    </a:lnTo>
                    <a:lnTo>
                      <a:pt x="3726" y="4563"/>
                    </a:lnTo>
                    <a:lnTo>
                      <a:pt x="3722" y="4525"/>
                    </a:lnTo>
                    <a:lnTo>
                      <a:pt x="3703" y="4527"/>
                    </a:lnTo>
                    <a:close/>
                    <a:moveTo>
                      <a:pt x="3693" y="4454"/>
                    </a:moveTo>
                    <a:lnTo>
                      <a:pt x="3698" y="4489"/>
                    </a:lnTo>
                    <a:lnTo>
                      <a:pt x="3717" y="4487"/>
                    </a:lnTo>
                    <a:lnTo>
                      <a:pt x="3712" y="4449"/>
                    </a:lnTo>
                    <a:lnTo>
                      <a:pt x="3693" y="4454"/>
                    </a:lnTo>
                    <a:close/>
                    <a:moveTo>
                      <a:pt x="3682" y="4378"/>
                    </a:moveTo>
                    <a:lnTo>
                      <a:pt x="3686" y="4416"/>
                    </a:lnTo>
                    <a:lnTo>
                      <a:pt x="3705" y="4414"/>
                    </a:lnTo>
                    <a:lnTo>
                      <a:pt x="3700" y="4376"/>
                    </a:lnTo>
                    <a:lnTo>
                      <a:pt x="3682" y="4378"/>
                    </a:lnTo>
                    <a:close/>
                    <a:moveTo>
                      <a:pt x="3712" y="4307"/>
                    </a:moveTo>
                    <a:lnTo>
                      <a:pt x="3691" y="4336"/>
                    </a:lnTo>
                    <a:lnTo>
                      <a:pt x="3705" y="4348"/>
                    </a:lnTo>
                    <a:lnTo>
                      <a:pt x="3729" y="4317"/>
                    </a:lnTo>
                    <a:lnTo>
                      <a:pt x="3712" y="4307"/>
                    </a:lnTo>
                    <a:close/>
                    <a:moveTo>
                      <a:pt x="3760" y="4246"/>
                    </a:moveTo>
                    <a:lnTo>
                      <a:pt x="3736" y="4277"/>
                    </a:lnTo>
                    <a:lnTo>
                      <a:pt x="3752" y="4288"/>
                    </a:lnTo>
                    <a:lnTo>
                      <a:pt x="3774" y="4258"/>
                    </a:lnTo>
                    <a:lnTo>
                      <a:pt x="3760" y="4246"/>
                    </a:lnTo>
                    <a:close/>
                    <a:moveTo>
                      <a:pt x="3804" y="4184"/>
                    </a:moveTo>
                    <a:lnTo>
                      <a:pt x="3781" y="4215"/>
                    </a:lnTo>
                    <a:lnTo>
                      <a:pt x="3797" y="4227"/>
                    </a:lnTo>
                    <a:lnTo>
                      <a:pt x="3819" y="4196"/>
                    </a:lnTo>
                    <a:lnTo>
                      <a:pt x="3804" y="4184"/>
                    </a:lnTo>
                    <a:close/>
                    <a:moveTo>
                      <a:pt x="3849" y="4125"/>
                    </a:moveTo>
                    <a:lnTo>
                      <a:pt x="3828" y="4156"/>
                    </a:lnTo>
                    <a:lnTo>
                      <a:pt x="3842" y="4168"/>
                    </a:lnTo>
                    <a:lnTo>
                      <a:pt x="3866" y="4137"/>
                    </a:lnTo>
                    <a:lnTo>
                      <a:pt x="3849" y="4125"/>
                    </a:lnTo>
                    <a:close/>
                    <a:moveTo>
                      <a:pt x="3897" y="4064"/>
                    </a:moveTo>
                    <a:lnTo>
                      <a:pt x="3873" y="4095"/>
                    </a:lnTo>
                    <a:lnTo>
                      <a:pt x="3887" y="4106"/>
                    </a:lnTo>
                    <a:lnTo>
                      <a:pt x="3911" y="4076"/>
                    </a:lnTo>
                    <a:lnTo>
                      <a:pt x="3897" y="4064"/>
                    </a:lnTo>
                    <a:close/>
                    <a:moveTo>
                      <a:pt x="3942" y="4005"/>
                    </a:moveTo>
                    <a:lnTo>
                      <a:pt x="3918" y="4035"/>
                    </a:lnTo>
                    <a:lnTo>
                      <a:pt x="3935" y="4045"/>
                    </a:lnTo>
                    <a:lnTo>
                      <a:pt x="3956" y="4017"/>
                    </a:lnTo>
                    <a:lnTo>
                      <a:pt x="3942" y="4005"/>
                    </a:lnTo>
                    <a:close/>
                    <a:moveTo>
                      <a:pt x="3987" y="3943"/>
                    </a:moveTo>
                    <a:lnTo>
                      <a:pt x="3965" y="3974"/>
                    </a:lnTo>
                    <a:lnTo>
                      <a:pt x="3979" y="3986"/>
                    </a:lnTo>
                    <a:lnTo>
                      <a:pt x="4003" y="3955"/>
                    </a:lnTo>
                    <a:lnTo>
                      <a:pt x="3987" y="3943"/>
                    </a:lnTo>
                    <a:close/>
                    <a:moveTo>
                      <a:pt x="4034" y="3884"/>
                    </a:moveTo>
                    <a:lnTo>
                      <a:pt x="4010" y="3915"/>
                    </a:lnTo>
                    <a:lnTo>
                      <a:pt x="4024" y="3924"/>
                    </a:lnTo>
                    <a:lnTo>
                      <a:pt x="4048" y="3896"/>
                    </a:lnTo>
                    <a:lnTo>
                      <a:pt x="4034" y="3884"/>
                    </a:lnTo>
                    <a:close/>
                    <a:moveTo>
                      <a:pt x="4079" y="3823"/>
                    </a:moveTo>
                    <a:lnTo>
                      <a:pt x="4055" y="3853"/>
                    </a:lnTo>
                    <a:lnTo>
                      <a:pt x="4072" y="3865"/>
                    </a:lnTo>
                    <a:lnTo>
                      <a:pt x="4093" y="3835"/>
                    </a:lnTo>
                    <a:lnTo>
                      <a:pt x="4079" y="3823"/>
                    </a:lnTo>
                    <a:close/>
                    <a:moveTo>
                      <a:pt x="4124" y="3764"/>
                    </a:moveTo>
                    <a:lnTo>
                      <a:pt x="4102" y="3794"/>
                    </a:lnTo>
                    <a:lnTo>
                      <a:pt x="4117" y="3804"/>
                    </a:lnTo>
                    <a:lnTo>
                      <a:pt x="4140" y="3775"/>
                    </a:lnTo>
                    <a:lnTo>
                      <a:pt x="4124" y="3764"/>
                    </a:lnTo>
                    <a:close/>
                    <a:moveTo>
                      <a:pt x="4169" y="3702"/>
                    </a:moveTo>
                    <a:lnTo>
                      <a:pt x="4147" y="3733"/>
                    </a:lnTo>
                    <a:lnTo>
                      <a:pt x="4162" y="3745"/>
                    </a:lnTo>
                    <a:lnTo>
                      <a:pt x="4185" y="3714"/>
                    </a:lnTo>
                    <a:lnTo>
                      <a:pt x="4169" y="3702"/>
                    </a:lnTo>
                    <a:close/>
                    <a:moveTo>
                      <a:pt x="4216" y="3643"/>
                    </a:moveTo>
                    <a:lnTo>
                      <a:pt x="4192" y="3674"/>
                    </a:lnTo>
                    <a:lnTo>
                      <a:pt x="4206" y="3683"/>
                    </a:lnTo>
                    <a:lnTo>
                      <a:pt x="4230" y="3655"/>
                    </a:lnTo>
                    <a:lnTo>
                      <a:pt x="4216" y="3643"/>
                    </a:lnTo>
                    <a:close/>
                    <a:moveTo>
                      <a:pt x="4261" y="3582"/>
                    </a:moveTo>
                    <a:lnTo>
                      <a:pt x="4237" y="3612"/>
                    </a:lnTo>
                    <a:lnTo>
                      <a:pt x="4254" y="3624"/>
                    </a:lnTo>
                    <a:lnTo>
                      <a:pt x="4275" y="3593"/>
                    </a:lnTo>
                    <a:lnTo>
                      <a:pt x="4261" y="3582"/>
                    </a:lnTo>
                    <a:close/>
                    <a:moveTo>
                      <a:pt x="4306" y="3522"/>
                    </a:moveTo>
                    <a:lnTo>
                      <a:pt x="4284" y="3551"/>
                    </a:lnTo>
                    <a:lnTo>
                      <a:pt x="4299" y="3563"/>
                    </a:lnTo>
                    <a:lnTo>
                      <a:pt x="4322" y="3534"/>
                    </a:lnTo>
                    <a:lnTo>
                      <a:pt x="4306" y="3522"/>
                    </a:lnTo>
                    <a:close/>
                    <a:moveTo>
                      <a:pt x="4353" y="3461"/>
                    </a:moveTo>
                    <a:lnTo>
                      <a:pt x="4329" y="3492"/>
                    </a:lnTo>
                    <a:lnTo>
                      <a:pt x="4344" y="3504"/>
                    </a:lnTo>
                    <a:lnTo>
                      <a:pt x="4367" y="3473"/>
                    </a:lnTo>
                    <a:lnTo>
                      <a:pt x="4353" y="3461"/>
                    </a:lnTo>
                    <a:close/>
                    <a:moveTo>
                      <a:pt x="4398" y="3402"/>
                    </a:moveTo>
                    <a:lnTo>
                      <a:pt x="4374" y="3430"/>
                    </a:lnTo>
                    <a:lnTo>
                      <a:pt x="4391" y="3442"/>
                    </a:lnTo>
                    <a:lnTo>
                      <a:pt x="4412" y="3411"/>
                    </a:lnTo>
                    <a:lnTo>
                      <a:pt x="4398" y="3402"/>
                    </a:lnTo>
                    <a:close/>
                    <a:moveTo>
                      <a:pt x="4443" y="3340"/>
                    </a:moveTo>
                    <a:lnTo>
                      <a:pt x="4422" y="3371"/>
                    </a:lnTo>
                    <a:lnTo>
                      <a:pt x="4436" y="3383"/>
                    </a:lnTo>
                    <a:lnTo>
                      <a:pt x="4459" y="3352"/>
                    </a:lnTo>
                    <a:lnTo>
                      <a:pt x="4443" y="3340"/>
                    </a:lnTo>
                    <a:close/>
                    <a:moveTo>
                      <a:pt x="4490" y="3281"/>
                    </a:moveTo>
                    <a:lnTo>
                      <a:pt x="4467" y="3310"/>
                    </a:lnTo>
                    <a:lnTo>
                      <a:pt x="4481" y="3321"/>
                    </a:lnTo>
                    <a:lnTo>
                      <a:pt x="4504" y="3291"/>
                    </a:lnTo>
                    <a:lnTo>
                      <a:pt x="4490" y="3281"/>
                    </a:lnTo>
                    <a:close/>
                    <a:moveTo>
                      <a:pt x="4535" y="3220"/>
                    </a:moveTo>
                    <a:lnTo>
                      <a:pt x="4511" y="3251"/>
                    </a:lnTo>
                    <a:lnTo>
                      <a:pt x="4528" y="3262"/>
                    </a:lnTo>
                    <a:lnTo>
                      <a:pt x="4549" y="3232"/>
                    </a:lnTo>
                    <a:lnTo>
                      <a:pt x="4535" y="3220"/>
                    </a:lnTo>
                    <a:close/>
                    <a:moveTo>
                      <a:pt x="4580" y="3161"/>
                    </a:moveTo>
                    <a:lnTo>
                      <a:pt x="4559" y="3189"/>
                    </a:lnTo>
                    <a:lnTo>
                      <a:pt x="4573" y="3201"/>
                    </a:lnTo>
                    <a:lnTo>
                      <a:pt x="4597" y="3170"/>
                    </a:lnTo>
                    <a:lnTo>
                      <a:pt x="4580" y="3161"/>
                    </a:lnTo>
                    <a:close/>
                    <a:moveTo>
                      <a:pt x="4625" y="3099"/>
                    </a:moveTo>
                    <a:lnTo>
                      <a:pt x="4604" y="3130"/>
                    </a:lnTo>
                    <a:lnTo>
                      <a:pt x="4618" y="3142"/>
                    </a:lnTo>
                    <a:lnTo>
                      <a:pt x="4641" y="3111"/>
                    </a:lnTo>
                    <a:lnTo>
                      <a:pt x="4625" y="3099"/>
                    </a:lnTo>
                    <a:close/>
                    <a:moveTo>
                      <a:pt x="4672" y="3038"/>
                    </a:moveTo>
                    <a:lnTo>
                      <a:pt x="4649" y="3069"/>
                    </a:lnTo>
                    <a:lnTo>
                      <a:pt x="4663" y="3080"/>
                    </a:lnTo>
                    <a:lnTo>
                      <a:pt x="4686" y="3050"/>
                    </a:lnTo>
                    <a:lnTo>
                      <a:pt x="4672" y="3038"/>
                    </a:lnTo>
                    <a:close/>
                    <a:moveTo>
                      <a:pt x="4717" y="2979"/>
                    </a:moveTo>
                    <a:lnTo>
                      <a:pt x="4694" y="3009"/>
                    </a:lnTo>
                    <a:lnTo>
                      <a:pt x="4710" y="3021"/>
                    </a:lnTo>
                    <a:lnTo>
                      <a:pt x="4731" y="2990"/>
                    </a:lnTo>
                    <a:lnTo>
                      <a:pt x="4717" y="2979"/>
                    </a:lnTo>
                    <a:close/>
                    <a:moveTo>
                      <a:pt x="4762" y="2917"/>
                    </a:moveTo>
                    <a:lnTo>
                      <a:pt x="4741" y="2948"/>
                    </a:lnTo>
                    <a:lnTo>
                      <a:pt x="4755" y="2960"/>
                    </a:lnTo>
                    <a:lnTo>
                      <a:pt x="4779" y="2929"/>
                    </a:lnTo>
                    <a:lnTo>
                      <a:pt x="4762" y="2917"/>
                    </a:lnTo>
                    <a:close/>
                    <a:moveTo>
                      <a:pt x="4809" y="2858"/>
                    </a:moveTo>
                    <a:lnTo>
                      <a:pt x="4786" y="2889"/>
                    </a:lnTo>
                    <a:lnTo>
                      <a:pt x="4800" y="2901"/>
                    </a:lnTo>
                    <a:lnTo>
                      <a:pt x="4824" y="2870"/>
                    </a:lnTo>
                    <a:lnTo>
                      <a:pt x="4809" y="2858"/>
                    </a:lnTo>
                    <a:close/>
                    <a:moveTo>
                      <a:pt x="4854" y="2797"/>
                    </a:moveTo>
                    <a:lnTo>
                      <a:pt x="4831" y="2827"/>
                    </a:lnTo>
                    <a:lnTo>
                      <a:pt x="4847" y="2839"/>
                    </a:lnTo>
                    <a:lnTo>
                      <a:pt x="4868" y="2808"/>
                    </a:lnTo>
                    <a:lnTo>
                      <a:pt x="4854" y="2797"/>
                    </a:lnTo>
                    <a:close/>
                    <a:moveTo>
                      <a:pt x="4899" y="2738"/>
                    </a:moveTo>
                    <a:lnTo>
                      <a:pt x="4878" y="2768"/>
                    </a:lnTo>
                    <a:lnTo>
                      <a:pt x="4892" y="2778"/>
                    </a:lnTo>
                    <a:lnTo>
                      <a:pt x="4916" y="2749"/>
                    </a:lnTo>
                    <a:lnTo>
                      <a:pt x="4899" y="2738"/>
                    </a:lnTo>
                    <a:close/>
                    <a:moveTo>
                      <a:pt x="4947" y="2676"/>
                    </a:moveTo>
                    <a:lnTo>
                      <a:pt x="4923" y="2707"/>
                    </a:lnTo>
                    <a:lnTo>
                      <a:pt x="4937" y="2719"/>
                    </a:lnTo>
                    <a:lnTo>
                      <a:pt x="4961" y="2688"/>
                    </a:lnTo>
                    <a:lnTo>
                      <a:pt x="4947" y="2676"/>
                    </a:lnTo>
                    <a:close/>
                    <a:moveTo>
                      <a:pt x="4991" y="2617"/>
                    </a:moveTo>
                    <a:lnTo>
                      <a:pt x="4968" y="2648"/>
                    </a:lnTo>
                    <a:lnTo>
                      <a:pt x="4984" y="2657"/>
                    </a:lnTo>
                    <a:lnTo>
                      <a:pt x="5006" y="2629"/>
                    </a:lnTo>
                    <a:lnTo>
                      <a:pt x="4991" y="2617"/>
                    </a:lnTo>
                    <a:close/>
                    <a:moveTo>
                      <a:pt x="5036" y="2555"/>
                    </a:moveTo>
                    <a:lnTo>
                      <a:pt x="5015" y="2586"/>
                    </a:lnTo>
                    <a:lnTo>
                      <a:pt x="5029" y="2598"/>
                    </a:lnTo>
                    <a:lnTo>
                      <a:pt x="5053" y="2567"/>
                    </a:lnTo>
                    <a:lnTo>
                      <a:pt x="5036" y="2555"/>
                    </a:lnTo>
                    <a:close/>
                    <a:moveTo>
                      <a:pt x="5081" y="2496"/>
                    </a:moveTo>
                    <a:lnTo>
                      <a:pt x="5060" y="2527"/>
                    </a:lnTo>
                    <a:lnTo>
                      <a:pt x="5074" y="2537"/>
                    </a:lnTo>
                    <a:lnTo>
                      <a:pt x="5098" y="2508"/>
                    </a:lnTo>
                    <a:lnTo>
                      <a:pt x="5081" y="2496"/>
                    </a:lnTo>
                    <a:close/>
                    <a:moveTo>
                      <a:pt x="5129" y="2435"/>
                    </a:moveTo>
                    <a:lnTo>
                      <a:pt x="5105" y="2466"/>
                    </a:lnTo>
                    <a:lnTo>
                      <a:pt x="5119" y="2477"/>
                    </a:lnTo>
                    <a:lnTo>
                      <a:pt x="5143" y="2447"/>
                    </a:lnTo>
                    <a:lnTo>
                      <a:pt x="5129" y="2435"/>
                    </a:lnTo>
                    <a:close/>
                    <a:moveTo>
                      <a:pt x="5129" y="2381"/>
                    </a:moveTo>
                    <a:lnTo>
                      <a:pt x="5143" y="2414"/>
                    </a:lnTo>
                    <a:lnTo>
                      <a:pt x="5162" y="2407"/>
                    </a:lnTo>
                    <a:lnTo>
                      <a:pt x="5145" y="2371"/>
                    </a:lnTo>
                    <a:lnTo>
                      <a:pt x="5129" y="2381"/>
                    </a:lnTo>
                    <a:close/>
                    <a:moveTo>
                      <a:pt x="5098" y="2310"/>
                    </a:moveTo>
                    <a:lnTo>
                      <a:pt x="5112" y="2345"/>
                    </a:lnTo>
                    <a:lnTo>
                      <a:pt x="5131" y="2338"/>
                    </a:lnTo>
                    <a:lnTo>
                      <a:pt x="5114" y="2302"/>
                    </a:lnTo>
                    <a:lnTo>
                      <a:pt x="5098" y="2310"/>
                    </a:lnTo>
                    <a:close/>
                    <a:moveTo>
                      <a:pt x="5067" y="2241"/>
                    </a:moveTo>
                    <a:lnTo>
                      <a:pt x="5081" y="2276"/>
                    </a:lnTo>
                    <a:lnTo>
                      <a:pt x="5100" y="2267"/>
                    </a:lnTo>
                    <a:lnTo>
                      <a:pt x="5084" y="2234"/>
                    </a:lnTo>
                    <a:lnTo>
                      <a:pt x="5067" y="2241"/>
                    </a:lnTo>
                    <a:close/>
                    <a:moveTo>
                      <a:pt x="5036" y="2172"/>
                    </a:moveTo>
                    <a:lnTo>
                      <a:pt x="5051" y="2206"/>
                    </a:lnTo>
                    <a:lnTo>
                      <a:pt x="5069" y="2198"/>
                    </a:lnTo>
                    <a:lnTo>
                      <a:pt x="5053" y="2165"/>
                    </a:lnTo>
                    <a:lnTo>
                      <a:pt x="5036" y="2172"/>
                    </a:lnTo>
                    <a:close/>
                    <a:moveTo>
                      <a:pt x="5006" y="2104"/>
                    </a:moveTo>
                    <a:lnTo>
                      <a:pt x="5020" y="2137"/>
                    </a:lnTo>
                    <a:lnTo>
                      <a:pt x="5039" y="2130"/>
                    </a:lnTo>
                    <a:lnTo>
                      <a:pt x="5022" y="2094"/>
                    </a:lnTo>
                    <a:lnTo>
                      <a:pt x="5006" y="2104"/>
                    </a:lnTo>
                    <a:close/>
                    <a:moveTo>
                      <a:pt x="4975" y="2033"/>
                    </a:moveTo>
                    <a:lnTo>
                      <a:pt x="4989" y="2068"/>
                    </a:lnTo>
                    <a:lnTo>
                      <a:pt x="5008" y="2061"/>
                    </a:lnTo>
                    <a:lnTo>
                      <a:pt x="4991" y="2026"/>
                    </a:lnTo>
                    <a:lnTo>
                      <a:pt x="4975" y="2033"/>
                    </a:lnTo>
                    <a:close/>
                    <a:moveTo>
                      <a:pt x="4944" y="1964"/>
                    </a:moveTo>
                    <a:lnTo>
                      <a:pt x="4958" y="2000"/>
                    </a:lnTo>
                    <a:lnTo>
                      <a:pt x="4977" y="1993"/>
                    </a:lnTo>
                    <a:lnTo>
                      <a:pt x="4961" y="1957"/>
                    </a:lnTo>
                    <a:lnTo>
                      <a:pt x="4944" y="1964"/>
                    </a:lnTo>
                    <a:close/>
                    <a:moveTo>
                      <a:pt x="4913" y="1896"/>
                    </a:moveTo>
                    <a:lnTo>
                      <a:pt x="4928" y="1931"/>
                    </a:lnTo>
                    <a:lnTo>
                      <a:pt x="4947" y="1922"/>
                    </a:lnTo>
                    <a:lnTo>
                      <a:pt x="4930" y="1889"/>
                    </a:lnTo>
                    <a:lnTo>
                      <a:pt x="4913" y="1896"/>
                    </a:lnTo>
                    <a:close/>
                    <a:moveTo>
                      <a:pt x="4883" y="1827"/>
                    </a:moveTo>
                    <a:lnTo>
                      <a:pt x="4897" y="1860"/>
                    </a:lnTo>
                    <a:lnTo>
                      <a:pt x="4916" y="1853"/>
                    </a:lnTo>
                    <a:lnTo>
                      <a:pt x="4899" y="1818"/>
                    </a:lnTo>
                    <a:lnTo>
                      <a:pt x="4883" y="1827"/>
                    </a:lnTo>
                    <a:close/>
                    <a:moveTo>
                      <a:pt x="4852" y="1756"/>
                    </a:moveTo>
                    <a:lnTo>
                      <a:pt x="4866" y="1792"/>
                    </a:lnTo>
                    <a:lnTo>
                      <a:pt x="4885" y="1785"/>
                    </a:lnTo>
                    <a:lnTo>
                      <a:pt x="4868" y="1749"/>
                    </a:lnTo>
                    <a:lnTo>
                      <a:pt x="4852" y="1756"/>
                    </a:lnTo>
                    <a:close/>
                    <a:moveTo>
                      <a:pt x="4821" y="1688"/>
                    </a:moveTo>
                    <a:lnTo>
                      <a:pt x="4835" y="1723"/>
                    </a:lnTo>
                    <a:lnTo>
                      <a:pt x="4854" y="1716"/>
                    </a:lnTo>
                    <a:lnTo>
                      <a:pt x="4838" y="1681"/>
                    </a:lnTo>
                    <a:lnTo>
                      <a:pt x="4821" y="1688"/>
                    </a:lnTo>
                    <a:close/>
                    <a:moveTo>
                      <a:pt x="4790" y="1619"/>
                    </a:moveTo>
                    <a:lnTo>
                      <a:pt x="4805" y="1655"/>
                    </a:lnTo>
                    <a:lnTo>
                      <a:pt x="4824" y="1645"/>
                    </a:lnTo>
                    <a:lnTo>
                      <a:pt x="4807" y="1612"/>
                    </a:lnTo>
                    <a:lnTo>
                      <a:pt x="4790" y="1619"/>
                    </a:lnTo>
                    <a:close/>
                    <a:moveTo>
                      <a:pt x="4760" y="1551"/>
                    </a:moveTo>
                    <a:lnTo>
                      <a:pt x="4774" y="1584"/>
                    </a:lnTo>
                    <a:lnTo>
                      <a:pt x="4793" y="1577"/>
                    </a:lnTo>
                    <a:lnTo>
                      <a:pt x="4776" y="1541"/>
                    </a:lnTo>
                    <a:lnTo>
                      <a:pt x="4760" y="1551"/>
                    </a:lnTo>
                    <a:close/>
                    <a:moveTo>
                      <a:pt x="4729" y="1480"/>
                    </a:moveTo>
                    <a:lnTo>
                      <a:pt x="4743" y="1515"/>
                    </a:lnTo>
                    <a:lnTo>
                      <a:pt x="4762" y="1508"/>
                    </a:lnTo>
                    <a:lnTo>
                      <a:pt x="4746" y="1473"/>
                    </a:lnTo>
                    <a:lnTo>
                      <a:pt x="4729" y="1480"/>
                    </a:lnTo>
                    <a:close/>
                    <a:moveTo>
                      <a:pt x="4698" y="1411"/>
                    </a:moveTo>
                    <a:lnTo>
                      <a:pt x="4712" y="1447"/>
                    </a:lnTo>
                    <a:lnTo>
                      <a:pt x="4731" y="1440"/>
                    </a:lnTo>
                    <a:lnTo>
                      <a:pt x="4715" y="1404"/>
                    </a:lnTo>
                    <a:lnTo>
                      <a:pt x="4698" y="1411"/>
                    </a:lnTo>
                    <a:close/>
                    <a:moveTo>
                      <a:pt x="4668" y="1343"/>
                    </a:moveTo>
                    <a:lnTo>
                      <a:pt x="4682" y="1378"/>
                    </a:lnTo>
                    <a:lnTo>
                      <a:pt x="4701" y="1369"/>
                    </a:lnTo>
                    <a:lnTo>
                      <a:pt x="4684" y="1336"/>
                    </a:lnTo>
                    <a:lnTo>
                      <a:pt x="4668" y="1343"/>
                    </a:lnTo>
                    <a:close/>
                    <a:moveTo>
                      <a:pt x="4637" y="1274"/>
                    </a:moveTo>
                    <a:lnTo>
                      <a:pt x="4651" y="1307"/>
                    </a:lnTo>
                    <a:lnTo>
                      <a:pt x="4670" y="1300"/>
                    </a:lnTo>
                    <a:lnTo>
                      <a:pt x="4653" y="1267"/>
                    </a:lnTo>
                    <a:lnTo>
                      <a:pt x="4637" y="1274"/>
                    </a:lnTo>
                    <a:close/>
                    <a:moveTo>
                      <a:pt x="4606" y="1205"/>
                    </a:moveTo>
                    <a:lnTo>
                      <a:pt x="4620" y="1239"/>
                    </a:lnTo>
                    <a:lnTo>
                      <a:pt x="4639" y="1231"/>
                    </a:lnTo>
                    <a:lnTo>
                      <a:pt x="4623" y="1196"/>
                    </a:lnTo>
                    <a:lnTo>
                      <a:pt x="4606" y="1205"/>
                    </a:lnTo>
                    <a:close/>
                    <a:moveTo>
                      <a:pt x="4575" y="1135"/>
                    </a:moveTo>
                    <a:lnTo>
                      <a:pt x="4589" y="1170"/>
                    </a:lnTo>
                    <a:lnTo>
                      <a:pt x="4608" y="1163"/>
                    </a:lnTo>
                    <a:lnTo>
                      <a:pt x="4592" y="1127"/>
                    </a:lnTo>
                    <a:lnTo>
                      <a:pt x="4575" y="1135"/>
                    </a:lnTo>
                    <a:close/>
                    <a:moveTo>
                      <a:pt x="4545" y="1066"/>
                    </a:moveTo>
                    <a:lnTo>
                      <a:pt x="4559" y="1101"/>
                    </a:lnTo>
                    <a:lnTo>
                      <a:pt x="4578" y="1092"/>
                    </a:lnTo>
                    <a:lnTo>
                      <a:pt x="4561" y="1059"/>
                    </a:lnTo>
                    <a:lnTo>
                      <a:pt x="4545" y="1066"/>
                    </a:lnTo>
                    <a:close/>
                    <a:moveTo>
                      <a:pt x="4514" y="997"/>
                    </a:moveTo>
                    <a:lnTo>
                      <a:pt x="4528" y="1031"/>
                    </a:lnTo>
                    <a:lnTo>
                      <a:pt x="4547" y="1023"/>
                    </a:lnTo>
                    <a:lnTo>
                      <a:pt x="4530" y="990"/>
                    </a:lnTo>
                    <a:lnTo>
                      <a:pt x="4514" y="997"/>
                    </a:lnTo>
                    <a:close/>
                    <a:moveTo>
                      <a:pt x="4483" y="929"/>
                    </a:moveTo>
                    <a:lnTo>
                      <a:pt x="4497" y="962"/>
                    </a:lnTo>
                    <a:lnTo>
                      <a:pt x="4516" y="955"/>
                    </a:lnTo>
                    <a:lnTo>
                      <a:pt x="4500" y="919"/>
                    </a:lnTo>
                    <a:lnTo>
                      <a:pt x="4483" y="929"/>
                    </a:lnTo>
                    <a:close/>
                    <a:moveTo>
                      <a:pt x="4452" y="858"/>
                    </a:moveTo>
                    <a:lnTo>
                      <a:pt x="4467" y="893"/>
                    </a:lnTo>
                    <a:lnTo>
                      <a:pt x="4485" y="886"/>
                    </a:lnTo>
                    <a:lnTo>
                      <a:pt x="4469" y="851"/>
                    </a:lnTo>
                    <a:lnTo>
                      <a:pt x="4452" y="858"/>
                    </a:lnTo>
                    <a:close/>
                    <a:moveTo>
                      <a:pt x="4422" y="789"/>
                    </a:moveTo>
                    <a:lnTo>
                      <a:pt x="4436" y="825"/>
                    </a:lnTo>
                    <a:lnTo>
                      <a:pt x="4455" y="815"/>
                    </a:lnTo>
                    <a:lnTo>
                      <a:pt x="4438" y="782"/>
                    </a:lnTo>
                    <a:lnTo>
                      <a:pt x="4422" y="789"/>
                    </a:lnTo>
                    <a:close/>
                    <a:moveTo>
                      <a:pt x="4391" y="721"/>
                    </a:moveTo>
                    <a:lnTo>
                      <a:pt x="4405" y="754"/>
                    </a:lnTo>
                    <a:lnTo>
                      <a:pt x="4424" y="747"/>
                    </a:lnTo>
                    <a:lnTo>
                      <a:pt x="4407" y="714"/>
                    </a:lnTo>
                    <a:lnTo>
                      <a:pt x="4391" y="721"/>
                    </a:lnTo>
                    <a:close/>
                    <a:moveTo>
                      <a:pt x="4360" y="652"/>
                    </a:moveTo>
                    <a:lnTo>
                      <a:pt x="4374" y="685"/>
                    </a:lnTo>
                    <a:lnTo>
                      <a:pt x="4393" y="678"/>
                    </a:lnTo>
                    <a:lnTo>
                      <a:pt x="4377" y="643"/>
                    </a:lnTo>
                    <a:lnTo>
                      <a:pt x="4360" y="652"/>
                    </a:lnTo>
                    <a:close/>
                    <a:moveTo>
                      <a:pt x="4329" y="581"/>
                    </a:moveTo>
                    <a:lnTo>
                      <a:pt x="4344" y="617"/>
                    </a:lnTo>
                    <a:lnTo>
                      <a:pt x="4362" y="610"/>
                    </a:lnTo>
                    <a:lnTo>
                      <a:pt x="4346" y="574"/>
                    </a:lnTo>
                    <a:lnTo>
                      <a:pt x="4329" y="581"/>
                    </a:lnTo>
                    <a:close/>
                    <a:moveTo>
                      <a:pt x="4299" y="513"/>
                    </a:moveTo>
                    <a:lnTo>
                      <a:pt x="4313" y="548"/>
                    </a:lnTo>
                    <a:lnTo>
                      <a:pt x="4332" y="539"/>
                    </a:lnTo>
                    <a:lnTo>
                      <a:pt x="4315" y="506"/>
                    </a:lnTo>
                    <a:lnTo>
                      <a:pt x="4299" y="513"/>
                    </a:lnTo>
                    <a:close/>
                    <a:moveTo>
                      <a:pt x="4268" y="444"/>
                    </a:moveTo>
                    <a:lnTo>
                      <a:pt x="4282" y="477"/>
                    </a:lnTo>
                    <a:lnTo>
                      <a:pt x="4301" y="470"/>
                    </a:lnTo>
                    <a:lnTo>
                      <a:pt x="4284" y="437"/>
                    </a:lnTo>
                    <a:lnTo>
                      <a:pt x="4268" y="444"/>
                    </a:lnTo>
                    <a:close/>
                    <a:moveTo>
                      <a:pt x="4230" y="399"/>
                    </a:moveTo>
                    <a:lnTo>
                      <a:pt x="4247" y="399"/>
                    </a:lnTo>
                    <a:lnTo>
                      <a:pt x="4251" y="409"/>
                    </a:lnTo>
                    <a:lnTo>
                      <a:pt x="4270" y="402"/>
                    </a:lnTo>
                    <a:lnTo>
                      <a:pt x="4261" y="383"/>
                    </a:lnTo>
                    <a:lnTo>
                      <a:pt x="4232" y="380"/>
                    </a:lnTo>
                    <a:lnTo>
                      <a:pt x="4230" y="399"/>
                    </a:lnTo>
                    <a:close/>
                    <a:moveTo>
                      <a:pt x="4157" y="390"/>
                    </a:moveTo>
                    <a:lnTo>
                      <a:pt x="4195" y="395"/>
                    </a:lnTo>
                    <a:lnTo>
                      <a:pt x="4195" y="376"/>
                    </a:lnTo>
                    <a:lnTo>
                      <a:pt x="4157" y="371"/>
                    </a:lnTo>
                    <a:lnTo>
                      <a:pt x="4157" y="390"/>
                    </a:lnTo>
                    <a:close/>
                    <a:moveTo>
                      <a:pt x="4081" y="383"/>
                    </a:moveTo>
                    <a:lnTo>
                      <a:pt x="4119" y="387"/>
                    </a:lnTo>
                    <a:lnTo>
                      <a:pt x="4119" y="369"/>
                    </a:lnTo>
                    <a:lnTo>
                      <a:pt x="4083" y="364"/>
                    </a:lnTo>
                    <a:lnTo>
                      <a:pt x="4081" y="383"/>
                    </a:lnTo>
                    <a:close/>
                    <a:moveTo>
                      <a:pt x="4005" y="376"/>
                    </a:moveTo>
                    <a:lnTo>
                      <a:pt x="4043" y="380"/>
                    </a:lnTo>
                    <a:lnTo>
                      <a:pt x="4046" y="361"/>
                    </a:lnTo>
                    <a:lnTo>
                      <a:pt x="4008" y="357"/>
                    </a:lnTo>
                    <a:lnTo>
                      <a:pt x="4005" y="376"/>
                    </a:lnTo>
                    <a:close/>
                    <a:moveTo>
                      <a:pt x="3930" y="369"/>
                    </a:moveTo>
                    <a:lnTo>
                      <a:pt x="3968" y="371"/>
                    </a:lnTo>
                    <a:lnTo>
                      <a:pt x="3970" y="352"/>
                    </a:lnTo>
                    <a:lnTo>
                      <a:pt x="3932" y="350"/>
                    </a:lnTo>
                    <a:lnTo>
                      <a:pt x="3930" y="369"/>
                    </a:lnTo>
                    <a:close/>
                    <a:moveTo>
                      <a:pt x="3854" y="361"/>
                    </a:moveTo>
                    <a:lnTo>
                      <a:pt x="3892" y="364"/>
                    </a:lnTo>
                    <a:lnTo>
                      <a:pt x="3894" y="345"/>
                    </a:lnTo>
                    <a:lnTo>
                      <a:pt x="3857" y="343"/>
                    </a:lnTo>
                    <a:lnTo>
                      <a:pt x="3854" y="361"/>
                    </a:lnTo>
                    <a:close/>
                    <a:moveTo>
                      <a:pt x="3778" y="352"/>
                    </a:moveTo>
                    <a:lnTo>
                      <a:pt x="3816" y="357"/>
                    </a:lnTo>
                    <a:lnTo>
                      <a:pt x="3819" y="338"/>
                    </a:lnTo>
                    <a:lnTo>
                      <a:pt x="3781" y="333"/>
                    </a:lnTo>
                    <a:lnTo>
                      <a:pt x="3778" y="352"/>
                    </a:lnTo>
                    <a:close/>
                    <a:moveTo>
                      <a:pt x="3705" y="345"/>
                    </a:moveTo>
                    <a:lnTo>
                      <a:pt x="3741" y="350"/>
                    </a:lnTo>
                    <a:lnTo>
                      <a:pt x="3743" y="331"/>
                    </a:lnTo>
                    <a:lnTo>
                      <a:pt x="3705" y="326"/>
                    </a:lnTo>
                    <a:lnTo>
                      <a:pt x="3705" y="345"/>
                    </a:lnTo>
                    <a:close/>
                    <a:moveTo>
                      <a:pt x="3630" y="338"/>
                    </a:moveTo>
                    <a:lnTo>
                      <a:pt x="3667" y="343"/>
                    </a:lnTo>
                    <a:lnTo>
                      <a:pt x="3667" y="324"/>
                    </a:lnTo>
                    <a:lnTo>
                      <a:pt x="3632" y="319"/>
                    </a:lnTo>
                    <a:lnTo>
                      <a:pt x="3630" y="338"/>
                    </a:lnTo>
                    <a:close/>
                    <a:moveTo>
                      <a:pt x="3554" y="331"/>
                    </a:moveTo>
                    <a:lnTo>
                      <a:pt x="3592" y="333"/>
                    </a:lnTo>
                    <a:lnTo>
                      <a:pt x="3594" y="314"/>
                    </a:lnTo>
                    <a:lnTo>
                      <a:pt x="3556" y="312"/>
                    </a:lnTo>
                    <a:lnTo>
                      <a:pt x="3554" y="331"/>
                    </a:lnTo>
                    <a:close/>
                    <a:moveTo>
                      <a:pt x="3478" y="324"/>
                    </a:moveTo>
                    <a:lnTo>
                      <a:pt x="3516" y="326"/>
                    </a:lnTo>
                    <a:lnTo>
                      <a:pt x="3518" y="307"/>
                    </a:lnTo>
                    <a:lnTo>
                      <a:pt x="3481" y="305"/>
                    </a:lnTo>
                    <a:lnTo>
                      <a:pt x="3478" y="324"/>
                    </a:lnTo>
                    <a:close/>
                    <a:moveTo>
                      <a:pt x="3403" y="314"/>
                    </a:moveTo>
                    <a:lnTo>
                      <a:pt x="3440" y="319"/>
                    </a:lnTo>
                    <a:lnTo>
                      <a:pt x="3443" y="300"/>
                    </a:lnTo>
                    <a:lnTo>
                      <a:pt x="3405" y="295"/>
                    </a:lnTo>
                    <a:lnTo>
                      <a:pt x="3403" y="314"/>
                    </a:lnTo>
                    <a:close/>
                    <a:moveTo>
                      <a:pt x="3327" y="307"/>
                    </a:moveTo>
                    <a:lnTo>
                      <a:pt x="3365" y="312"/>
                    </a:lnTo>
                    <a:lnTo>
                      <a:pt x="3367" y="293"/>
                    </a:lnTo>
                    <a:lnTo>
                      <a:pt x="3329" y="288"/>
                    </a:lnTo>
                    <a:lnTo>
                      <a:pt x="3327" y="307"/>
                    </a:lnTo>
                    <a:close/>
                    <a:moveTo>
                      <a:pt x="3254" y="300"/>
                    </a:moveTo>
                    <a:lnTo>
                      <a:pt x="3289" y="305"/>
                    </a:lnTo>
                    <a:lnTo>
                      <a:pt x="3291" y="286"/>
                    </a:lnTo>
                    <a:lnTo>
                      <a:pt x="3254" y="281"/>
                    </a:lnTo>
                    <a:lnTo>
                      <a:pt x="3254" y="300"/>
                    </a:lnTo>
                    <a:close/>
                    <a:moveTo>
                      <a:pt x="3178" y="293"/>
                    </a:moveTo>
                    <a:lnTo>
                      <a:pt x="3216" y="295"/>
                    </a:lnTo>
                    <a:lnTo>
                      <a:pt x="3216" y="276"/>
                    </a:lnTo>
                    <a:lnTo>
                      <a:pt x="3180" y="274"/>
                    </a:lnTo>
                    <a:lnTo>
                      <a:pt x="3178" y="293"/>
                    </a:lnTo>
                    <a:close/>
                    <a:moveTo>
                      <a:pt x="3102" y="286"/>
                    </a:moveTo>
                    <a:lnTo>
                      <a:pt x="3140" y="288"/>
                    </a:lnTo>
                    <a:lnTo>
                      <a:pt x="3142" y="269"/>
                    </a:lnTo>
                    <a:lnTo>
                      <a:pt x="3105" y="267"/>
                    </a:lnTo>
                    <a:lnTo>
                      <a:pt x="3102" y="286"/>
                    </a:lnTo>
                    <a:close/>
                    <a:moveTo>
                      <a:pt x="3027" y="276"/>
                    </a:moveTo>
                    <a:lnTo>
                      <a:pt x="3064" y="281"/>
                    </a:lnTo>
                    <a:lnTo>
                      <a:pt x="3067" y="262"/>
                    </a:lnTo>
                    <a:lnTo>
                      <a:pt x="3029" y="257"/>
                    </a:lnTo>
                    <a:lnTo>
                      <a:pt x="3027" y="276"/>
                    </a:lnTo>
                    <a:close/>
                    <a:moveTo>
                      <a:pt x="2951" y="269"/>
                    </a:moveTo>
                    <a:lnTo>
                      <a:pt x="2989" y="274"/>
                    </a:lnTo>
                    <a:lnTo>
                      <a:pt x="2991" y="255"/>
                    </a:lnTo>
                    <a:lnTo>
                      <a:pt x="2953" y="250"/>
                    </a:lnTo>
                    <a:lnTo>
                      <a:pt x="2951" y="269"/>
                    </a:lnTo>
                    <a:close/>
                    <a:moveTo>
                      <a:pt x="2875" y="262"/>
                    </a:moveTo>
                    <a:lnTo>
                      <a:pt x="2913" y="267"/>
                    </a:lnTo>
                    <a:lnTo>
                      <a:pt x="2915" y="248"/>
                    </a:lnTo>
                    <a:lnTo>
                      <a:pt x="2878" y="243"/>
                    </a:lnTo>
                    <a:lnTo>
                      <a:pt x="2875" y="262"/>
                    </a:lnTo>
                    <a:close/>
                    <a:moveTo>
                      <a:pt x="2802" y="255"/>
                    </a:moveTo>
                    <a:lnTo>
                      <a:pt x="2837" y="257"/>
                    </a:lnTo>
                    <a:lnTo>
                      <a:pt x="2840" y="239"/>
                    </a:lnTo>
                    <a:lnTo>
                      <a:pt x="2802" y="236"/>
                    </a:lnTo>
                    <a:lnTo>
                      <a:pt x="2802" y="255"/>
                    </a:lnTo>
                    <a:close/>
                    <a:moveTo>
                      <a:pt x="2726" y="248"/>
                    </a:moveTo>
                    <a:lnTo>
                      <a:pt x="2764" y="250"/>
                    </a:lnTo>
                    <a:lnTo>
                      <a:pt x="2764" y="231"/>
                    </a:lnTo>
                    <a:lnTo>
                      <a:pt x="2726" y="229"/>
                    </a:lnTo>
                    <a:lnTo>
                      <a:pt x="2726" y="248"/>
                    </a:lnTo>
                    <a:close/>
                    <a:moveTo>
                      <a:pt x="2651" y="239"/>
                    </a:moveTo>
                    <a:lnTo>
                      <a:pt x="2689" y="243"/>
                    </a:lnTo>
                    <a:lnTo>
                      <a:pt x="2691" y="224"/>
                    </a:lnTo>
                    <a:lnTo>
                      <a:pt x="2653" y="220"/>
                    </a:lnTo>
                    <a:lnTo>
                      <a:pt x="2651" y="239"/>
                    </a:lnTo>
                    <a:close/>
                    <a:moveTo>
                      <a:pt x="2575" y="231"/>
                    </a:moveTo>
                    <a:lnTo>
                      <a:pt x="2613" y="236"/>
                    </a:lnTo>
                    <a:lnTo>
                      <a:pt x="2615" y="217"/>
                    </a:lnTo>
                    <a:lnTo>
                      <a:pt x="2577" y="213"/>
                    </a:lnTo>
                    <a:lnTo>
                      <a:pt x="2575" y="231"/>
                    </a:lnTo>
                    <a:close/>
                    <a:moveTo>
                      <a:pt x="2499" y="224"/>
                    </a:moveTo>
                    <a:lnTo>
                      <a:pt x="2537" y="229"/>
                    </a:lnTo>
                    <a:lnTo>
                      <a:pt x="2540" y="210"/>
                    </a:lnTo>
                    <a:lnTo>
                      <a:pt x="2502" y="205"/>
                    </a:lnTo>
                    <a:lnTo>
                      <a:pt x="2499" y="224"/>
                    </a:lnTo>
                    <a:close/>
                    <a:moveTo>
                      <a:pt x="2424" y="217"/>
                    </a:moveTo>
                    <a:lnTo>
                      <a:pt x="2462" y="220"/>
                    </a:lnTo>
                    <a:lnTo>
                      <a:pt x="2464" y="201"/>
                    </a:lnTo>
                    <a:lnTo>
                      <a:pt x="2426" y="198"/>
                    </a:lnTo>
                    <a:lnTo>
                      <a:pt x="2424" y="217"/>
                    </a:lnTo>
                    <a:close/>
                    <a:moveTo>
                      <a:pt x="2348" y="210"/>
                    </a:moveTo>
                    <a:lnTo>
                      <a:pt x="2386" y="213"/>
                    </a:lnTo>
                    <a:lnTo>
                      <a:pt x="2388" y="194"/>
                    </a:lnTo>
                    <a:lnTo>
                      <a:pt x="2350" y="191"/>
                    </a:lnTo>
                    <a:lnTo>
                      <a:pt x="2348" y="210"/>
                    </a:lnTo>
                    <a:close/>
                    <a:moveTo>
                      <a:pt x="2275" y="201"/>
                    </a:moveTo>
                    <a:lnTo>
                      <a:pt x="2313" y="205"/>
                    </a:lnTo>
                    <a:lnTo>
                      <a:pt x="2313" y="186"/>
                    </a:lnTo>
                    <a:lnTo>
                      <a:pt x="2275" y="182"/>
                    </a:lnTo>
                    <a:lnTo>
                      <a:pt x="2275" y="201"/>
                    </a:lnTo>
                    <a:close/>
                    <a:moveTo>
                      <a:pt x="2199" y="194"/>
                    </a:moveTo>
                    <a:lnTo>
                      <a:pt x="2237" y="198"/>
                    </a:lnTo>
                    <a:lnTo>
                      <a:pt x="2239" y="179"/>
                    </a:lnTo>
                    <a:lnTo>
                      <a:pt x="2201" y="175"/>
                    </a:lnTo>
                    <a:lnTo>
                      <a:pt x="2199" y="194"/>
                    </a:lnTo>
                    <a:close/>
                    <a:moveTo>
                      <a:pt x="2123" y="186"/>
                    </a:moveTo>
                    <a:lnTo>
                      <a:pt x="2161" y="191"/>
                    </a:lnTo>
                    <a:lnTo>
                      <a:pt x="2164" y="172"/>
                    </a:lnTo>
                    <a:lnTo>
                      <a:pt x="2126" y="168"/>
                    </a:lnTo>
                    <a:lnTo>
                      <a:pt x="2123" y="186"/>
                    </a:lnTo>
                    <a:close/>
                    <a:moveTo>
                      <a:pt x="2048" y="179"/>
                    </a:moveTo>
                    <a:lnTo>
                      <a:pt x="2086" y="182"/>
                    </a:lnTo>
                    <a:lnTo>
                      <a:pt x="2088" y="163"/>
                    </a:lnTo>
                    <a:lnTo>
                      <a:pt x="2050" y="160"/>
                    </a:lnTo>
                    <a:lnTo>
                      <a:pt x="2048" y="179"/>
                    </a:lnTo>
                    <a:close/>
                    <a:moveTo>
                      <a:pt x="1972" y="170"/>
                    </a:moveTo>
                    <a:lnTo>
                      <a:pt x="2010" y="175"/>
                    </a:lnTo>
                    <a:lnTo>
                      <a:pt x="2012" y="156"/>
                    </a:lnTo>
                    <a:lnTo>
                      <a:pt x="1974" y="153"/>
                    </a:lnTo>
                    <a:lnTo>
                      <a:pt x="1972" y="170"/>
                    </a:lnTo>
                    <a:close/>
                    <a:moveTo>
                      <a:pt x="1896" y="163"/>
                    </a:moveTo>
                    <a:lnTo>
                      <a:pt x="1934" y="168"/>
                    </a:lnTo>
                    <a:lnTo>
                      <a:pt x="1937" y="149"/>
                    </a:lnTo>
                    <a:lnTo>
                      <a:pt x="1899" y="144"/>
                    </a:lnTo>
                    <a:lnTo>
                      <a:pt x="1896" y="163"/>
                    </a:lnTo>
                    <a:close/>
                    <a:moveTo>
                      <a:pt x="1823" y="156"/>
                    </a:moveTo>
                    <a:lnTo>
                      <a:pt x="1861" y="160"/>
                    </a:lnTo>
                    <a:lnTo>
                      <a:pt x="1861" y="142"/>
                    </a:lnTo>
                    <a:lnTo>
                      <a:pt x="1823" y="137"/>
                    </a:lnTo>
                    <a:lnTo>
                      <a:pt x="1823" y="156"/>
                    </a:lnTo>
                    <a:close/>
                    <a:moveTo>
                      <a:pt x="1747" y="149"/>
                    </a:moveTo>
                    <a:lnTo>
                      <a:pt x="1785" y="151"/>
                    </a:lnTo>
                    <a:lnTo>
                      <a:pt x="1785" y="134"/>
                    </a:lnTo>
                    <a:lnTo>
                      <a:pt x="1750" y="130"/>
                    </a:lnTo>
                    <a:lnTo>
                      <a:pt x="1747" y="149"/>
                    </a:lnTo>
                    <a:close/>
                    <a:moveTo>
                      <a:pt x="1672" y="142"/>
                    </a:moveTo>
                    <a:lnTo>
                      <a:pt x="1710" y="144"/>
                    </a:lnTo>
                    <a:lnTo>
                      <a:pt x="1712" y="125"/>
                    </a:lnTo>
                    <a:lnTo>
                      <a:pt x="1674" y="123"/>
                    </a:lnTo>
                    <a:lnTo>
                      <a:pt x="1672" y="142"/>
                    </a:lnTo>
                    <a:close/>
                    <a:moveTo>
                      <a:pt x="1596" y="132"/>
                    </a:moveTo>
                    <a:lnTo>
                      <a:pt x="1634" y="137"/>
                    </a:lnTo>
                    <a:lnTo>
                      <a:pt x="1636" y="118"/>
                    </a:lnTo>
                    <a:lnTo>
                      <a:pt x="1599" y="116"/>
                    </a:lnTo>
                    <a:lnTo>
                      <a:pt x="1596" y="132"/>
                    </a:lnTo>
                    <a:close/>
                    <a:moveTo>
                      <a:pt x="1520" y="125"/>
                    </a:moveTo>
                    <a:lnTo>
                      <a:pt x="1558" y="130"/>
                    </a:lnTo>
                    <a:lnTo>
                      <a:pt x="1561" y="111"/>
                    </a:lnTo>
                    <a:lnTo>
                      <a:pt x="1523" y="106"/>
                    </a:lnTo>
                    <a:lnTo>
                      <a:pt x="1520" y="125"/>
                    </a:lnTo>
                    <a:close/>
                    <a:moveTo>
                      <a:pt x="1445" y="118"/>
                    </a:moveTo>
                    <a:lnTo>
                      <a:pt x="1483" y="123"/>
                    </a:lnTo>
                    <a:lnTo>
                      <a:pt x="1485" y="104"/>
                    </a:lnTo>
                    <a:lnTo>
                      <a:pt x="1447" y="99"/>
                    </a:lnTo>
                    <a:lnTo>
                      <a:pt x="1445" y="118"/>
                    </a:lnTo>
                    <a:close/>
                    <a:moveTo>
                      <a:pt x="1372" y="111"/>
                    </a:moveTo>
                    <a:lnTo>
                      <a:pt x="1407" y="113"/>
                    </a:lnTo>
                    <a:lnTo>
                      <a:pt x="1409" y="94"/>
                    </a:lnTo>
                    <a:lnTo>
                      <a:pt x="1372" y="92"/>
                    </a:lnTo>
                    <a:lnTo>
                      <a:pt x="1372" y="111"/>
                    </a:lnTo>
                    <a:close/>
                    <a:moveTo>
                      <a:pt x="1296" y="104"/>
                    </a:moveTo>
                    <a:lnTo>
                      <a:pt x="1334" y="106"/>
                    </a:lnTo>
                    <a:lnTo>
                      <a:pt x="1334" y="87"/>
                    </a:lnTo>
                    <a:lnTo>
                      <a:pt x="1298" y="85"/>
                    </a:lnTo>
                    <a:lnTo>
                      <a:pt x="1296" y="104"/>
                    </a:lnTo>
                    <a:close/>
                    <a:moveTo>
                      <a:pt x="1220" y="94"/>
                    </a:moveTo>
                    <a:lnTo>
                      <a:pt x="1258" y="99"/>
                    </a:lnTo>
                    <a:lnTo>
                      <a:pt x="1260" y="80"/>
                    </a:lnTo>
                    <a:lnTo>
                      <a:pt x="1223" y="75"/>
                    </a:lnTo>
                    <a:lnTo>
                      <a:pt x="1220" y="94"/>
                    </a:lnTo>
                    <a:close/>
                    <a:moveTo>
                      <a:pt x="1145" y="87"/>
                    </a:moveTo>
                    <a:lnTo>
                      <a:pt x="1182" y="92"/>
                    </a:lnTo>
                    <a:lnTo>
                      <a:pt x="1185" y="73"/>
                    </a:lnTo>
                    <a:lnTo>
                      <a:pt x="1147" y="68"/>
                    </a:lnTo>
                    <a:lnTo>
                      <a:pt x="1145" y="87"/>
                    </a:lnTo>
                    <a:close/>
                    <a:moveTo>
                      <a:pt x="1069" y="80"/>
                    </a:moveTo>
                    <a:lnTo>
                      <a:pt x="1107" y="85"/>
                    </a:lnTo>
                    <a:lnTo>
                      <a:pt x="1109" y="66"/>
                    </a:lnTo>
                    <a:lnTo>
                      <a:pt x="1071" y="61"/>
                    </a:lnTo>
                    <a:lnTo>
                      <a:pt x="1069" y="80"/>
                    </a:lnTo>
                    <a:close/>
                    <a:moveTo>
                      <a:pt x="993" y="73"/>
                    </a:moveTo>
                    <a:lnTo>
                      <a:pt x="1031" y="75"/>
                    </a:lnTo>
                    <a:lnTo>
                      <a:pt x="1033" y="56"/>
                    </a:lnTo>
                    <a:lnTo>
                      <a:pt x="996" y="54"/>
                    </a:lnTo>
                    <a:lnTo>
                      <a:pt x="993" y="73"/>
                    </a:lnTo>
                    <a:close/>
                    <a:moveTo>
                      <a:pt x="920" y="66"/>
                    </a:moveTo>
                    <a:lnTo>
                      <a:pt x="955" y="68"/>
                    </a:lnTo>
                    <a:lnTo>
                      <a:pt x="958" y="49"/>
                    </a:lnTo>
                    <a:lnTo>
                      <a:pt x="920" y="47"/>
                    </a:lnTo>
                    <a:lnTo>
                      <a:pt x="920" y="66"/>
                    </a:lnTo>
                    <a:close/>
                    <a:moveTo>
                      <a:pt x="844" y="56"/>
                    </a:moveTo>
                    <a:lnTo>
                      <a:pt x="882" y="61"/>
                    </a:lnTo>
                    <a:lnTo>
                      <a:pt x="882" y="42"/>
                    </a:lnTo>
                    <a:lnTo>
                      <a:pt x="844" y="38"/>
                    </a:lnTo>
                    <a:lnTo>
                      <a:pt x="844" y="56"/>
                    </a:lnTo>
                    <a:close/>
                    <a:moveTo>
                      <a:pt x="769" y="49"/>
                    </a:moveTo>
                    <a:lnTo>
                      <a:pt x="806" y="54"/>
                    </a:lnTo>
                    <a:lnTo>
                      <a:pt x="809" y="35"/>
                    </a:lnTo>
                    <a:lnTo>
                      <a:pt x="771" y="30"/>
                    </a:lnTo>
                    <a:lnTo>
                      <a:pt x="769" y="49"/>
                    </a:lnTo>
                    <a:close/>
                    <a:moveTo>
                      <a:pt x="693" y="42"/>
                    </a:moveTo>
                    <a:lnTo>
                      <a:pt x="731" y="47"/>
                    </a:lnTo>
                    <a:lnTo>
                      <a:pt x="733" y="28"/>
                    </a:lnTo>
                    <a:lnTo>
                      <a:pt x="695" y="23"/>
                    </a:lnTo>
                    <a:lnTo>
                      <a:pt x="693" y="42"/>
                    </a:lnTo>
                    <a:close/>
                    <a:moveTo>
                      <a:pt x="617" y="35"/>
                    </a:moveTo>
                    <a:lnTo>
                      <a:pt x="655" y="38"/>
                    </a:lnTo>
                    <a:lnTo>
                      <a:pt x="657" y="19"/>
                    </a:lnTo>
                    <a:lnTo>
                      <a:pt x="620" y="16"/>
                    </a:lnTo>
                    <a:lnTo>
                      <a:pt x="617" y="35"/>
                    </a:lnTo>
                    <a:close/>
                    <a:moveTo>
                      <a:pt x="542" y="28"/>
                    </a:moveTo>
                    <a:lnTo>
                      <a:pt x="579" y="30"/>
                    </a:lnTo>
                    <a:lnTo>
                      <a:pt x="582" y="12"/>
                    </a:lnTo>
                    <a:lnTo>
                      <a:pt x="544" y="9"/>
                    </a:lnTo>
                    <a:lnTo>
                      <a:pt x="542" y="28"/>
                    </a:lnTo>
                    <a:close/>
                    <a:moveTo>
                      <a:pt x="466" y="19"/>
                    </a:moveTo>
                    <a:lnTo>
                      <a:pt x="504" y="23"/>
                    </a:lnTo>
                    <a:lnTo>
                      <a:pt x="506" y="4"/>
                    </a:lnTo>
                    <a:lnTo>
                      <a:pt x="468" y="0"/>
                    </a:lnTo>
                    <a:lnTo>
                      <a:pt x="466" y="19"/>
                    </a:lnTo>
                    <a:close/>
                    <a:moveTo>
                      <a:pt x="442" y="68"/>
                    </a:moveTo>
                    <a:lnTo>
                      <a:pt x="454" y="33"/>
                    </a:lnTo>
                    <a:lnTo>
                      <a:pt x="435" y="26"/>
                    </a:lnTo>
                    <a:lnTo>
                      <a:pt x="423" y="61"/>
                    </a:lnTo>
                    <a:lnTo>
                      <a:pt x="442" y="68"/>
                    </a:lnTo>
                    <a:close/>
                    <a:moveTo>
                      <a:pt x="419" y="139"/>
                    </a:moveTo>
                    <a:lnTo>
                      <a:pt x="430" y="104"/>
                    </a:lnTo>
                    <a:lnTo>
                      <a:pt x="412" y="99"/>
                    </a:lnTo>
                    <a:lnTo>
                      <a:pt x="400" y="134"/>
                    </a:lnTo>
                    <a:lnTo>
                      <a:pt x="419" y="139"/>
                    </a:lnTo>
                    <a:close/>
                    <a:moveTo>
                      <a:pt x="395" y="213"/>
                    </a:moveTo>
                    <a:lnTo>
                      <a:pt x="407" y="175"/>
                    </a:lnTo>
                    <a:lnTo>
                      <a:pt x="388" y="170"/>
                    </a:lnTo>
                    <a:lnTo>
                      <a:pt x="376" y="205"/>
                    </a:lnTo>
                    <a:lnTo>
                      <a:pt x="395" y="213"/>
                    </a:lnTo>
                    <a:close/>
                    <a:moveTo>
                      <a:pt x="371" y="283"/>
                    </a:moveTo>
                    <a:lnTo>
                      <a:pt x="383" y="248"/>
                    </a:lnTo>
                    <a:lnTo>
                      <a:pt x="364" y="241"/>
                    </a:lnTo>
                    <a:lnTo>
                      <a:pt x="352" y="279"/>
                    </a:lnTo>
                    <a:lnTo>
                      <a:pt x="371" y="283"/>
                    </a:lnTo>
                    <a:close/>
                    <a:moveTo>
                      <a:pt x="348" y="354"/>
                    </a:moveTo>
                    <a:lnTo>
                      <a:pt x="360" y="319"/>
                    </a:lnTo>
                    <a:lnTo>
                      <a:pt x="341" y="314"/>
                    </a:lnTo>
                    <a:lnTo>
                      <a:pt x="329" y="350"/>
                    </a:lnTo>
                    <a:lnTo>
                      <a:pt x="348" y="354"/>
                    </a:lnTo>
                    <a:close/>
                    <a:moveTo>
                      <a:pt x="324" y="428"/>
                    </a:moveTo>
                    <a:lnTo>
                      <a:pt x="336" y="392"/>
                    </a:lnTo>
                    <a:lnTo>
                      <a:pt x="317" y="385"/>
                    </a:lnTo>
                    <a:lnTo>
                      <a:pt x="305" y="421"/>
                    </a:lnTo>
                    <a:lnTo>
                      <a:pt x="324" y="428"/>
                    </a:lnTo>
                    <a:close/>
                    <a:moveTo>
                      <a:pt x="300" y="499"/>
                    </a:moveTo>
                    <a:lnTo>
                      <a:pt x="312" y="463"/>
                    </a:lnTo>
                    <a:lnTo>
                      <a:pt x="293" y="458"/>
                    </a:lnTo>
                    <a:lnTo>
                      <a:pt x="282" y="494"/>
                    </a:lnTo>
                    <a:lnTo>
                      <a:pt x="300" y="499"/>
                    </a:lnTo>
                    <a:close/>
                    <a:moveTo>
                      <a:pt x="277" y="572"/>
                    </a:moveTo>
                    <a:lnTo>
                      <a:pt x="289" y="534"/>
                    </a:lnTo>
                    <a:lnTo>
                      <a:pt x="270" y="529"/>
                    </a:lnTo>
                    <a:lnTo>
                      <a:pt x="258" y="565"/>
                    </a:lnTo>
                    <a:lnTo>
                      <a:pt x="277" y="572"/>
                    </a:lnTo>
                    <a:close/>
                    <a:moveTo>
                      <a:pt x="253" y="643"/>
                    </a:moveTo>
                    <a:lnTo>
                      <a:pt x="265" y="607"/>
                    </a:lnTo>
                    <a:lnTo>
                      <a:pt x="246" y="600"/>
                    </a:lnTo>
                    <a:lnTo>
                      <a:pt x="234" y="638"/>
                    </a:lnTo>
                    <a:lnTo>
                      <a:pt x="253" y="643"/>
                    </a:lnTo>
                    <a:close/>
                    <a:moveTo>
                      <a:pt x="230" y="714"/>
                    </a:moveTo>
                    <a:lnTo>
                      <a:pt x="241" y="678"/>
                    </a:lnTo>
                    <a:lnTo>
                      <a:pt x="222" y="674"/>
                    </a:lnTo>
                    <a:lnTo>
                      <a:pt x="211" y="709"/>
                    </a:lnTo>
                    <a:lnTo>
                      <a:pt x="230" y="714"/>
                    </a:lnTo>
                    <a:close/>
                    <a:moveTo>
                      <a:pt x="206" y="787"/>
                    </a:moveTo>
                    <a:lnTo>
                      <a:pt x="218" y="752"/>
                    </a:lnTo>
                    <a:lnTo>
                      <a:pt x="199" y="744"/>
                    </a:lnTo>
                    <a:lnTo>
                      <a:pt x="187" y="780"/>
                    </a:lnTo>
                    <a:lnTo>
                      <a:pt x="206" y="787"/>
                    </a:lnTo>
                    <a:close/>
                    <a:moveTo>
                      <a:pt x="182" y="858"/>
                    </a:moveTo>
                    <a:lnTo>
                      <a:pt x="194" y="822"/>
                    </a:lnTo>
                    <a:lnTo>
                      <a:pt x="175" y="818"/>
                    </a:lnTo>
                    <a:lnTo>
                      <a:pt x="166" y="853"/>
                    </a:lnTo>
                    <a:lnTo>
                      <a:pt x="182" y="858"/>
                    </a:lnTo>
                    <a:close/>
                    <a:moveTo>
                      <a:pt x="159" y="931"/>
                    </a:moveTo>
                    <a:lnTo>
                      <a:pt x="170" y="893"/>
                    </a:lnTo>
                    <a:lnTo>
                      <a:pt x="154" y="889"/>
                    </a:lnTo>
                    <a:lnTo>
                      <a:pt x="142" y="924"/>
                    </a:lnTo>
                    <a:lnTo>
                      <a:pt x="159" y="931"/>
                    </a:lnTo>
                    <a:close/>
                    <a:moveTo>
                      <a:pt x="135" y="1002"/>
                    </a:moveTo>
                    <a:lnTo>
                      <a:pt x="147" y="967"/>
                    </a:lnTo>
                    <a:lnTo>
                      <a:pt x="130" y="960"/>
                    </a:lnTo>
                    <a:lnTo>
                      <a:pt x="118" y="997"/>
                    </a:lnTo>
                    <a:lnTo>
                      <a:pt x="135" y="1002"/>
                    </a:lnTo>
                    <a:close/>
                    <a:moveTo>
                      <a:pt x="111" y="1073"/>
                    </a:moveTo>
                    <a:lnTo>
                      <a:pt x="123" y="1038"/>
                    </a:lnTo>
                    <a:lnTo>
                      <a:pt x="107" y="1033"/>
                    </a:lnTo>
                    <a:lnTo>
                      <a:pt x="95" y="1068"/>
                    </a:lnTo>
                    <a:lnTo>
                      <a:pt x="111" y="1073"/>
                    </a:lnTo>
                    <a:close/>
                    <a:moveTo>
                      <a:pt x="88" y="1146"/>
                    </a:moveTo>
                    <a:lnTo>
                      <a:pt x="99" y="1111"/>
                    </a:lnTo>
                    <a:lnTo>
                      <a:pt x="83" y="1104"/>
                    </a:lnTo>
                    <a:lnTo>
                      <a:pt x="71" y="1139"/>
                    </a:lnTo>
                    <a:lnTo>
                      <a:pt x="88" y="1146"/>
                    </a:lnTo>
                    <a:close/>
                    <a:moveTo>
                      <a:pt x="64" y="1217"/>
                    </a:moveTo>
                    <a:lnTo>
                      <a:pt x="76" y="1182"/>
                    </a:lnTo>
                    <a:lnTo>
                      <a:pt x="59" y="1177"/>
                    </a:lnTo>
                    <a:lnTo>
                      <a:pt x="47" y="1213"/>
                    </a:lnTo>
                    <a:lnTo>
                      <a:pt x="64" y="1217"/>
                    </a:lnTo>
                    <a:close/>
                    <a:moveTo>
                      <a:pt x="40" y="1291"/>
                    </a:moveTo>
                    <a:lnTo>
                      <a:pt x="52" y="1253"/>
                    </a:lnTo>
                    <a:lnTo>
                      <a:pt x="36" y="1248"/>
                    </a:lnTo>
                    <a:lnTo>
                      <a:pt x="24" y="1284"/>
                    </a:lnTo>
                    <a:lnTo>
                      <a:pt x="40" y="1291"/>
                    </a:lnTo>
                    <a:close/>
                    <a:moveTo>
                      <a:pt x="17" y="1362"/>
                    </a:moveTo>
                    <a:lnTo>
                      <a:pt x="29" y="1326"/>
                    </a:lnTo>
                    <a:lnTo>
                      <a:pt x="12" y="1319"/>
                    </a:lnTo>
                    <a:lnTo>
                      <a:pt x="0" y="1357"/>
                    </a:lnTo>
                    <a:lnTo>
                      <a:pt x="17" y="1362"/>
                    </a:lnTo>
                    <a:close/>
                  </a:path>
                </a:pathLst>
              </a:custGeom>
              <a:solidFill>
                <a:schemeClr val="tx2"/>
              </a:solidFill>
              <a:ln>
                <a:noFill/>
              </a:ln>
            </p:spPr>
            <p:txBody>
              <a:bodyPr vert="horz" wrap="square" lIns="68580" tIns="34290" rIns="68580" bIns="34290" numCol="1" anchor="t" anchorCtr="0" compatLnSpc="1">
                <a:prstTxWarp prst="textNoShape">
                  <a:avLst/>
                </a:prstTxWarp>
              </a:bodyPr>
              <a:lstStyle/>
              <a:p>
                <a:endParaRPr lang="en-US"/>
              </a:p>
            </p:txBody>
          </p:sp>
          <p:sp>
            <p:nvSpPr>
              <p:cNvPr id="24" name="Freeform 23"/>
              <p:cNvSpPr>
                <a:spLocks noEditPoints="1"/>
              </p:cNvSpPr>
              <p:nvPr/>
            </p:nvSpPr>
            <p:spPr bwMode="auto">
              <a:xfrm>
                <a:off x="3407407" y="828031"/>
                <a:ext cx="4292136" cy="5219244"/>
              </a:xfrm>
              <a:custGeom>
                <a:avLst/>
                <a:gdLst>
                  <a:gd name="T0" fmla="*/ 1844 w 5162"/>
                  <a:gd name="T1" fmla="*/ 5681 h 6277"/>
                  <a:gd name="T2" fmla="*/ 2064 w 5162"/>
                  <a:gd name="T3" fmla="*/ 5740 h 6277"/>
                  <a:gd name="T4" fmla="*/ 2282 w 5162"/>
                  <a:gd name="T5" fmla="*/ 5799 h 6277"/>
                  <a:gd name="T6" fmla="*/ 2502 w 5162"/>
                  <a:gd name="T7" fmla="*/ 5861 h 6277"/>
                  <a:gd name="T8" fmla="*/ 2722 w 5162"/>
                  <a:gd name="T9" fmla="*/ 5920 h 6277"/>
                  <a:gd name="T10" fmla="*/ 2939 w 5162"/>
                  <a:gd name="T11" fmla="*/ 5979 h 6277"/>
                  <a:gd name="T12" fmla="*/ 3159 w 5162"/>
                  <a:gd name="T13" fmla="*/ 6040 h 6277"/>
                  <a:gd name="T14" fmla="*/ 3379 w 5162"/>
                  <a:gd name="T15" fmla="*/ 6099 h 6277"/>
                  <a:gd name="T16" fmla="*/ 3596 w 5162"/>
                  <a:gd name="T17" fmla="*/ 6159 h 6277"/>
                  <a:gd name="T18" fmla="*/ 3816 w 5162"/>
                  <a:gd name="T19" fmla="*/ 6218 h 6277"/>
                  <a:gd name="T20" fmla="*/ 3935 w 5162"/>
                  <a:gd name="T21" fmla="*/ 6253 h 6277"/>
                  <a:gd name="T22" fmla="*/ 3906 w 5162"/>
                  <a:gd name="T23" fmla="*/ 6026 h 6277"/>
                  <a:gd name="T24" fmla="*/ 3875 w 5162"/>
                  <a:gd name="T25" fmla="*/ 5802 h 6277"/>
                  <a:gd name="T26" fmla="*/ 3845 w 5162"/>
                  <a:gd name="T27" fmla="*/ 5577 h 6277"/>
                  <a:gd name="T28" fmla="*/ 3814 w 5162"/>
                  <a:gd name="T29" fmla="*/ 5352 h 6277"/>
                  <a:gd name="T30" fmla="*/ 3783 w 5162"/>
                  <a:gd name="T31" fmla="*/ 5128 h 6277"/>
                  <a:gd name="T32" fmla="*/ 3752 w 5162"/>
                  <a:gd name="T33" fmla="*/ 4903 h 6277"/>
                  <a:gd name="T34" fmla="*/ 3722 w 5162"/>
                  <a:gd name="T35" fmla="*/ 4679 h 6277"/>
                  <a:gd name="T36" fmla="*/ 3693 w 5162"/>
                  <a:gd name="T37" fmla="*/ 4454 h 6277"/>
                  <a:gd name="T38" fmla="*/ 3760 w 5162"/>
                  <a:gd name="T39" fmla="*/ 4246 h 6277"/>
                  <a:gd name="T40" fmla="*/ 3897 w 5162"/>
                  <a:gd name="T41" fmla="*/ 4064 h 6277"/>
                  <a:gd name="T42" fmla="*/ 4034 w 5162"/>
                  <a:gd name="T43" fmla="*/ 3884 h 6277"/>
                  <a:gd name="T44" fmla="*/ 4169 w 5162"/>
                  <a:gd name="T45" fmla="*/ 3702 h 6277"/>
                  <a:gd name="T46" fmla="*/ 4306 w 5162"/>
                  <a:gd name="T47" fmla="*/ 3522 h 6277"/>
                  <a:gd name="T48" fmla="*/ 4443 w 5162"/>
                  <a:gd name="T49" fmla="*/ 3340 h 6277"/>
                  <a:gd name="T50" fmla="*/ 4580 w 5162"/>
                  <a:gd name="T51" fmla="*/ 3161 h 6277"/>
                  <a:gd name="T52" fmla="*/ 4717 w 5162"/>
                  <a:gd name="T53" fmla="*/ 2979 h 6277"/>
                  <a:gd name="T54" fmla="*/ 4854 w 5162"/>
                  <a:gd name="T55" fmla="*/ 2797 h 6277"/>
                  <a:gd name="T56" fmla="*/ 4991 w 5162"/>
                  <a:gd name="T57" fmla="*/ 2617 h 6277"/>
                  <a:gd name="T58" fmla="*/ 5129 w 5162"/>
                  <a:gd name="T59" fmla="*/ 2435 h 6277"/>
                  <a:gd name="T60" fmla="*/ 5067 w 5162"/>
                  <a:gd name="T61" fmla="*/ 2241 h 6277"/>
                  <a:gd name="T62" fmla="*/ 4975 w 5162"/>
                  <a:gd name="T63" fmla="*/ 2033 h 6277"/>
                  <a:gd name="T64" fmla="*/ 4883 w 5162"/>
                  <a:gd name="T65" fmla="*/ 1827 h 6277"/>
                  <a:gd name="T66" fmla="*/ 4790 w 5162"/>
                  <a:gd name="T67" fmla="*/ 1619 h 6277"/>
                  <a:gd name="T68" fmla="*/ 4698 w 5162"/>
                  <a:gd name="T69" fmla="*/ 1411 h 6277"/>
                  <a:gd name="T70" fmla="*/ 4606 w 5162"/>
                  <a:gd name="T71" fmla="*/ 1205 h 6277"/>
                  <a:gd name="T72" fmla="*/ 4514 w 5162"/>
                  <a:gd name="T73" fmla="*/ 997 h 6277"/>
                  <a:gd name="T74" fmla="*/ 4422 w 5162"/>
                  <a:gd name="T75" fmla="*/ 789 h 6277"/>
                  <a:gd name="T76" fmla="*/ 4329 w 5162"/>
                  <a:gd name="T77" fmla="*/ 581 h 6277"/>
                  <a:gd name="T78" fmla="*/ 4261 w 5162"/>
                  <a:gd name="T79" fmla="*/ 383 h 6277"/>
                  <a:gd name="T80" fmla="*/ 4046 w 5162"/>
                  <a:gd name="T81" fmla="*/ 361 h 6277"/>
                  <a:gd name="T82" fmla="*/ 3819 w 5162"/>
                  <a:gd name="T83" fmla="*/ 338 h 6277"/>
                  <a:gd name="T84" fmla="*/ 3594 w 5162"/>
                  <a:gd name="T85" fmla="*/ 314 h 6277"/>
                  <a:gd name="T86" fmla="*/ 3367 w 5162"/>
                  <a:gd name="T87" fmla="*/ 293 h 6277"/>
                  <a:gd name="T88" fmla="*/ 3142 w 5162"/>
                  <a:gd name="T89" fmla="*/ 269 h 6277"/>
                  <a:gd name="T90" fmla="*/ 2915 w 5162"/>
                  <a:gd name="T91" fmla="*/ 248 h 6277"/>
                  <a:gd name="T92" fmla="*/ 2691 w 5162"/>
                  <a:gd name="T93" fmla="*/ 224 h 6277"/>
                  <a:gd name="T94" fmla="*/ 2464 w 5162"/>
                  <a:gd name="T95" fmla="*/ 201 h 6277"/>
                  <a:gd name="T96" fmla="*/ 2239 w 5162"/>
                  <a:gd name="T97" fmla="*/ 179 h 6277"/>
                  <a:gd name="T98" fmla="*/ 2012 w 5162"/>
                  <a:gd name="T99" fmla="*/ 156 h 6277"/>
                  <a:gd name="T100" fmla="*/ 1785 w 5162"/>
                  <a:gd name="T101" fmla="*/ 134 h 6277"/>
                  <a:gd name="T102" fmla="*/ 1561 w 5162"/>
                  <a:gd name="T103" fmla="*/ 111 h 6277"/>
                  <a:gd name="T104" fmla="*/ 1334 w 5162"/>
                  <a:gd name="T105" fmla="*/ 87 h 6277"/>
                  <a:gd name="T106" fmla="*/ 1109 w 5162"/>
                  <a:gd name="T107" fmla="*/ 66 h 6277"/>
                  <a:gd name="T108" fmla="*/ 882 w 5162"/>
                  <a:gd name="T109" fmla="*/ 42 h 6277"/>
                  <a:gd name="T110" fmla="*/ 657 w 5162"/>
                  <a:gd name="T111" fmla="*/ 19 h 6277"/>
                  <a:gd name="T112" fmla="*/ 435 w 5162"/>
                  <a:gd name="T113" fmla="*/ 26 h 6277"/>
                  <a:gd name="T114" fmla="*/ 364 w 5162"/>
                  <a:gd name="T115" fmla="*/ 241 h 6277"/>
                  <a:gd name="T116" fmla="*/ 293 w 5162"/>
                  <a:gd name="T117" fmla="*/ 458 h 6277"/>
                  <a:gd name="T118" fmla="*/ 222 w 5162"/>
                  <a:gd name="T119" fmla="*/ 674 h 6277"/>
                  <a:gd name="T120" fmla="*/ 154 w 5162"/>
                  <a:gd name="T121" fmla="*/ 889 h 6277"/>
                  <a:gd name="T122" fmla="*/ 83 w 5162"/>
                  <a:gd name="T123" fmla="*/ 1104 h 6277"/>
                  <a:gd name="T124" fmla="*/ 12 w 5162"/>
                  <a:gd name="T125" fmla="*/ 1319 h 6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162" h="6277">
                    <a:moveTo>
                      <a:pt x="1698" y="5641"/>
                    </a:moveTo>
                    <a:lnTo>
                      <a:pt x="1662" y="5631"/>
                    </a:lnTo>
                    <a:lnTo>
                      <a:pt x="1658" y="5650"/>
                    </a:lnTo>
                    <a:lnTo>
                      <a:pt x="1693" y="5660"/>
                    </a:lnTo>
                    <a:lnTo>
                      <a:pt x="1698" y="5641"/>
                    </a:lnTo>
                    <a:moveTo>
                      <a:pt x="1771" y="5662"/>
                    </a:moveTo>
                    <a:lnTo>
                      <a:pt x="1736" y="5650"/>
                    </a:lnTo>
                    <a:lnTo>
                      <a:pt x="1731" y="5669"/>
                    </a:lnTo>
                    <a:lnTo>
                      <a:pt x="1766" y="5679"/>
                    </a:lnTo>
                    <a:lnTo>
                      <a:pt x="1771" y="5662"/>
                    </a:lnTo>
                    <a:moveTo>
                      <a:pt x="1844" y="5681"/>
                    </a:moveTo>
                    <a:lnTo>
                      <a:pt x="1809" y="5672"/>
                    </a:lnTo>
                    <a:lnTo>
                      <a:pt x="1804" y="5688"/>
                    </a:lnTo>
                    <a:lnTo>
                      <a:pt x="1840" y="5700"/>
                    </a:lnTo>
                    <a:lnTo>
                      <a:pt x="1844" y="5681"/>
                    </a:lnTo>
                    <a:moveTo>
                      <a:pt x="1918" y="5700"/>
                    </a:moveTo>
                    <a:lnTo>
                      <a:pt x="1882" y="5690"/>
                    </a:lnTo>
                    <a:lnTo>
                      <a:pt x="1878" y="5709"/>
                    </a:lnTo>
                    <a:lnTo>
                      <a:pt x="1913" y="5719"/>
                    </a:lnTo>
                    <a:lnTo>
                      <a:pt x="1918" y="5700"/>
                    </a:lnTo>
                    <a:moveTo>
                      <a:pt x="1991" y="5721"/>
                    </a:moveTo>
                    <a:lnTo>
                      <a:pt x="1956" y="5712"/>
                    </a:lnTo>
                    <a:lnTo>
                      <a:pt x="1948" y="5728"/>
                    </a:lnTo>
                    <a:lnTo>
                      <a:pt x="1986" y="5740"/>
                    </a:lnTo>
                    <a:lnTo>
                      <a:pt x="1991" y="5721"/>
                    </a:lnTo>
                    <a:moveTo>
                      <a:pt x="2064" y="5740"/>
                    </a:moveTo>
                    <a:lnTo>
                      <a:pt x="2026" y="5731"/>
                    </a:lnTo>
                    <a:lnTo>
                      <a:pt x="2022" y="5750"/>
                    </a:lnTo>
                    <a:lnTo>
                      <a:pt x="2060" y="5759"/>
                    </a:lnTo>
                    <a:lnTo>
                      <a:pt x="2064" y="5740"/>
                    </a:lnTo>
                    <a:moveTo>
                      <a:pt x="2138" y="5761"/>
                    </a:moveTo>
                    <a:lnTo>
                      <a:pt x="2100" y="5750"/>
                    </a:lnTo>
                    <a:lnTo>
                      <a:pt x="2095" y="5768"/>
                    </a:lnTo>
                    <a:lnTo>
                      <a:pt x="2133" y="5778"/>
                    </a:lnTo>
                    <a:lnTo>
                      <a:pt x="2138" y="5761"/>
                    </a:lnTo>
                    <a:moveTo>
                      <a:pt x="2211" y="5780"/>
                    </a:moveTo>
                    <a:lnTo>
                      <a:pt x="2173" y="5771"/>
                    </a:lnTo>
                    <a:lnTo>
                      <a:pt x="2168" y="5790"/>
                    </a:lnTo>
                    <a:lnTo>
                      <a:pt x="2204" y="5799"/>
                    </a:lnTo>
                    <a:lnTo>
                      <a:pt x="2211" y="5780"/>
                    </a:lnTo>
                    <a:moveTo>
                      <a:pt x="2282" y="5799"/>
                    </a:moveTo>
                    <a:lnTo>
                      <a:pt x="2246" y="5790"/>
                    </a:lnTo>
                    <a:lnTo>
                      <a:pt x="2242" y="5809"/>
                    </a:lnTo>
                    <a:lnTo>
                      <a:pt x="2277" y="5818"/>
                    </a:lnTo>
                    <a:lnTo>
                      <a:pt x="2282" y="5799"/>
                    </a:lnTo>
                    <a:moveTo>
                      <a:pt x="2355" y="5820"/>
                    </a:moveTo>
                    <a:lnTo>
                      <a:pt x="2320" y="5811"/>
                    </a:lnTo>
                    <a:lnTo>
                      <a:pt x="2315" y="5828"/>
                    </a:lnTo>
                    <a:lnTo>
                      <a:pt x="2350" y="5839"/>
                    </a:lnTo>
                    <a:lnTo>
                      <a:pt x="2355" y="5820"/>
                    </a:lnTo>
                    <a:moveTo>
                      <a:pt x="2428" y="5839"/>
                    </a:moveTo>
                    <a:lnTo>
                      <a:pt x="2393" y="5830"/>
                    </a:lnTo>
                    <a:lnTo>
                      <a:pt x="2388" y="5849"/>
                    </a:lnTo>
                    <a:lnTo>
                      <a:pt x="2424" y="5858"/>
                    </a:lnTo>
                    <a:lnTo>
                      <a:pt x="2428" y="5839"/>
                    </a:lnTo>
                    <a:moveTo>
                      <a:pt x="2502" y="5861"/>
                    </a:moveTo>
                    <a:lnTo>
                      <a:pt x="2466" y="5851"/>
                    </a:lnTo>
                    <a:lnTo>
                      <a:pt x="2462" y="5868"/>
                    </a:lnTo>
                    <a:lnTo>
                      <a:pt x="2497" y="5877"/>
                    </a:lnTo>
                    <a:lnTo>
                      <a:pt x="2502" y="5861"/>
                    </a:lnTo>
                    <a:moveTo>
                      <a:pt x="2575" y="5880"/>
                    </a:moveTo>
                    <a:lnTo>
                      <a:pt x="2537" y="5870"/>
                    </a:lnTo>
                    <a:lnTo>
                      <a:pt x="2532" y="5889"/>
                    </a:lnTo>
                    <a:lnTo>
                      <a:pt x="2570" y="5899"/>
                    </a:lnTo>
                    <a:lnTo>
                      <a:pt x="2575" y="5880"/>
                    </a:lnTo>
                    <a:moveTo>
                      <a:pt x="2648" y="5901"/>
                    </a:moveTo>
                    <a:lnTo>
                      <a:pt x="2610" y="5889"/>
                    </a:lnTo>
                    <a:lnTo>
                      <a:pt x="2606" y="5908"/>
                    </a:lnTo>
                    <a:lnTo>
                      <a:pt x="2644" y="5917"/>
                    </a:lnTo>
                    <a:lnTo>
                      <a:pt x="2648" y="5901"/>
                    </a:lnTo>
                    <a:moveTo>
                      <a:pt x="2722" y="5920"/>
                    </a:moveTo>
                    <a:lnTo>
                      <a:pt x="2684" y="5910"/>
                    </a:lnTo>
                    <a:lnTo>
                      <a:pt x="2679" y="5929"/>
                    </a:lnTo>
                    <a:lnTo>
                      <a:pt x="2717" y="5939"/>
                    </a:lnTo>
                    <a:lnTo>
                      <a:pt x="2722" y="5920"/>
                    </a:lnTo>
                    <a:moveTo>
                      <a:pt x="2795" y="5939"/>
                    </a:moveTo>
                    <a:lnTo>
                      <a:pt x="2757" y="5929"/>
                    </a:lnTo>
                    <a:lnTo>
                      <a:pt x="2752" y="5948"/>
                    </a:lnTo>
                    <a:lnTo>
                      <a:pt x="2788" y="5958"/>
                    </a:lnTo>
                    <a:lnTo>
                      <a:pt x="2795" y="5939"/>
                    </a:lnTo>
                    <a:moveTo>
                      <a:pt x="2866" y="5960"/>
                    </a:moveTo>
                    <a:lnTo>
                      <a:pt x="2830" y="5951"/>
                    </a:lnTo>
                    <a:lnTo>
                      <a:pt x="2826" y="5967"/>
                    </a:lnTo>
                    <a:lnTo>
                      <a:pt x="2861" y="5979"/>
                    </a:lnTo>
                    <a:lnTo>
                      <a:pt x="2866" y="5960"/>
                    </a:lnTo>
                    <a:moveTo>
                      <a:pt x="2939" y="5979"/>
                    </a:moveTo>
                    <a:lnTo>
                      <a:pt x="2904" y="5969"/>
                    </a:lnTo>
                    <a:lnTo>
                      <a:pt x="2899" y="5988"/>
                    </a:lnTo>
                    <a:lnTo>
                      <a:pt x="2934" y="5998"/>
                    </a:lnTo>
                    <a:lnTo>
                      <a:pt x="2939" y="5979"/>
                    </a:lnTo>
                    <a:moveTo>
                      <a:pt x="3012" y="6000"/>
                    </a:moveTo>
                    <a:lnTo>
                      <a:pt x="2977" y="5988"/>
                    </a:lnTo>
                    <a:lnTo>
                      <a:pt x="2972" y="6007"/>
                    </a:lnTo>
                    <a:lnTo>
                      <a:pt x="3008" y="6017"/>
                    </a:lnTo>
                    <a:lnTo>
                      <a:pt x="3012" y="6000"/>
                    </a:lnTo>
                    <a:moveTo>
                      <a:pt x="3086" y="6019"/>
                    </a:moveTo>
                    <a:lnTo>
                      <a:pt x="3050" y="6010"/>
                    </a:lnTo>
                    <a:lnTo>
                      <a:pt x="3043" y="6029"/>
                    </a:lnTo>
                    <a:lnTo>
                      <a:pt x="3081" y="6038"/>
                    </a:lnTo>
                    <a:lnTo>
                      <a:pt x="3086" y="6019"/>
                    </a:lnTo>
                    <a:moveTo>
                      <a:pt x="3159" y="6040"/>
                    </a:moveTo>
                    <a:lnTo>
                      <a:pt x="3121" y="6029"/>
                    </a:lnTo>
                    <a:lnTo>
                      <a:pt x="3116" y="6047"/>
                    </a:lnTo>
                    <a:lnTo>
                      <a:pt x="3154" y="6057"/>
                    </a:lnTo>
                    <a:lnTo>
                      <a:pt x="3159" y="6040"/>
                    </a:lnTo>
                    <a:moveTo>
                      <a:pt x="3232" y="6059"/>
                    </a:moveTo>
                    <a:lnTo>
                      <a:pt x="3194" y="6050"/>
                    </a:lnTo>
                    <a:lnTo>
                      <a:pt x="3190" y="6066"/>
                    </a:lnTo>
                    <a:lnTo>
                      <a:pt x="3228" y="6078"/>
                    </a:lnTo>
                    <a:lnTo>
                      <a:pt x="3232" y="6059"/>
                    </a:lnTo>
                    <a:moveTo>
                      <a:pt x="3306" y="6078"/>
                    </a:moveTo>
                    <a:lnTo>
                      <a:pt x="3268" y="6069"/>
                    </a:lnTo>
                    <a:lnTo>
                      <a:pt x="3263" y="6088"/>
                    </a:lnTo>
                    <a:lnTo>
                      <a:pt x="3301" y="6097"/>
                    </a:lnTo>
                    <a:lnTo>
                      <a:pt x="3306" y="6078"/>
                    </a:lnTo>
                    <a:moveTo>
                      <a:pt x="3379" y="6099"/>
                    </a:moveTo>
                    <a:lnTo>
                      <a:pt x="3341" y="6090"/>
                    </a:lnTo>
                    <a:lnTo>
                      <a:pt x="3336" y="6107"/>
                    </a:lnTo>
                    <a:lnTo>
                      <a:pt x="3372" y="6116"/>
                    </a:lnTo>
                    <a:lnTo>
                      <a:pt x="3379" y="6099"/>
                    </a:lnTo>
                    <a:moveTo>
                      <a:pt x="3450" y="6118"/>
                    </a:moveTo>
                    <a:lnTo>
                      <a:pt x="3414" y="6109"/>
                    </a:lnTo>
                    <a:lnTo>
                      <a:pt x="3410" y="6128"/>
                    </a:lnTo>
                    <a:lnTo>
                      <a:pt x="3445" y="6137"/>
                    </a:lnTo>
                    <a:lnTo>
                      <a:pt x="3450" y="6118"/>
                    </a:lnTo>
                    <a:moveTo>
                      <a:pt x="3523" y="6140"/>
                    </a:moveTo>
                    <a:lnTo>
                      <a:pt x="3488" y="6128"/>
                    </a:lnTo>
                    <a:lnTo>
                      <a:pt x="3483" y="6147"/>
                    </a:lnTo>
                    <a:lnTo>
                      <a:pt x="3518" y="6156"/>
                    </a:lnTo>
                    <a:lnTo>
                      <a:pt x="3523" y="6140"/>
                    </a:lnTo>
                    <a:moveTo>
                      <a:pt x="3596" y="6159"/>
                    </a:moveTo>
                    <a:lnTo>
                      <a:pt x="3561" y="6149"/>
                    </a:lnTo>
                    <a:lnTo>
                      <a:pt x="3556" y="6168"/>
                    </a:lnTo>
                    <a:lnTo>
                      <a:pt x="3592" y="6177"/>
                    </a:lnTo>
                    <a:lnTo>
                      <a:pt x="3596" y="6159"/>
                    </a:lnTo>
                    <a:moveTo>
                      <a:pt x="3670" y="6177"/>
                    </a:moveTo>
                    <a:lnTo>
                      <a:pt x="3634" y="6168"/>
                    </a:lnTo>
                    <a:lnTo>
                      <a:pt x="3627" y="6187"/>
                    </a:lnTo>
                    <a:lnTo>
                      <a:pt x="3665" y="6196"/>
                    </a:lnTo>
                    <a:lnTo>
                      <a:pt x="3670" y="6177"/>
                    </a:lnTo>
                    <a:moveTo>
                      <a:pt x="3743" y="6199"/>
                    </a:moveTo>
                    <a:lnTo>
                      <a:pt x="3705" y="6189"/>
                    </a:lnTo>
                    <a:lnTo>
                      <a:pt x="3700" y="6206"/>
                    </a:lnTo>
                    <a:lnTo>
                      <a:pt x="3738" y="6218"/>
                    </a:lnTo>
                    <a:lnTo>
                      <a:pt x="3743" y="6199"/>
                    </a:lnTo>
                    <a:moveTo>
                      <a:pt x="3816" y="6218"/>
                    </a:moveTo>
                    <a:lnTo>
                      <a:pt x="3778" y="6208"/>
                    </a:lnTo>
                    <a:lnTo>
                      <a:pt x="3774" y="6227"/>
                    </a:lnTo>
                    <a:lnTo>
                      <a:pt x="3812" y="6237"/>
                    </a:lnTo>
                    <a:lnTo>
                      <a:pt x="3816" y="6218"/>
                    </a:lnTo>
                    <a:moveTo>
                      <a:pt x="3890" y="6239"/>
                    </a:moveTo>
                    <a:lnTo>
                      <a:pt x="3852" y="6227"/>
                    </a:lnTo>
                    <a:lnTo>
                      <a:pt x="3847" y="6246"/>
                    </a:lnTo>
                    <a:lnTo>
                      <a:pt x="3885" y="6256"/>
                    </a:lnTo>
                    <a:lnTo>
                      <a:pt x="3890" y="6239"/>
                    </a:lnTo>
                    <a:moveTo>
                      <a:pt x="3935" y="6253"/>
                    </a:moveTo>
                    <a:lnTo>
                      <a:pt x="3937" y="6265"/>
                    </a:lnTo>
                    <a:lnTo>
                      <a:pt x="3946" y="6265"/>
                    </a:lnTo>
                    <a:lnTo>
                      <a:pt x="3949" y="6256"/>
                    </a:lnTo>
                    <a:lnTo>
                      <a:pt x="3925" y="6248"/>
                    </a:lnTo>
                    <a:lnTo>
                      <a:pt x="3920" y="6267"/>
                    </a:lnTo>
                    <a:lnTo>
                      <a:pt x="3958" y="6277"/>
                    </a:lnTo>
                    <a:lnTo>
                      <a:pt x="3953" y="6251"/>
                    </a:lnTo>
                    <a:lnTo>
                      <a:pt x="3935" y="6253"/>
                    </a:lnTo>
                    <a:lnTo>
                      <a:pt x="3935" y="6253"/>
                    </a:lnTo>
                    <a:moveTo>
                      <a:pt x="3925" y="6177"/>
                    </a:moveTo>
                    <a:lnTo>
                      <a:pt x="3930" y="6215"/>
                    </a:lnTo>
                    <a:lnTo>
                      <a:pt x="3949" y="6213"/>
                    </a:lnTo>
                    <a:lnTo>
                      <a:pt x="3944" y="6175"/>
                    </a:lnTo>
                    <a:lnTo>
                      <a:pt x="3925" y="6177"/>
                    </a:lnTo>
                    <a:moveTo>
                      <a:pt x="3916" y="6102"/>
                    </a:moveTo>
                    <a:lnTo>
                      <a:pt x="3920" y="6140"/>
                    </a:lnTo>
                    <a:lnTo>
                      <a:pt x="3939" y="6137"/>
                    </a:lnTo>
                    <a:lnTo>
                      <a:pt x="3935" y="6099"/>
                    </a:lnTo>
                    <a:lnTo>
                      <a:pt x="3916" y="6102"/>
                    </a:lnTo>
                    <a:moveTo>
                      <a:pt x="3906" y="6026"/>
                    </a:moveTo>
                    <a:lnTo>
                      <a:pt x="3911" y="6064"/>
                    </a:lnTo>
                    <a:lnTo>
                      <a:pt x="3930" y="6062"/>
                    </a:lnTo>
                    <a:lnTo>
                      <a:pt x="3923" y="6024"/>
                    </a:lnTo>
                    <a:lnTo>
                      <a:pt x="3906" y="6026"/>
                    </a:lnTo>
                    <a:moveTo>
                      <a:pt x="3894" y="5953"/>
                    </a:moveTo>
                    <a:lnTo>
                      <a:pt x="3899" y="5991"/>
                    </a:lnTo>
                    <a:lnTo>
                      <a:pt x="3918" y="5988"/>
                    </a:lnTo>
                    <a:lnTo>
                      <a:pt x="3913" y="5951"/>
                    </a:lnTo>
                    <a:lnTo>
                      <a:pt x="3894" y="5953"/>
                    </a:lnTo>
                    <a:moveTo>
                      <a:pt x="3885" y="5877"/>
                    </a:moveTo>
                    <a:lnTo>
                      <a:pt x="3890" y="5915"/>
                    </a:lnTo>
                    <a:lnTo>
                      <a:pt x="3909" y="5913"/>
                    </a:lnTo>
                    <a:lnTo>
                      <a:pt x="3904" y="5875"/>
                    </a:lnTo>
                    <a:lnTo>
                      <a:pt x="3885" y="5877"/>
                    </a:lnTo>
                    <a:moveTo>
                      <a:pt x="3875" y="5802"/>
                    </a:moveTo>
                    <a:lnTo>
                      <a:pt x="3880" y="5839"/>
                    </a:lnTo>
                    <a:lnTo>
                      <a:pt x="3899" y="5837"/>
                    </a:lnTo>
                    <a:lnTo>
                      <a:pt x="3894" y="5799"/>
                    </a:lnTo>
                    <a:lnTo>
                      <a:pt x="3875" y="5802"/>
                    </a:lnTo>
                    <a:moveTo>
                      <a:pt x="3864" y="5728"/>
                    </a:moveTo>
                    <a:lnTo>
                      <a:pt x="3871" y="5764"/>
                    </a:lnTo>
                    <a:lnTo>
                      <a:pt x="3887" y="5761"/>
                    </a:lnTo>
                    <a:lnTo>
                      <a:pt x="3883" y="5726"/>
                    </a:lnTo>
                    <a:lnTo>
                      <a:pt x="3864" y="5728"/>
                    </a:lnTo>
                    <a:moveTo>
                      <a:pt x="3854" y="5653"/>
                    </a:moveTo>
                    <a:lnTo>
                      <a:pt x="3859" y="5690"/>
                    </a:lnTo>
                    <a:lnTo>
                      <a:pt x="3878" y="5688"/>
                    </a:lnTo>
                    <a:lnTo>
                      <a:pt x="3873" y="5650"/>
                    </a:lnTo>
                    <a:lnTo>
                      <a:pt x="3854" y="5653"/>
                    </a:lnTo>
                    <a:moveTo>
                      <a:pt x="3845" y="5577"/>
                    </a:moveTo>
                    <a:lnTo>
                      <a:pt x="3849" y="5615"/>
                    </a:lnTo>
                    <a:lnTo>
                      <a:pt x="3868" y="5612"/>
                    </a:lnTo>
                    <a:lnTo>
                      <a:pt x="3864" y="5575"/>
                    </a:lnTo>
                    <a:lnTo>
                      <a:pt x="3845" y="5577"/>
                    </a:lnTo>
                    <a:moveTo>
                      <a:pt x="3835" y="5501"/>
                    </a:moveTo>
                    <a:lnTo>
                      <a:pt x="3840" y="5539"/>
                    </a:lnTo>
                    <a:lnTo>
                      <a:pt x="3859" y="5537"/>
                    </a:lnTo>
                    <a:lnTo>
                      <a:pt x="3852" y="5499"/>
                    </a:lnTo>
                    <a:lnTo>
                      <a:pt x="3835" y="5501"/>
                    </a:lnTo>
                    <a:moveTo>
                      <a:pt x="3823" y="5428"/>
                    </a:moveTo>
                    <a:lnTo>
                      <a:pt x="3828" y="5466"/>
                    </a:lnTo>
                    <a:lnTo>
                      <a:pt x="3847" y="5463"/>
                    </a:lnTo>
                    <a:lnTo>
                      <a:pt x="3842" y="5426"/>
                    </a:lnTo>
                    <a:lnTo>
                      <a:pt x="3823" y="5428"/>
                    </a:lnTo>
                    <a:moveTo>
                      <a:pt x="3814" y="5352"/>
                    </a:moveTo>
                    <a:lnTo>
                      <a:pt x="3819" y="5390"/>
                    </a:lnTo>
                    <a:lnTo>
                      <a:pt x="3838" y="5388"/>
                    </a:lnTo>
                    <a:lnTo>
                      <a:pt x="3833" y="5350"/>
                    </a:lnTo>
                    <a:lnTo>
                      <a:pt x="3814" y="5352"/>
                    </a:lnTo>
                    <a:moveTo>
                      <a:pt x="3804" y="5277"/>
                    </a:moveTo>
                    <a:lnTo>
                      <a:pt x="3809" y="5315"/>
                    </a:lnTo>
                    <a:lnTo>
                      <a:pt x="3828" y="5312"/>
                    </a:lnTo>
                    <a:lnTo>
                      <a:pt x="3823" y="5274"/>
                    </a:lnTo>
                    <a:lnTo>
                      <a:pt x="3804" y="5277"/>
                    </a:lnTo>
                    <a:moveTo>
                      <a:pt x="3793" y="5203"/>
                    </a:moveTo>
                    <a:lnTo>
                      <a:pt x="3800" y="5239"/>
                    </a:lnTo>
                    <a:lnTo>
                      <a:pt x="3816" y="5237"/>
                    </a:lnTo>
                    <a:lnTo>
                      <a:pt x="3812" y="5201"/>
                    </a:lnTo>
                    <a:lnTo>
                      <a:pt x="3793" y="5203"/>
                    </a:lnTo>
                    <a:moveTo>
                      <a:pt x="3783" y="5128"/>
                    </a:moveTo>
                    <a:lnTo>
                      <a:pt x="3788" y="5166"/>
                    </a:lnTo>
                    <a:lnTo>
                      <a:pt x="3807" y="5163"/>
                    </a:lnTo>
                    <a:lnTo>
                      <a:pt x="3802" y="5125"/>
                    </a:lnTo>
                    <a:lnTo>
                      <a:pt x="3783" y="5128"/>
                    </a:lnTo>
                    <a:moveTo>
                      <a:pt x="3774" y="5052"/>
                    </a:moveTo>
                    <a:lnTo>
                      <a:pt x="3778" y="5090"/>
                    </a:lnTo>
                    <a:lnTo>
                      <a:pt x="3797" y="5088"/>
                    </a:lnTo>
                    <a:lnTo>
                      <a:pt x="3793" y="5050"/>
                    </a:lnTo>
                    <a:lnTo>
                      <a:pt x="3774" y="5052"/>
                    </a:lnTo>
                    <a:moveTo>
                      <a:pt x="3764" y="4976"/>
                    </a:moveTo>
                    <a:lnTo>
                      <a:pt x="3769" y="5014"/>
                    </a:lnTo>
                    <a:lnTo>
                      <a:pt x="3788" y="5012"/>
                    </a:lnTo>
                    <a:lnTo>
                      <a:pt x="3781" y="4974"/>
                    </a:lnTo>
                    <a:lnTo>
                      <a:pt x="3764" y="4976"/>
                    </a:lnTo>
                    <a:moveTo>
                      <a:pt x="3752" y="4903"/>
                    </a:moveTo>
                    <a:lnTo>
                      <a:pt x="3757" y="4941"/>
                    </a:lnTo>
                    <a:lnTo>
                      <a:pt x="3776" y="4939"/>
                    </a:lnTo>
                    <a:lnTo>
                      <a:pt x="3771" y="4901"/>
                    </a:lnTo>
                    <a:lnTo>
                      <a:pt x="3752" y="4903"/>
                    </a:lnTo>
                    <a:moveTo>
                      <a:pt x="3743" y="4828"/>
                    </a:moveTo>
                    <a:lnTo>
                      <a:pt x="3748" y="4865"/>
                    </a:lnTo>
                    <a:lnTo>
                      <a:pt x="3767" y="4863"/>
                    </a:lnTo>
                    <a:lnTo>
                      <a:pt x="3762" y="4825"/>
                    </a:lnTo>
                    <a:lnTo>
                      <a:pt x="3743" y="4828"/>
                    </a:lnTo>
                    <a:moveTo>
                      <a:pt x="3734" y="4752"/>
                    </a:moveTo>
                    <a:lnTo>
                      <a:pt x="3738" y="4790"/>
                    </a:lnTo>
                    <a:lnTo>
                      <a:pt x="3757" y="4787"/>
                    </a:lnTo>
                    <a:lnTo>
                      <a:pt x="3752" y="4749"/>
                    </a:lnTo>
                    <a:lnTo>
                      <a:pt x="3734" y="4752"/>
                    </a:lnTo>
                    <a:moveTo>
                      <a:pt x="3722" y="4679"/>
                    </a:moveTo>
                    <a:lnTo>
                      <a:pt x="3729" y="4716"/>
                    </a:lnTo>
                    <a:lnTo>
                      <a:pt x="3748" y="4712"/>
                    </a:lnTo>
                    <a:lnTo>
                      <a:pt x="3741" y="4676"/>
                    </a:lnTo>
                    <a:lnTo>
                      <a:pt x="3722" y="4679"/>
                    </a:lnTo>
                    <a:moveTo>
                      <a:pt x="3712" y="4603"/>
                    </a:moveTo>
                    <a:lnTo>
                      <a:pt x="3717" y="4641"/>
                    </a:lnTo>
                    <a:lnTo>
                      <a:pt x="3736" y="4638"/>
                    </a:lnTo>
                    <a:lnTo>
                      <a:pt x="3731" y="4601"/>
                    </a:lnTo>
                    <a:lnTo>
                      <a:pt x="3712" y="4603"/>
                    </a:lnTo>
                    <a:moveTo>
                      <a:pt x="3703" y="4527"/>
                    </a:moveTo>
                    <a:lnTo>
                      <a:pt x="3708" y="4565"/>
                    </a:lnTo>
                    <a:lnTo>
                      <a:pt x="3726" y="4563"/>
                    </a:lnTo>
                    <a:lnTo>
                      <a:pt x="3722" y="4525"/>
                    </a:lnTo>
                    <a:lnTo>
                      <a:pt x="3703" y="4527"/>
                    </a:lnTo>
                    <a:moveTo>
                      <a:pt x="3693" y="4454"/>
                    </a:moveTo>
                    <a:lnTo>
                      <a:pt x="3698" y="4489"/>
                    </a:lnTo>
                    <a:lnTo>
                      <a:pt x="3717" y="4487"/>
                    </a:lnTo>
                    <a:lnTo>
                      <a:pt x="3712" y="4449"/>
                    </a:lnTo>
                    <a:lnTo>
                      <a:pt x="3693" y="4454"/>
                    </a:lnTo>
                    <a:moveTo>
                      <a:pt x="3682" y="4378"/>
                    </a:moveTo>
                    <a:lnTo>
                      <a:pt x="3686" y="4416"/>
                    </a:lnTo>
                    <a:lnTo>
                      <a:pt x="3705" y="4414"/>
                    </a:lnTo>
                    <a:lnTo>
                      <a:pt x="3700" y="4376"/>
                    </a:lnTo>
                    <a:lnTo>
                      <a:pt x="3682" y="4378"/>
                    </a:lnTo>
                    <a:moveTo>
                      <a:pt x="3712" y="4307"/>
                    </a:moveTo>
                    <a:lnTo>
                      <a:pt x="3691" y="4336"/>
                    </a:lnTo>
                    <a:lnTo>
                      <a:pt x="3705" y="4348"/>
                    </a:lnTo>
                    <a:lnTo>
                      <a:pt x="3729" y="4317"/>
                    </a:lnTo>
                    <a:lnTo>
                      <a:pt x="3712" y="4307"/>
                    </a:lnTo>
                    <a:moveTo>
                      <a:pt x="3760" y="4246"/>
                    </a:moveTo>
                    <a:lnTo>
                      <a:pt x="3736" y="4277"/>
                    </a:lnTo>
                    <a:lnTo>
                      <a:pt x="3752" y="4288"/>
                    </a:lnTo>
                    <a:lnTo>
                      <a:pt x="3774" y="4258"/>
                    </a:lnTo>
                    <a:lnTo>
                      <a:pt x="3760" y="4246"/>
                    </a:lnTo>
                    <a:moveTo>
                      <a:pt x="3804" y="4184"/>
                    </a:moveTo>
                    <a:lnTo>
                      <a:pt x="3781" y="4215"/>
                    </a:lnTo>
                    <a:lnTo>
                      <a:pt x="3797" y="4227"/>
                    </a:lnTo>
                    <a:lnTo>
                      <a:pt x="3819" y="4196"/>
                    </a:lnTo>
                    <a:lnTo>
                      <a:pt x="3804" y="4184"/>
                    </a:lnTo>
                    <a:moveTo>
                      <a:pt x="3849" y="4125"/>
                    </a:moveTo>
                    <a:lnTo>
                      <a:pt x="3828" y="4156"/>
                    </a:lnTo>
                    <a:lnTo>
                      <a:pt x="3842" y="4168"/>
                    </a:lnTo>
                    <a:lnTo>
                      <a:pt x="3866" y="4137"/>
                    </a:lnTo>
                    <a:lnTo>
                      <a:pt x="3849" y="4125"/>
                    </a:lnTo>
                    <a:moveTo>
                      <a:pt x="3897" y="4064"/>
                    </a:moveTo>
                    <a:lnTo>
                      <a:pt x="3873" y="4095"/>
                    </a:lnTo>
                    <a:lnTo>
                      <a:pt x="3887" y="4106"/>
                    </a:lnTo>
                    <a:lnTo>
                      <a:pt x="3911" y="4076"/>
                    </a:lnTo>
                    <a:lnTo>
                      <a:pt x="3897" y="4064"/>
                    </a:lnTo>
                    <a:moveTo>
                      <a:pt x="3942" y="4005"/>
                    </a:moveTo>
                    <a:lnTo>
                      <a:pt x="3918" y="4035"/>
                    </a:lnTo>
                    <a:lnTo>
                      <a:pt x="3935" y="4045"/>
                    </a:lnTo>
                    <a:lnTo>
                      <a:pt x="3956" y="4017"/>
                    </a:lnTo>
                    <a:lnTo>
                      <a:pt x="3942" y="4005"/>
                    </a:lnTo>
                    <a:moveTo>
                      <a:pt x="3987" y="3943"/>
                    </a:moveTo>
                    <a:lnTo>
                      <a:pt x="3965" y="3974"/>
                    </a:lnTo>
                    <a:lnTo>
                      <a:pt x="3979" y="3986"/>
                    </a:lnTo>
                    <a:lnTo>
                      <a:pt x="4003" y="3955"/>
                    </a:lnTo>
                    <a:lnTo>
                      <a:pt x="3987" y="3943"/>
                    </a:lnTo>
                    <a:moveTo>
                      <a:pt x="4034" y="3884"/>
                    </a:moveTo>
                    <a:lnTo>
                      <a:pt x="4010" y="3915"/>
                    </a:lnTo>
                    <a:lnTo>
                      <a:pt x="4024" y="3924"/>
                    </a:lnTo>
                    <a:lnTo>
                      <a:pt x="4048" y="3896"/>
                    </a:lnTo>
                    <a:lnTo>
                      <a:pt x="4034" y="3884"/>
                    </a:lnTo>
                    <a:moveTo>
                      <a:pt x="4079" y="3823"/>
                    </a:moveTo>
                    <a:lnTo>
                      <a:pt x="4055" y="3853"/>
                    </a:lnTo>
                    <a:lnTo>
                      <a:pt x="4072" y="3865"/>
                    </a:lnTo>
                    <a:lnTo>
                      <a:pt x="4093" y="3835"/>
                    </a:lnTo>
                    <a:lnTo>
                      <a:pt x="4079" y="3823"/>
                    </a:lnTo>
                    <a:moveTo>
                      <a:pt x="4124" y="3764"/>
                    </a:moveTo>
                    <a:lnTo>
                      <a:pt x="4102" y="3794"/>
                    </a:lnTo>
                    <a:lnTo>
                      <a:pt x="4117" y="3804"/>
                    </a:lnTo>
                    <a:lnTo>
                      <a:pt x="4140" y="3775"/>
                    </a:lnTo>
                    <a:lnTo>
                      <a:pt x="4124" y="3764"/>
                    </a:lnTo>
                    <a:moveTo>
                      <a:pt x="4169" y="3702"/>
                    </a:moveTo>
                    <a:lnTo>
                      <a:pt x="4147" y="3733"/>
                    </a:lnTo>
                    <a:lnTo>
                      <a:pt x="4162" y="3745"/>
                    </a:lnTo>
                    <a:lnTo>
                      <a:pt x="4185" y="3714"/>
                    </a:lnTo>
                    <a:lnTo>
                      <a:pt x="4169" y="3702"/>
                    </a:lnTo>
                    <a:moveTo>
                      <a:pt x="4216" y="3643"/>
                    </a:moveTo>
                    <a:lnTo>
                      <a:pt x="4192" y="3674"/>
                    </a:lnTo>
                    <a:lnTo>
                      <a:pt x="4206" y="3683"/>
                    </a:lnTo>
                    <a:lnTo>
                      <a:pt x="4230" y="3655"/>
                    </a:lnTo>
                    <a:lnTo>
                      <a:pt x="4216" y="3643"/>
                    </a:lnTo>
                    <a:moveTo>
                      <a:pt x="4261" y="3582"/>
                    </a:moveTo>
                    <a:lnTo>
                      <a:pt x="4237" y="3612"/>
                    </a:lnTo>
                    <a:lnTo>
                      <a:pt x="4254" y="3624"/>
                    </a:lnTo>
                    <a:lnTo>
                      <a:pt x="4275" y="3593"/>
                    </a:lnTo>
                    <a:lnTo>
                      <a:pt x="4261" y="3582"/>
                    </a:lnTo>
                    <a:moveTo>
                      <a:pt x="4306" y="3522"/>
                    </a:moveTo>
                    <a:lnTo>
                      <a:pt x="4284" y="3551"/>
                    </a:lnTo>
                    <a:lnTo>
                      <a:pt x="4299" y="3563"/>
                    </a:lnTo>
                    <a:lnTo>
                      <a:pt x="4322" y="3534"/>
                    </a:lnTo>
                    <a:lnTo>
                      <a:pt x="4306" y="3522"/>
                    </a:lnTo>
                    <a:moveTo>
                      <a:pt x="4353" y="3461"/>
                    </a:moveTo>
                    <a:lnTo>
                      <a:pt x="4329" y="3492"/>
                    </a:lnTo>
                    <a:lnTo>
                      <a:pt x="4344" y="3504"/>
                    </a:lnTo>
                    <a:lnTo>
                      <a:pt x="4367" y="3473"/>
                    </a:lnTo>
                    <a:lnTo>
                      <a:pt x="4353" y="3461"/>
                    </a:lnTo>
                    <a:moveTo>
                      <a:pt x="4398" y="3402"/>
                    </a:moveTo>
                    <a:lnTo>
                      <a:pt x="4374" y="3430"/>
                    </a:lnTo>
                    <a:lnTo>
                      <a:pt x="4391" y="3442"/>
                    </a:lnTo>
                    <a:lnTo>
                      <a:pt x="4412" y="3411"/>
                    </a:lnTo>
                    <a:lnTo>
                      <a:pt x="4398" y="3402"/>
                    </a:lnTo>
                    <a:moveTo>
                      <a:pt x="4443" y="3340"/>
                    </a:moveTo>
                    <a:lnTo>
                      <a:pt x="4422" y="3371"/>
                    </a:lnTo>
                    <a:lnTo>
                      <a:pt x="4436" y="3383"/>
                    </a:lnTo>
                    <a:lnTo>
                      <a:pt x="4459" y="3352"/>
                    </a:lnTo>
                    <a:lnTo>
                      <a:pt x="4443" y="3340"/>
                    </a:lnTo>
                    <a:moveTo>
                      <a:pt x="4490" y="3281"/>
                    </a:moveTo>
                    <a:lnTo>
                      <a:pt x="4467" y="3310"/>
                    </a:lnTo>
                    <a:lnTo>
                      <a:pt x="4481" y="3321"/>
                    </a:lnTo>
                    <a:lnTo>
                      <a:pt x="4504" y="3291"/>
                    </a:lnTo>
                    <a:lnTo>
                      <a:pt x="4490" y="3281"/>
                    </a:lnTo>
                    <a:moveTo>
                      <a:pt x="4535" y="3220"/>
                    </a:moveTo>
                    <a:lnTo>
                      <a:pt x="4511" y="3251"/>
                    </a:lnTo>
                    <a:lnTo>
                      <a:pt x="4528" y="3262"/>
                    </a:lnTo>
                    <a:lnTo>
                      <a:pt x="4549" y="3232"/>
                    </a:lnTo>
                    <a:lnTo>
                      <a:pt x="4535" y="3220"/>
                    </a:lnTo>
                    <a:moveTo>
                      <a:pt x="4580" y="3161"/>
                    </a:moveTo>
                    <a:lnTo>
                      <a:pt x="4559" y="3189"/>
                    </a:lnTo>
                    <a:lnTo>
                      <a:pt x="4573" y="3201"/>
                    </a:lnTo>
                    <a:lnTo>
                      <a:pt x="4597" y="3170"/>
                    </a:lnTo>
                    <a:lnTo>
                      <a:pt x="4580" y="3161"/>
                    </a:lnTo>
                    <a:moveTo>
                      <a:pt x="4625" y="3099"/>
                    </a:moveTo>
                    <a:lnTo>
                      <a:pt x="4604" y="3130"/>
                    </a:lnTo>
                    <a:lnTo>
                      <a:pt x="4618" y="3142"/>
                    </a:lnTo>
                    <a:lnTo>
                      <a:pt x="4641" y="3111"/>
                    </a:lnTo>
                    <a:lnTo>
                      <a:pt x="4625" y="3099"/>
                    </a:lnTo>
                    <a:moveTo>
                      <a:pt x="4672" y="3038"/>
                    </a:moveTo>
                    <a:lnTo>
                      <a:pt x="4649" y="3069"/>
                    </a:lnTo>
                    <a:lnTo>
                      <a:pt x="4663" y="3080"/>
                    </a:lnTo>
                    <a:lnTo>
                      <a:pt x="4686" y="3050"/>
                    </a:lnTo>
                    <a:lnTo>
                      <a:pt x="4672" y="3038"/>
                    </a:lnTo>
                    <a:moveTo>
                      <a:pt x="4717" y="2979"/>
                    </a:moveTo>
                    <a:lnTo>
                      <a:pt x="4694" y="3009"/>
                    </a:lnTo>
                    <a:lnTo>
                      <a:pt x="4710" y="3021"/>
                    </a:lnTo>
                    <a:lnTo>
                      <a:pt x="4731" y="2990"/>
                    </a:lnTo>
                    <a:lnTo>
                      <a:pt x="4717" y="2979"/>
                    </a:lnTo>
                    <a:moveTo>
                      <a:pt x="4762" y="2917"/>
                    </a:moveTo>
                    <a:lnTo>
                      <a:pt x="4741" y="2948"/>
                    </a:lnTo>
                    <a:lnTo>
                      <a:pt x="4755" y="2960"/>
                    </a:lnTo>
                    <a:lnTo>
                      <a:pt x="4779" y="2929"/>
                    </a:lnTo>
                    <a:lnTo>
                      <a:pt x="4762" y="2917"/>
                    </a:lnTo>
                    <a:moveTo>
                      <a:pt x="4809" y="2858"/>
                    </a:moveTo>
                    <a:lnTo>
                      <a:pt x="4786" y="2889"/>
                    </a:lnTo>
                    <a:lnTo>
                      <a:pt x="4800" y="2901"/>
                    </a:lnTo>
                    <a:lnTo>
                      <a:pt x="4824" y="2870"/>
                    </a:lnTo>
                    <a:lnTo>
                      <a:pt x="4809" y="2858"/>
                    </a:lnTo>
                    <a:moveTo>
                      <a:pt x="4854" y="2797"/>
                    </a:moveTo>
                    <a:lnTo>
                      <a:pt x="4831" y="2827"/>
                    </a:lnTo>
                    <a:lnTo>
                      <a:pt x="4847" y="2839"/>
                    </a:lnTo>
                    <a:lnTo>
                      <a:pt x="4868" y="2808"/>
                    </a:lnTo>
                    <a:lnTo>
                      <a:pt x="4854" y="2797"/>
                    </a:lnTo>
                    <a:moveTo>
                      <a:pt x="4899" y="2738"/>
                    </a:moveTo>
                    <a:lnTo>
                      <a:pt x="4878" y="2768"/>
                    </a:lnTo>
                    <a:lnTo>
                      <a:pt x="4892" y="2778"/>
                    </a:lnTo>
                    <a:lnTo>
                      <a:pt x="4916" y="2749"/>
                    </a:lnTo>
                    <a:lnTo>
                      <a:pt x="4899" y="2738"/>
                    </a:lnTo>
                    <a:moveTo>
                      <a:pt x="4947" y="2676"/>
                    </a:moveTo>
                    <a:lnTo>
                      <a:pt x="4923" y="2707"/>
                    </a:lnTo>
                    <a:lnTo>
                      <a:pt x="4937" y="2719"/>
                    </a:lnTo>
                    <a:lnTo>
                      <a:pt x="4961" y="2688"/>
                    </a:lnTo>
                    <a:lnTo>
                      <a:pt x="4947" y="2676"/>
                    </a:lnTo>
                    <a:moveTo>
                      <a:pt x="4991" y="2617"/>
                    </a:moveTo>
                    <a:lnTo>
                      <a:pt x="4968" y="2648"/>
                    </a:lnTo>
                    <a:lnTo>
                      <a:pt x="4984" y="2657"/>
                    </a:lnTo>
                    <a:lnTo>
                      <a:pt x="5006" y="2629"/>
                    </a:lnTo>
                    <a:lnTo>
                      <a:pt x="4991" y="2617"/>
                    </a:lnTo>
                    <a:moveTo>
                      <a:pt x="5036" y="2555"/>
                    </a:moveTo>
                    <a:lnTo>
                      <a:pt x="5015" y="2586"/>
                    </a:lnTo>
                    <a:lnTo>
                      <a:pt x="5029" y="2598"/>
                    </a:lnTo>
                    <a:lnTo>
                      <a:pt x="5053" y="2567"/>
                    </a:lnTo>
                    <a:lnTo>
                      <a:pt x="5036" y="2555"/>
                    </a:lnTo>
                    <a:moveTo>
                      <a:pt x="5081" y="2496"/>
                    </a:moveTo>
                    <a:lnTo>
                      <a:pt x="5060" y="2527"/>
                    </a:lnTo>
                    <a:lnTo>
                      <a:pt x="5074" y="2537"/>
                    </a:lnTo>
                    <a:lnTo>
                      <a:pt x="5098" y="2508"/>
                    </a:lnTo>
                    <a:lnTo>
                      <a:pt x="5081" y="2496"/>
                    </a:lnTo>
                    <a:moveTo>
                      <a:pt x="5129" y="2435"/>
                    </a:moveTo>
                    <a:lnTo>
                      <a:pt x="5105" y="2466"/>
                    </a:lnTo>
                    <a:lnTo>
                      <a:pt x="5119" y="2477"/>
                    </a:lnTo>
                    <a:lnTo>
                      <a:pt x="5143" y="2447"/>
                    </a:lnTo>
                    <a:lnTo>
                      <a:pt x="5129" y="2435"/>
                    </a:lnTo>
                    <a:moveTo>
                      <a:pt x="5129" y="2381"/>
                    </a:moveTo>
                    <a:lnTo>
                      <a:pt x="5143" y="2414"/>
                    </a:lnTo>
                    <a:lnTo>
                      <a:pt x="5162" y="2407"/>
                    </a:lnTo>
                    <a:lnTo>
                      <a:pt x="5145" y="2371"/>
                    </a:lnTo>
                    <a:lnTo>
                      <a:pt x="5129" y="2381"/>
                    </a:lnTo>
                    <a:moveTo>
                      <a:pt x="5098" y="2310"/>
                    </a:moveTo>
                    <a:lnTo>
                      <a:pt x="5112" y="2345"/>
                    </a:lnTo>
                    <a:lnTo>
                      <a:pt x="5131" y="2338"/>
                    </a:lnTo>
                    <a:lnTo>
                      <a:pt x="5114" y="2302"/>
                    </a:lnTo>
                    <a:lnTo>
                      <a:pt x="5098" y="2310"/>
                    </a:lnTo>
                    <a:moveTo>
                      <a:pt x="5067" y="2241"/>
                    </a:moveTo>
                    <a:lnTo>
                      <a:pt x="5081" y="2276"/>
                    </a:lnTo>
                    <a:lnTo>
                      <a:pt x="5100" y="2267"/>
                    </a:lnTo>
                    <a:lnTo>
                      <a:pt x="5084" y="2234"/>
                    </a:lnTo>
                    <a:lnTo>
                      <a:pt x="5067" y="2241"/>
                    </a:lnTo>
                    <a:moveTo>
                      <a:pt x="5036" y="2172"/>
                    </a:moveTo>
                    <a:lnTo>
                      <a:pt x="5051" y="2206"/>
                    </a:lnTo>
                    <a:lnTo>
                      <a:pt x="5069" y="2198"/>
                    </a:lnTo>
                    <a:lnTo>
                      <a:pt x="5053" y="2165"/>
                    </a:lnTo>
                    <a:lnTo>
                      <a:pt x="5036" y="2172"/>
                    </a:lnTo>
                    <a:moveTo>
                      <a:pt x="5006" y="2104"/>
                    </a:moveTo>
                    <a:lnTo>
                      <a:pt x="5020" y="2137"/>
                    </a:lnTo>
                    <a:lnTo>
                      <a:pt x="5039" y="2130"/>
                    </a:lnTo>
                    <a:lnTo>
                      <a:pt x="5022" y="2094"/>
                    </a:lnTo>
                    <a:lnTo>
                      <a:pt x="5006" y="2104"/>
                    </a:lnTo>
                    <a:moveTo>
                      <a:pt x="4975" y="2033"/>
                    </a:moveTo>
                    <a:lnTo>
                      <a:pt x="4989" y="2068"/>
                    </a:lnTo>
                    <a:lnTo>
                      <a:pt x="5008" y="2061"/>
                    </a:lnTo>
                    <a:lnTo>
                      <a:pt x="4991" y="2026"/>
                    </a:lnTo>
                    <a:lnTo>
                      <a:pt x="4975" y="2033"/>
                    </a:lnTo>
                    <a:moveTo>
                      <a:pt x="4944" y="1964"/>
                    </a:moveTo>
                    <a:lnTo>
                      <a:pt x="4958" y="2000"/>
                    </a:lnTo>
                    <a:lnTo>
                      <a:pt x="4977" y="1993"/>
                    </a:lnTo>
                    <a:lnTo>
                      <a:pt x="4961" y="1957"/>
                    </a:lnTo>
                    <a:lnTo>
                      <a:pt x="4944" y="1964"/>
                    </a:lnTo>
                    <a:moveTo>
                      <a:pt x="4913" y="1896"/>
                    </a:moveTo>
                    <a:lnTo>
                      <a:pt x="4928" y="1931"/>
                    </a:lnTo>
                    <a:lnTo>
                      <a:pt x="4947" y="1922"/>
                    </a:lnTo>
                    <a:lnTo>
                      <a:pt x="4930" y="1889"/>
                    </a:lnTo>
                    <a:lnTo>
                      <a:pt x="4913" y="1896"/>
                    </a:lnTo>
                    <a:moveTo>
                      <a:pt x="4883" y="1827"/>
                    </a:moveTo>
                    <a:lnTo>
                      <a:pt x="4897" y="1860"/>
                    </a:lnTo>
                    <a:lnTo>
                      <a:pt x="4916" y="1853"/>
                    </a:lnTo>
                    <a:lnTo>
                      <a:pt x="4899" y="1818"/>
                    </a:lnTo>
                    <a:lnTo>
                      <a:pt x="4883" y="1827"/>
                    </a:lnTo>
                    <a:moveTo>
                      <a:pt x="4852" y="1756"/>
                    </a:moveTo>
                    <a:lnTo>
                      <a:pt x="4866" y="1792"/>
                    </a:lnTo>
                    <a:lnTo>
                      <a:pt x="4885" y="1785"/>
                    </a:lnTo>
                    <a:lnTo>
                      <a:pt x="4868" y="1749"/>
                    </a:lnTo>
                    <a:lnTo>
                      <a:pt x="4852" y="1756"/>
                    </a:lnTo>
                    <a:moveTo>
                      <a:pt x="4821" y="1688"/>
                    </a:moveTo>
                    <a:lnTo>
                      <a:pt x="4835" y="1723"/>
                    </a:lnTo>
                    <a:lnTo>
                      <a:pt x="4854" y="1716"/>
                    </a:lnTo>
                    <a:lnTo>
                      <a:pt x="4838" y="1681"/>
                    </a:lnTo>
                    <a:lnTo>
                      <a:pt x="4821" y="1688"/>
                    </a:lnTo>
                    <a:moveTo>
                      <a:pt x="4790" y="1619"/>
                    </a:moveTo>
                    <a:lnTo>
                      <a:pt x="4805" y="1655"/>
                    </a:lnTo>
                    <a:lnTo>
                      <a:pt x="4824" y="1645"/>
                    </a:lnTo>
                    <a:lnTo>
                      <a:pt x="4807" y="1612"/>
                    </a:lnTo>
                    <a:lnTo>
                      <a:pt x="4790" y="1619"/>
                    </a:lnTo>
                    <a:moveTo>
                      <a:pt x="4760" y="1551"/>
                    </a:moveTo>
                    <a:lnTo>
                      <a:pt x="4774" y="1584"/>
                    </a:lnTo>
                    <a:lnTo>
                      <a:pt x="4793" y="1577"/>
                    </a:lnTo>
                    <a:lnTo>
                      <a:pt x="4776" y="1541"/>
                    </a:lnTo>
                    <a:lnTo>
                      <a:pt x="4760" y="1551"/>
                    </a:lnTo>
                    <a:moveTo>
                      <a:pt x="4729" y="1480"/>
                    </a:moveTo>
                    <a:lnTo>
                      <a:pt x="4743" y="1515"/>
                    </a:lnTo>
                    <a:lnTo>
                      <a:pt x="4762" y="1508"/>
                    </a:lnTo>
                    <a:lnTo>
                      <a:pt x="4746" y="1473"/>
                    </a:lnTo>
                    <a:lnTo>
                      <a:pt x="4729" y="1480"/>
                    </a:lnTo>
                    <a:moveTo>
                      <a:pt x="4698" y="1411"/>
                    </a:moveTo>
                    <a:lnTo>
                      <a:pt x="4712" y="1447"/>
                    </a:lnTo>
                    <a:lnTo>
                      <a:pt x="4731" y="1440"/>
                    </a:lnTo>
                    <a:lnTo>
                      <a:pt x="4715" y="1404"/>
                    </a:lnTo>
                    <a:lnTo>
                      <a:pt x="4698" y="1411"/>
                    </a:lnTo>
                    <a:moveTo>
                      <a:pt x="4668" y="1343"/>
                    </a:moveTo>
                    <a:lnTo>
                      <a:pt x="4682" y="1378"/>
                    </a:lnTo>
                    <a:lnTo>
                      <a:pt x="4701" y="1369"/>
                    </a:lnTo>
                    <a:lnTo>
                      <a:pt x="4684" y="1336"/>
                    </a:lnTo>
                    <a:lnTo>
                      <a:pt x="4668" y="1343"/>
                    </a:lnTo>
                    <a:moveTo>
                      <a:pt x="4637" y="1274"/>
                    </a:moveTo>
                    <a:lnTo>
                      <a:pt x="4651" y="1307"/>
                    </a:lnTo>
                    <a:lnTo>
                      <a:pt x="4670" y="1300"/>
                    </a:lnTo>
                    <a:lnTo>
                      <a:pt x="4653" y="1267"/>
                    </a:lnTo>
                    <a:lnTo>
                      <a:pt x="4637" y="1274"/>
                    </a:lnTo>
                    <a:moveTo>
                      <a:pt x="4606" y="1205"/>
                    </a:moveTo>
                    <a:lnTo>
                      <a:pt x="4620" y="1239"/>
                    </a:lnTo>
                    <a:lnTo>
                      <a:pt x="4639" y="1231"/>
                    </a:lnTo>
                    <a:lnTo>
                      <a:pt x="4623" y="1196"/>
                    </a:lnTo>
                    <a:lnTo>
                      <a:pt x="4606" y="1205"/>
                    </a:lnTo>
                    <a:moveTo>
                      <a:pt x="4575" y="1135"/>
                    </a:moveTo>
                    <a:lnTo>
                      <a:pt x="4589" y="1170"/>
                    </a:lnTo>
                    <a:lnTo>
                      <a:pt x="4608" y="1163"/>
                    </a:lnTo>
                    <a:lnTo>
                      <a:pt x="4592" y="1127"/>
                    </a:lnTo>
                    <a:lnTo>
                      <a:pt x="4575" y="1135"/>
                    </a:lnTo>
                    <a:moveTo>
                      <a:pt x="4545" y="1066"/>
                    </a:moveTo>
                    <a:lnTo>
                      <a:pt x="4559" y="1101"/>
                    </a:lnTo>
                    <a:lnTo>
                      <a:pt x="4578" y="1092"/>
                    </a:lnTo>
                    <a:lnTo>
                      <a:pt x="4561" y="1059"/>
                    </a:lnTo>
                    <a:lnTo>
                      <a:pt x="4545" y="1066"/>
                    </a:lnTo>
                    <a:moveTo>
                      <a:pt x="4514" y="997"/>
                    </a:moveTo>
                    <a:lnTo>
                      <a:pt x="4528" y="1031"/>
                    </a:lnTo>
                    <a:lnTo>
                      <a:pt x="4547" y="1023"/>
                    </a:lnTo>
                    <a:lnTo>
                      <a:pt x="4530" y="990"/>
                    </a:lnTo>
                    <a:lnTo>
                      <a:pt x="4514" y="997"/>
                    </a:lnTo>
                    <a:moveTo>
                      <a:pt x="4483" y="929"/>
                    </a:moveTo>
                    <a:lnTo>
                      <a:pt x="4497" y="962"/>
                    </a:lnTo>
                    <a:lnTo>
                      <a:pt x="4516" y="955"/>
                    </a:lnTo>
                    <a:lnTo>
                      <a:pt x="4500" y="919"/>
                    </a:lnTo>
                    <a:lnTo>
                      <a:pt x="4483" y="929"/>
                    </a:lnTo>
                    <a:moveTo>
                      <a:pt x="4452" y="858"/>
                    </a:moveTo>
                    <a:lnTo>
                      <a:pt x="4467" y="893"/>
                    </a:lnTo>
                    <a:lnTo>
                      <a:pt x="4485" y="886"/>
                    </a:lnTo>
                    <a:lnTo>
                      <a:pt x="4469" y="851"/>
                    </a:lnTo>
                    <a:lnTo>
                      <a:pt x="4452" y="858"/>
                    </a:lnTo>
                    <a:moveTo>
                      <a:pt x="4422" y="789"/>
                    </a:moveTo>
                    <a:lnTo>
                      <a:pt x="4436" y="825"/>
                    </a:lnTo>
                    <a:lnTo>
                      <a:pt x="4455" y="815"/>
                    </a:lnTo>
                    <a:lnTo>
                      <a:pt x="4438" y="782"/>
                    </a:lnTo>
                    <a:lnTo>
                      <a:pt x="4422" y="789"/>
                    </a:lnTo>
                    <a:moveTo>
                      <a:pt x="4391" y="721"/>
                    </a:moveTo>
                    <a:lnTo>
                      <a:pt x="4405" y="754"/>
                    </a:lnTo>
                    <a:lnTo>
                      <a:pt x="4424" y="747"/>
                    </a:lnTo>
                    <a:lnTo>
                      <a:pt x="4407" y="714"/>
                    </a:lnTo>
                    <a:lnTo>
                      <a:pt x="4391" y="721"/>
                    </a:lnTo>
                    <a:moveTo>
                      <a:pt x="4360" y="652"/>
                    </a:moveTo>
                    <a:lnTo>
                      <a:pt x="4374" y="685"/>
                    </a:lnTo>
                    <a:lnTo>
                      <a:pt x="4393" y="678"/>
                    </a:lnTo>
                    <a:lnTo>
                      <a:pt x="4377" y="643"/>
                    </a:lnTo>
                    <a:lnTo>
                      <a:pt x="4360" y="652"/>
                    </a:lnTo>
                    <a:moveTo>
                      <a:pt x="4329" y="581"/>
                    </a:moveTo>
                    <a:lnTo>
                      <a:pt x="4344" y="617"/>
                    </a:lnTo>
                    <a:lnTo>
                      <a:pt x="4362" y="610"/>
                    </a:lnTo>
                    <a:lnTo>
                      <a:pt x="4346" y="574"/>
                    </a:lnTo>
                    <a:lnTo>
                      <a:pt x="4329" y="581"/>
                    </a:lnTo>
                    <a:moveTo>
                      <a:pt x="4299" y="513"/>
                    </a:moveTo>
                    <a:lnTo>
                      <a:pt x="4313" y="548"/>
                    </a:lnTo>
                    <a:lnTo>
                      <a:pt x="4332" y="539"/>
                    </a:lnTo>
                    <a:lnTo>
                      <a:pt x="4315" y="506"/>
                    </a:lnTo>
                    <a:lnTo>
                      <a:pt x="4299" y="513"/>
                    </a:lnTo>
                    <a:moveTo>
                      <a:pt x="4268" y="444"/>
                    </a:moveTo>
                    <a:lnTo>
                      <a:pt x="4282" y="477"/>
                    </a:lnTo>
                    <a:lnTo>
                      <a:pt x="4301" y="470"/>
                    </a:lnTo>
                    <a:lnTo>
                      <a:pt x="4284" y="437"/>
                    </a:lnTo>
                    <a:lnTo>
                      <a:pt x="4268" y="444"/>
                    </a:lnTo>
                    <a:moveTo>
                      <a:pt x="4230" y="399"/>
                    </a:moveTo>
                    <a:lnTo>
                      <a:pt x="4247" y="399"/>
                    </a:lnTo>
                    <a:lnTo>
                      <a:pt x="4251" y="409"/>
                    </a:lnTo>
                    <a:lnTo>
                      <a:pt x="4270" y="402"/>
                    </a:lnTo>
                    <a:lnTo>
                      <a:pt x="4261" y="383"/>
                    </a:lnTo>
                    <a:lnTo>
                      <a:pt x="4232" y="380"/>
                    </a:lnTo>
                    <a:lnTo>
                      <a:pt x="4230" y="399"/>
                    </a:lnTo>
                    <a:moveTo>
                      <a:pt x="4157" y="390"/>
                    </a:moveTo>
                    <a:lnTo>
                      <a:pt x="4195" y="395"/>
                    </a:lnTo>
                    <a:lnTo>
                      <a:pt x="4195" y="376"/>
                    </a:lnTo>
                    <a:lnTo>
                      <a:pt x="4157" y="371"/>
                    </a:lnTo>
                    <a:lnTo>
                      <a:pt x="4157" y="390"/>
                    </a:lnTo>
                    <a:moveTo>
                      <a:pt x="4081" y="383"/>
                    </a:moveTo>
                    <a:lnTo>
                      <a:pt x="4119" y="387"/>
                    </a:lnTo>
                    <a:lnTo>
                      <a:pt x="4119" y="369"/>
                    </a:lnTo>
                    <a:lnTo>
                      <a:pt x="4083" y="364"/>
                    </a:lnTo>
                    <a:lnTo>
                      <a:pt x="4081" y="383"/>
                    </a:lnTo>
                    <a:moveTo>
                      <a:pt x="4005" y="376"/>
                    </a:moveTo>
                    <a:lnTo>
                      <a:pt x="4043" y="380"/>
                    </a:lnTo>
                    <a:lnTo>
                      <a:pt x="4046" y="361"/>
                    </a:lnTo>
                    <a:lnTo>
                      <a:pt x="4008" y="357"/>
                    </a:lnTo>
                    <a:lnTo>
                      <a:pt x="4005" y="376"/>
                    </a:lnTo>
                    <a:moveTo>
                      <a:pt x="3930" y="369"/>
                    </a:moveTo>
                    <a:lnTo>
                      <a:pt x="3968" y="371"/>
                    </a:lnTo>
                    <a:lnTo>
                      <a:pt x="3970" y="352"/>
                    </a:lnTo>
                    <a:lnTo>
                      <a:pt x="3932" y="350"/>
                    </a:lnTo>
                    <a:lnTo>
                      <a:pt x="3930" y="369"/>
                    </a:lnTo>
                    <a:moveTo>
                      <a:pt x="3854" y="361"/>
                    </a:moveTo>
                    <a:lnTo>
                      <a:pt x="3892" y="364"/>
                    </a:lnTo>
                    <a:lnTo>
                      <a:pt x="3894" y="345"/>
                    </a:lnTo>
                    <a:lnTo>
                      <a:pt x="3857" y="343"/>
                    </a:lnTo>
                    <a:lnTo>
                      <a:pt x="3854" y="361"/>
                    </a:lnTo>
                    <a:moveTo>
                      <a:pt x="3778" y="352"/>
                    </a:moveTo>
                    <a:lnTo>
                      <a:pt x="3816" y="357"/>
                    </a:lnTo>
                    <a:lnTo>
                      <a:pt x="3819" y="338"/>
                    </a:lnTo>
                    <a:lnTo>
                      <a:pt x="3781" y="333"/>
                    </a:lnTo>
                    <a:lnTo>
                      <a:pt x="3778" y="352"/>
                    </a:lnTo>
                    <a:moveTo>
                      <a:pt x="3705" y="345"/>
                    </a:moveTo>
                    <a:lnTo>
                      <a:pt x="3741" y="350"/>
                    </a:lnTo>
                    <a:lnTo>
                      <a:pt x="3743" y="331"/>
                    </a:lnTo>
                    <a:lnTo>
                      <a:pt x="3705" y="326"/>
                    </a:lnTo>
                    <a:lnTo>
                      <a:pt x="3705" y="345"/>
                    </a:lnTo>
                    <a:moveTo>
                      <a:pt x="3630" y="338"/>
                    </a:moveTo>
                    <a:lnTo>
                      <a:pt x="3667" y="343"/>
                    </a:lnTo>
                    <a:lnTo>
                      <a:pt x="3667" y="324"/>
                    </a:lnTo>
                    <a:lnTo>
                      <a:pt x="3632" y="319"/>
                    </a:lnTo>
                    <a:lnTo>
                      <a:pt x="3630" y="338"/>
                    </a:lnTo>
                    <a:moveTo>
                      <a:pt x="3554" y="331"/>
                    </a:moveTo>
                    <a:lnTo>
                      <a:pt x="3592" y="333"/>
                    </a:lnTo>
                    <a:lnTo>
                      <a:pt x="3594" y="314"/>
                    </a:lnTo>
                    <a:lnTo>
                      <a:pt x="3556" y="312"/>
                    </a:lnTo>
                    <a:lnTo>
                      <a:pt x="3554" y="331"/>
                    </a:lnTo>
                    <a:moveTo>
                      <a:pt x="3478" y="324"/>
                    </a:moveTo>
                    <a:lnTo>
                      <a:pt x="3516" y="326"/>
                    </a:lnTo>
                    <a:lnTo>
                      <a:pt x="3518" y="307"/>
                    </a:lnTo>
                    <a:lnTo>
                      <a:pt x="3481" y="305"/>
                    </a:lnTo>
                    <a:lnTo>
                      <a:pt x="3478" y="324"/>
                    </a:lnTo>
                    <a:moveTo>
                      <a:pt x="3403" y="314"/>
                    </a:moveTo>
                    <a:lnTo>
                      <a:pt x="3440" y="319"/>
                    </a:lnTo>
                    <a:lnTo>
                      <a:pt x="3443" y="300"/>
                    </a:lnTo>
                    <a:lnTo>
                      <a:pt x="3405" y="295"/>
                    </a:lnTo>
                    <a:lnTo>
                      <a:pt x="3403" y="314"/>
                    </a:lnTo>
                    <a:moveTo>
                      <a:pt x="3327" y="307"/>
                    </a:moveTo>
                    <a:lnTo>
                      <a:pt x="3365" y="312"/>
                    </a:lnTo>
                    <a:lnTo>
                      <a:pt x="3367" y="293"/>
                    </a:lnTo>
                    <a:lnTo>
                      <a:pt x="3329" y="288"/>
                    </a:lnTo>
                    <a:lnTo>
                      <a:pt x="3327" y="307"/>
                    </a:lnTo>
                    <a:moveTo>
                      <a:pt x="3254" y="300"/>
                    </a:moveTo>
                    <a:lnTo>
                      <a:pt x="3289" y="305"/>
                    </a:lnTo>
                    <a:lnTo>
                      <a:pt x="3291" y="286"/>
                    </a:lnTo>
                    <a:lnTo>
                      <a:pt x="3254" y="281"/>
                    </a:lnTo>
                    <a:lnTo>
                      <a:pt x="3254" y="300"/>
                    </a:lnTo>
                    <a:moveTo>
                      <a:pt x="3178" y="293"/>
                    </a:moveTo>
                    <a:lnTo>
                      <a:pt x="3216" y="295"/>
                    </a:lnTo>
                    <a:lnTo>
                      <a:pt x="3216" y="276"/>
                    </a:lnTo>
                    <a:lnTo>
                      <a:pt x="3180" y="274"/>
                    </a:lnTo>
                    <a:lnTo>
                      <a:pt x="3178" y="293"/>
                    </a:lnTo>
                    <a:moveTo>
                      <a:pt x="3102" y="286"/>
                    </a:moveTo>
                    <a:lnTo>
                      <a:pt x="3140" y="288"/>
                    </a:lnTo>
                    <a:lnTo>
                      <a:pt x="3142" y="269"/>
                    </a:lnTo>
                    <a:lnTo>
                      <a:pt x="3105" y="267"/>
                    </a:lnTo>
                    <a:lnTo>
                      <a:pt x="3102" y="286"/>
                    </a:lnTo>
                    <a:moveTo>
                      <a:pt x="3027" y="276"/>
                    </a:moveTo>
                    <a:lnTo>
                      <a:pt x="3064" y="281"/>
                    </a:lnTo>
                    <a:lnTo>
                      <a:pt x="3067" y="262"/>
                    </a:lnTo>
                    <a:lnTo>
                      <a:pt x="3029" y="257"/>
                    </a:lnTo>
                    <a:lnTo>
                      <a:pt x="3027" y="276"/>
                    </a:lnTo>
                    <a:moveTo>
                      <a:pt x="2951" y="269"/>
                    </a:moveTo>
                    <a:lnTo>
                      <a:pt x="2989" y="274"/>
                    </a:lnTo>
                    <a:lnTo>
                      <a:pt x="2991" y="255"/>
                    </a:lnTo>
                    <a:lnTo>
                      <a:pt x="2953" y="250"/>
                    </a:lnTo>
                    <a:lnTo>
                      <a:pt x="2951" y="269"/>
                    </a:lnTo>
                    <a:moveTo>
                      <a:pt x="2875" y="262"/>
                    </a:moveTo>
                    <a:lnTo>
                      <a:pt x="2913" y="267"/>
                    </a:lnTo>
                    <a:lnTo>
                      <a:pt x="2915" y="248"/>
                    </a:lnTo>
                    <a:lnTo>
                      <a:pt x="2878" y="243"/>
                    </a:lnTo>
                    <a:lnTo>
                      <a:pt x="2875" y="262"/>
                    </a:lnTo>
                    <a:moveTo>
                      <a:pt x="2802" y="255"/>
                    </a:moveTo>
                    <a:lnTo>
                      <a:pt x="2837" y="257"/>
                    </a:lnTo>
                    <a:lnTo>
                      <a:pt x="2840" y="239"/>
                    </a:lnTo>
                    <a:lnTo>
                      <a:pt x="2802" y="236"/>
                    </a:lnTo>
                    <a:lnTo>
                      <a:pt x="2802" y="255"/>
                    </a:lnTo>
                    <a:moveTo>
                      <a:pt x="2726" y="248"/>
                    </a:moveTo>
                    <a:lnTo>
                      <a:pt x="2764" y="250"/>
                    </a:lnTo>
                    <a:lnTo>
                      <a:pt x="2764" y="231"/>
                    </a:lnTo>
                    <a:lnTo>
                      <a:pt x="2726" y="229"/>
                    </a:lnTo>
                    <a:lnTo>
                      <a:pt x="2726" y="248"/>
                    </a:lnTo>
                    <a:moveTo>
                      <a:pt x="2651" y="239"/>
                    </a:moveTo>
                    <a:lnTo>
                      <a:pt x="2689" y="243"/>
                    </a:lnTo>
                    <a:lnTo>
                      <a:pt x="2691" y="224"/>
                    </a:lnTo>
                    <a:lnTo>
                      <a:pt x="2653" y="220"/>
                    </a:lnTo>
                    <a:lnTo>
                      <a:pt x="2651" y="239"/>
                    </a:lnTo>
                    <a:moveTo>
                      <a:pt x="2575" y="231"/>
                    </a:moveTo>
                    <a:lnTo>
                      <a:pt x="2613" y="236"/>
                    </a:lnTo>
                    <a:lnTo>
                      <a:pt x="2615" y="217"/>
                    </a:lnTo>
                    <a:lnTo>
                      <a:pt x="2577" y="213"/>
                    </a:lnTo>
                    <a:lnTo>
                      <a:pt x="2575" y="231"/>
                    </a:lnTo>
                    <a:moveTo>
                      <a:pt x="2499" y="224"/>
                    </a:moveTo>
                    <a:lnTo>
                      <a:pt x="2537" y="229"/>
                    </a:lnTo>
                    <a:lnTo>
                      <a:pt x="2540" y="210"/>
                    </a:lnTo>
                    <a:lnTo>
                      <a:pt x="2502" y="205"/>
                    </a:lnTo>
                    <a:lnTo>
                      <a:pt x="2499" y="224"/>
                    </a:lnTo>
                    <a:moveTo>
                      <a:pt x="2424" y="217"/>
                    </a:moveTo>
                    <a:lnTo>
                      <a:pt x="2462" y="220"/>
                    </a:lnTo>
                    <a:lnTo>
                      <a:pt x="2464" y="201"/>
                    </a:lnTo>
                    <a:lnTo>
                      <a:pt x="2426" y="198"/>
                    </a:lnTo>
                    <a:lnTo>
                      <a:pt x="2424" y="217"/>
                    </a:lnTo>
                    <a:moveTo>
                      <a:pt x="2348" y="210"/>
                    </a:moveTo>
                    <a:lnTo>
                      <a:pt x="2386" y="213"/>
                    </a:lnTo>
                    <a:lnTo>
                      <a:pt x="2388" y="194"/>
                    </a:lnTo>
                    <a:lnTo>
                      <a:pt x="2350" y="191"/>
                    </a:lnTo>
                    <a:lnTo>
                      <a:pt x="2348" y="210"/>
                    </a:lnTo>
                    <a:moveTo>
                      <a:pt x="2275" y="201"/>
                    </a:moveTo>
                    <a:lnTo>
                      <a:pt x="2313" y="205"/>
                    </a:lnTo>
                    <a:lnTo>
                      <a:pt x="2313" y="186"/>
                    </a:lnTo>
                    <a:lnTo>
                      <a:pt x="2275" y="182"/>
                    </a:lnTo>
                    <a:lnTo>
                      <a:pt x="2275" y="201"/>
                    </a:lnTo>
                    <a:moveTo>
                      <a:pt x="2199" y="194"/>
                    </a:moveTo>
                    <a:lnTo>
                      <a:pt x="2237" y="198"/>
                    </a:lnTo>
                    <a:lnTo>
                      <a:pt x="2239" y="179"/>
                    </a:lnTo>
                    <a:lnTo>
                      <a:pt x="2201" y="175"/>
                    </a:lnTo>
                    <a:lnTo>
                      <a:pt x="2199" y="194"/>
                    </a:lnTo>
                    <a:moveTo>
                      <a:pt x="2123" y="186"/>
                    </a:moveTo>
                    <a:lnTo>
                      <a:pt x="2161" y="191"/>
                    </a:lnTo>
                    <a:lnTo>
                      <a:pt x="2164" y="172"/>
                    </a:lnTo>
                    <a:lnTo>
                      <a:pt x="2126" y="168"/>
                    </a:lnTo>
                    <a:lnTo>
                      <a:pt x="2123" y="186"/>
                    </a:lnTo>
                    <a:moveTo>
                      <a:pt x="2048" y="179"/>
                    </a:moveTo>
                    <a:lnTo>
                      <a:pt x="2086" y="182"/>
                    </a:lnTo>
                    <a:lnTo>
                      <a:pt x="2088" y="163"/>
                    </a:lnTo>
                    <a:lnTo>
                      <a:pt x="2050" y="160"/>
                    </a:lnTo>
                    <a:lnTo>
                      <a:pt x="2048" y="179"/>
                    </a:lnTo>
                    <a:moveTo>
                      <a:pt x="1972" y="170"/>
                    </a:moveTo>
                    <a:lnTo>
                      <a:pt x="2010" y="175"/>
                    </a:lnTo>
                    <a:lnTo>
                      <a:pt x="2012" y="156"/>
                    </a:lnTo>
                    <a:lnTo>
                      <a:pt x="1974" y="153"/>
                    </a:lnTo>
                    <a:lnTo>
                      <a:pt x="1972" y="170"/>
                    </a:lnTo>
                    <a:moveTo>
                      <a:pt x="1896" y="163"/>
                    </a:moveTo>
                    <a:lnTo>
                      <a:pt x="1934" y="168"/>
                    </a:lnTo>
                    <a:lnTo>
                      <a:pt x="1937" y="149"/>
                    </a:lnTo>
                    <a:lnTo>
                      <a:pt x="1899" y="144"/>
                    </a:lnTo>
                    <a:lnTo>
                      <a:pt x="1896" y="163"/>
                    </a:lnTo>
                    <a:moveTo>
                      <a:pt x="1823" y="156"/>
                    </a:moveTo>
                    <a:lnTo>
                      <a:pt x="1861" y="160"/>
                    </a:lnTo>
                    <a:lnTo>
                      <a:pt x="1861" y="142"/>
                    </a:lnTo>
                    <a:lnTo>
                      <a:pt x="1823" y="137"/>
                    </a:lnTo>
                    <a:lnTo>
                      <a:pt x="1823" y="156"/>
                    </a:lnTo>
                    <a:moveTo>
                      <a:pt x="1747" y="149"/>
                    </a:moveTo>
                    <a:lnTo>
                      <a:pt x="1785" y="151"/>
                    </a:lnTo>
                    <a:lnTo>
                      <a:pt x="1785" y="134"/>
                    </a:lnTo>
                    <a:lnTo>
                      <a:pt x="1750" y="130"/>
                    </a:lnTo>
                    <a:lnTo>
                      <a:pt x="1747" y="149"/>
                    </a:lnTo>
                    <a:moveTo>
                      <a:pt x="1672" y="142"/>
                    </a:moveTo>
                    <a:lnTo>
                      <a:pt x="1710" y="144"/>
                    </a:lnTo>
                    <a:lnTo>
                      <a:pt x="1712" y="125"/>
                    </a:lnTo>
                    <a:lnTo>
                      <a:pt x="1674" y="123"/>
                    </a:lnTo>
                    <a:lnTo>
                      <a:pt x="1672" y="142"/>
                    </a:lnTo>
                    <a:moveTo>
                      <a:pt x="1596" y="132"/>
                    </a:moveTo>
                    <a:lnTo>
                      <a:pt x="1634" y="137"/>
                    </a:lnTo>
                    <a:lnTo>
                      <a:pt x="1636" y="118"/>
                    </a:lnTo>
                    <a:lnTo>
                      <a:pt x="1599" y="116"/>
                    </a:lnTo>
                    <a:lnTo>
                      <a:pt x="1596" y="132"/>
                    </a:lnTo>
                    <a:moveTo>
                      <a:pt x="1520" y="125"/>
                    </a:moveTo>
                    <a:lnTo>
                      <a:pt x="1558" y="130"/>
                    </a:lnTo>
                    <a:lnTo>
                      <a:pt x="1561" y="111"/>
                    </a:lnTo>
                    <a:lnTo>
                      <a:pt x="1523" y="106"/>
                    </a:lnTo>
                    <a:lnTo>
                      <a:pt x="1520" y="125"/>
                    </a:lnTo>
                    <a:moveTo>
                      <a:pt x="1445" y="118"/>
                    </a:moveTo>
                    <a:lnTo>
                      <a:pt x="1483" y="123"/>
                    </a:lnTo>
                    <a:lnTo>
                      <a:pt x="1485" y="104"/>
                    </a:lnTo>
                    <a:lnTo>
                      <a:pt x="1447" y="99"/>
                    </a:lnTo>
                    <a:lnTo>
                      <a:pt x="1445" y="118"/>
                    </a:lnTo>
                    <a:moveTo>
                      <a:pt x="1372" y="111"/>
                    </a:moveTo>
                    <a:lnTo>
                      <a:pt x="1407" y="113"/>
                    </a:lnTo>
                    <a:lnTo>
                      <a:pt x="1409" y="94"/>
                    </a:lnTo>
                    <a:lnTo>
                      <a:pt x="1372" y="92"/>
                    </a:lnTo>
                    <a:lnTo>
                      <a:pt x="1372" y="111"/>
                    </a:lnTo>
                    <a:moveTo>
                      <a:pt x="1296" y="104"/>
                    </a:moveTo>
                    <a:lnTo>
                      <a:pt x="1334" y="106"/>
                    </a:lnTo>
                    <a:lnTo>
                      <a:pt x="1334" y="87"/>
                    </a:lnTo>
                    <a:lnTo>
                      <a:pt x="1298" y="85"/>
                    </a:lnTo>
                    <a:lnTo>
                      <a:pt x="1296" y="104"/>
                    </a:lnTo>
                    <a:moveTo>
                      <a:pt x="1220" y="94"/>
                    </a:moveTo>
                    <a:lnTo>
                      <a:pt x="1258" y="99"/>
                    </a:lnTo>
                    <a:lnTo>
                      <a:pt x="1260" y="80"/>
                    </a:lnTo>
                    <a:lnTo>
                      <a:pt x="1223" y="75"/>
                    </a:lnTo>
                    <a:lnTo>
                      <a:pt x="1220" y="94"/>
                    </a:lnTo>
                    <a:moveTo>
                      <a:pt x="1145" y="87"/>
                    </a:moveTo>
                    <a:lnTo>
                      <a:pt x="1182" y="92"/>
                    </a:lnTo>
                    <a:lnTo>
                      <a:pt x="1185" y="73"/>
                    </a:lnTo>
                    <a:lnTo>
                      <a:pt x="1147" y="68"/>
                    </a:lnTo>
                    <a:lnTo>
                      <a:pt x="1145" y="87"/>
                    </a:lnTo>
                    <a:moveTo>
                      <a:pt x="1069" y="80"/>
                    </a:moveTo>
                    <a:lnTo>
                      <a:pt x="1107" y="85"/>
                    </a:lnTo>
                    <a:lnTo>
                      <a:pt x="1109" y="66"/>
                    </a:lnTo>
                    <a:lnTo>
                      <a:pt x="1071" y="61"/>
                    </a:lnTo>
                    <a:lnTo>
                      <a:pt x="1069" y="80"/>
                    </a:lnTo>
                    <a:moveTo>
                      <a:pt x="993" y="73"/>
                    </a:moveTo>
                    <a:lnTo>
                      <a:pt x="1031" y="75"/>
                    </a:lnTo>
                    <a:lnTo>
                      <a:pt x="1033" y="56"/>
                    </a:lnTo>
                    <a:lnTo>
                      <a:pt x="996" y="54"/>
                    </a:lnTo>
                    <a:lnTo>
                      <a:pt x="993" y="73"/>
                    </a:lnTo>
                    <a:moveTo>
                      <a:pt x="920" y="66"/>
                    </a:moveTo>
                    <a:lnTo>
                      <a:pt x="955" y="68"/>
                    </a:lnTo>
                    <a:lnTo>
                      <a:pt x="958" y="49"/>
                    </a:lnTo>
                    <a:lnTo>
                      <a:pt x="920" y="47"/>
                    </a:lnTo>
                    <a:lnTo>
                      <a:pt x="920" y="66"/>
                    </a:lnTo>
                    <a:moveTo>
                      <a:pt x="844" y="56"/>
                    </a:moveTo>
                    <a:lnTo>
                      <a:pt x="882" y="61"/>
                    </a:lnTo>
                    <a:lnTo>
                      <a:pt x="882" y="42"/>
                    </a:lnTo>
                    <a:lnTo>
                      <a:pt x="844" y="38"/>
                    </a:lnTo>
                    <a:lnTo>
                      <a:pt x="844" y="56"/>
                    </a:lnTo>
                    <a:moveTo>
                      <a:pt x="769" y="49"/>
                    </a:moveTo>
                    <a:lnTo>
                      <a:pt x="806" y="54"/>
                    </a:lnTo>
                    <a:lnTo>
                      <a:pt x="809" y="35"/>
                    </a:lnTo>
                    <a:lnTo>
                      <a:pt x="771" y="30"/>
                    </a:lnTo>
                    <a:lnTo>
                      <a:pt x="769" y="49"/>
                    </a:lnTo>
                    <a:moveTo>
                      <a:pt x="693" y="42"/>
                    </a:moveTo>
                    <a:lnTo>
                      <a:pt x="731" y="47"/>
                    </a:lnTo>
                    <a:lnTo>
                      <a:pt x="733" y="28"/>
                    </a:lnTo>
                    <a:lnTo>
                      <a:pt x="695" y="23"/>
                    </a:lnTo>
                    <a:lnTo>
                      <a:pt x="693" y="42"/>
                    </a:lnTo>
                    <a:moveTo>
                      <a:pt x="617" y="35"/>
                    </a:moveTo>
                    <a:lnTo>
                      <a:pt x="655" y="38"/>
                    </a:lnTo>
                    <a:lnTo>
                      <a:pt x="657" y="19"/>
                    </a:lnTo>
                    <a:lnTo>
                      <a:pt x="620" y="16"/>
                    </a:lnTo>
                    <a:lnTo>
                      <a:pt x="617" y="35"/>
                    </a:lnTo>
                    <a:moveTo>
                      <a:pt x="542" y="28"/>
                    </a:moveTo>
                    <a:lnTo>
                      <a:pt x="579" y="30"/>
                    </a:lnTo>
                    <a:lnTo>
                      <a:pt x="582" y="12"/>
                    </a:lnTo>
                    <a:lnTo>
                      <a:pt x="544" y="9"/>
                    </a:lnTo>
                    <a:lnTo>
                      <a:pt x="542" y="28"/>
                    </a:lnTo>
                    <a:moveTo>
                      <a:pt x="466" y="19"/>
                    </a:moveTo>
                    <a:lnTo>
                      <a:pt x="504" y="23"/>
                    </a:lnTo>
                    <a:lnTo>
                      <a:pt x="506" y="4"/>
                    </a:lnTo>
                    <a:lnTo>
                      <a:pt x="468" y="0"/>
                    </a:lnTo>
                    <a:lnTo>
                      <a:pt x="466" y="19"/>
                    </a:lnTo>
                    <a:moveTo>
                      <a:pt x="442" y="68"/>
                    </a:moveTo>
                    <a:lnTo>
                      <a:pt x="454" y="33"/>
                    </a:lnTo>
                    <a:lnTo>
                      <a:pt x="435" y="26"/>
                    </a:lnTo>
                    <a:lnTo>
                      <a:pt x="423" y="61"/>
                    </a:lnTo>
                    <a:lnTo>
                      <a:pt x="442" y="68"/>
                    </a:lnTo>
                    <a:moveTo>
                      <a:pt x="419" y="139"/>
                    </a:moveTo>
                    <a:lnTo>
                      <a:pt x="430" y="104"/>
                    </a:lnTo>
                    <a:lnTo>
                      <a:pt x="412" y="99"/>
                    </a:lnTo>
                    <a:lnTo>
                      <a:pt x="400" y="134"/>
                    </a:lnTo>
                    <a:lnTo>
                      <a:pt x="419" y="139"/>
                    </a:lnTo>
                    <a:moveTo>
                      <a:pt x="395" y="213"/>
                    </a:moveTo>
                    <a:lnTo>
                      <a:pt x="407" y="175"/>
                    </a:lnTo>
                    <a:lnTo>
                      <a:pt x="388" y="170"/>
                    </a:lnTo>
                    <a:lnTo>
                      <a:pt x="376" y="205"/>
                    </a:lnTo>
                    <a:lnTo>
                      <a:pt x="395" y="213"/>
                    </a:lnTo>
                    <a:moveTo>
                      <a:pt x="371" y="283"/>
                    </a:moveTo>
                    <a:lnTo>
                      <a:pt x="383" y="248"/>
                    </a:lnTo>
                    <a:lnTo>
                      <a:pt x="364" y="241"/>
                    </a:lnTo>
                    <a:lnTo>
                      <a:pt x="352" y="279"/>
                    </a:lnTo>
                    <a:lnTo>
                      <a:pt x="371" y="283"/>
                    </a:lnTo>
                    <a:moveTo>
                      <a:pt x="348" y="354"/>
                    </a:moveTo>
                    <a:lnTo>
                      <a:pt x="360" y="319"/>
                    </a:lnTo>
                    <a:lnTo>
                      <a:pt x="341" y="314"/>
                    </a:lnTo>
                    <a:lnTo>
                      <a:pt x="329" y="350"/>
                    </a:lnTo>
                    <a:lnTo>
                      <a:pt x="348" y="354"/>
                    </a:lnTo>
                    <a:moveTo>
                      <a:pt x="324" y="428"/>
                    </a:moveTo>
                    <a:lnTo>
                      <a:pt x="336" y="392"/>
                    </a:lnTo>
                    <a:lnTo>
                      <a:pt x="317" y="385"/>
                    </a:lnTo>
                    <a:lnTo>
                      <a:pt x="305" y="421"/>
                    </a:lnTo>
                    <a:lnTo>
                      <a:pt x="324" y="428"/>
                    </a:lnTo>
                    <a:moveTo>
                      <a:pt x="300" y="499"/>
                    </a:moveTo>
                    <a:lnTo>
                      <a:pt x="312" y="463"/>
                    </a:lnTo>
                    <a:lnTo>
                      <a:pt x="293" y="458"/>
                    </a:lnTo>
                    <a:lnTo>
                      <a:pt x="282" y="494"/>
                    </a:lnTo>
                    <a:lnTo>
                      <a:pt x="300" y="499"/>
                    </a:lnTo>
                    <a:moveTo>
                      <a:pt x="277" y="572"/>
                    </a:moveTo>
                    <a:lnTo>
                      <a:pt x="289" y="534"/>
                    </a:lnTo>
                    <a:lnTo>
                      <a:pt x="270" y="529"/>
                    </a:lnTo>
                    <a:lnTo>
                      <a:pt x="258" y="565"/>
                    </a:lnTo>
                    <a:lnTo>
                      <a:pt x="277" y="572"/>
                    </a:lnTo>
                    <a:moveTo>
                      <a:pt x="253" y="643"/>
                    </a:moveTo>
                    <a:lnTo>
                      <a:pt x="265" y="607"/>
                    </a:lnTo>
                    <a:lnTo>
                      <a:pt x="246" y="600"/>
                    </a:lnTo>
                    <a:lnTo>
                      <a:pt x="234" y="638"/>
                    </a:lnTo>
                    <a:lnTo>
                      <a:pt x="253" y="643"/>
                    </a:lnTo>
                    <a:moveTo>
                      <a:pt x="230" y="714"/>
                    </a:moveTo>
                    <a:lnTo>
                      <a:pt x="241" y="678"/>
                    </a:lnTo>
                    <a:lnTo>
                      <a:pt x="222" y="674"/>
                    </a:lnTo>
                    <a:lnTo>
                      <a:pt x="211" y="709"/>
                    </a:lnTo>
                    <a:lnTo>
                      <a:pt x="230" y="714"/>
                    </a:lnTo>
                    <a:moveTo>
                      <a:pt x="206" y="787"/>
                    </a:moveTo>
                    <a:lnTo>
                      <a:pt x="218" y="752"/>
                    </a:lnTo>
                    <a:lnTo>
                      <a:pt x="199" y="744"/>
                    </a:lnTo>
                    <a:lnTo>
                      <a:pt x="187" y="780"/>
                    </a:lnTo>
                    <a:lnTo>
                      <a:pt x="206" y="787"/>
                    </a:lnTo>
                    <a:moveTo>
                      <a:pt x="182" y="858"/>
                    </a:moveTo>
                    <a:lnTo>
                      <a:pt x="194" y="822"/>
                    </a:lnTo>
                    <a:lnTo>
                      <a:pt x="175" y="818"/>
                    </a:lnTo>
                    <a:lnTo>
                      <a:pt x="166" y="853"/>
                    </a:lnTo>
                    <a:lnTo>
                      <a:pt x="182" y="858"/>
                    </a:lnTo>
                    <a:moveTo>
                      <a:pt x="159" y="931"/>
                    </a:moveTo>
                    <a:lnTo>
                      <a:pt x="170" y="893"/>
                    </a:lnTo>
                    <a:lnTo>
                      <a:pt x="154" y="889"/>
                    </a:lnTo>
                    <a:lnTo>
                      <a:pt x="142" y="924"/>
                    </a:lnTo>
                    <a:lnTo>
                      <a:pt x="159" y="931"/>
                    </a:lnTo>
                    <a:moveTo>
                      <a:pt x="135" y="1002"/>
                    </a:moveTo>
                    <a:lnTo>
                      <a:pt x="147" y="967"/>
                    </a:lnTo>
                    <a:lnTo>
                      <a:pt x="130" y="960"/>
                    </a:lnTo>
                    <a:lnTo>
                      <a:pt x="118" y="997"/>
                    </a:lnTo>
                    <a:lnTo>
                      <a:pt x="135" y="1002"/>
                    </a:lnTo>
                    <a:moveTo>
                      <a:pt x="111" y="1073"/>
                    </a:moveTo>
                    <a:lnTo>
                      <a:pt x="123" y="1038"/>
                    </a:lnTo>
                    <a:lnTo>
                      <a:pt x="107" y="1033"/>
                    </a:lnTo>
                    <a:lnTo>
                      <a:pt x="95" y="1068"/>
                    </a:lnTo>
                    <a:lnTo>
                      <a:pt x="111" y="1073"/>
                    </a:lnTo>
                    <a:moveTo>
                      <a:pt x="88" y="1146"/>
                    </a:moveTo>
                    <a:lnTo>
                      <a:pt x="99" y="1111"/>
                    </a:lnTo>
                    <a:lnTo>
                      <a:pt x="83" y="1104"/>
                    </a:lnTo>
                    <a:lnTo>
                      <a:pt x="71" y="1139"/>
                    </a:lnTo>
                    <a:lnTo>
                      <a:pt x="88" y="1146"/>
                    </a:lnTo>
                    <a:moveTo>
                      <a:pt x="64" y="1217"/>
                    </a:moveTo>
                    <a:lnTo>
                      <a:pt x="76" y="1182"/>
                    </a:lnTo>
                    <a:lnTo>
                      <a:pt x="59" y="1177"/>
                    </a:lnTo>
                    <a:lnTo>
                      <a:pt x="47" y="1213"/>
                    </a:lnTo>
                    <a:lnTo>
                      <a:pt x="64" y="1217"/>
                    </a:lnTo>
                    <a:moveTo>
                      <a:pt x="40" y="1291"/>
                    </a:moveTo>
                    <a:lnTo>
                      <a:pt x="52" y="1253"/>
                    </a:lnTo>
                    <a:lnTo>
                      <a:pt x="36" y="1248"/>
                    </a:lnTo>
                    <a:lnTo>
                      <a:pt x="24" y="1284"/>
                    </a:lnTo>
                    <a:lnTo>
                      <a:pt x="40" y="1291"/>
                    </a:lnTo>
                    <a:moveTo>
                      <a:pt x="17" y="1362"/>
                    </a:moveTo>
                    <a:lnTo>
                      <a:pt x="29" y="1326"/>
                    </a:lnTo>
                    <a:lnTo>
                      <a:pt x="12" y="1319"/>
                    </a:lnTo>
                    <a:lnTo>
                      <a:pt x="0" y="1357"/>
                    </a:lnTo>
                    <a:lnTo>
                      <a:pt x="17" y="136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25" name="Freeform 24"/>
              <p:cNvSpPr>
                <a:spLocks/>
              </p:cNvSpPr>
              <p:nvPr/>
            </p:nvSpPr>
            <p:spPr bwMode="auto">
              <a:xfrm>
                <a:off x="1046815" y="4041728"/>
                <a:ext cx="1800170" cy="1635535"/>
              </a:xfrm>
              <a:custGeom>
                <a:avLst/>
                <a:gdLst>
                  <a:gd name="T0" fmla="*/ 2165 w 2165"/>
                  <a:gd name="T1" fmla="*/ 1284 h 1967"/>
                  <a:gd name="T2" fmla="*/ 539 w 2165"/>
                  <a:gd name="T3" fmla="*/ 1967 h 1967"/>
                  <a:gd name="T4" fmla="*/ 0 w 2165"/>
                  <a:gd name="T5" fmla="*/ 684 h 1967"/>
                  <a:gd name="T6" fmla="*/ 1624 w 2165"/>
                  <a:gd name="T7" fmla="*/ 0 h 1967"/>
                  <a:gd name="T8" fmla="*/ 2165 w 2165"/>
                  <a:gd name="T9" fmla="*/ 1284 h 1967"/>
                </a:gdLst>
                <a:ahLst/>
                <a:cxnLst>
                  <a:cxn ang="0">
                    <a:pos x="T0" y="T1"/>
                  </a:cxn>
                  <a:cxn ang="0">
                    <a:pos x="T2" y="T3"/>
                  </a:cxn>
                  <a:cxn ang="0">
                    <a:pos x="T4" y="T5"/>
                  </a:cxn>
                  <a:cxn ang="0">
                    <a:pos x="T6" y="T7"/>
                  </a:cxn>
                  <a:cxn ang="0">
                    <a:pos x="T8" y="T9"/>
                  </a:cxn>
                </a:cxnLst>
                <a:rect l="0" t="0" r="r" b="b"/>
                <a:pathLst>
                  <a:path w="2165" h="1967">
                    <a:moveTo>
                      <a:pt x="2165" y="1284"/>
                    </a:moveTo>
                    <a:lnTo>
                      <a:pt x="539" y="1967"/>
                    </a:lnTo>
                    <a:lnTo>
                      <a:pt x="0" y="684"/>
                    </a:lnTo>
                    <a:lnTo>
                      <a:pt x="1624" y="0"/>
                    </a:lnTo>
                    <a:lnTo>
                      <a:pt x="2165" y="1284"/>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26" name="Freeform 25"/>
              <p:cNvSpPr>
                <a:spLocks/>
              </p:cNvSpPr>
              <p:nvPr/>
            </p:nvSpPr>
            <p:spPr bwMode="auto">
              <a:xfrm>
                <a:off x="2420432" y="3986850"/>
                <a:ext cx="661032" cy="1069292"/>
              </a:xfrm>
              <a:custGeom>
                <a:avLst/>
                <a:gdLst>
                  <a:gd name="T0" fmla="*/ 795 w 795"/>
                  <a:gd name="T1" fmla="*/ 1156 h 1286"/>
                  <a:gd name="T2" fmla="*/ 485 w 795"/>
                  <a:gd name="T3" fmla="*/ 1286 h 1286"/>
                  <a:gd name="T4" fmla="*/ 0 w 795"/>
                  <a:gd name="T5" fmla="*/ 130 h 1286"/>
                  <a:gd name="T6" fmla="*/ 308 w 795"/>
                  <a:gd name="T7" fmla="*/ 0 h 1286"/>
                  <a:gd name="T8" fmla="*/ 795 w 795"/>
                  <a:gd name="T9" fmla="*/ 1156 h 1286"/>
                </a:gdLst>
                <a:ahLst/>
                <a:cxnLst>
                  <a:cxn ang="0">
                    <a:pos x="T0" y="T1"/>
                  </a:cxn>
                  <a:cxn ang="0">
                    <a:pos x="T2" y="T3"/>
                  </a:cxn>
                  <a:cxn ang="0">
                    <a:pos x="T4" y="T5"/>
                  </a:cxn>
                  <a:cxn ang="0">
                    <a:pos x="T6" y="T7"/>
                  </a:cxn>
                  <a:cxn ang="0">
                    <a:pos x="T8" y="T9"/>
                  </a:cxn>
                </a:cxnLst>
                <a:rect l="0" t="0" r="r" b="b"/>
                <a:pathLst>
                  <a:path w="795" h="1286">
                    <a:moveTo>
                      <a:pt x="795" y="1156"/>
                    </a:moveTo>
                    <a:lnTo>
                      <a:pt x="485" y="1286"/>
                    </a:lnTo>
                    <a:lnTo>
                      <a:pt x="0" y="130"/>
                    </a:lnTo>
                    <a:lnTo>
                      <a:pt x="308" y="0"/>
                    </a:lnTo>
                    <a:lnTo>
                      <a:pt x="795" y="1156"/>
                    </a:ln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27" name="Freeform 26"/>
              <p:cNvSpPr>
                <a:spLocks/>
              </p:cNvSpPr>
              <p:nvPr/>
            </p:nvSpPr>
            <p:spPr bwMode="auto">
              <a:xfrm>
                <a:off x="2685676" y="3544499"/>
                <a:ext cx="572063" cy="528826"/>
              </a:xfrm>
              <a:custGeom>
                <a:avLst/>
                <a:gdLst>
                  <a:gd name="T0" fmla="*/ 0 w 291"/>
                  <a:gd name="T1" fmla="*/ 237 h 269"/>
                  <a:gd name="T2" fmla="*/ 174 w 291"/>
                  <a:gd name="T3" fmla="*/ 71 h 269"/>
                  <a:gd name="T4" fmla="*/ 291 w 291"/>
                  <a:gd name="T5" fmla="*/ 71 h 269"/>
                  <a:gd name="T6" fmla="*/ 213 w 291"/>
                  <a:gd name="T7" fmla="*/ 226 h 269"/>
                  <a:gd name="T8" fmla="*/ 82 w 291"/>
                  <a:gd name="T9" fmla="*/ 269 h 269"/>
                  <a:gd name="T10" fmla="*/ 0 w 291"/>
                  <a:gd name="T11" fmla="*/ 237 h 269"/>
                </a:gdLst>
                <a:ahLst/>
                <a:cxnLst>
                  <a:cxn ang="0">
                    <a:pos x="T0" y="T1"/>
                  </a:cxn>
                  <a:cxn ang="0">
                    <a:pos x="T2" y="T3"/>
                  </a:cxn>
                  <a:cxn ang="0">
                    <a:pos x="T4" y="T5"/>
                  </a:cxn>
                  <a:cxn ang="0">
                    <a:pos x="T6" y="T7"/>
                  </a:cxn>
                  <a:cxn ang="0">
                    <a:pos x="T8" y="T9"/>
                  </a:cxn>
                  <a:cxn ang="0">
                    <a:pos x="T10" y="T11"/>
                  </a:cxn>
                </a:cxnLst>
                <a:rect l="0" t="0" r="r" b="b"/>
                <a:pathLst>
                  <a:path w="291" h="269">
                    <a:moveTo>
                      <a:pt x="0" y="237"/>
                    </a:moveTo>
                    <a:cubicBezTo>
                      <a:pt x="0" y="237"/>
                      <a:pt x="147" y="142"/>
                      <a:pt x="174" y="71"/>
                    </a:cubicBezTo>
                    <a:cubicBezTo>
                      <a:pt x="201" y="0"/>
                      <a:pt x="291" y="55"/>
                      <a:pt x="291" y="71"/>
                    </a:cubicBezTo>
                    <a:cubicBezTo>
                      <a:pt x="291" y="87"/>
                      <a:pt x="235" y="206"/>
                      <a:pt x="213" y="226"/>
                    </a:cubicBezTo>
                    <a:cubicBezTo>
                      <a:pt x="191" y="245"/>
                      <a:pt x="82" y="269"/>
                      <a:pt x="82" y="269"/>
                    </a:cubicBezTo>
                    <a:lnTo>
                      <a:pt x="0" y="237"/>
                    </a:lnTo>
                    <a:close/>
                  </a:path>
                </a:pathLst>
              </a:custGeom>
              <a:solidFill>
                <a:srgbClr val="F3D2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28" name="Freeform 27"/>
              <p:cNvSpPr>
                <a:spLocks/>
              </p:cNvSpPr>
              <p:nvPr/>
            </p:nvSpPr>
            <p:spPr bwMode="auto">
              <a:xfrm>
                <a:off x="2685676" y="3047270"/>
                <a:ext cx="2188474" cy="1877498"/>
              </a:xfrm>
              <a:custGeom>
                <a:avLst/>
                <a:gdLst>
                  <a:gd name="T0" fmla="*/ 1088 w 1113"/>
                  <a:gd name="T1" fmla="*/ 526 h 955"/>
                  <a:gd name="T2" fmla="*/ 912 w 1113"/>
                  <a:gd name="T3" fmla="*/ 107 h 955"/>
                  <a:gd name="T4" fmla="*/ 160 w 1113"/>
                  <a:gd name="T5" fmla="*/ 423 h 955"/>
                  <a:gd name="T6" fmla="*/ 0 w 1113"/>
                  <a:gd name="T7" fmla="*/ 490 h 955"/>
                  <a:gd name="T8" fmla="*/ 196 w 1113"/>
                  <a:gd name="T9" fmla="*/ 955 h 955"/>
                  <a:gd name="T10" fmla="*/ 356 w 1113"/>
                  <a:gd name="T11" fmla="*/ 888 h 955"/>
                  <a:gd name="T12" fmla="*/ 911 w 1113"/>
                  <a:gd name="T13" fmla="*/ 745 h 955"/>
                  <a:gd name="T14" fmla="*/ 1088 w 1113"/>
                  <a:gd name="T15" fmla="*/ 526 h 95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3" h="955">
                    <a:moveTo>
                      <a:pt x="1088" y="526"/>
                    </a:moveTo>
                    <a:cubicBezTo>
                      <a:pt x="912" y="107"/>
                      <a:pt x="912" y="107"/>
                      <a:pt x="912" y="107"/>
                    </a:cubicBezTo>
                    <a:cubicBezTo>
                      <a:pt x="912" y="107"/>
                      <a:pt x="521" y="0"/>
                      <a:pt x="160" y="423"/>
                    </a:cubicBezTo>
                    <a:cubicBezTo>
                      <a:pt x="0" y="490"/>
                      <a:pt x="0" y="490"/>
                      <a:pt x="0" y="490"/>
                    </a:cubicBezTo>
                    <a:cubicBezTo>
                      <a:pt x="196" y="955"/>
                      <a:pt x="196" y="955"/>
                      <a:pt x="196" y="955"/>
                    </a:cubicBezTo>
                    <a:cubicBezTo>
                      <a:pt x="356" y="888"/>
                      <a:pt x="356" y="888"/>
                      <a:pt x="356" y="888"/>
                    </a:cubicBezTo>
                    <a:cubicBezTo>
                      <a:pt x="356" y="888"/>
                      <a:pt x="709" y="886"/>
                      <a:pt x="911" y="745"/>
                    </a:cubicBezTo>
                    <a:cubicBezTo>
                      <a:pt x="1113" y="603"/>
                      <a:pt x="1088" y="526"/>
                      <a:pt x="1088" y="526"/>
                    </a:cubicBezTo>
                  </a:path>
                </a:pathLst>
              </a:custGeom>
              <a:solidFill>
                <a:srgbClr val="F3D2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29" name="Freeform 28"/>
              <p:cNvSpPr>
                <a:spLocks/>
              </p:cNvSpPr>
              <p:nvPr/>
            </p:nvSpPr>
            <p:spPr bwMode="auto">
              <a:xfrm>
                <a:off x="3830634" y="3230197"/>
                <a:ext cx="809868" cy="532983"/>
              </a:xfrm>
              <a:custGeom>
                <a:avLst/>
                <a:gdLst>
                  <a:gd name="T0" fmla="*/ 356 w 412"/>
                  <a:gd name="T1" fmla="*/ 154 h 271"/>
                  <a:gd name="T2" fmla="*/ 115 w 412"/>
                  <a:gd name="T3" fmla="*/ 255 h 271"/>
                  <a:gd name="T4" fmla="*/ 16 w 412"/>
                  <a:gd name="T5" fmla="*/ 215 h 271"/>
                  <a:gd name="T6" fmla="*/ 57 w 412"/>
                  <a:gd name="T7" fmla="*/ 117 h 271"/>
                  <a:gd name="T8" fmla="*/ 297 w 412"/>
                  <a:gd name="T9" fmla="*/ 16 h 271"/>
                  <a:gd name="T10" fmla="*/ 396 w 412"/>
                  <a:gd name="T11" fmla="*/ 56 h 271"/>
                  <a:gd name="T12" fmla="*/ 356 w 412"/>
                  <a:gd name="T13" fmla="*/ 154 h 271"/>
                </a:gdLst>
                <a:ahLst/>
                <a:cxnLst>
                  <a:cxn ang="0">
                    <a:pos x="T0" y="T1"/>
                  </a:cxn>
                  <a:cxn ang="0">
                    <a:pos x="T2" y="T3"/>
                  </a:cxn>
                  <a:cxn ang="0">
                    <a:pos x="T4" y="T5"/>
                  </a:cxn>
                  <a:cxn ang="0">
                    <a:pos x="T6" y="T7"/>
                  </a:cxn>
                  <a:cxn ang="0">
                    <a:pos x="T8" y="T9"/>
                  </a:cxn>
                  <a:cxn ang="0">
                    <a:pos x="T10" y="T11"/>
                  </a:cxn>
                  <a:cxn ang="0">
                    <a:pos x="T12" y="T13"/>
                  </a:cxn>
                </a:cxnLst>
                <a:rect l="0" t="0" r="r" b="b"/>
                <a:pathLst>
                  <a:path w="412" h="271">
                    <a:moveTo>
                      <a:pt x="356" y="154"/>
                    </a:moveTo>
                    <a:cubicBezTo>
                      <a:pt x="115" y="255"/>
                      <a:pt x="115" y="255"/>
                      <a:pt x="115" y="255"/>
                    </a:cubicBezTo>
                    <a:cubicBezTo>
                      <a:pt x="77" y="271"/>
                      <a:pt x="32" y="253"/>
                      <a:pt x="16" y="215"/>
                    </a:cubicBezTo>
                    <a:cubicBezTo>
                      <a:pt x="0" y="177"/>
                      <a:pt x="19" y="133"/>
                      <a:pt x="57" y="117"/>
                    </a:cubicBezTo>
                    <a:cubicBezTo>
                      <a:pt x="297" y="16"/>
                      <a:pt x="297" y="16"/>
                      <a:pt x="297" y="16"/>
                    </a:cubicBezTo>
                    <a:cubicBezTo>
                      <a:pt x="335" y="0"/>
                      <a:pt x="380" y="18"/>
                      <a:pt x="396" y="56"/>
                    </a:cubicBezTo>
                    <a:cubicBezTo>
                      <a:pt x="412" y="94"/>
                      <a:pt x="394" y="138"/>
                      <a:pt x="356" y="154"/>
                    </a:cubicBezTo>
                    <a:close/>
                  </a:path>
                </a:pathLst>
              </a:custGeom>
              <a:solidFill>
                <a:srgbClr val="F3D2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30" name="Freeform 29"/>
              <p:cNvSpPr>
                <a:spLocks/>
              </p:cNvSpPr>
              <p:nvPr/>
            </p:nvSpPr>
            <p:spPr bwMode="auto">
              <a:xfrm>
                <a:off x="3934570" y="3473822"/>
                <a:ext cx="808205" cy="534646"/>
              </a:xfrm>
              <a:custGeom>
                <a:avLst/>
                <a:gdLst>
                  <a:gd name="T0" fmla="*/ 355 w 411"/>
                  <a:gd name="T1" fmla="*/ 155 h 272"/>
                  <a:gd name="T2" fmla="*/ 114 w 411"/>
                  <a:gd name="T3" fmla="*/ 256 h 272"/>
                  <a:gd name="T4" fmla="*/ 16 w 411"/>
                  <a:gd name="T5" fmla="*/ 216 h 272"/>
                  <a:gd name="T6" fmla="*/ 56 w 411"/>
                  <a:gd name="T7" fmla="*/ 118 h 272"/>
                  <a:gd name="T8" fmla="*/ 297 w 411"/>
                  <a:gd name="T9" fmla="*/ 16 h 272"/>
                  <a:gd name="T10" fmla="*/ 395 w 411"/>
                  <a:gd name="T11" fmla="*/ 56 h 272"/>
                  <a:gd name="T12" fmla="*/ 355 w 411"/>
                  <a:gd name="T13" fmla="*/ 155 h 272"/>
                </a:gdLst>
                <a:ahLst/>
                <a:cxnLst>
                  <a:cxn ang="0">
                    <a:pos x="T0" y="T1"/>
                  </a:cxn>
                  <a:cxn ang="0">
                    <a:pos x="T2" y="T3"/>
                  </a:cxn>
                  <a:cxn ang="0">
                    <a:pos x="T4" y="T5"/>
                  </a:cxn>
                  <a:cxn ang="0">
                    <a:pos x="T6" y="T7"/>
                  </a:cxn>
                  <a:cxn ang="0">
                    <a:pos x="T8" y="T9"/>
                  </a:cxn>
                  <a:cxn ang="0">
                    <a:pos x="T10" y="T11"/>
                  </a:cxn>
                  <a:cxn ang="0">
                    <a:pos x="T12" y="T13"/>
                  </a:cxn>
                </a:cxnLst>
                <a:rect l="0" t="0" r="r" b="b"/>
                <a:pathLst>
                  <a:path w="411" h="272">
                    <a:moveTo>
                      <a:pt x="355" y="155"/>
                    </a:moveTo>
                    <a:cubicBezTo>
                      <a:pt x="114" y="256"/>
                      <a:pt x="114" y="256"/>
                      <a:pt x="114" y="256"/>
                    </a:cubicBezTo>
                    <a:cubicBezTo>
                      <a:pt x="76" y="272"/>
                      <a:pt x="32" y="254"/>
                      <a:pt x="16" y="216"/>
                    </a:cubicBezTo>
                    <a:cubicBezTo>
                      <a:pt x="0" y="178"/>
                      <a:pt x="18" y="134"/>
                      <a:pt x="56" y="118"/>
                    </a:cubicBezTo>
                    <a:cubicBezTo>
                      <a:pt x="297" y="16"/>
                      <a:pt x="297" y="16"/>
                      <a:pt x="297" y="16"/>
                    </a:cubicBezTo>
                    <a:cubicBezTo>
                      <a:pt x="335" y="0"/>
                      <a:pt x="379" y="18"/>
                      <a:pt x="395" y="56"/>
                    </a:cubicBezTo>
                    <a:cubicBezTo>
                      <a:pt x="411" y="94"/>
                      <a:pt x="393" y="139"/>
                      <a:pt x="355" y="155"/>
                    </a:cubicBezTo>
                    <a:close/>
                  </a:path>
                </a:pathLst>
              </a:custGeom>
              <a:solidFill>
                <a:srgbClr val="F3D2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31" name="Freeform 30"/>
              <p:cNvSpPr>
                <a:spLocks/>
              </p:cNvSpPr>
              <p:nvPr/>
            </p:nvSpPr>
            <p:spPr bwMode="auto">
              <a:xfrm>
                <a:off x="4032685" y="3705807"/>
                <a:ext cx="808205" cy="534646"/>
              </a:xfrm>
              <a:custGeom>
                <a:avLst/>
                <a:gdLst>
                  <a:gd name="T0" fmla="*/ 355 w 411"/>
                  <a:gd name="T1" fmla="*/ 154 h 272"/>
                  <a:gd name="T2" fmla="*/ 114 w 411"/>
                  <a:gd name="T3" fmla="*/ 256 h 272"/>
                  <a:gd name="T4" fmla="*/ 16 w 411"/>
                  <a:gd name="T5" fmla="*/ 216 h 272"/>
                  <a:gd name="T6" fmla="*/ 56 w 411"/>
                  <a:gd name="T7" fmla="*/ 117 h 272"/>
                  <a:gd name="T8" fmla="*/ 296 w 411"/>
                  <a:gd name="T9" fmla="*/ 16 h 272"/>
                  <a:gd name="T10" fmla="*/ 395 w 411"/>
                  <a:gd name="T11" fmla="*/ 56 h 272"/>
                  <a:gd name="T12" fmla="*/ 355 w 411"/>
                  <a:gd name="T13" fmla="*/ 154 h 272"/>
                </a:gdLst>
                <a:ahLst/>
                <a:cxnLst>
                  <a:cxn ang="0">
                    <a:pos x="T0" y="T1"/>
                  </a:cxn>
                  <a:cxn ang="0">
                    <a:pos x="T2" y="T3"/>
                  </a:cxn>
                  <a:cxn ang="0">
                    <a:pos x="T4" y="T5"/>
                  </a:cxn>
                  <a:cxn ang="0">
                    <a:pos x="T6" y="T7"/>
                  </a:cxn>
                  <a:cxn ang="0">
                    <a:pos x="T8" y="T9"/>
                  </a:cxn>
                  <a:cxn ang="0">
                    <a:pos x="T10" y="T11"/>
                  </a:cxn>
                  <a:cxn ang="0">
                    <a:pos x="T12" y="T13"/>
                  </a:cxn>
                </a:cxnLst>
                <a:rect l="0" t="0" r="r" b="b"/>
                <a:pathLst>
                  <a:path w="411" h="272">
                    <a:moveTo>
                      <a:pt x="355" y="154"/>
                    </a:moveTo>
                    <a:cubicBezTo>
                      <a:pt x="114" y="256"/>
                      <a:pt x="114" y="256"/>
                      <a:pt x="114" y="256"/>
                    </a:cubicBezTo>
                    <a:cubicBezTo>
                      <a:pt x="76" y="272"/>
                      <a:pt x="32" y="254"/>
                      <a:pt x="16" y="216"/>
                    </a:cubicBezTo>
                    <a:cubicBezTo>
                      <a:pt x="0" y="178"/>
                      <a:pt x="18" y="133"/>
                      <a:pt x="56" y="117"/>
                    </a:cubicBezTo>
                    <a:cubicBezTo>
                      <a:pt x="296" y="16"/>
                      <a:pt x="296" y="16"/>
                      <a:pt x="296" y="16"/>
                    </a:cubicBezTo>
                    <a:cubicBezTo>
                      <a:pt x="334" y="0"/>
                      <a:pt x="379" y="18"/>
                      <a:pt x="395" y="56"/>
                    </a:cubicBezTo>
                    <a:cubicBezTo>
                      <a:pt x="411" y="94"/>
                      <a:pt x="393" y="138"/>
                      <a:pt x="355" y="154"/>
                    </a:cubicBezTo>
                    <a:close/>
                  </a:path>
                </a:pathLst>
              </a:custGeom>
              <a:solidFill>
                <a:srgbClr val="F3D2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32" name="Freeform 31"/>
              <p:cNvSpPr>
                <a:spLocks/>
              </p:cNvSpPr>
              <p:nvPr/>
            </p:nvSpPr>
            <p:spPr bwMode="auto">
              <a:xfrm>
                <a:off x="4129138" y="3937792"/>
                <a:ext cx="808205" cy="534646"/>
              </a:xfrm>
              <a:custGeom>
                <a:avLst/>
                <a:gdLst>
                  <a:gd name="T0" fmla="*/ 355 w 411"/>
                  <a:gd name="T1" fmla="*/ 154 h 272"/>
                  <a:gd name="T2" fmla="*/ 114 w 411"/>
                  <a:gd name="T3" fmla="*/ 256 h 272"/>
                  <a:gd name="T4" fmla="*/ 16 w 411"/>
                  <a:gd name="T5" fmla="*/ 215 h 272"/>
                  <a:gd name="T6" fmla="*/ 56 w 411"/>
                  <a:gd name="T7" fmla="*/ 117 h 272"/>
                  <a:gd name="T8" fmla="*/ 297 w 411"/>
                  <a:gd name="T9" fmla="*/ 16 h 272"/>
                  <a:gd name="T10" fmla="*/ 395 w 411"/>
                  <a:gd name="T11" fmla="*/ 56 h 272"/>
                  <a:gd name="T12" fmla="*/ 355 w 411"/>
                  <a:gd name="T13" fmla="*/ 154 h 272"/>
                </a:gdLst>
                <a:ahLst/>
                <a:cxnLst>
                  <a:cxn ang="0">
                    <a:pos x="T0" y="T1"/>
                  </a:cxn>
                  <a:cxn ang="0">
                    <a:pos x="T2" y="T3"/>
                  </a:cxn>
                  <a:cxn ang="0">
                    <a:pos x="T4" y="T5"/>
                  </a:cxn>
                  <a:cxn ang="0">
                    <a:pos x="T6" y="T7"/>
                  </a:cxn>
                  <a:cxn ang="0">
                    <a:pos x="T8" y="T9"/>
                  </a:cxn>
                  <a:cxn ang="0">
                    <a:pos x="T10" y="T11"/>
                  </a:cxn>
                  <a:cxn ang="0">
                    <a:pos x="T12" y="T13"/>
                  </a:cxn>
                </a:cxnLst>
                <a:rect l="0" t="0" r="r" b="b"/>
                <a:pathLst>
                  <a:path w="411" h="272">
                    <a:moveTo>
                      <a:pt x="355" y="154"/>
                    </a:moveTo>
                    <a:cubicBezTo>
                      <a:pt x="114" y="256"/>
                      <a:pt x="114" y="256"/>
                      <a:pt x="114" y="256"/>
                    </a:cubicBezTo>
                    <a:cubicBezTo>
                      <a:pt x="76" y="272"/>
                      <a:pt x="32" y="254"/>
                      <a:pt x="16" y="215"/>
                    </a:cubicBezTo>
                    <a:cubicBezTo>
                      <a:pt x="0" y="177"/>
                      <a:pt x="18" y="133"/>
                      <a:pt x="56" y="117"/>
                    </a:cubicBezTo>
                    <a:cubicBezTo>
                      <a:pt x="297" y="16"/>
                      <a:pt x="297" y="16"/>
                      <a:pt x="297" y="16"/>
                    </a:cubicBezTo>
                    <a:cubicBezTo>
                      <a:pt x="335" y="0"/>
                      <a:pt x="379" y="18"/>
                      <a:pt x="395" y="56"/>
                    </a:cubicBezTo>
                    <a:cubicBezTo>
                      <a:pt x="411" y="94"/>
                      <a:pt x="393" y="138"/>
                      <a:pt x="355" y="154"/>
                    </a:cubicBezTo>
                    <a:close/>
                  </a:path>
                </a:pathLst>
              </a:custGeom>
              <a:solidFill>
                <a:srgbClr val="F3D2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33" name="Freeform 32"/>
              <p:cNvSpPr>
                <a:spLocks/>
              </p:cNvSpPr>
              <p:nvPr/>
            </p:nvSpPr>
            <p:spPr bwMode="auto">
              <a:xfrm>
                <a:off x="3413227" y="4028424"/>
                <a:ext cx="253604" cy="321785"/>
              </a:xfrm>
              <a:custGeom>
                <a:avLst/>
                <a:gdLst>
                  <a:gd name="T0" fmla="*/ 102 w 129"/>
                  <a:gd name="T1" fmla="*/ 0 h 164"/>
                  <a:gd name="T2" fmla="*/ 0 w 129"/>
                  <a:gd name="T3" fmla="*/ 164 h 164"/>
                  <a:gd name="T4" fmla="*/ 129 w 129"/>
                  <a:gd name="T5" fmla="*/ 49 h 164"/>
                  <a:gd name="T6" fmla="*/ 102 w 129"/>
                  <a:gd name="T7" fmla="*/ 0 h 164"/>
                </a:gdLst>
                <a:ahLst/>
                <a:cxnLst>
                  <a:cxn ang="0">
                    <a:pos x="T0" y="T1"/>
                  </a:cxn>
                  <a:cxn ang="0">
                    <a:pos x="T2" y="T3"/>
                  </a:cxn>
                  <a:cxn ang="0">
                    <a:pos x="T4" y="T5"/>
                  </a:cxn>
                  <a:cxn ang="0">
                    <a:pos x="T6" y="T7"/>
                  </a:cxn>
                </a:cxnLst>
                <a:rect l="0" t="0" r="r" b="b"/>
                <a:pathLst>
                  <a:path w="129" h="164">
                    <a:moveTo>
                      <a:pt x="102" y="0"/>
                    </a:moveTo>
                    <a:cubicBezTo>
                      <a:pt x="102" y="0"/>
                      <a:pt x="107" y="116"/>
                      <a:pt x="0" y="164"/>
                    </a:cubicBezTo>
                    <a:cubicBezTo>
                      <a:pt x="0" y="164"/>
                      <a:pt x="89" y="157"/>
                      <a:pt x="129" y="49"/>
                    </a:cubicBezTo>
                    <a:cubicBezTo>
                      <a:pt x="102" y="0"/>
                      <a:pt x="102" y="0"/>
                      <a:pt x="102" y="0"/>
                    </a:cubicBezTo>
                  </a:path>
                </a:pathLst>
              </a:custGeom>
              <a:solidFill>
                <a:srgbClr val="DDB6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34" name="Freeform 33"/>
              <p:cNvSpPr>
                <a:spLocks/>
              </p:cNvSpPr>
              <p:nvPr/>
            </p:nvSpPr>
            <p:spPr bwMode="auto">
              <a:xfrm>
                <a:off x="3651033" y="4093280"/>
                <a:ext cx="680156" cy="536309"/>
              </a:xfrm>
              <a:custGeom>
                <a:avLst/>
                <a:gdLst>
                  <a:gd name="T0" fmla="*/ 0 w 346"/>
                  <a:gd name="T1" fmla="*/ 35 h 273"/>
                  <a:gd name="T2" fmla="*/ 306 w 346"/>
                  <a:gd name="T3" fmla="*/ 273 h 273"/>
                  <a:gd name="T4" fmla="*/ 329 w 346"/>
                  <a:gd name="T5" fmla="*/ 263 h 273"/>
                  <a:gd name="T6" fmla="*/ 0 w 346"/>
                  <a:gd name="T7" fmla="*/ 0 h 273"/>
                  <a:gd name="T8" fmla="*/ 0 w 346"/>
                  <a:gd name="T9" fmla="*/ 35 h 273"/>
                </a:gdLst>
                <a:ahLst/>
                <a:cxnLst>
                  <a:cxn ang="0">
                    <a:pos x="T0" y="T1"/>
                  </a:cxn>
                  <a:cxn ang="0">
                    <a:pos x="T2" y="T3"/>
                  </a:cxn>
                  <a:cxn ang="0">
                    <a:pos x="T4" y="T5"/>
                  </a:cxn>
                  <a:cxn ang="0">
                    <a:pos x="T6" y="T7"/>
                  </a:cxn>
                  <a:cxn ang="0">
                    <a:pos x="T8" y="T9"/>
                  </a:cxn>
                </a:cxnLst>
                <a:rect l="0" t="0" r="r" b="b"/>
                <a:pathLst>
                  <a:path w="346" h="273">
                    <a:moveTo>
                      <a:pt x="0" y="35"/>
                    </a:moveTo>
                    <a:cubicBezTo>
                      <a:pt x="0" y="35"/>
                      <a:pt x="99" y="223"/>
                      <a:pt x="306" y="273"/>
                    </a:cubicBezTo>
                    <a:cubicBezTo>
                      <a:pt x="306" y="273"/>
                      <a:pt x="312" y="271"/>
                      <a:pt x="329" y="263"/>
                    </a:cubicBezTo>
                    <a:cubicBezTo>
                      <a:pt x="346" y="256"/>
                      <a:pt x="0" y="0"/>
                      <a:pt x="0" y="0"/>
                    </a:cubicBezTo>
                    <a:lnTo>
                      <a:pt x="0" y="35"/>
                    </a:lnTo>
                    <a:close/>
                  </a:path>
                </a:pathLst>
              </a:custGeom>
              <a:solidFill>
                <a:srgbClr val="DDB6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35" name="Freeform 34"/>
              <p:cNvSpPr>
                <a:spLocks/>
              </p:cNvSpPr>
              <p:nvPr/>
            </p:nvSpPr>
            <p:spPr bwMode="auto">
              <a:xfrm>
                <a:off x="3388283" y="2296437"/>
                <a:ext cx="1493351" cy="2333153"/>
              </a:xfrm>
              <a:custGeom>
                <a:avLst/>
                <a:gdLst>
                  <a:gd name="T0" fmla="*/ 758 w 760"/>
                  <a:gd name="T1" fmla="*/ 72 h 1187"/>
                  <a:gd name="T2" fmla="*/ 71 w 760"/>
                  <a:gd name="T3" fmla="*/ 500 h 1187"/>
                  <a:gd name="T4" fmla="*/ 500 w 760"/>
                  <a:gd name="T5" fmla="*/ 1187 h 1187"/>
                  <a:gd name="T6" fmla="*/ 502 w 760"/>
                  <a:gd name="T7" fmla="*/ 1187 h 1187"/>
                  <a:gd name="T8" fmla="*/ 760 w 760"/>
                  <a:gd name="T9" fmla="*/ 72 h 1187"/>
                  <a:gd name="T10" fmla="*/ 758 w 760"/>
                  <a:gd name="T11" fmla="*/ 72 h 1187"/>
                </a:gdLst>
                <a:ahLst/>
                <a:cxnLst>
                  <a:cxn ang="0">
                    <a:pos x="T0" y="T1"/>
                  </a:cxn>
                  <a:cxn ang="0">
                    <a:pos x="T2" y="T3"/>
                  </a:cxn>
                  <a:cxn ang="0">
                    <a:pos x="T4" y="T5"/>
                  </a:cxn>
                  <a:cxn ang="0">
                    <a:pos x="T6" y="T7"/>
                  </a:cxn>
                  <a:cxn ang="0">
                    <a:pos x="T8" y="T9"/>
                  </a:cxn>
                  <a:cxn ang="0">
                    <a:pos x="T10" y="T11"/>
                  </a:cxn>
                </a:cxnLst>
                <a:rect l="0" t="0" r="r" b="b"/>
                <a:pathLst>
                  <a:path w="760" h="1187">
                    <a:moveTo>
                      <a:pt x="758" y="72"/>
                    </a:moveTo>
                    <a:cubicBezTo>
                      <a:pt x="450" y="0"/>
                      <a:pt x="142" y="192"/>
                      <a:pt x="71" y="500"/>
                    </a:cubicBezTo>
                    <a:cubicBezTo>
                      <a:pt x="0" y="808"/>
                      <a:pt x="192" y="1116"/>
                      <a:pt x="500" y="1187"/>
                    </a:cubicBezTo>
                    <a:cubicBezTo>
                      <a:pt x="501" y="1187"/>
                      <a:pt x="501" y="1187"/>
                      <a:pt x="502" y="1187"/>
                    </a:cubicBezTo>
                    <a:cubicBezTo>
                      <a:pt x="760" y="72"/>
                      <a:pt x="760" y="72"/>
                      <a:pt x="760" y="72"/>
                    </a:cubicBezTo>
                    <a:cubicBezTo>
                      <a:pt x="759" y="72"/>
                      <a:pt x="759" y="72"/>
                      <a:pt x="758" y="7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36" name="Freeform 35"/>
              <p:cNvSpPr>
                <a:spLocks/>
              </p:cNvSpPr>
              <p:nvPr/>
            </p:nvSpPr>
            <p:spPr bwMode="auto">
              <a:xfrm>
                <a:off x="4374426" y="2437790"/>
                <a:ext cx="1486699" cy="2329827"/>
              </a:xfrm>
              <a:custGeom>
                <a:avLst/>
                <a:gdLst>
                  <a:gd name="T0" fmla="*/ 685 w 756"/>
                  <a:gd name="T1" fmla="*/ 686 h 1185"/>
                  <a:gd name="T2" fmla="*/ 258 w 756"/>
                  <a:gd name="T3" fmla="*/ 0 h 1185"/>
                  <a:gd name="T4" fmla="*/ 0 w 756"/>
                  <a:gd name="T5" fmla="*/ 1115 h 1185"/>
                  <a:gd name="T6" fmla="*/ 685 w 756"/>
                  <a:gd name="T7" fmla="*/ 686 h 1185"/>
                </a:gdLst>
                <a:ahLst/>
                <a:cxnLst>
                  <a:cxn ang="0">
                    <a:pos x="T0" y="T1"/>
                  </a:cxn>
                  <a:cxn ang="0">
                    <a:pos x="T2" y="T3"/>
                  </a:cxn>
                  <a:cxn ang="0">
                    <a:pos x="T4" y="T5"/>
                  </a:cxn>
                  <a:cxn ang="0">
                    <a:pos x="T6" y="T7"/>
                  </a:cxn>
                </a:cxnLst>
                <a:rect l="0" t="0" r="r" b="b"/>
                <a:pathLst>
                  <a:path w="756" h="1185">
                    <a:moveTo>
                      <a:pt x="685" y="686"/>
                    </a:moveTo>
                    <a:cubicBezTo>
                      <a:pt x="756" y="379"/>
                      <a:pt x="565" y="72"/>
                      <a:pt x="258" y="0"/>
                    </a:cubicBezTo>
                    <a:cubicBezTo>
                      <a:pt x="0" y="1115"/>
                      <a:pt x="0" y="1115"/>
                      <a:pt x="0" y="1115"/>
                    </a:cubicBezTo>
                    <a:cubicBezTo>
                      <a:pt x="308" y="1185"/>
                      <a:pt x="614" y="994"/>
                      <a:pt x="685" y="68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37" name="Rectangle 36"/>
              <p:cNvSpPr>
                <a:spLocks noChangeArrowheads="1"/>
              </p:cNvSpPr>
              <p:nvPr/>
            </p:nvSpPr>
            <p:spPr bwMode="auto">
              <a:xfrm>
                <a:off x="4498318" y="4093280"/>
                <a:ext cx="831" cy="831"/>
              </a:xfrm>
              <a:prstGeom prst="rect">
                <a:avLst/>
              </a:prstGeom>
              <a:solidFill>
                <a:srgbClr val="03434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38" name="Freeform 37"/>
              <p:cNvSpPr>
                <a:spLocks noEditPoints="1"/>
              </p:cNvSpPr>
              <p:nvPr/>
            </p:nvSpPr>
            <p:spPr bwMode="auto">
              <a:xfrm>
                <a:off x="3388283" y="2378754"/>
                <a:ext cx="2363086" cy="2331490"/>
              </a:xfrm>
              <a:custGeom>
                <a:avLst/>
                <a:gdLst>
                  <a:gd name="T0" fmla="*/ 1128 w 1202"/>
                  <a:gd name="T1" fmla="*/ 488 h 1186"/>
                  <a:gd name="T2" fmla="*/ 1072 w 1202"/>
                  <a:gd name="T3" fmla="*/ 424 h 1186"/>
                  <a:gd name="T4" fmla="*/ 1063 w 1202"/>
                  <a:gd name="T5" fmla="*/ 469 h 1186"/>
                  <a:gd name="T6" fmla="*/ 1026 w 1202"/>
                  <a:gd name="T7" fmla="*/ 415 h 1186"/>
                  <a:gd name="T8" fmla="*/ 907 w 1202"/>
                  <a:gd name="T9" fmla="*/ 430 h 1186"/>
                  <a:gd name="T10" fmla="*/ 969 w 1202"/>
                  <a:gd name="T11" fmla="*/ 377 h 1186"/>
                  <a:gd name="T12" fmla="*/ 1083 w 1202"/>
                  <a:gd name="T13" fmla="*/ 342 h 1186"/>
                  <a:gd name="T14" fmla="*/ 1058 w 1202"/>
                  <a:gd name="T15" fmla="*/ 268 h 1186"/>
                  <a:gd name="T16" fmla="*/ 434 w 1202"/>
                  <a:gd name="T17" fmla="*/ 66 h 1186"/>
                  <a:gd name="T18" fmla="*/ 469 w 1202"/>
                  <a:gd name="T19" fmla="*/ 84 h 1186"/>
                  <a:gd name="T20" fmla="*/ 528 w 1202"/>
                  <a:gd name="T21" fmla="*/ 76 h 1186"/>
                  <a:gd name="T22" fmla="*/ 526 w 1202"/>
                  <a:gd name="T23" fmla="*/ 110 h 1186"/>
                  <a:gd name="T24" fmla="*/ 591 w 1202"/>
                  <a:gd name="T25" fmla="*/ 82 h 1186"/>
                  <a:gd name="T26" fmla="*/ 639 w 1202"/>
                  <a:gd name="T27" fmla="*/ 103 h 1186"/>
                  <a:gd name="T28" fmla="*/ 758 w 1202"/>
                  <a:gd name="T29" fmla="*/ 164 h 1186"/>
                  <a:gd name="T30" fmla="*/ 707 w 1202"/>
                  <a:gd name="T31" fmla="*/ 151 h 1186"/>
                  <a:gd name="T32" fmla="*/ 639 w 1202"/>
                  <a:gd name="T33" fmla="*/ 141 h 1186"/>
                  <a:gd name="T34" fmla="*/ 607 w 1202"/>
                  <a:gd name="T35" fmla="*/ 161 h 1186"/>
                  <a:gd name="T36" fmla="*/ 525 w 1202"/>
                  <a:gd name="T37" fmla="*/ 195 h 1186"/>
                  <a:gd name="T38" fmla="*/ 616 w 1202"/>
                  <a:gd name="T39" fmla="*/ 176 h 1186"/>
                  <a:gd name="T40" fmla="*/ 702 w 1202"/>
                  <a:gd name="T41" fmla="*/ 238 h 1186"/>
                  <a:gd name="T42" fmla="*/ 714 w 1202"/>
                  <a:gd name="T43" fmla="*/ 302 h 1186"/>
                  <a:gd name="T44" fmla="*/ 676 w 1202"/>
                  <a:gd name="T45" fmla="*/ 286 h 1186"/>
                  <a:gd name="T46" fmla="*/ 657 w 1202"/>
                  <a:gd name="T47" fmla="*/ 275 h 1186"/>
                  <a:gd name="T48" fmla="*/ 629 w 1202"/>
                  <a:gd name="T49" fmla="*/ 257 h 1186"/>
                  <a:gd name="T50" fmla="*/ 626 w 1202"/>
                  <a:gd name="T51" fmla="*/ 289 h 1186"/>
                  <a:gd name="T52" fmla="*/ 503 w 1202"/>
                  <a:gd name="T53" fmla="*/ 339 h 1186"/>
                  <a:gd name="T54" fmla="*/ 414 w 1202"/>
                  <a:gd name="T55" fmla="*/ 380 h 1186"/>
                  <a:gd name="T56" fmla="*/ 308 w 1202"/>
                  <a:gd name="T57" fmla="*/ 451 h 1186"/>
                  <a:gd name="T58" fmla="*/ 405 w 1202"/>
                  <a:gd name="T59" fmla="*/ 551 h 1186"/>
                  <a:gd name="T60" fmla="*/ 535 w 1202"/>
                  <a:gd name="T61" fmla="*/ 569 h 1186"/>
                  <a:gd name="T62" fmla="*/ 622 w 1202"/>
                  <a:gd name="T63" fmla="*/ 692 h 1186"/>
                  <a:gd name="T64" fmla="*/ 638 w 1202"/>
                  <a:gd name="T65" fmla="*/ 852 h 1186"/>
                  <a:gd name="T66" fmla="*/ 555 w 1202"/>
                  <a:gd name="T67" fmla="*/ 917 h 1186"/>
                  <a:gd name="T68" fmla="*/ 456 w 1202"/>
                  <a:gd name="T69" fmla="*/ 986 h 1186"/>
                  <a:gd name="T70" fmla="*/ 446 w 1202"/>
                  <a:gd name="T71" fmla="*/ 1047 h 1186"/>
                  <a:gd name="T72" fmla="*/ 382 w 1202"/>
                  <a:gd name="T73" fmla="*/ 996 h 1186"/>
                  <a:gd name="T74" fmla="*/ 382 w 1202"/>
                  <a:gd name="T75" fmla="*/ 747 h 1186"/>
                  <a:gd name="T76" fmla="*/ 388 w 1202"/>
                  <a:gd name="T77" fmla="*/ 594 h 1186"/>
                  <a:gd name="T78" fmla="*/ 294 w 1202"/>
                  <a:gd name="T79" fmla="*/ 468 h 1186"/>
                  <a:gd name="T80" fmla="*/ 205 w 1202"/>
                  <a:gd name="T81" fmla="*/ 346 h 1186"/>
                  <a:gd name="T82" fmla="*/ 183 w 1202"/>
                  <a:gd name="T83" fmla="*/ 385 h 1186"/>
                  <a:gd name="T84" fmla="*/ 501 w 1202"/>
                  <a:gd name="T85" fmla="*/ 1146 h 1186"/>
                  <a:gd name="T86" fmla="*/ 968 w 1202"/>
                  <a:gd name="T87" fmla="*/ 920 h 1186"/>
                  <a:gd name="T88" fmla="*/ 946 w 1202"/>
                  <a:gd name="T89" fmla="*/ 710 h 1186"/>
                  <a:gd name="T90" fmla="*/ 830 w 1202"/>
                  <a:gd name="T91" fmla="*/ 685 h 1186"/>
                  <a:gd name="T92" fmla="*/ 806 w 1202"/>
                  <a:gd name="T93" fmla="*/ 523 h 1186"/>
                  <a:gd name="T94" fmla="*/ 978 w 1202"/>
                  <a:gd name="T95" fmla="*/ 455 h 1186"/>
                  <a:gd name="T96" fmla="*/ 1102 w 1202"/>
                  <a:gd name="T97" fmla="*/ 515 h 1186"/>
                  <a:gd name="T98" fmla="*/ 970 w 1202"/>
                  <a:gd name="T99" fmla="*/ 286 h 1186"/>
                  <a:gd name="T100" fmla="*/ 1018 w 1202"/>
                  <a:gd name="T101" fmla="*/ 337 h 1186"/>
                  <a:gd name="T102" fmla="*/ 986 w 1202"/>
                  <a:gd name="T103" fmla="*/ 313 h 1186"/>
                  <a:gd name="T104" fmla="*/ 963 w 1202"/>
                  <a:gd name="T105" fmla="*/ 298 h 1186"/>
                  <a:gd name="T106" fmla="*/ 627 w 1202"/>
                  <a:gd name="T107" fmla="*/ 301 h 1186"/>
                  <a:gd name="T108" fmla="*/ 649 w 1202"/>
                  <a:gd name="T109" fmla="*/ 306 h 1186"/>
                  <a:gd name="T110" fmla="*/ 627 w 1202"/>
                  <a:gd name="T111" fmla="*/ 301 h 1186"/>
                  <a:gd name="T112" fmla="*/ 601 w 1202"/>
                  <a:gd name="T113" fmla="*/ 310 h 1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202" h="1186">
                    <a:moveTo>
                      <a:pt x="1197" y="506"/>
                    </a:moveTo>
                    <a:cubicBezTo>
                      <a:pt x="1168" y="499"/>
                      <a:pt x="1168" y="499"/>
                      <a:pt x="1168" y="499"/>
                    </a:cubicBezTo>
                    <a:cubicBezTo>
                      <a:pt x="1157" y="480"/>
                      <a:pt x="1157" y="480"/>
                      <a:pt x="1157" y="480"/>
                    </a:cubicBezTo>
                    <a:cubicBezTo>
                      <a:pt x="1160" y="454"/>
                      <a:pt x="1160" y="454"/>
                      <a:pt x="1160" y="454"/>
                    </a:cubicBezTo>
                    <a:cubicBezTo>
                      <a:pt x="1144" y="458"/>
                      <a:pt x="1144" y="458"/>
                      <a:pt x="1144" y="458"/>
                    </a:cubicBezTo>
                    <a:cubicBezTo>
                      <a:pt x="1128" y="488"/>
                      <a:pt x="1128" y="488"/>
                      <a:pt x="1128" y="488"/>
                    </a:cubicBezTo>
                    <a:cubicBezTo>
                      <a:pt x="1112" y="460"/>
                      <a:pt x="1112" y="460"/>
                      <a:pt x="1112" y="460"/>
                    </a:cubicBezTo>
                    <a:cubicBezTo>
                      <a:pt x="1116" y="438"/>
                      <a:pt x="1116" y="438"/>
                      <a:pt x="1116" y="438"/>
                    </a:cubicBezTo>
                    <a:cubicBezTo>
                      <a:pt x="1099" y="415"/>
                      <a:pt x="1099" y="415"/>
                      <a:pt x="1099" y="415"/>
                    </a:cubicBezTo>
                    <a:cubicBezTo>
                      <a:pt x="1093" y="406"/>
                      <a:pt x="1093" y="406"/>
                      <a:pt x="1093" y="406"/>
                    </a:cubicBezTo>
                    <a:cubicBezTo>
                      <a:pt x="1069" y="400"/>
                      <a:pt x="1069" y="400"/>
                      <a:pt x="1069" y="400"/>
                    </a:cubicBezTo>
                    <a:cubicBezTo>
                      <a:pt x="1072" y="424"/>
                      <a:pt x="1072" y="424"/>
                      <a:pt x="1072" y="424"/>
                    </a:cubicBezTo>
                    <a:cubicBezTo>
                      <a:pt x="1097" y="446"/>
                      <a:pt x="1097" y="446"/>
                      <a:pt x="1097" y="446"/>
                    </a:cubicBezTo>
                    <a:cubicBezTo>
                      <a:pt x="1101" y="453"/>
                      <a:pt x="1101" y="453"/>
                      <a:pt x="1101" y="453"/>
                    </a:cubicBezTo>
                    <a:cubicBezTo>
                      <a:pt x="1094" y="455"/>
                      <a:pt x="1094" y="455"/>
                      <a:pt x="1094" y="455"/>
                    </a:cubicBezTo>
                    <a:cubicBezTo>
                      <a:pt x="1090" y="472"/>
                      <a:pt x="1090" y="472"/>
                      <a:pt x="1090" y="472"/>
                    </a:cubicBezTo>
                    <a:cubicBezTo>
                      <a:pt x="1075" y="474"/>
                      <a:pt x="1075" y="474"/>
                      <a:pt x="1075" y="474"/>
                    </a:cubicBezTo>
                    <a:cubicBezTo>
                      <a:pt x="1063" y="469"/>
                      <a:pt x="1063" y="469"/>
                      <a:pt x="1063" y="469"/>
                    </a:cubicBezTo>
                    <a:cubicBezTo>
                      <a:pt x="1058" y="457"/>
                      <a:pt x="1058" y="457"/>
                      <a:pt x="1058" y="457"/>
                    </a:cubicBezTo>
                    <a:cubicBezTo>
                      <a:pt x="1078" y="462"/>
                      <a:pt x="1078" y="462"/>
                      <a:pt x="1078" y="462"/>
                    </a:cubicBezTo>
                    <a:cubicBezTo>
                      <a:pt x="1085" y="456"/>
                      <a:pt x="1085" y="456"/>
                      <a:pt x="1085" y="456"/>
                    </a:cubicBezTo>
                    <a:cubicBezTo>
                      <a:pt x="1048" y="417"/>
                      <a:pt x="1048" y="417"/>
                      <a:pt x="1048" y="417"/>
                    </a:cubicBezTo>
                    <a:cubicBezTo>
                      <a:pt x="1047" y="403"/>
                      <a:pt x="1047" y="403"/>
                      <a:pt x="1047" y="403"/>
                    </a:cubicBezTo>
                    <a:cubicBezTo>
                      <a:pt x="1026" y="415"/>
                      <a:pt x="1026" y="415"/>
                      <a:pt x="1026" y="415"/>
                    </a:cubicBezTo>
                    <a:cubicBezTo>
                      <a:pt x="1009" y="407"/>
                      <a:pt x="1009" y="407"/>
                      <a:pt x="1009" y="407"/>
                    </a:cubicBezTo>
                    <a:cubicBezTo>
                      <a:pt x="973" y="437"/>
                      <a:pt x="973" y="437"/>
                      <a:pt x="973" y="437"/>
                    </a:cubicBezTo>
                    <a:cubicBezTo>
                      <a:pt x="965" y="449"/>
                      <a:pt x="965" y="449"/>
                      <a:pt x="965" y="449"/>
                    </a:cubicBezTo>
                    <a:cubicBezTo>
                      <a:pt x="947" y="447"/>
                      <a:pt x="947" y="447"/>
                      <a:pt x="947" y="447"/>
                    </a:cubicBezTo>
                    <a:cubicBezTo>
                      <a:pt x="921" y="441"/>
                      <a:pt x="921" y="441"/>
                      <a:pt x="921" y="441"/>
                    </a:cubicBezTo>
                    <a:cubicBezTo>
                      <a:pt x="907" y="430"/>
                      <a:pt x="907" y="430"/>
                      <a:pt x="907" y="430"/>
                    </a:cubicBezTo>
                    <a:cubicBezTo>
                      <a:pt x="910" y="399"/>
                      <a:pt x="910" y="399"/>
                      <a:pt x="910" y="399"/>
                    </a:cubicBezTo>
                    <a:cubicBezTo>
                      <a:pt x="919" y="385"/>
                      <a:pt x="919" y="385"/>
                      <a:pt x="919" y="385"/>
                    </a:cubicBezTo>
                    <a:cubicBezTo>
                      <a:pt x="946" y="385"/>
                      <a:pt x="946" y="385"/>
                      <a:pt x="946" y="385"/>
                    </a:cubicBezTo>
                    <a:cubicBezTo>
                      <a:pt x="974" y="398"/>
                      <a:pt x="974" y="398"/>
                      <a:pt x="974" y="398"/>
                    </a:cubicBezTo>
                    <a:cubicBezTo>
                      <a:pt x="981" y="383"/>
                      <a:pt x="981" y="383"/>
                      <a:pt x="981" y="383"/>
                    </a:cubicBezTo>
                    <a:cubicBezTo>
                      <a:pt x="969" y="377"/>
                      <a:pt x="969" y="377"/>
                      <a:pt x="969" y="377"/>
                    </a:cubicBezTo>
                    <a:cubicBezTo>
                      <a:pt x="979" y="353"/>
                      <a:pt x="979" y="353"/>
                      <a:pt x="979" y="353"/>
                    </a:cubicBezTo>
                    <a:cubicBezTo>
                      <a:pt x="1009" y="355"/>
                      <a:pt x="1009" y="355"/>
                      <a:pt x="1009" y="355"/>
                    </a:cubicBezTo>
                    <a:cubicBezTo>
                      <a:pt x="1036" y="332"/>
                      <a:pt x="1036" y="332"/>
                      <a:pt x="1036" y="332"/>
                    </a:cubicBezTo>
                    <a:cubicBezTo>
                      <a:pt x="1058" y="333"/>
                      <a:pt x="1058" y="333"/>
                      <a:pt x="1058" y="333"/>
                    </a:cubicBezTo>
                    <a:cubicBezTo>
                      <a:pt x="1076" y="340"/>
                      <a:pt x="1076" y="340"/>
                      <a:pt x="1076" y="340"/>
                    </a:cubicBezTo>
                    <a:cubicBezTo>
                      <a:pt x="1083" y="342"/>
                      <a:pt x="1083" y="342"/>
                      <a:pt x="1083" y="342"/>
                    </a:cubicBezTo>
                    <a:cubicBezTo>
                      <a:pt x="1085" y="314"/>
                      <a:pt x="1085" y="314"/>
                      <a:pt x="1085" y="314"/>
                    </a:cubicBezTo>
                    <a:cubicBezTo>
                      <a:pt x="1060" y="318"/>
                      <a:pt x="1060" y="318"/>
                      <a:pt x="1060" y="318"/>
                    </a:cubicBezTo>
                    <a:cubicBezTo>
                      <a:pt x="1057" y="296"/>
                      <a:pt x="1057" y="296"/>
                      <a:pt x="1057" y="296"/>
                    </a:cubicBezTo>
                    <a:cubicBezTo>
                      <a:pt x="1044" y="291"/>
                      <a:pt x="1044" y="291"/>
                      <a:pt x="1044" y="291"/>
                    </a:cubicBezTo>
                    <a:cubicBezTo>
                      <a:pt x="1045" y="277"/>
                      <a:pt x="1045" y="277"/>
                      <a:pt x="1045" y="277"/>
                    </a:cubicBezTo>
                    <a:cubicBezTo>
                      <a:pt x="1058" y="268"/>
                      <a:pt x="1058" y="268"/>
                      <a:pt x="1058" y="268"/>
                    </a:cubicBezTo>
                    <a:cubicBezTo>
                      <a:pt x="1086" y="263"/>
                      <a:pt x="1086" y="263"/>
                      <a:pt x="1086" y="263"/>
                    </a:cubicBezTo>
                    <a:cubicBezTo>
                      <a:pt x="1096" y="253"/>
                      <a:pt x="1096" y="253"/>
                      <a:pt x="1096" y="253"/>
                    </a:cubicBezTo>
                    <a:cubicBezTo>
                      <a:pt x="1017" y="144"/>
                      <a:pt x="901" y="61"/>
                      <a:pt x="760" y="28"/>
                    </a:cubicBezTo>
                    <a:cubicBezTo>
                      <a:pt x="760" y="28"/>
                      <a:pt x="759" y="28"/>
                      <a:pt x="759" y="28"/>
                    </a:cubicBezTo>
                    <a:cubicBezTo>
                      <a:pt x="636" y="0"/>
                      <a:pt x="514" y="13"/>
                      <a:pt x="406" y="59"/>
                    </a:cubicBezTo>
                    <a:cubicBezTo>
                      <a:pt x="434" y="66"/>
                      <a:pt x="434" y="66"/>
                      <a:pt x="434" y="66"/>
                    </a:cubicBezTo>
                    <a:cubicBezTo>
                      <a:pt x="445" y="75"/>
                      <a:pt x="445" y="75"/>
                      <a:pt x="445" y="75"/>
                    </a:cubicBezTo>
                    <a:cubicBezTo>
                      <a:pt x="468" y="86"/>
                      <a:pt x="468" y="86"/>
                      <a:pt x="468" y="86"/>
                    </a:cubicBezTo>
                    <a:cubicBezTo>
                      <a:pt x="467" y="96"/>
                      <a:pt x="467" y="96"/>
                      <a:pt x="467" y="96"/>
                    </a:cubicBezTo>
                    <a:cubicBezTo>
                      <a:pt x="505" y="106"/>
                      <a:pt x="505" y="106"/>
                      <a:pt x="505" y="106"/>
                    </a:cubicBezTo>
                    <a:cubicBezTo>
                      <a:pt x="502" y="93"/>
                      <a:pt x="502" y="93"/>
                      <a:pt x="502" y="93"/>
                    </a:cubicBezTo>
                    <a:cubicBezTo>
                      <a:pt x="469" y="84"/>
                      <a:pt x="469" y="84"/>
                      <a:pt x="469" y="84"/>
                    </a:cubicBezTo>
                    <a:cubicBezTo>
                      <a:pt x="479" y="78"/>
                      <a:pt x="479" y="78"/>
                      <a:pt x="479" y="78"/>
                    </a:cubicBezTo>
                    <a:cubicBezTo>
                      <a:pt x="478" y="69"/>
                      <a:pt x="478" y="69"/>
                      <a:pt x="478" y="69"/>
                    </a:cubicBezTo>
                    <a:cubicBezTo>
                      <a:pt x="448" y="62"/>
                      <a:pt x="448" y="62"/>
                      <a:pt x="448" y="62"/>
                    </a:cubicBezTo>
                    <a:cubicBezTo>
                      <a:pt x="486" y="45"/>
                      <a:pt x="486" y="45"/>
                      <a:pt x="486" y="45"/>
                    </a:cubicBezTo>
                    <a:cubicBezTo>
                      <a:pt x="518" y="52"/>
                      <a:pt x="518" y="52"/>
                      <a:pt x="518" y="52"/>
                    </a:cubicBezTo>
                    <a:cubicBezTo>
                      <a:pt x="528" y="76"/>
                      <a:pt x="528" y="76"/>
                      <a:pt x="528" y="76"/>
                    </a:cubicBezTo>
                    <a:cubicBezTo>
                      <a:pt x="553" y="83"/>
                      <a:pt x="553" y="83"/>
                      <a:pt x="553" y="83"/>
                    </a:cubicBezTo>
                    <a:cubicBezTo>
                      <a:pt x="571" y="72"/>
                      <a:pt x="571" y="72"/>
                      <a:pt x="571" y="72"/>
                    </a:cubicBezTo>
                    <a:cubicBezTo>
                      <a:pt x="581" y="80"/>
                      <a:pt x="581" y="80"/>
                      <a:pt x="581" y="80"/>
                    </a:cubicBezTo>
                    <a:cubicBezTo>
                      <a:pt x="555" y="96"/>
                      <a:pt x="555" y="96"/>
                      <a:pt x="555" y="96"/>
                    </a:cubicBezTo>
                    <a:cubicBezTo>
                      <a:pt x="555" y="96"/>
                      <a:pt x="527" y="89"/>
                      <a:pt x="528" y="90"/>
                    </a:cubicBezTo>
                    <a:cubicBezTo>
                      <a:pt x="530" y="90"/>
                      <a:pt x="526" y="110"/>
                      <a:pt x="526" y="110"/>
                    </a:cubicBezTo>
                    <a:cubicBezTo>
                      <a:pt x="561" y="117"/>
                      <a:pt x="561" y="117"/>
                      <a:pt x="561" y="117"/>
                    </a:cubicBezTo>
                    <a:cubicBezTo>
                      <a:pt x="567" y="108"/>
                      <a:pt x="567" y="108"/>
                      <a:pt x="567" y="108"/>
                    </a:cubicBezTo>
                    <a:cubicBezTo>
                      <a:pt x="591" y="112"/>
                      <a:pt x="591" y="112"/>
                      <a:pt x="591" y="112"/>
                    </a:cubicBezTo>
                    <a:cubicBezTo>
                      <a:pt x="597" y="99"/>
                      <a:pt x="597" y="99"/>
                      <a:pt x="597" y="99"/>
                    </a:cubicBezTo>
                    <a:cubicBezTo>
                      <a:pt x="583" y="94"/>
                      <a:pt x="583" y="94"/>
                      <a:pt x="583" y="94"/>
                    </a:cubicBezTo>
                    <a:cubicBezTo>
                      <a:pt x="591" y="82"/>
                      <a:pt x="591" y="82"/>
                      <a:pt x="591" y="82"/>
                    </a:cubicBezTo>
                    <a:cubicBezTo>
                      <a:pt x="602" y="81"/>
                      <a:pt x="602" y="81"/>
                      <a:pt x="602" y="81"/>
                    </a:cubicBezTo>
                    <a:cubicBezTo>
                      <a:pt x="639" y="92"/>
                      <a:pt x="639" y="92"/>
                      <a:pt x="639" y="92"/>
                    </a:cubicBezTo>
                    <a:cubicBezTo>
                      <a:pt x="614" y="106"/>
                      <a:pt x="614" y="106"/>
                      <a:pt x="614" y="106"/>
                    </a:cubicBezTo>
                    <a:cubicBezTo>
                      <a:pt x="614" y="121"/>
                      <a:pt x="614" y="121"/>
                      <a:pt x="614" y="121"/>
                    </a:cubicBezTo>
                    <a:cubicBezTo>
                      <a:pt x="635" y="129"/>
                      <a:pt x="635" y="129"/>
                      <a:pt x="635" y="129"/>
                    </a:cubicBezTo>
                    <a:cubicBezTo>
                      <a:pt x="639" y="103"/>
                      <a:pt x="639" y="103"/>
                      <a:pt x="639" y="103"/>
                    </a:cubicBezTo>
                    <a:cubicBezTo>
                      <a:pt x="662" y="97"/>
                      <a:pt x="662" y="97"/>
                      <a:pt x="662" y="97"/>
                    </a:cubicBezTo>
                    <a:cubicBezTo>
                      <a:pt x="700" y="101"/>
                      <a:pt x="700" y="101"/>
                      <a:pt x="700" y="101"/>
                    </a:cubicBezTo>
                    <a:cubicBezTo>
                      <a:pt x="737" y="129"/>
                      <a:pt x="737" y="129"/>
                      <a:pt x="737" y="129"/>
                    </a:cubicBezTo>
                    <a:cubicBezTo>
                      <a:pt x="747" y="136"/>
                      <a:pt x="747" y="136"/>
                      <a:pt x="747" y="136"/>
                    </a:cubicBezTo>
                    <a:cubicBezTo>
                      <a:pt x="742" y="156"/>
                      <a:pt x="742" y="156"/>
                      <a:pt x="742" y="156"/>
                    </a:cubicBezTo>
                    <a:cubicBezTo>
                      <a:pt x="758" y="164"/>
                      <a:pt x="758" y="164"/>
                      <a:pt x="758" y="164"/>
                    </a:cubicBezTo>
                    <a:cubicBezTo>
                      <a:pt x="746" y="178"/>
                      <a:pt x="746" y="178"/>
                      <a:pt x="746" y="178"/>
                    </a:cubicBezTo>
                    <a:cubicBezTo>
                      <a:pt x="727" y="174"/>
                      <a:pt x="727" y="174"/>
                      <a:pt x="727" y="174"/>
                    </a:cubicBezTo>
                    <a:cubicBezTo>
                      <a:pt x="722" y="173"/>
                      <a:pt x="722" y="173"/>
                      <a:pt x="722" y="173"/>
                    </a:cubicBezTo>
                    <a:cubicBezTo>
                      <a:pt x="711" y="189"/>
                      <a:pt x="711" y="189"/>
                      <a:pt x="711" y="189"/>
                    </a:cubicBezTo>
                    <a:cubicBezTo>
                      <a:pt x="660" y="164"/>
                      <a:pt x="660" y="164"/>
                      <a:pt x="660" y="164"/>
                    </a:cubicBezTo>
                    <a:cubicBezTo>
                      <a:pt x="707" y="151"/>
                      <a:pt x="707" y="151"/>
                      <a:pt x="707" y="151"/>
                    </a:cubicBezTo>
                    <a:cubicBezTo>
                      <a:pt x="694" y="134"/>
                      <a:pt x="694" y="134"/>
                      <a:pt x="694" y="134"/>
                    </a:cubicBezTo>
                    <a:cubicBezTo>
                      <a:pt x="657" y="130"/>
                      <a:pt x="657" y="130"/>
                      <a:pt x="657" y="130"/>
                    </a:cubicBezTo>
                    <a:cubicBezTo>
                      <a:pt x="653" y="132"/>
                      <a:pt x="653" y="132"/>
                      <a:pt x="653" y="132"/>
                    </a:cubicBezTo>
                    <a:cubicBezTo>
                      <a:pt x="653" y="132"/>
                      <a:pt x="653" y="132"/>
                      <a:pt x="653" y="132"/>
                    </a:cubicBezTo>
                    <a:cubicBezTo>
                      <a:pt x="652" y="133"/>
                      <a:pt x="652" y="133"/>
                      <a:pt x="652" y="133"/>
                    </a:cubicBezTo>
                    <a:cubicBezTo>
                      <a:pt x="639" y="141"/>
                      <a:pt x="639" y="141"/>
                      <a:pt x="639" y="141"/>
                    </a:cubicBezTo>
                    <a:cubicBezTo>
                      <a:pt x="621" y="139"/>
                      <a:pt x="621" y="139"/>
                      <a:pt x="621" y="139"/>
                    </a:cubicBezTo>
                    <a:cubicBezTo>
                      <a:pt x="620" y="148"/>
                      <a:pt x="620" y="148"/>
                      <a:pt x="620" y="148"/>
                    </a:cubicBezTo>
                    <a:cubicBezTo>
                      <a:pt x="626" y="152"/>
                      <a:pt x="626" y="152"/>
                      <a:pt x="626" y="152"/>
                    </a:cubicBezTo>
                    <a:cubicBezTo>
                      <a:pt x="625" y="155"/>
                      <a:pt x="625" y="155"/>
                      <a:pt x="625" y="155"/>
                    </a:cubicBezTo>
                    <a:cubicBezTo>
                      <a:pt x="610" y="153"/>
                      <a:pt x="610" y="153"/>
                      <a:pt x="610" y="153"/>
                    </a:cubicBezTo>
                    <a:cubicBezTo>
                      <a:pt x="607" y="161"/>
                      <a:pt x="607" y="161"/>
                      <a:pt x="607" y="161"/>
                    </a:cubicBezTo>
                    <a:cubicBezTo>
                      <a:pt x="594" y="159"/>
                      <a:pt x="594" y="159"/>
                      <a:pt x="594" y="159"/>
                    </a:cubicBezTo>
                    <a:cubicBezTo>
                      <a:pt x="595" y="142"/>
                      <a:pt x="595" y="142"/>
                      <a:pt x="595" y="142"/>
                    </a:cubicBezTo>
                    <a:cubicBezTo>
                      <a:pt x="569" y="144"/>
                      <a:pt x="569" y="144"/>
                      <a:pt x="569" y="144"/>
                    </a:cubicBezTo>
                    <a:cubicBezTo>
                      <a:pt x="512" y="161"/>
                      <a:pt x="512" y="161"/>
                      <a:pt x="512" y="161"/>
                    </a:cubicBezTo>
                    <a:cubicBezTo>
                      <a:pt x="513" y="183"/>
                      <a:pt x="513" y="183"/>
                      <a:pt x="513" y="183"/>
                    </a:cubicBezTo>
                    <a:cubicBezTo>
                      <a:pt x="525" y="195"/>
                      <a:pt x="525" y="195"/>
                      <a:pt x="525" y="195"/>
                    </a:cubicBezTo>
                    <a:cubicBezTo>
                      <a:pt x="552" y="206"/>
                      <a:pt x="552" y="206"/>
                      <a:pt x="552" y="206"/>
                    </a:cubicBezTo>
                    <a:cubicBezTo>
                      <a:pt x="545" y="237"/>
                      <a:pt x="545" y="237"/>
                      <a:pt x="545" y="237"/>
                    </a:cubicBezTo>
                    <a:cubicBezTo>
                      <a:pt x="558" y="238"/>
                      <a:pt x="558" y="238"/>
                      <a:pt x="558" y="238"/>
                    </a:cubicBezTo>
                    <a:cubicBezTo>
                      <a:pt x="576" y="216"/>
                      <a:pt x="576" y="216"/>
                      <a:pt x="576" y="216"/>
                    </a:cubicBezTo>
                    <a:cubicBezTo>
                      <a:pt x="607" y="214"/>
                      <a:pt x="607" y="214"/>
                      <a:pt x="607" y="214"/>
                    </a:cubicBezTo>
                    <a:cubicBezTo>
                      <a:pt x="616" y="176"/>
                      <a:pt x="616" y="176"/>
                      <a:pt x="616" y="176"/>
                    </a:cubicBezTo>
                    <a:cubicBezTo>
                      <a:pt x="635" y="167"/>
                      <a:pt x="635" y="167"/>
                      <a:pt x="635" y="167"/>
                    </a:cubicBezTo>
                    <a:cubicBezTo>
                      <a:pt x="673" y="186"/>
                      <a:pt x="673" y="186"/>
                      <a:pt x="673" y="186"/>
                    </a:cubicBezTo>
                    <a:cubicBezTo>
                      <a:pt x="664" y="210"/>
                      <a:pt x="664" y="210"/>
                      <a:pt x="664" y="210"/>
                    </a:cubicBezTo>
                    <a:cubicBezTo>
                      <a:pt x="675" y="213"/>
                      <a:pt x="675" y="213"/>
                      <a:pt x="675" y="213"/>
                    </a:cubicBezTo>
                    <a:cubicBezTo>
                      <a:pt x="708" y="205"/>
                      <a:pt x="708" y="205"/>
                      <a:pt x="708" y="205"/>
                    </a:cubicBezTo>
                    <a:cubicBezTo>
                      <a:pt x="702" y="238"/>
                      <a:pt x="702" y="238"/>
                      <a:pt x="702" y="238"/>
                    </a:cubicBezTo>
                    <a:cubicBezTo>
                      <a:pt x="710" y="247"/>
                      <a:pt x="710" y="247"/>
                      <a:pt x="710" y="247"/>
                    </a:cubicBezTo>
                    <a:cubicBezTo>
                      <a:pt x="720" y="256"/>
                      <a:pt x="720" y="256"/>
                      <a:pt x="720" y="256"/>
                    </a:cubicBezTo>
                    <a:cubicBezTo>
                      <a:pt x="714" y="276"/>
                      <a:pt x="714" y="276"/>
                      <a:pt x="714" y="276"/>
                    </a:cubicBezTo>
                    <a:cubicBezTo>
                      <a:pt x="703" y="277"/>
                      <a:pt x="703" y="277"/>
                      <a:pt x="703" y="277"/>
                    </a:cubicBezTo>
                    <a:cubicBezTo>
                      <a:pt x="700" y="290"/>
                      <a:pt x="700" y="290"/>
                      <a:pt x="700" y="290"/>
                    </a:cubicBezTo>
                    <a:cubicBezTo>
                      <a:pt x="714" y="302"/>
                      <a:pt x="714" y="302"/>
                      <a:pt x="714" y="302"/>
                    </a:cubicBezTo>
                    <a:cubicBezTo>
                      <a:pt x="711" y="315"/>
                      <a:pt x="711" y="315"/>
                      <a:pt x="711" y="315"/>
                    </a:cubicBezTo>
                    <a:cubicBezTo>
                      <a:pt x="703" y="314"/>
                      <a:pt x="703" y="314"/>
                      <a:pt x="703" y="314"/>
                    </a:cubicBezTo>
                    <a:cubicBezTo>
                      <a:pt x="703" y="313"/>
                      <a:pt x="703" y="313"/>
                      <a:pt x="703" y="313"/>
                    </a:cubicBezTo>
                    <a:cubicBezTo>
                      <a:pt x="695" y="309"/>
                      <a:pt x="695" y="309"/>
                      <a:pt x="695" y="309"/>
                    </a:cubicBezTo>
                    <a:cubicBezTo>
                      <a:pt x="675" y="297"/>
                      <a:pt x="675" y="297"/>
                      <a:pt x="675" y="297"/>
                    </a:cubicBezTo>
                    <a:cubicBezTo>
                      <a:pt x="676" y="286"/>
                      <a:pt x="676" y="286"/>
                      <a:pt x="676" y="286"/>
                    </a:cubicBezTo>
                    <a:cubicBezTo>
                      <a:pt x="676" y="286"/>
                      <a:pt x="676" y="286"/>
                      <a:pt x="676" y="286"/>
                    </a:cubicBezTo>
                    <a:cubicBezTo>
                      <a:pt x="686" y="282"/>
                      <a:pt x="686" y="282"/>
                      <a:pt x="686" y="282"/>
                    </a:cubicBezTo>
                    <a:cubicBezTo>
                      <a:pt x="688" y="273"/>
                      <a:pt x="688" y="273"/>
                      <a:pt x="688" y="273"/>
                    </a:cubicBezTo>
                    <a:cubicBezTo>
                      <a:pt x="679" y="268"/>
                      <a:pt x="679" y="268"/>
                      <a:pt x="679" y="268"/>
                    </a:cubicBezTo>
                    <a:cubicBezTo>
                      <a:pt x="675" y="276"/>
                      <a:pt x="675" y="276"/>
                      <a:pt x="675" y="276"/>
                    </a:cubicBezTo>
                    <a:cubicBezTo>
                      <a:pt x="657" y="275"/>
                      <a:pt x="657" y="275"/>
                      <a:pt x="657" y="275"/>
                    </a:cubicBezTo>
                    <a:cubicBezTo>
                      <a:pt x="655" y="274"/>
                      <a:pt x="655" y="274"/>
                      <a:pt x="655" y="274"/>
                    </a:cubicBezTo>
                    <a:cubicBezTo>
                      <a:pt x="655" y="275"/>
                      <a:pt x="655" y="275"/>
                      <a:pt x="655" y="275"/>
                    </a:cubicBezTo>
                    <a:cubicBezTo>
                      <a:pt x="649" y="274"/>
                      <a:pt x="649" y="274"/>
                      <a:pt x="649" y="274"/>
                    </a:cubicBezTo>
                    <a:cubicBezTo>
                      <a:pt x="646" y="264"/>
                      <a:pt x="646" y="264"/>
                      <a:pt x="646" y="264"/>
                    </a:cubicBezTo>
                    <a:cubicBezTo>
                      <a:pt x="641" y="260"/>
                      <a:pt x="641" y="260"/>
                      <a:pt x="641" y="260"/>
                    </a:cubicBezTo>
                    <a:cubicBezTo>
                      <a:pt x="629" y="257"/>
                      <a:pt x="629" y="257"/>
                      <a:pt x="629" y="257"/>
                    </a:cubicBezTo>
                    <a:cubicBezTo>
                      <a:pt x="623" y="260"/>
                      <a:pt x="623" y="260"/>
                      <a:pt x="623" y="260"/>
                    </a:cubicBezTo>
                    <a:cubicBezTo>
                      <a:pt x="620" y="270"/>
                      <a:pt x="620" y="270"/>
                      <a:pt x="620" y="270"/>
                    </a:cubicBezTo>
                    <a:cubicBezTo>
                      <a:pt x="630" y="276"/>
                      <a:pt x="630" y="276"/>
                      <a:pt x="630" y="276"/>
                    </a:cubicBezTo>
                    <a:cubicBezTo>
                      <a:pt x="640" y="280"/>
                      <a:pt x="640" y="280"/>
                      <a:pt x="640" y="280"/>
                    </a:cubicBezTo>
                    <a:cubicBezTo>
                      <a:pt x="637" y="281"/>
                      <a:pt x="637" y="281"/>
                      <a:pt x="637" y="281"/>
                    </a:cubicBezTo>
                    <a:cubicBezTo>
                      <a:pt x="626" y="289"/>
                      <a:pt x="626" y="289"/>
                      <a:pt x="626" y="289"/>
                    </a:cubicBezTo>
                    <a:cubicBezTo>
                      <a:pt x="623" y="283"/>
                      <a:pt x="623" y="283"/>
                      <a:pt x="623" y="283"/>
                    </a:cubicBezTo>
                    <a:cubicBezTo>
                      <a:pt x="614" y="278"/>
                      <a:pt x="614" y="278"/>
                      <a:pt x="614" y="278"/>
                    </a:cubicBezTo>
                    <a:cubicBezTo>
                      <a:pt x="584" y="296"/>
                      <a:pt x="584" y="296"/>
                      <a:pt x="584" y="296"/>
                    </a:cubicBezTo>
                    <a:cubicBezTo>
                      <a:pt x="587" y="299"/>
                      <a:pt x="587" y="299"/>
                      <a:pt x="587" y="299"/>
                    </a:cubicBezTo>
                    <a:cubicBezTo>
                      <a:pt x="545" y="311"/>
                      <a:pt x="545" y="311"/>
                      <a:pt x="545" y="311"/>
                    </a:cubicBezTo>
                    <a:cubicBezTo>
                      <a:pt x="503" y="339"/>
                      <a:pt x="503" y="339"/>
                      <a:pt x="503" y="339"/>
                    </a:cubicBezTo>
                    <a:cubicBezTo>
                      <a:pt x="497" y="354"/>
                      <a:pt x="497" y="354"/>
                      <a:pt x="497" y="354"/>
                    </a:cubicBezTo>
                    <a:cubicBezTo>
                      <a:pt x="457" y="369"/>
                      <a:pt x="457" y="369"/>
                      <a:pt x="457" y="369"/>
                    </a:cubicBezTo>
                    <a:cubicBezTo>
                      <a:pt x="436" y="382"/>
                      <a:pt x="436" y="382"/>
                      <a:pt x="436" y="382"/>
                    </a:cubicBezTo>
                    <a:cubicBezTo>
                      <a:pt x="430" y="417"/>
                      <a:pt x="430" y="417"/>
                      <a:pt x="430" y="417"/>
                    </a:cubicBezTo>
                    <a:cubicBezTo>
                      <a:pt x="409" y="400"/>
                      <a:pt x="409" y="400"/>
                      <a:pt x="409" y="400"/>
                    </a:cubicBezTo>
                    <a:cubicBezTo>
                      <a:pt x="414" y="380"/>
                      <a:pt x="414" y="380"/>
                      <a:pt x="414" y="380"/>
                    </a:cubicBezTo>
                    <a:cubicBezTo>
                      <a:pt x="348" y="365"/>
                      <a:pt x="348" y="365"/>
                      <a:pt x="348" y="365"/>
                    </a:cubicBezTo>
                    <a:cubicBezTo>
                      <a:pt x="310" y="374"/>
                      <a:pt x="310" y="374"/>
                      <a:pt x="310" y="374"/>
                    </a:cubicBezTo>
                    <a:cubicBezTo>
                      <a:pt x="288" y="398"/>
                      <a:pt x="288" y="398"/>
                      <a:pt x="288" y="398"/>
                    </a:cubicBezTo>
                    <a:cubicBezTo>
                      <a:pt x="278" y="419"/>
                      <a:pt x="278" y="419"/>
                      <a:pt x="278" y="419"/>
                    </a:cubicBezTo>
                    <a:cubicBezTo>
                      <a:pt x="282" y="442"/>
                      <a:pt x="282" y="442"/>
                      <a:pt x="282" y="442"/>
                    </a:cubicBezTo>
                    <a:cubicBezTo>
                      <a:pt x="308" y="451"/>
                      <a:pt x="308" y="451"/>
                      <a:pt x="308" y="451"/>
                    </a:cubicBezTo>
                    <a:cubicBezTo>
                      <a:pt x="358" y="433"/>
                      <a:pt x="358" y="433"/>
                      <a:pt x="358" y="433"/>
                    </a:cubicBezTo>
                    <a:cubicBezTo>
                      <a:pt x="358" y="448"/>
                      <a:pt x="358" y="448"/>
                      <a:pt x="358" y="448"/>
                    </a:cubicBezTo>
                    <a:cubicBezTo>
                      <a:pt x="339" y="469"/>
                      <a:pt x="339" y="469"/>
                      <a:pt x="339" y="469"/>
                    </a:cubicBezTo>
                    <a:cubicBezTo>
                      <a:pt x="371" y="482"/>
                      <a:pt x="371" y="482"/>
                      <a:pt x="371" y="482"/>
                    </a:cubicBezTo>
                    <a:cubicBezTo>
                      <a:pt x="362" y="533"/>
                      <a:pt x="362" y="533"/>
                      <a:pt x="362" y="533"/>
                    </a:cubicBezTo>
                    <a:cubicBezTo>
                      <a:pt x="405" y="551"/>
                      <a:pt x="405" y="551"/>
                      <a:pt x="405" y="551"/>
                    </a:cubicBezTo>
                    <a:cubicBezTo>
                      <a:pt x="441" y="525"/>
                      <a:pt x="441" y="525"/>
                      <a:pt x="441" y="525"/>
                    </a:cubicBezTo>
                    <a:cubicBezTo>
                      <a:pt x="474" y="540"/>
                      <a:pt x="474" y="540"/>
                      <a:pt x="474" y="540"/>
                    </a:cubicBezTo>
                    <a:cubicBezTo>
                      <a:pt x="482" y="559"/>
                      <a:pt x="482" y="559"/>
                      <a:pt x="482" y="559"/>
                    </a:cubicBezTo>
                    <a:cubicBezTo>
                      <a:pt x="515" y="565"/>
                      <a:pt x="515" y="565"/>
                      <a:pt x="515" y="565"/>
                    </a:cubicBezTo>
                    <a:cubicBezTo>
                      <a:pt x="519" y="556"/>
                      <a:pt x="519" y="556"/>
                      <a:pt x="519" y="556"/>
                    </a:cubicBezTo>
                    <a:cubicBezTo>
                      <a:pt x="535" y="569"/>
                      <a:pt x="535" y="569"/>
                      <a:pt x="535" y="569"/>
                    </a:cubicBezTo>
                    <a:cubicBezTo>
                      <a:pt x="548" y="605"/>
                      <a:pt x="548" y="605"/>
                      <a:pt x="548" y="605"/>
                    </a:cubicBezTo>
                    <a:cubicBezTo>
                      <a:pt x="583" y="614"/>
                      <a:pt x="583" y="614"/>
                      <a:pt x="583" y="614"/>
                    </a:cubicBezTo>
                    <a:cubicBezTo>
                      <a:pt x="591" y="640"/>
                      <a:pt x="591" y="640"/>
                      <a:pt x="591" y="640"/>
                    </a:cubicBezTo>
                    <a:cubicBezTo>
                      <a:pt x="586" y="668"/>
                      <a:pt x="586" y="668"/>
                      <a:pt x="586" y="668"/>
                    </a:cubicBezTo>
                    <a:cubicBezTo>
                      <a:pt x="609" y="683"/>
                      <a:pt x="609" y="683"/>
                      <a:pt x="609" y="683"/>
                    </a:cubicBezTo>
                    <a:cubicBezTo>
                      <a:pt x="622" y="692"/>
                      <a:pt x="622" y="692"/>
                      <a:pt x="622" y="692"/>
                    </a:cubicBezTo>
                    <a:cubicBezTo>
                      <a:pt x="671" y="704"/>
                      <a:pt x="671" y="704"/>
                      <a:pt x="671" y="704"/>
                    </a:cubicBezTo>
                    <a:cubicBezTo>
                      <a:pt x="680" y="731"/>
                      <a:pt x="680" y="731"/>
                      <a:pt x="680" y="731"/>
                    </a:cubicBezTo>
                    <a:cubicBezTo>
                      <a:pt x="700" y="743"/>
                      <a:pt x="700" y="743"/>
                      <a:pt x="700" y="743"/>
                    </a:cubicBezTo>
                    <a:cubicBezTo>
                      <a:pt x="691" y="761"/>
                      <a:pt x="691" y="761"/>
                      <a:pt x="691" y="761"/>
                    </a:cubicBezTo>
                    <a:cubicBezTo>
                      <a:pt x="660" y="786"/>
                      <a:pt x="660" y="786"/>
                      <a:pt x="660" y="786"/>
                    </a:cubicBezTo>
                    <a:cubicBezTo>
                      <a:pt x="638" y="852"/>
                      <a:pt x="638" y="852"/>
                      <a:pt x="638" y="852"/>
                    </a:cubicBezTo>
                    <a:cubicBezTo>
                      <a:pt x="612" y="864"/>
                      <a:pt x="612" y="864"/>
                      <a:pt x="612" y="864"/>
                    </a:cubicBezTo>
                    <a:cubicBezTo>
                      <a:pt x="580" y="855"/>
                      <a:pt x="580" y="855"/>
                      <a:pt x="580" y="855"/>
                    </a:cubicBezTo>
                    <a:cubicBezTo>
                      <a:pt x="565" y="872"/>
                      <a:pt x="565" y="872"/>
                      <a:pt x="565" y="872"/>
                    </a:cubicBezTo>
                    <a:cubicBezTo>
                      <a:pt x="565" y="872"/>
                      <a:pt x="565" y="872"/>
                      <a:pt x="565" y="872"/>
                    </a:cubicBezTo>
                    <a:cubicBezTo>
                      <a:pt x="565" y="908"/>
                      <a:pt x="565" y="908"/>
                      <a:pt x="565" y="908"/>
                    </a:cubicBezTo>
                    <a:cubicBezTo>
                      <a:pt x="555" y="917"/>
                      <a:pt x="555" y="917"/>
                      <a:pt x="555" y="917"/>
                    </a:cubicBezTo>
                    <a:cubicBezTo>
                      <a:pt x="520" y="945"/>
                      <a:pt x="520" y="945"/>
                      <a:pt x="520" y="945"/>
                    </a:cubicBezTo>
                    <a:cubicBezTo>
                      <a:pt x="504" y="963"/>
                      <a:pt x="504" y="963"/>
                      <a:pt x="504" y="963"/>
                    </a:cubicBezTo>
                    <a:cubicBezTo>
                      <a:pt x="467" y="971"/>
                      <a:pt x="467" y="971"/>
                      <a:pt x="467" y="971"/>
                    </a:cubicBezTo>
                    <a:cubicBezTo>
                      <a:pt x="445" y="969"/>
                      <a:pt x="445" y="969"/>
                      <a:pt x="445" y="969"/>
                    </a:cubicBezTo>
                    <a:cubicBezTo>
                      <a:pt x="442" y="978"/>
                      <a:pt x="442" y="978"/>
                      <a:pt x="442" y="978"/>
                    </a:cubicBezTo>
                    <a:cubicBezTo>
                      <a:pt x="456" y="986"/>
                      <a:pt x="456" y="986"/>
                      <a:pt x="456" y="986"/>
                    </a:cubicBezTo>
                    <a:cubicBezTo>
                      <a:pt x="452" y="996"/>
                      <a:pt x="452" y="996"/>
                      <a:pt x="452" y="996"/>
                    </a:cubicBezTo>
                    <a:cubicBezTo>
                      <a:pt x="435" y="1006"/>
                      <a:pt x="435" y="1006"/>
                      <a:pt x="435" y="1006"/>
                    </a:cubicBezTo>
                    <a:cubicBezTo>
                      <a:pt x="441" y="1018"/>
                      <a:pt x="441" y="1018"/>
                      <a:pt x="441" y="1018"/>
                    </a:cubicBezTo>
                    <a:cubicBezTo>
                      <a:pt x="457" y="1022"/>
                      <a:pt x="457" y="1022"/>
                      <a:pt x="457" y="1022"/>
                    </a:cubicBezTo>
                    <a:cubicBezTo>
                      <a:pt x="453" y="1035"/>
                      <a:pt x="453" y="1035"/>
                      <a:pt x="453" y="1035"/>
                    </a:cubicBezTo>
                    <a:cubicBezTo>
                      <a:pt x="446" y="1047"/>
                      <a:pt x="446" y="1047"/>
                      <a:pt x="446" y="1047"/>
                    </a:cubicBezTo>
                    <a:cubicBezTo>
                      <a:pt x="442" y="1056"/>
                      <a:pt x="442" y="1056"/>
                      <a:pt x="442" y="1056"/>
                    </a:cubicBezTo>
                    <a:cubicBezTo>
                      <a:pt x="462" y="1083"/>
                      <a:pt x="462" y="1083"/>
                      <a:pt x="462" y="1083"/>
                    </a:cubicBezTo>
                    <a:cubicBezTo>
                      <a:pt x="456" y="1093"/>
                      <a:pt x="456" y="1093"/>
                      <a:pt x="456" y="1093"/>
                    </a:cubicBezTo>
                    <a:cubicBezTo>
                      <a:pt x="423" y="1084"/>
                      <a:pt x="423" y="1084"/>
                      <a:pt x="423" y="1084"/>
                    </a:cubicBezTo>
                    <a:cubicBezTo>
                      <a:pt x="397" y="1048"/>
                      <a:pt x="397" y="1048"/>
                      <a:pt x="397" y="1048"/>
                    </a:cubicBezTo>
                    <a:cubicBezTo>
                      <a:pt x="382" y="996"/>
                      <a:pt x="382" y="996"/>
                      <a:pt x="382" y="996"/>
                    </a:cubicBezTo>
                    <a:cubicBezTo>
                      <a:pt x="395" y="954"/>
                      <a:pt x="395" y="954"/>
                      <a:pt x="395" y="954"/>
                    </a:cubicBezTo>
                    <a:cubicBezTo>
                      <a:pt x="382" y="923"/>
                      <a:pt x="382" y="923"/>
                      <a:pt x="382" y="923"/>
                    </a:cubicBezTo>
                    <a:cubicBezTo>
                      <a:pt x="400" y="881"/>
                      <a:pt x="400" y="881"/>
                      <a:pt x="400" y="881"/>
                    </a:cubicBezTo>
                    <a:cubicBezTo>
                      <a:pt x="389" y="875"/>
                      <a:pt x="389" y="875"/>
                      <a:pt x="389" y="875"/>
                    </a:cubicBezTo>
                    <a:cubicBezTo>
                      <a:pt x="411" y="779"/>
                      <a:pt x="411" y="779"/>
                      <a:pt x="411" y="779"/>
                    </a:cubicBezTo>
                    <a:cubicBezTo>
                      <a:pt x="411" y="779"/>
                      <a:pt x="384" y="747"/>
                      <a:pt x="382" y="747"/>
                    </a:cubicBezTo>
                    <a:cubicBezTo>
                      <a:pt x="381" y="746"/>
                      <a:pt x="366" y="739"/>
                      <a:pt x="366" y="739"/>
                    </a:cubicBezTo>
                    <a:cubicBezTo>
                      <a:pt x="367" y="720"/>
                      <a:pt x="367" y="720"/>
                      <a:pt x="367" y="720"/>
                    </a:cubicBezTo>
                    <a:cubicBezTo>
                      <a:pt x="337" y="657"/>
                      <a:pt x="337" y="657"/>
                      <a:pt x="337" y="657"/>
                    </a:cubicBezTo>
                    <a:cubicBezTo>
                      <a:pt x="346" y="639"/>
                      <a:pt x="346" y="639"/>
                      <a:pt x="346" y="639"/>
                    </a:cubicBezTo>
                    <a:cubicBezTo>
                      <a:pt x="354" y="608"/>
                      <a:pt x="354" y="608"/>
                      <a:pt x="354" y="608"/>
                    </a:cubicBezTo>
                    <a:cubicBezTo>
                      <a:pt x="388" y="594"/>
                      <a:pt x="388" y="594"/>
                      <a:pt x="388" y="594"/>
                    </a:cubicBezTo>
                    <a:cubicBezTo>
                      <a:pt x="392" y="559"/>
                      <a:pt x="392" y="559"/>
                      <a:pt x="392" y="559"/>
                    </a:cubicBezTo>
                    <a:cubicBezTo>
                      <a:pt x="350" y="546"/>
                      <a:pt x="350" y="546"/>
                      <a:pt x="350" y="546"/>
                    </a:cubicBezTo>
                    <a:cubicBezTo>
                      <a:pt x="326" y="500"/>
                      <a:pt x="326" y="500"/>
                      <a:pt x="326" y="500"/>
                    </a:cubicBezTo>
                    <a:cubicBezTo>
                      <a:pt x="303" y="488"/>
                      <a:pt x="303" y="488"/>
                      <a:pt x="303" y="488"/>
                    </a:cubicBezTo>
                    <a:cubicBezTo>
                      <a:pt x="289" y="481"/>
                      <a:pt x="289" y="481"/>
                      <a:pt x="289" y="481"/>
                    </a:cubicBezTo>
                    <a:cubicBezTo>
                      <a:pt x="294" y="468"/>
                      <a:pt x="294" y="468"/>
                      <a:pt x="294" y="468"/>
                    </a:cubicBezTo>
                    <a:cubicBezTo>
                      <a:pt x="275" y="461"/>
                      <a:pt x="275" y="461"/>
                      <a:pt x="275" y="461"/>
                    </a:cubicBezTo>
                    <a:cubicBezTo>
                      <a:pt x="273" y="469"/>
                      <a:pt x="273" y="469"/>
                      <a:pt x="273" y="469"/>
                    </a:cubicBezTo>
                    <a:cubicBezTo>
                      <a:pt x="227" y="445"/>
                      <a:pt x="227" y="445"/>
                      <a:pt x="227" y="445"/>
                    </a:cubicBezTo>
                    <a:cubicBezTo>
                      <a:pt x="214" y="411"/>
                      <a:pt x="214" y="411"/>
                      <a:pt x="214" y="411"/>
                    </a:cubicBezTo>
                    <a:cubicBezTo>
                      <a:pt x="226" y="398"/>
                      <a:pt x="226" y="398"/>
                      <a:pt x="226" y="398"/>
                    </a:cubicBezTo>
                    <a:cubicBezTo>
                      <a:pt x="205" y="346"/>
                      <a:pt x="205" y="346"/>
                      <a:pt x="205" y="346"/>
                    </a:cubicBezTo>
                    <a:cubicBezTo>
                      <a:pt x="208" y="312"/>
                      <a:pt x="208" y="312"/>
                      <a:pt x="208" y="312"/>
                    </a:cubicBezTo>
                    <a:cubicBezTo>
                      <a:pt x="195" y="309"/>
                      <a:pt x="195" y="309"/>
                      <a:pt x="195" y="309"/>
                    </a:cubicBezTo>
                    <a:cubicBezTo>
                      <a:pt x="192" y="342"/>
                      <a:pt x="192" y="342"/>
                      <a:pt x="192" y="342"/>
                    </a:cubicBezTo>
                    <a:cubicBezTo>
                      <a:pt x="206" y="380"/>
                      <a:pt x="206" y="380"/>
                      <a:pt x="206" y="380"/>
                    </a:cubicBezTo>
                    <a:cubicBezTo>
                      <a:pt x="200" y="392"/>
                      <a:pt x="200" y="392"/>
                      <a:pt x="200" y="392"/>
                    </a:cubicBezTo>
                    <a:cubicBezTo>
                      <a:pt x="183" y="385"/>
                      <a:pt x="183" y="385"/>
                      <a:pt x="183" y="385"/>
                    </a:cubicBezTo>
                    <a:cubicBezTo>
                      <a:pt x="169" y="342"/>
                      <a:pt x="169" y="342"/>
                      <a:pt x="169" y="342"/>
                    </a:cubicBezTo>
                    <a:cubicBezTo>
                      <a:pt x="180" y="298"/>
                      <a:pt x="180" y="298"/>
                      <a:pt x="180" y="298"/>
                    </a:cubicBezTo>
                    <a:cubicBezTo>
                      <a:pt x="159" y="281"/>
                      <a:pt x="159" y="281"/>
                      <a:pt x="159" y="281"/>
                    </a:cubicBezTo>
                    <a:cubicBezTo>
                      <a:pt x="166" y="249"/>
                      <a:pt x="166" y="249"/>
                      <a:pt x="166" y="249"/>
                    </a:cubicBezTo>
                    <a:cubicBezTo>
                      <a:pt x="122" y="310"/>
                      <a:pt x="89" y="380"/>
                      <a:pt x="71" y="458"/>
                    </a:cubicBezTo>
                    <a:cubicBezTo>
                      <a:pt x="0" y="766"/>
                      <a:pt x="193" y="1074"/>
                      <a:pt x="501" y="1146"/>
                    </a:cubicBezTo>
                    <a:cubicBezTo>
                      <a:pt x="501" y="1146"/>
                      <a:pt x="502" y="1146"/>
                      <a:pt x="502" y="1146"/>
                    </a:cubicBezTo>
                    <a:cubicBezTo>
                      <a:pt x="676" y="1186"/>
                      <a:pt x="850" y="1141"/>
                      <a:pt x="982" y="1039"/>
                    </a:cubicBezTo>
                    <a:cubicBezTo>
                      <a:pt x="963" y="1035"/>
                      <a:pt x="963" y="1035"/>
                      <a:pt x="963" y="1035"/>
                    </a:cubicBezTo>
                    <a:cubicBezTo>
                      <a:pt x="972" y="998"/>
                      <a:pt x="972" y="998"/>
                      <a:pt x="972" y="998"/>
                    </a:cubicBezTo>
                    <a:cubicBezTo>
                      <a:pt x="957" y="964"/>
                      <a:pt x="957" y="964"/>
                      <a:pt x="957" y="964"/>
                    </a:cubicBezTo>
                    <a:cubicBezTo>
                      <a:pt x="968" y="920"/>
                      <a:pt x="968" y="920"/>
                      <a:pt x="968" y="920"/>
                    </a:cubicBezTo>
                    <a:cubicBezTo>
                      <a:pt x="955" y="900"/>
                      <a:pt x="955" y="900"/>
                      <a:pt x="955" y="900"/>
                    </a:cubicBezTo>
                    <a:cubicBezTo>
                      <a:pt x="958" y="881"/>
                      <a:pt x="958" y="881"/>
                      <a:pt x="958" y="881"/>
                    </a:cubicBezTo>
                    <a:cubicBezTo>
                      <a:pt x="988" y="846"/>
                      <a:pt x="988" y="846"/>
                      <a:pt x="988" y="846"/>
                    </a:cubicBezTo>
                    <a:cubicBezTo>
                      <a:pt x="965" y="768"/>
                      <a:pt x="965" y="768"/>
                      <a:pt x="965" y="768"/>
                    </a:cubicBezTo>
                    <a:cubicBezTo>
                      <a:pt x="980" y="722"/>
                      <a:pt x="980" y="722"/>
                      <a:pt x="980" y="722"/>
                    </a:cubicBezTo>
                    <a:cubicBezTo>
                      <a:pt x="946" y="710"/>
                      <a:pt x="946" y="710"/>
                      <a:pt x="946" y="710"/>
                    </a:cubicBezTo>
                    <a:cubicBezTo>
                      <a:pt x="936" y="694"/>
                      <a:pt x="936" y="694"/>
                      <a:pt x="936" y="694"/>
                    </a:cubicBezTo>
                    <a:cubicBezTo>
                      <a:pt x="912" y="689"/>
                      <a:pt x="912" y="689"/>
                      <a:pt x="912" y="689"/>
                    </a:cubicBezTo>
                    <a:cubicBezTo>
                      <a:pt x="897" y="697"/>
                      <a:pt x="897" y="697"/>
                      <a:pt x="897" y="697"/>
                    </a:cubicBezTo>
                    <a:cubicBezTo>
                      <a:pt x="855" y="687"/>
                      <a:pt x="855" y="687"/>
                      <a:pt x="855" y="687"/>
                    </a:cubicBezTo>
                    <a:cubicBezTo>
                      <a:pt x="853" y="691"/>
                      <a:pt x="853" y="691"/>
                      <a:pt x="853" y="691"/>
                    </a:cubicBezTo>
                    <a:cubicBezTo>
                      <a:pt x="830" y="685"/>
                      <a:pt x="830" y="685"/>
                      <a:pt x="830" y="685"/>
                    </a:cubicBezTo>
                    <a:cubicBezTo>
                      <a:pt x="791" y="612"/>
                      <a:pt x="791" y="612"/>
                      <a:pt x="791" y="612"/>
                    </a:cubicBezTo>
                    <a:cubicBezTo>
                      <a:pt x="802" y="565"/>
                      <a:pt x="802" y="565"/>
                      <a:pt x="802" y="565"/>
                    </a:cubicBezTo>
                    <a:cubicBezTo>
                      <a:pt x="812" y="564"/>
                      <a:pt x="812" y="564"/>
                      <a:pt x="812" y="564"/>
                    </a:cubicBezTo>
                    <a:cubicBezTo>
                      <a:pt x="819" y="546"/>
                      <a:pt x="819" y="546"/>
                      <a:pt x="819" y="546"/>
                    </a:cubicBezTo>
                    <a:cubicBezTo>
                      <a:pt x="807" y="543"/>
                      <a:pt x="807" y="543"/>
                      <a:pt x="807" y="543"/>
                    </a:cubicBezTo>
                    <a:cubicBezTo>
                      <a:pt x="806" y="523"/>
                      <a:pt x="806" y="523"/>
                      <a:pt x="806" y="523"/>
                    </a:cubicBezTo>
                    <a:cubicBezTo>
                      <a:pt x="878" y="493"/>
                      <a:pt x="878" y="493"/>
                      <a:pt x="878" y="493"/>
                    </a:cubicBezTo>
                    <a:cubicBezTo>
                      <a:pt x="885" y="461"/>
                      <a:pt x="885" y="461"/>
                      <a:pt x="885" y="461"/>
                    </a:cubicBezTo>
                    <a:cubicBezTo>
                      <a:pt x="919" y="452"/>
                      <a:pt x="919" y="452"/>
                      <a:pt x="919" y="452"/>
                    </a:cubicBezTo>
                    <a:cubicBezTo>
                      <a:pt x="931" y="456"/>
                      <a:pt x="931" y="456"/>
                      <a:pt x="931" y="456"/>
                    </a:cubicBezTo>
                    <a:cubicBezTo>
                      <a:pt x="956" y="461"/>
                      <a:pt x="956" y="461"/>
                      <a:pt x="956" y="461"/>
                    </a:cubicBezTo>
                    <a:cubicBezTo>
                      <a:pt x="978" y="455"/>
                      <a:pt x="978" y="455"/>
                      <a:pt x="978" y="455"/>
                    </a:cubicBezTo>
                    <a:cubicBezTo>
                      <a:pt x="1042" y="465"/>
                      <a:pt x="1042" y="465"/>
                      <a:pt x="1042" y="465"/>
                    </a:cubicBezTo>
                    <a:cubicBezTo>
                      <a:pt x="1034" y="497"/>
                      <a:pt x="1034" y="497"/>
                      <a:pt x="1034" y="497"/>
                    </a:cubicBezTo>
                    <a:cubicBezTo>
                      <a:pt x="1081" y="521"/>
                      <a:pt x="1081" y="521"/>
                      <a:pt x="1081" y="521"/>
                    </a:cubicBezTo>
                    <a:cubicBezTo>
                      <a:pt x="1089" y="530"/>
                      <a:pt x="1089" y="530"/>
                      <a:pt x="1089" y="530"/>
                    </a:cubicBezTo>
                    <a:cubicBezTo>
                      <a:pt x="1098" y="532"/>
                      <a:pt x="1098" y="532"/>
                      <a:pt x="1098" y="532"/>
                    </a:cubicBezTo>
                    <a:cubicBezTo>
                      <a:pt x="1102" y="515"/>
                      <a:pt x="1102" y="515"/>
                      <a:pt x="1102" y="515"/>
                    </a:cubicBezTo>
                    <a:cubicBezTo>
                      <a:pt x="1131" y="519"/>
                      <a:pt x="1131" y="519"/>
                      <a:pt x="1131" y="519"/>
                    </a:cubicBezTo>
                    <a:cubicBezTo>
                      <a:pt x="1154" y="545"/>
                      <a:pt x="1154" y="545"/>
                      <a:pt x="1154" y="545"/>
                    </a:cubicBezTo>
                    <a:cubicBezTo>
                      <a:pt x="1198" y="556"/>
                      <a:pt x="1198" y="556"/>
                      <a:pt x="1198" y="556"/>
                    </a:cubicBezTo>
                    <a:cubicBezTo>
                      <a:pt x="1202" y="553"/>
                      <a:pt x="1202" y="553"/>
                      <a:pt x="1202" y="553"/>
                    </a:cubicBezTo>
                    <a:cubicBezTo>
                      <a:pt x="1201" y="537"/>
                      <a:pt x="1200" y="521"/>
                      <a:pt x="1197" y="506"/>
                    </a:cubicBezTo>
                    <a:moveTo>
                      <a:pt x="970" y="286"/>
                    </a:moveTo>
                    <a:cubicBezTo>
                      <a:pt x="977" y="279"/>
                      <a:pt x="977" y="279"/>
                      <a:pt x="977" y="279"/>
                    </a:cubicBezTo>
                    <a:cubicBezTo>
                      <a:pt x="996" y="279"/>
                      <a:pt x="996" y="279"/>
                      <a:pt x="996" y="279"/>
                    </a:cubicBezTo>
                    <a:cubicBezTo>
                      <a:pt x="996" y="303"/>
                      <a:pt x="996" y="303"/>
                      <a:pt x="996" y="303"/>
                    </a:cubicBezTo>
                    <a:cubicBezTo>
                      <a:pt x="1002" y="321"/>
                      <a:pt x="1002" y="321"/>
                      <a:pt x="1002" y="321"/>
                    </a:cubicBezTo>
                    <a:cubicBezTo>
                      <a:pt x="1007" y="330"/>
                      <a:pt x="1007" y="330"/>
                      <a:pt x="1007" y="330"/>
                    </a:cubicBezTo>
                    <a:cubicBezTo>
                      <a:pt x="1018" y="337"/>
                      <a:pt x="1018" y="337"/>
                      <a:pt x="1018" y="337"/>
                    </a:cubicBezTo>
                    <a:cubicBezTo>
                      <a:pt x="1003" y="348"/>
                      <a:pt x="1003" y="348"/>
                      <a:pt x="1003" y="348"/>
                    </a:cubicBezTo>
                    <a:cubicBezTo>
                      <a:pt x="981" y="345"/>
                      <a:pt x="981" y="345"/>
                      <a:pt x="981" y="345"/>
                    </a:cubicBezTo>
                    <a:cubicBezTo>
                      <a:pt x="965" y="341"/>
                      <a:pt x="965" y="341"/>
                      <a:pt x="965" y="341"/>
                    </a:cubicBezTo>
                    <a:cubicBezTo>
                      <a:pt x="971" y="322"/>
                      <a:pt x="971" y="322"/>
                      <a:pt x="971" y="322"/>
                    </a:cubicBezTo>
                    <a:cubicBezTo>
                      <a:pt x="986" y="323"/>
                      <a:pt x="986" y="323"/>
                      <a:pt x="986" y="323"/>
                    </a:cubicBezTo>
                    <a:cubicBezTo>
                      <a:pt x="986" y="313"/>
                      <a:pt x="986" y="313"/>
                      <a:pt x="986" y="313"/>
                    </a:cubicBezTo>
                    <a:cubicBezTo>
                      <a:pt x="976" y="303"/>
                      <a:pt x="976" y="303"/>
                      <a:pt x="976" y="303"/>
                    </a:cubicBezTo>
                    <a:cubicBezTo>
                      <a:pt x="968" y="294"/>
                      <a:pt x="968" y="294"/>
                      <a:pt x="968" y="294"/>
                    </a:cubicBezTo>
                    <a:cubicBezTo>
                      <a:pt x="970" y="286"/>
                      <a:pt x="970" y="286"/>
                      <a:pt x="970" y="286"/>
                    </a:cubicBezTo>
                    <a:moveTo>
                      <a:pt x="932" y="313"/>
                    </a:moveTo>
                    <a:cubicBezTo>
                      <a:pt x="947" y="298"/>
                      <a:pt x="947" y="298"/>
                      <a:pt x="947" y="298"/>
                    </a:cubicBezTo>
                    <a:cubicBezTo>
                      <a:pt x="963" y="298"/>
                      <a:pt x="963" y="298"/>
                      <a:pt x="963" y="298"/>
                    </a:cubicBezTo>
                    <a:cubicBezTo>
                      <a:pt x="973" y="305"/>
                      <a:pt x="973" y="305"/>
                      <a:pt x="973" y="305"/>
                    </a:cubicBezTo>
                    <a:cubicBezTo>
                      <a:pt x="969" y="317"/>
                      <a:pt x="969" y="317"/>
                      <a:pt x="969" y="317"/>
                    </a:cubicBezTo>
                    <a:cubicBezTo>
                      <a:pt x="942" y="328"/>
                      <a:pt x="942" y="328"/>
                      <a:pt x="942" y="328"/>
                    </a:cubicBezTo>
                    <a:cubicBezTo>
                      <a:pt x="929" y="325"/>
                      <a:pt x="929" y="325"/>
                      <a:pt x="929" y="325"/>
                    </a:cubicBezTo>
                    <a:cubicBezTo>
                      <a:pt x="932" y="313"/>
                      <a:pt x="932" y="313"/>
                      <a:pt x="932" y="313"/>
                    </a:cubicBezTo>
                    <a:moveTo>
                      <a:pt x="627" y="301"/>
                    </a:moveTo>
                    <a:cubicBezTo>
                      <a:pt x="643" y="305"/>
                      <a:pt x="643" y="305"/>
                      <a:pt x="643" y="305"/>
                    </a:cubicBezTo>
                    <a:cubicBezTo>
                      <a:pt x="648" y="297"/>
                      <a:pt x="648" y="297"/>
                      <a:pt x="648" y="297"/>
                    </a:cubicBezTo>
                    <a:cubicBezTo>
                      <a:pt x="654" y="298"/>
                      <a:pt x="654" y="298"/>
                      <a:pt x="654" y="298"/>
                    </a:cubicBezTo>
                    <a:cubicBezTo>
                      <a:pt x="661" y="301"/>
                      <a:pt x="661" y="301"/>
                      <a:pt x="661" y="301"/>
                    </a:cubicBezTo>
                    <a:cubicBezTo>
                      <a:pt x="657" y="307"/>
                      <a:pt x="657" y="307"/>
                      <a:pt x="657" y="307"/>
                    </a:cubicBezTo>
                    <a:cubicBezTo>
                      <a:pt x="649" y="306"/>
                      <a:pt x="649" y="306"/>
                      <a:pt x="649" y="306"/>
                    </a:cubicBezTo>
                    <a:cubicBezTo>
                      <a:pt x="645" y="313"/>
                      <a:pt x="645" y="313"/>
                      <a:pt x="645" y="313"/>
                    </a:cubicBezTo>
                    <a:cubicBezTo>
                      <a:pt x="638" y="316"/>
                      <a:pt x="638" y="316"/>
                      <a:pt x="638" y="316"/>
                    </a:cubicBezTo>
                    <a:cubicBezTo>
                      <a:pt x="628" y="314"/>
                      <a:pt x="628" y="314"/>
                      <a:pt x="628" y="314"/>
                    </a:cubicBezTo>
                    <a:cubicBezTo>
                      <a:pt x="628" y="312"/>
                      <a:pt x="629" y="310"/>
                      <a:pt x="629" y="310"/>
                    </a:cubicBezTo>
                    <a:cubicBezTo>
                      <a:pt x="625" y="309"/>
                      <a:pt x="625" y="309"/>
                      <a:pt x="625" y="309"/>
                    </a:cubicBezTo>
                    <a:cubicBezTo>
                      <a:pt x="627" y="301"/>
                      <a:pt x="627" y="301"/>
                      <a:pt x="627" y="301"/>
                    </a:cubicBezTo>
                    <a:moveTo>
                      <a:pt x="601" y="310"/>
                    </a:moveTo>
                    <a:cubicBezTo>
                      <a:pt x="603" y="302"/>
                      <a:pt x="603" y="302"/>
                      <a:pt x="603" y="302"/>
                    </a:cubicBezTo>
                    <a:cubicBezTo>
                      <a:pt x="610" y="297"/>
                      <a:pt x="610" y="297"/>
                      <a:pt x="610" y="297"/>
                    </a:cubicBezTo>
                    <a:cubicBezTo>
                      <a:pt x="616" y="304"/>
                      <a:pt x="616" y="304"/>
                      <a:pt x="616" y="304"/>
                    </a:cubicBezTo>
                    <a:cubicBezTo>
                      <a:pt x="613" y="312"/>
                      <a:pt x="613" y="312"/>
                      <a:pt x="613" y="312"/>
                    </a:cubicBezTo>
                    <a:cubicBezTo>
                      <a:pt x="601" y="310"/>
                      <a:pt x="601" y="310"/>
                      <a:pt x="601" y="310"/>
                    </a:cubicBez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39" name="Freeform 38"/>
              <p:cNvSpPr>
                <a:spLocks/>
              </p:cNvSpPr>
              <p:nvPr/>
            </p:nvSpPr>
            <p:spPr bwMode="auto">
              <a:xfrm>
                <a:off x="4748596" y="2923378"/>
                <a:ext cx="21619" cy="25776"/>
              </a:xfrm>
              <a:custGeom>
                <a:avLst/>
                <a:gdLst>
                  <a:gd name="T0" fmla="*/ 0 w 26"/>
                  <a:gd name="T1" fmla="*/ 2 h 31"/>
                  <a:gd name="T2" fmla="*/ 0 w 26"/>
                  <a:gd name="T3" fmla="*/ 19 h 31"/>
                  <a:gd name="T4" fmla="*/ 19 w 26"/>
                  <a:gd name="T5" fmla="*/ 31 h 31"/>
                  <a:gd name="T6" fmla="*/ 26 w 26"/>
                  <a:gd name="T7" fmla="*/ 0 h 31"/>
                  <a:gd name="T8" fmla="*/ 0 w 26"/>
                  <a:gd name="T9" fmla="*/ 2 h 31"/>
                </a:gdLst>
                <a:ahLst/>
                <a:cxnLst>
                  <a:cxn ang="0">
                    <a:pos x="T0" y="T1"/>
                  </a:cxn>
                  <a:cxn ang="0">
                    <a:pos x="T2" y="T3"/>
                  </a:cxn>
                  <a:cxn ang="0">
                    <a:pos x="T4" y="T5"/>
                  </a:cxn>
                  <a:cxn ang="0">
                    <a:pos x="T6" y="T7"/>
                  </a:cxn>
                  <a:cxn ang="0">
                    <a:pos x="T8" y="T9"/>
                  </a:cxn>
                </a:cxnLst>
                <a:rect l="0" t="0" r="r" b="b"/>
                <a:pathLst>
                  <a:path w="26" h="31">
                    <a:moveTo>
                      <a:pt x="0" y="2"/>
                    </a:moveTo>
                    <a:lnTo>
                      <a:pt x="0" y="19"/>
                    </a:lnTo>
                    <a:lnTo>
                      <a:pt x="19" y="31"/>
                    </a:lnTo>
                    <a:lnTo>
                      <a:pt x="26" y="0"/>
                    </a:lnTo>
                    <a:lnTo>
                      <a:pt x="0" y="2"/>
                    </a:lnTo>
                    <a:close/>
                  </a:path>
                </a:pathLst>
              </a:custGeom>
              <a:solidFill>
                <a:srgbClr val="17B4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40" name="Freeform 39"/>
              <p:cNvSpPr>
                <a:spLocks noEditPoints="1"/>
              </p:cNvSpPr>
              <p:nvPr/>
            </p:nvSpPr>
            <p:spPr bwMode="auto">
              <a:xfrm>
                <a:off x="3476420" y="2740451"/>
                <a:ext cx="340078" cy="723394"/>
              </a:xfrm>
              <a:custGeom>
                <a:avLst/>
                <a:gdLst>
                  <a:gd name="T0" fmla="*/ 15 w 173"/>
                  <a:gd name="T1" fmla="*/ 334 h 368"/>
                  <a:gd name="T2" fmla="*/ 0 w 173"/>
                  <a:gd name="T3" fmla="*/ 368 h 368"/>
                  <a:gd name="T4" fmla="*/ 13 w 173"/>
                  <a:gd name="T5" fmla="*/ 360 h 368"/>
                  <a:gd name="T6" fmla="*/ 15 w 173"/>
                  <a:gd name="T7" fmla="*/ 334 h 368"/>
                  <a:gd name="T8" fmla="*/ 164 w 173"/>
                  <a:gd name="T9" fmla="*/ 0 h 368"/>
                  <a:gd name="T10" fmla="*/ 153 w 173"/>
                  <a:gd name="T11" fmla="*/ 26 h 368"/>
                  <a:gd name="T12" fmla="*/ 173 w 173"/>
                  <a:gd name="T13" fmla="*/ 4 h 368"/>
                  <a:gd name="T14" fmla="*/ 164 w 173"/>
                  <a:gd name="T15" fmla="*/ 0 h 3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3" h="368">
                    <a:moveTo>
                      <a:pt x="15" y="334"/>
                    </a:moveTo>
                    <a:cubicBezTo>
                      <a:pt x="0" y="368"/>
                      <a:pt x="0" y="368"/>
                      <a:pt x="0" y="368"/>
                    </a:cubicBezTo>
                    <a:cubicBezTo>
                      <a:pt x="4" y="365"/>
                      <a:pt x="8" y="363"/>
                      <a:pt x="13" y="360"/>
                    </a:cubicBezTo>
                    <a:cubicBezTo>
                      <a:pt x="13" y="351"/>
                      <a:pt x="14" y="343"/>
                      <a:pt x="15" y="334"/>
                    </a:cubicBezTo>
                    <a:moveTo>
                      <a:pt x="164" y="0"/>
                    </a:moveTo>
                    <a:cubicBezTo>
                      <a:pt x="153" y="26"/>
                      <a:pt x="153" y="26"/>
                      <a:pt x="153" y="26"/>
                    </a:cubicBezTo>
                    <a:cubicBezTo>
                      <a:pt x="159" y="19"/>
                      <a:pt x="166" y="12"/>
                      <a:pt x="173" y="4"/>
                    </a:cubicBezTo>
                    <a:cubicBezTo>
                      <a:pt x="168" y="2"/>
                      <a:pt x="164" y="0"/>
                      <a:pt x="164" y="0"/>
                    </a:cubicBezTo>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41" name="Freeform 40"/>
              <p:cNvSpPr>
                <a:spLocks/>
              </p:cNvSpPr>
              <p:nvPr/>
            </p:nvSpPr>
            <p:spPr bwMode="auto">
              <a:xfrm>
                <a:off x="3462285" y="3448046"/>
                <a:ext cx="39911" cy="184590"/>
              </a:xfrm>
              <a:custGeom>
                <a:avLst/>
                <a:gdLst>
                  <a:gd name="T0" fmla="*/ 20 w 20"/>
                  <a:gd name="T1" fmla="*/ 0 h 94"/>
                  <a:gd name="T2" fmla="*/ 7 w 20"/>
                  <a:gd name="T3" fmla="*/ 8 h 94"/>
                  <a:gd name="T4" fmla="*/ 0 w 20"/>
                  <a:gd name="T5" fmla="*/ 23 h 94"/>
                  <a:gd name="T6" fmla="*/ 20 w 20"/>
                  <a:gd name="T7" fmla="*/ 94 h 94"/>
                  <a:gd name="T8" fmla="*/ 20 w 20"/>
                  <a:gd name="T9" fmla="*/ 0 h 94"/>
                </a:gdLst>
                <a:ahLst/>
                <a:cxnLst>
                  <a:cxn ang="0">
                    <a:pos x="T0" y="T1"/>
                  </a:cxn>
                  <a:cxn ang="0">
                    <a:pos x="T2" y="T3"/>
                  </a:cxn>
                  <a:cxn ang="0">
                    <a:pos x="T4" y="T5"/>
                  </a:cxn>
                  <a:cxn ang="0">
                    <a:pos x="T6" y="T7"/>
                  </a:cxn>
                  <a:cxn ang="0">
                    <a:pos x="T8" y="T9"/>
                  </a:cxn>
                </a:cxnLst>
                <a:rect l="0" t="0" r="r" b="b"/>
                <a:pathLst>
                  <a:path w="20" h="94">
                    <a:moveTo>
                      <a:pt x="20" y="0"/>
                    </a:moveTo>
                    <a:cubicBezTo>
                      <a:pt x="15" y="3"/>
                      <a:pt x="11" y="5"/>
                      <a:pt x="7" y="8"/>
                    </a:cubicBezTo>
                    <a:cubicBezTo>
                      <a:pt x="0" y="23"/>
                      <a:pt x="0" y="23"/>
                      <a:pt x="0" y="23"/>
                    </a:cubicBezTo>
                    <a:cubicBezTo>
                      <a:pt x="20" y="94"/>
                      <a:pt x="20" y="94"/>
                      <a:pt x="20" y="94"/>
                    </a:cubicBezTo>
                    <a:cubicBezTo>
                      <a:pt x="17" y="63"/>
                      <a:pt x="17" y="32"/>
                      <a:pt x="20" y="0"/>
                    </a:cubicBezTo>
                  </a:path>
                </a:pathLst>
              </a:custGeom>
              <a:solidFill>
                <a:srgbClr val="C2A9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42" name="Freeform 41"/>
              <p:cNvSpPr>
                <a:spLocks noEditPoints="1"/>
              </p:cNvSpPr>
              <p:nvPr/>
            </p:nvSpPr>
            <p:spPr bwMode="auto">
              <a:xfrm>
                <a:off x="3496376" y="2748766"/>
                <a:ext cx="481431" cy="890523"/>
              </a:xfrm>
              <a:custGeom>
                <a:avLst/>
                <a:gdLst>
                  <a:gd name="T0" fmla="*/ 6 w 245"/>
                  <a:gd name="T1" fmla="*/ 329 h 453"/>
                  <a:gd name="T2" fmla="*/ 5 w 245"/>
                  <a:gd name="T3" fmla="*/ 330 h 453"/>
                  <a:gd name="T4" fmla="*/ 3 w 245"/>
                  <a:gd name="T5" fmla="*/ 356 h 453"/>
                  <a:gd name="T6" fmla="*/ 3 w 245"/>
                  <a:gd name="T7" fmla="*/ 450 h 453"/>
                  <a:gd name="T8" fmla="*/ 4 w 245"/>
                  <a:gd name="T9" fmla="*/ 453 h 453"/>
                  <a:gd name="T10" fmla="*/ 6 w 245"/>
                  <a:gd name="T11" fmla="*/ 329 h 453"/>
                  <a:gd name="T12" fmla="*/ 163 w 245"/>
                  <a:gd name="T13" fmla="*/ 0 h 453"/>
                  <a:gd name="T14" fmla="*/ 143 w 245"/>
                  <a:gd name="T15" fmla="*/ 22 h 453"/>
                  <a:gd name="T16" fmla="*/ 109 w 245"/>
                  <a:gd name="T17" fmla="*/ 97 h 453"/>
                  <a:gd name="T18" fmla="*/ 125 w 245"/>
                  <a:gd name="T19" fmla="*/ 110 h 453"/>
                  <a:gd name="T20" fmla="*/ 114 w 245"/>
                  <a:gd name="T21" fmla="*/ 154 h 453"/>
                  <a:gd name="T22" fmla="*/ 128 w 245"/>
                  <a:gd name="T23" fmla="*/ 197 h 453"/>
                  <a:gd name="T24" fmla="*/ 145 w 245"/>
                  <a:gd name="T25" fmla="*/ 204 h 453"/>
                  <a:gd name="T26" fmla="*/ 151 w 245"/>
                  <a:gd name="T27" fmla="*/ 192 h 453"/>
                  <a:gd name="T28" fmla="*/ 137 w 245"/>
                  <a:gd name="T29" fmla="*/ 154 h 453"/>
                  <a:gd name="T30" fmla="*/ 140 w 245"/>
                  <a:gd name="T31" fmla="*/ 121 h 453"/>
                  <a:gd name="T32" fmla="*/ 153 w 245"/>
                  <a:gd name="T33" fmla="*/ 124 h 453"/>
                  <a:gd name="T34" fmla="*/ 150 w 245"/>
                  <a:gd name="T35" fmla="*/ 158 h 453"/>
                  <a:gd name="T36" fmla="*/ 171 w 245"/>
                  <a:gd name="T37" fmla="*/ 210 h 453"/>
                  <a:gd name="T38" fmla="*/ 159 w 245"/>
                  <a:gd name="T39" fmla="*/ 223 h 453"/>
                  <a:gd name="T40" fmla="*/ 167 w 245"/>
                  <a:gd name="T41" fmla="*/ 242 h 453"/>
                  <a:gd name="T42" fmla="*/ 199 w 245"/>
                  <a:gd name="T43" fmla="*/ 172 h 453"/>
                  <a:gd name="T44" fmla="*/ 163 w 245"/>
                  <a:gd name="T45" fmla="*/ 0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45" h="453">
                    <a:moveTo>
                      <a:pt x="6" y="329"/>
                    </a:moveTo>
                    <a:cubicBezTo>
                      <a:pt x="5" y="330"/>
                      <a:pt x="5" y="330"/>
                      <a:pt x="5" y="330"/>
                    </a:cubicBezTo>
                    <a:cubicBezTo>
                      <a:pt x="4" y="339"/>
                      <a:pt x="3" y="347"/>
                      <a:pt x="3" y="356"/>
                    </a:cubicBezTo>
                    <a:cubicBezTo>
                      <a:pt x="0" y="388"/>
                      <a:pt x="0" y="419"/>
                      <a:pt x="3" y="450"/>
                    </a:cubicBezTo>
                    <a:cubicBezTo>
                      <a:pt x="4" y="453"/>
                      <a:pt x="4" y="453"/>
                      <a:pt x="4" y="453"/>
                    </a:cubicBezTo>
                    <a:cubicBezTo>
                      <a:pt x="0" y="412"/>
                      <a:pt x="1" y="371"/>
                      <a:pt x="6" y="329"/>
                    </a:cubicBezTo>
                    <a:moveTo>
                      <a:pt x="163" y="0"/>
                    </a:moveTo>
                    <a:cubicBezTo>
                      <a:pt x="156" y="8"/>
                      <a:pt x="149" y="15"/>
                      <a:pt x="143" y="22"/>
                    </a:cubicBezTo>
                    <a:cubicBezTo>
                      <a:pt x="109" y="97"/>
                      <a:pt x="109" y="97"/>
                      <a:pt x="109" y="97"/>
                    </a:cubicBezTo>
                    <a:cubicBezTo>
                      <a:pt x="125" y="110"/>
                      <a:pt x="125" y="110"/>
                      <a:pt x="125" y="110"/>
                    </a:cubicBezTo>
                    <a:cubicBezTo>
                      <a:pt x="114" y="154"/>
                      <a:pt x="114" y="154"/>
                      <a:pt x="114" y="154"/>
                    </a:cubicBezTo>
                    <a:cubicBezTo>
                      <a:pt x="128" y="197"/>
                      <a:pt x="128" y="197"/>
                      <a:pt x="128" y="197"/>
                    </a:cubicBezTo>
                    <a:cubicBezTo>
                      <a:pt x="145" y="204"/>
                      <a:pt x="145" y="204"/>
                      <a:pt x="145" y="204"/>
                    </a:cubicBezTo>
                    <a:cubicBezTo>
                      <a:pt x="151" y="192"/>
                      <a:pt x="151" y="192"/>
                      <a:pt x="151" y="192"/>
                    </a:cubicBezTo>
                    <a:cubicBezTo>
                      <a:pt x="137" y="154"/>
                      <a:pt x="137" y="154"/>
                      <a:pt x="137" y="154"/>
                    </a:cubicBezTo>
                    <a:cubicBezTo>
                      <a:pt x="140" y="121"/>
                      <a:pt x="140" y="121"/>
                      <a:pt x="140" y="121"/>
                    </a:cubicBezTo>
                    <a:cubicBezTo>
                      <a:pt x="153" y="124"/>
                      <a:pt x="153" y="124"/>
                      <a:pt x="153" y="124"/>
                    </a:cubicBezTo>
                    <a:cubicBezTo>
                      <a:pt x="150" y="158"/>
                      <a:pt x="150" y="158"/>
                      <a:pt x="150" y="158"/>
                    </a:cubicBezTo>
                    <a:cubicBezTo>
                      <a:pt x="171" y="210"/>
                      <a:pt x="171" y="210"/>
                      <a:pt x="171" y="210"/>
                    </a:cubicBezTo>
                    <a:cubicBezTo>
                      <a:pt x="159" y="223"/>
                      <a:pt x="159" y="223"/>
                      <a:pt x="159" y="223"/>
                    </a:cubicBezTo>
                    <a:cubicBezTo>
                      <a:pt x="167" y="242"/>
                      <a:pt x="167" y="242"/>
                      <a:pt x="167" y="242"/>
                    </a:cubicBezTo>
                    <a:cubicBezTo>
                      <a:pt x="178" y="221"/>
                      <a:pt x="189" y="197"/>
                      <a:pt x="199" y="172"/>
                    </a:cubicBezTo>
                    <a:cubicBezTo>
                      <a:pt x="245" y="59"/>
                      <a:pt x="186" y="13"/>
                      <a:pt x="163" y="0"/>
                    </a:cubicBezTo>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43" name="Freeform 42"/>
              <p:cNvSpPr>
                <a:spLocks/>
              </p:cNvSpPr>
              <p:nvPr/>
            </p:nvSpPr>
            <p:spPr bwMode="auto">
              <a:xfrm>
                <a:off x="3496376" y="2939176"/>
                <a:ext cx="335921" cy="1089248"/>
              </a:xfrm>
              <a:custGeom>
                <a:avLst/>
                <a:gdLst>
                  <a:gd name="T0" fmla="*/ 109 w 171"/>
                  <a:gd name="T1" fmla="*/ 0 h 554"/>
                  <a:gd name="T2" fmla="*/ 6 w 171"/>
                  <a:gd name="T3" fmla="*/ 232 h 554"/>
                  <a:gd name="T4" fmla="*/ 4 w 171"/>
                  <a:gd name="T5" fmla="*/ 356 h 554"/>
                  <a:gd name="T6" fmla="*/ 60 w 171"/>
                  <a:gd name="T7" fmla="*/ 554 h 554"/>
                  <a:gd name="T8" fmla="*/ 61 w 171"/>
                  <a:gd name="T9" fmla="*/ 302 h 554"/>
                  <a:gd name="T10" fmla="*/ 167 w 171"/>
                  <a:gd name="T11" fmla="*/ 145 h 554"/>
                  <a:gd name="T12" fmla="*/ 159 w 171"/>
                  <a:gd name="T13" fmla="*/ 126 h 554"/>
                  <a:gd name="T14" fmla="*/ 171 w 171"/>
                  <a:gd name="T15" fmla="*/ 113 h 554"/>
                  <a:gd name="T16" fmla="*/ 150 w 171"/>
                  <a:gd name="T17" fmla="*/ 61 h 554"/>
                  <a:gd name="T18" fmla="*/ 153 w 171"/>
                  <a:gd name="T19" fmla="*/ 27 h 554"/>
                  <a:gd name="T20" fmla="*/ 140 w 171"/>
                  <a:gd name="T21" fmla="*/ 24 h 554"/>
                  <a:gd name="T22" fmla="*/ 137 w 171"/>
                  <a:gd name="T23" fmla="*/ 57 h 554"/>
                  <a:gd name="T24" fmla="*/ 151 w 171"/>
                  <a:gd name="T25" fmla="*/ 95 h 554"/>
                  <a:gd name="T26" fmla="*/ 145 w 171"/>
                  <a:gd name="T27" fmla="*/ 107 h 554"/>
                  <a:gd name="T28" fmla="*/ 128 w 171"/>
                  <a:gd name="T29" fmla="*/ 100 h 554"/>
                  <a:gd name="T30" fmla="*/ 114 w 171"/>
                  <a:gd name="T31" fmla="*/ 57 h 554"/>
                  <a:gd name="T32" fmla="*/ 125 w 171"/>
                  <a:gd name="T33" fmla="*/ 13 h 554"/>
                  <a:gd name="T34" fmla="*/ 109 w 171"/>
                  <a:gd name="T35" fmla="*/ 0 h 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1" h="554">
                    <a:moveTo>
                      <a:pt x="109" y="0"/>
                    </a:moveTo>
                    <a:cubicBezTo>
                      <a:pt x="6" y="232"/>
                      <a:pt x="6" y="232"/>
                      <a:pt x="6" y="232"/>
                    </a:cubicBezTo>
                    <a:cubicBezTo>
                      <a:pt x="1" y="274"/>
                      <a:pt x="0" y="315"/>
                      <a:pt x="4" y="356"/>
                    </a:cubicBezTo>
                    <a:cubicBezTo>
                      <a:pt x="60" y="554"/>
                      <a:pt x="60" y="554"/>
                      <a:pt x="60" y="554"/>
                    </a:cubicBezTo>
                    <a:cubicBezTo>
                      <a:pt x="113" y="424"/>
                      <a:pt x="61" y="302"/>
                      <a:pt x="61" y="302"/>
                    </a:cubicBezTo>
                    <a:cubicBezTo>
                      <a:pt x="61" y="302"/>
                      <a:pt x="116" y="243"/>
                      <a:pt x="167" y="145"/>
                    </a:cubicBezTo>
                    <a:cubicBezTo>
                      <a:pt x="159" y="126"/>
                      <a:pt x="159" y="126"/>
                      <a:pt x="159" y="126"/>
                    </a:cubicBezTo>
                    <a:cubicBezTo>
                      <a:pt x="171" y="113"/>
                      <a:pt x="171" y="113"/>
                      <a:pt x="171" y="113"/>
                    </a:cubicBezTo>
                    <a:cubicBezTo>
                      <a:pt x="150" y="61"/>
                      <a:pt x="150" y="61"/>
                      <a:pt x="150" y="61"/>
                    </a:cubicBezTo>
                    <a:cubicBezTo>
                      <a:pt x="153" y="27"/>
                      <a:pt x="153" y="27"/>
                      <a:pt x="153" y="27"/>
                    </a:cubicBezTo>
                    <a:cubicBezTo>
                      <a:pt x="140" y="24"/>
                      <a:pt x="140" y="24"/>
                      <a:pt x="140" y="24"/>
                    </a:cubicBezTo>
                    <a:cubicBezTo>
                      <a:pt x="137" y="57"/>
                      <a:pt x="137" y="57"/>
                      <a:pt x="137" y="57"/>
                    </a:cubicBezTo>
                    <a:cubicBezTo>
                      <a:pt x="151" y="95"/>
                      <a:pt x="151" y="95"/>
                      <a:pt x="151" y="95"/>
                    </a:cubicBezTo>
                    <a:cubicBezTo>
                      <a:pt x="145" y="107"/>
                      <a:pt x="145" y="107"/>
                      <a:pt x="145" y="107"/>
                    </a:cubicBezTo>
                    <a:cubicBezTo>
                      <a:pt x="128" y="100"/>
                      <a:pt x="128" y="100"/>
                      <a:pt x="128" y="100"/>
                    </a:cubicBezTo>
                    <a:cubicBezTo>
                      <a:pt x="114" y="57"/>
                      <a:pt x="114" y="57"/>
                      <a:pt x="114" y="57"/>
                    </a:cubicBezTo>
                    <a:cubicBezTo>
                      <a:pt x="125" y="13"/>
                      <a:pt x="125" y="13"/>
                      <a:pt x="125" y="13"/>
                    </a:cubicBezTo>
                    <a:cubicBezTo>
                      <a:pt x="109" y="0"/>
                      <a:pt x="109" y="0"/>
                      <a:pt x="109" y="0"/>
                    </a:cubicBezTo>
                  </a:path>
                </a:pathLst>
              </a:custGeom>
              <a:solidFill>
                <a:schemeClr val="accent3">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44" name="Freeform 43"/>
              <p:cNvSpPr>
                <a:spLocks/>
              </p:cNvSpPr>
              <p:nvPr/>
            </p:nvSpPr>
            <p:spPr bwMode="auto">
              <a:xfrm>
                <a:off x="2979191" y="2740451"/>
                <a:ext cx="907984" cy="1820125"/>
              </a:xfrm>
              <a:custGeom>
                <a:avLst/>
                <a:gdLst>
                  <a:gd name="T0" fmla="*/ 417 w 462"/>
                  <a:gd name="T1" fmla="*/ 0 h 926"/>
                  <a:gd name="T2" fmla="*/ 164 w 462"/>
                  <a:gd name="T3" fmla="*/ 264 h 926"/>
                  <a:gd name="T4" fmla="*/ 11 w 462"/>
                  <a:gd name="T5" fmla="*/ 579 h 926"/>
                  <a:gd name="T6" fmla="*/ 247 w 462"/>
                  <a:gd name="T7" fmla="*/ 803 h 926"/>
                  <a:gd name="T8" fmla="*/ 295 w 462"/>
                  <a:gd name="T9" fmla="*/ 396 h 926"/>
                  <a:gd name="T10" fmla="*/ 439 w 462"/>
                  <a:gd name="T11" fmla="*/ 172 h 926"/>
                  <a:gd name="T12" fmla="*/ 441 w 462"/>
                  <a:gd name="T13" fmla="*/ 167 h 926"/>
                  <a:gd name="T14" fmla="*/ 456 w 462"/>
                  <a:gd name="T15" fmla="*/ 63 h 926"/>
                  <a:gd name="T16" fmla="*/ 417 w 462"/>
                  <a:gd name="T17" fmla="*/ 0 h 9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2" h="926">
                    <a:moveTo>
                      <a:pt x="417" y="0"/>
                    </a:moveTo>
                    <a:cubicBezTo>
                      <a:pt x="417" y="0"/>
                      <a:pt x="328" y="118"/>
                      <a:pt x="164" y="264"/>
                    </a:cubicBezTo>
                    <a:cubicBezTo>
                      <a:pt x="0" y="409"/>
                      <a:pt x="11" y="579"/>
                      <a:pt x="11" y="579"/>
                    </a:cubicBezTo>
                    <a:cubicBezTo>
                      <a:pt x="11" y="579"/>
                      <a:pt x="89" y="926"/>
                      <a:pt x="247" y="803"/>
                    </a:cubicBezTo>
                    <a:cubicBezTo>
                      <a:pt x="367" y="709"/>
                      <a:pt x="323" y="494"/>
                      <a:pt x="295" y="396"/>
                    </a:cubicBezTo>
                    <a:cubicBezTo>
                      <a:pt x="374" y="301"/>
                      <a:pt x="417" y="228"/>
                      <a:pt x="439" y="172"/>
                    </a:cubicBezTo>
                    <a:cubicBezTo>
                      <a:pt x="440" y="170"/>
                      <a:pt x="440" y="169"/>
                      <a:pt x="441" y="167"/>
                    </a:cubicBezTo>
                    <a:cubicBezTo>
                      <a:pt x="460" y="123"/>
                      <a:pt x="462" y="89"/>
                      <a:pt x="456" y="63"/>
                    </a:cubicBezTo>
                    <a:cubicBezTo>
                      <a:pt x="448" y="15"/>
                      <a:pt x="417" y="0"/>
                      <a:pt x="417" y="0"/>
                    </a:cubicBezTo>
                    <a:close/>
                  </a:path>
                </a:pathLst>
              </a:custGeom>
              <a:solidFill>
                <a:srgbClr val="F3D2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45" name="Oval 44"/>
              <p:cNvSpPr>
                <a:spLocks noChangeArrowheads="1"/>
              </p:cNvSpPr>
              <p:nvPr/>
            </p:nvSpPr>
            <p:spPr bwMode="auto">
              <a:xfrm>
                <a:off x="4476699" y="5152595"/>
                <a:ext cx="700112" cy="700112"/>
              </a:xfrm>
              <a:prstGeom prst="ellipse">
                <a:avLst/>
              </a:pr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46" name="Oval 50"/>
              <p:cNvSpPr>
                <a:spLocks noChangeArrowheads="1"/>
              </p:cNvSpPr>
              <p:nvPr/>
            </p:nvSpPr>
            <p:spPr bwMode="auto">
              <a:xfrm>
                <a:off x="5819551" y="3831362"/>
                <a:ext cx="1374448" cy="1380269"/>
              </a:xfrm>
              <a:prstGeom prst="ellipse">
                <a:avLst/>
              </a:pr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47" name="Freeform 51"/>
              <p:cNvSpPr>
                <a:spLocks/>
              </p:cNvSpPr>
              <p:nvPr/>
            </p:nvSpPr>
            <p:spPr bwMode="auto">
              <a:xfrm>
                <a:off x="6159629" y="4277870"/>
                <a:ext cx="694292" cy="446509"/>
              </a:xfrm>
              <a:custGeom>
                <a:avLst/>
                <a:gdLst>
                  <a:gd name="T0" fmla="*/ 15 w 353"/>
                  <a:gd name="T1" fmla="*/ 227 h 227"/>
                  <a:gd name="T2" fmla="*/ 0 w 353"/>
                  <a:gd name="T3" fmla="*/ 212 h 227"/>
                  <a:gd name="T4" fmla="*/ 0 w 353"/>
                  <a:gd name="T5" fmla="*/ 14 h 227"/>
                  <a:gd name="T6" fmla="*/ 15 w 353"/>
                  <a:gd name="T7" fmla="*/ 0 h 227"/>
                  <a:gd name="T8" fmla="*/ 338 w 353"/>
                  <a:gd name="T9" fmla="*/ 0 h 227"/>
                  <a:gd name="T10" fmla="*/ 353 w 353"/>
                  <a:gd name="T11" fmla="*/ 14 h 227"/>
                  <a:gd name="T12" fmla="*/ 353 w 353"/>
                  <a:gd name="T13" fmla="*/ 212 h 227"/>
                  <a:gd name="T14" fmla="*/ 338 w 353"/>
                  <a:gd name="T15" fmla="*/ 227 h 227"/>
                  <a:gd name="T16" fmla="*/ 15 w 353"/>
                  <a:gd name="T17" fmla="*/ 227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3" h="227">
                    <a:moveTo>
                      <a:pt x="15" y="227"/>
                    </a:moveTo>
                    <a:cubicBezTo>
                      <a:pt x="7" y="227"/>
                      <a:pt x="0" y="220"/>
                      <a:pt x="0" y="212"/>
                    </a:cubicBezTo>
                    <a:cubicBezTo>
                      <a:pt x="0" y="14"/>
                      <a:pt x="0" y="14"/>
                      <a:pt x="0" y="14"/>
                    </a:cubicBezTo>
                    <a:cubicBezTo>
                      <a:pt x="0" y="6"/>
                      <a:pt x="7" y="0"/>
                      <a:pt x="15" y="0"/>
                    </a:cubicBezTo>
                    <a:cubicBezTo>
                      <a:pt x="338" y="0"/>
                      <a:pt x="338" y="0"/>
                      <a:pt x="338" y="0"/>
                    </a:cubicBezTo>
                    <a:cubicBezTo>
                      <a:pt x="347" y="0"/>
                      <a:pt x="353" y="6"/>
                      <a:pt x="353" y="14"/>
                    </a:cubicBezTo>
                    <a:cubicBezTo>
                      <a:pt x="353" y="212"/>
                      <a:pt x="353" y="212"/>
                      <a:pt x="353" y="212"/>
                    </a:cubicBezTo>
                    <a:cubicBezTo>
                      <a:pt x="353" y="220"/>
                      <a:pt x="347" y="227"/>
                      <a:pt x="338" y="227"/>
                    </a:cubicBezTo>
                    <a:cubicBezTo>
                      <a:pt x="15" y="227"/>
                      <a:pt x="15" y="227"/>
                      <a:pt x="15" y="227"/>
                    </a:cubicBezTo>
                  </a:path>
                </a:pathLst>
              </a:custGeom>
              <a:solidFill>
                <a:srgbClr val="8989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48" name="Freeform 52"/>
              <p:cNvSpPr>
                <a:spLocks noEditPoints="1"/>
              </p:cNvSpPr>
              <p:nvPr/>
            </p:nvSpPr>
            <p:spPr bwMode="auto">
              <a:xfrm>
                <a:off x="6146325" y="4263735"/>
                <a:ext cx="721731" cy="473948"/>
              </a:xfrm>
              <a:custGeom>
                <a:avLst/>
                <a:gdLst>
                  <a:gd name="T0" fmla="*/ 345 w 367"/>
                  <a:gd name="T1" fmla="*/ 14 h 241"/>
                  <a:gd name="T2" fmla="*/ 353 w 367"/>
                  <a:gd name="T3" fmla="*/ 21 h 241"/>
                  <a:gd name="T4" fmla="*/ 353 w 367"/>
                  <a:gd name="T5" fmla="*/ 219 h 241"/>
                  <a:gd name="T6" fmla="*/ 345 w 367"/>
                  <a:gd name="T7" fmla="*/ 227 h 241"/>
                  <a:gd name="T8" fmla="*/ 22 w 367"/>
                  <a:gd name="T9" fmla="*/ 227 h 241"/>
                  <a:gd name="T10" fmla="*/ 14 w 367"/>
                  <a:gd name="T11" fmla="*/ 219 h 241"/>
                  <a:gd name="T12" fmla="*/ 14 w 367"/>
                  <a:gd name="T13" fmla="*/ 21 h 241"/>
                  <a:gd name="T14" fmla="*/ 22 w 367"/>
                  <a:gd name="T15" fmla="*/ 14 h 241"/>
                  <a:gd name="T16" fmla="*/ 345 w 367"/>
                  <a:gd name="T17" fmla="*/ 14 h 241"/>
                  <a:gd name="T18" fmla="*/ 345 w 367"/>
                  <a:gd name="T19" fmla="*/ 0 h 241"/>
                  <a:gd name="T20" fmla="*/ 22 w 367"/>
                  <a:gd name="T21" fmla="*/ 0 h 241"/>
                  <a:gd name="T22" fmla="*/ 0 w 367"/>
                  <a:gd name="T23" fmla="*/ 21 h 241"/>
                  <a:gd name="T24" fmla="*/ 0 w 367"/>
                  <a:gd name="T25" fmla="*/ 219 h 241"/>
                  <a:gd name="T26" fmla="*/ 22 w 367"/>
                  <a:gd name="T27" fmla="*/ 241 h 241"/>
                  <a:gd name="T28" fmla="*/ 345 w 367"/>
                  <a:gd name="T29" fmla="*/ 241 h 241"/>
                  <a:gd name="T30" fmla="*/ 367 w 367"/>
                  <a:gd name="T31" fmla="*/ 219 h 241"/>
                  <a:gd name="T32" fmla="*/ 367 w 367"/>
                  <a:gd name="T33" fmla="*/ 21 h 241"/>
                  <a:gd name="T34" fmla="*/ 345 w 367"/>
                  <a:gd name="T35" fmla="*/ 0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7" h="241">
                    <a:moveTo>
                      <a:pt x="345" y="14"/>
                    </a:moveTo>
                    <a:cubicBezTo>
                      <a:pt x="350" y="14"/>
                      <a:pt x="353" y="17"/>
                      <a:pt x="353" y="21"/>
                    </a:cubicBezTo>
                    <a:cubicBezTo>
                      <a:pt x="353" y="219"/>
                      <a:pt x="353" y="219"/>
                      <a:pt x="353" y="219"/>
                    </a:cubicBezTo>
                    <a:cubicBezTo>
                      <a:pt x="353" y="223"/>
                      <a:pt x="350" y="227"/>
                      <a:pt x="345" y="227"/>
                    </a:cubicBezTo>
                    <a:cubicBezTo>
                      <a:pt x="22" y="227"/>
                      <a:pt x="22" y="227"/>
                      <a:pt x="22" y="227"/>
                    </a:cubicBezTo>
                    <a:cubicBezTo>
                      <a:pt x="17" y="227"/>
                      <a:pt x="14" y="223"/>
                      <a:pt x="14" y="219"/>
                    </a:cubicBezTo>
                    <a:cubicBezTo>
                      <a:pt x="14" y="21"/>
                      <a:pt x="14" y="21"/>
                      <a:pt x="14" y="21"/>
                    </a:cubicBezTo>
                    <a:cubicBezTo>
                      <a:pt x="14" y="17"/>
                      <a:pt x="17" y="14"/>
                      <a:pt x="22" y="14"/>
                    </a:cubicBezTo>
                    <a:cubicBezTo>
                      <a:pt x="345" y="14"/>
                      <a:pt x="345" y="14"/>
                      <a:pt x="345" y="14"/>
                    </a:cubicBezTo>
                    <a:moveTo>
                      <a:pt x="345" y="0"/>
                    </a:moveTo>
                    <a:cubicBezTo>
                      <a:pt x="22" y="0"/>
                      <a:pt x="22" y="0"/>
                      <a:pt x="22" y="0"/>
                    </a:cubicBezTo>
                    <a:cubicBezTo>
                      <a:pt x="10" y="0"/>
                      <a:pt x="0" y="9"/>
                      <a:pt x="0" y="21"/>
                    </a:cubicBezTo>
                    <a:cubicBezTo>
                      <a:pt x="0" y="219"/>
                      <a:pt x="0" y="219"/>
                      <a:pt x="0" y="219"/>
                    </a:cubicBezTo>
                    <a:cubicBezTo>
                      <a:pt x="0" y="231"/>
                      <a:pt x="10" y="241"/>
                      <a:pt x="22" y="241"/>
                    </a:cubicBezTo>
                    <a:cubicBezTo>
                      <a:pt x="345" y="241"/>
                      <a:pt x="345" y="241"/>
                      <a:pt x="345" y="241"/>
                    </a:cubicBezTo>
                    <a:cubicBezTo>
                      <a:pt x="357" y="241"/>
                      <a:pt x="367" y="231"/>
                      <a:pt x="367" y="219"/>
                    </a:cubicBezTo>
                    <a:cubicBezTo>
                      <a:pt x="367" y="21"/>
                      <a:pt x="367" y="21"/>
                      <a:pt x="367" y="21"/>
                    </a:cubicBezTo>
                    <a:cubicBezTo>
                      <a:pt x="367" y="9"/>
                      <a:pt x="357" y="0"/>
                      <a:pt x="345" y="0"/>
                    </a:cubicBezTo>
                  </a:path>
                </a:pathLst>
              </a:custGeom>
              <a:solidFill>
                <a:srgbClr val="2A2E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49" name="Freeform 53"/>
              <p:cNvSpPr>
                <a:spLocks/>
              </p:cNvSpPr>
              <p:nvPr/>
            </p:nvSpPr>
            <p:spPr bwMode="auto">
              <a:xfrm>
                <a:off x="6063177" y="4737683"/>
                <a:ext cx="887197" cy="43237"/>
              </a:xfrm>
              <a:custGeom>
                <a:avLst/>
                <a:gdLst>
                  <a:gd name="T0" fmla="*/ 451 w 451"/>
                  <a:gd name="T1" fmla="*/ 22 h 22"/>
                  <a:gd name="T2" fmla="*/ 451 w 451"/>
                  <a:gd name="T3" fmla="*/ 14 h 22"/>
                  <a:gd name="T4" fmla="*/ 438 w 451"/>
                  <a:gd name="T5" fmla="*/ 0 h 22"/>
                  <a:gd name="T6" fmla="*/ 13 w 451"/>
                  <a:gd name="T7" fmla="*/ 0 h 22"/>
                  <a:gd name="T8" fmla="*/ 0 w 451"/>
                  <a:gd name="T9" fmla="*/ 14 h 22"/>
                  <a:gd name="T10" fmla="*/ 0 w 451"/>
                  <a:gd name="T11" fmla="*/ 22 h 22"/>
                  <a:gd name="T12" fmla="*/ 451 w 451"/>
                  <a:gd name="T13" fmla="*/ 22 h 22"/>
                </a:gdLst>
                <a:ahLst/>
                <a:cxnLst>
                  <a:cxn ang="0">
                    <a:pos x="T0" y="T1"/>
                  </a:cxn>
                  <a:cxn ang="0">
                    <a:pos x="T2" y="T3"/>
                  </a:cxn>
                  <a:cxn ang="0">
                    <a:pos x="T4" y="T5"/>
                  </a:cxn>
                  <a:cxn ang="0">
                    <a:pos x="T6" y="T7"/>
                  </a:cxn>
                  <a:cxn ang="0">
                    <a:pos x="T8" y="T9"/>
                  </a:cxn>
                  <a:cxn ang="0">
                    <a:pos x="T10" y="T11"/>
                  </a:cxn>
                  <a:cxn ang="0">
                    <a:pos x="T12" y="T13"/>
                  </a:cxn>
                </a:cxnLst>
                <a:rect l="0" t="0" r="r" b="b"/>
                <a:pathLst>
                  <a:path w="451" h="22">
                    <a:moveTo>
                      <a:pt x="451" y="22"/>
                    </a:moveTo>
                    <a:cubicBezTo>
                      <a:pt x="451" y="14"/>
                      <a:pt x="451" y="14"/>
                      <a:pt x="451" y="14"/>
                    </a:cubicBezTo>
                    <a:cubicBezTo>
                      <a:pt x="451" y="6"/>
                      <a:pt x="445" y="0"/>
                      <a:pt x="438" y="0"/>
                    </a:cubicBezTo>
                    <a:cubicBezTo>
                      <a:pt x="13" y="0"/>
                      <a:pt x="13" y="0"/>
                      <a:pt x="13" y="0"/>
                    </a:cubicBezTo>
                    <a:cubicBezTo>
                      <a:pt x="6" y="0"/>
                      <a:pt x="0" y="6"/>
                      <a:pt x="0" y="14"/>
                    </a:cubicBezTo>
                    <a:cubicBezTo>
                      <a:pt x="0" y="22"/>
                      <a:pt x="0" y="22"/>
                      <a:pt x="0" y="22"/>
                    </a:cubicBezTo>
                    <a:lnTo>
                      <a:pt x="451" y="22"/>
                    </a:lnTo>
                    <a:close/>
                  </a:path>
                </a:pathLst>
              </a:custGeom>
              <a:solidFill>
                <a:srgbClr val="EAEA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50" name="Rectangle 54"/>
              <p:cNvSpPr>
                <a:spLocks noChangeArrowheads="1"/>
              </p:cNvSpPr>
              <p:nvPr/>
            </p:nvSpPr>
            <p:spPr bwMode="auto">
              <a:xfrm>
                <a:off x="6063177" y="4765122"/>
                <a:ext cx="887197" cy="15798"/>
              </a:xfrm>
              <a:prstGeom prst="rect">
                <a:avLst/>
              </a:prstGeom>
              <a:solidFill>
                <a:srgbClr val="D6D6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51" name="Rectangle 55"/>
              <p:cNvSpPr>
                <a:spLocks noChangeArrowheads="1"/>
              </p:cNvSpPr>
              <p:nvPr/>
            </p:nvSpPr>
            <p:spPr bwMode="auto">
              <a:xfrm>
                <a:off x="6258576" y="4753481"/>
                <a:ext cx="497229" cy="11641"/>
              </a:xfrm>
              <a:prstGeom prst="rect">
                <a:avLst/>
              </a:prstGeom>
              <a:solidFill>
                <a:srgbClr val="2A2E3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52" name="Freeform 56"/>
              <p:cNvSpPr>
                <a:spLocks/>
              </p:cNvSpPr>
              <p:nvPr/>
            </p:nvSpPr>
            <p:spPr bwMode="auto">
              <a:xfrm>
                <a:off x="6173764" y="4292006"/>
                <a:ext cx="641077" cy="410755"/>
              </a:xfrm>
              <a:custGeom>
                <a:avLst/>
                <a:gdLst>
                  <a:gd name="T0" fmla="*/ 326 w 326"/>
                  <a:gd name="T1" fmla="*/ 0 h 209"/>
                  <a:gd name="T2" fmla="*/ 8 w 326"/>
                  <a:gd name="T3" fmla="*/ 0 h 209"/>
                  <a:gd name="T4" fmla="*/ 0 w 326"/>
                  <a:gd name="T5" fmla="*/ 7 h 209"/>
                  <a:gd name="T6" fmla="*/ 0 w 326"/>
                  <a:gd name="T7" fmla="*/ 205 h 209"/>
                  <a:gd name="T8" fmla="*/ 1 w 326"/>
                  <a:gd name="T9" fmla="*/ 209 h 209"/>
                  <a:gd name="T10" fmla="*/ 326 w 326"/>
                  <a:gd name="T11" fmla="*/ 0 h 209"/>
                </a:gdLst>
                <a:ahLst/>
                <a:cxnLst>
                  <a:cxn ang="0">
                    <a:pos x="T0" y="T1"/>
                  </a:cxn>
                  <a:cxn ang="0">
                    <a:pos x="T2" y="T3"/>
                  </a:cxn>
                  <a:cxn ang="0">
                    <a:pos x="T4" y="T5"/>
                  </a:cxn>
                  <a:cxn ang="0">
                    <a:pos x="T6" y="T7"/>
                  </a:cxn>
                  <a:cxn ang="0">
                    <a:pos x="T8" y="T9"/>
                  </a:cxn>
                  <a:cxn ang="0">
                    <a:pos x="T10" y="T11"/>
                  </a:cxn>
                </a:cxnLst>
                <a:rect l="0" t="0" r="r" b="b"/>
                <a:pathLst>
                  <a:path w="326" h="209">
                    <a:moveTo>
                      <a:pt x="326" y="0"/>
                    </a:moveTo>
                    <a:cubicBezTo>
                      <a:pt x="8" y="0"/>
                      <a:pt x="8" y="0"/>
                      <a:pt x="8" y="0"/>
                    </a:cubicBezTo>
                    <a:cubicBezTo>
                      <a:pt x="3" y="0"/>
                      <a:pt x="0" y="3"/>
                      <a:pt x="0" y="7"/>
                    </a:cubicBezTo>
                    <a:cubicBezTo>
                      <a:pt x="0" y="205"/>
                      <a:pt x="0" y="205"/>
                      <a:pt x="0" y="205"/>
                    </a:cubicBezTo>
                    <a:cubicBezTo>
                      <a:pt x="0" y="207"/>
                      <a:pt x="0" y="208"/>
                      <a:pt x="1" y="209"/>
                    </a:cubicBezTo>
                    <a:cubicBezTo>
                      <a:pt x="326" y="0"/>
                      <a:pt x="326" y="0"/>
                      <a:pt x="326" y="0"/>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53" name="Freeform 57"/>
              <p:cNvSpPr>
                <a:spLocks/>
              </p:cNvSpPr>
              <p:nvPr/>
            </p:nvSpPr>
            <p:spPr bwMode="auto">
              <a:xfrm>
                <a:off x="6159629" y="4277870"/>
                <a:ext cx="674336" cy="432373"/>
              </a:xfrm>
              <a:custGeom>
                <a:avLst/>
                <a:gdLst>
                  <a:gd name="T0" fmla="*/ 338 w 343"/>
                  <a:gd name="T1" fmla="*/ 0 h 220"/>
                  <a:gd name="T2" fmla="*/ 15 w 343"/>
                  <a:gd name="T3" fmla="*/ 0 h 220"/>
                  <a:gd name="T4" fmla="*/ 0 w 343"/>
                  <a:gd name="T5" fmla="*/ 14 h 220"/>
                  <a:gd name="T6" fmla="*/ 0 w 343"/>
                  <a:gd name="T7" fmla="*/ 212 h 220"/>
                  <a:gd name="T8" fmla="*/ 2 w 343"/>
                  <a:gd name="T9" fmla="*/ 220 h 220"/>
                  <a:gd name="T10" fmla="*/ 8 w 343"/>
                  <a:gd name="T11" fmla="*/ 216 h 220"/>
                  <a:gd name="T12" fmla="*/ 7 w 343"/>
                  <a:gd name="T13" fmla="*/ 212 h 220"/>
                  <a:gd name="T14" fmla="*/ 7 w 343"/>
                  <a:gd name="T15" fmla="*/ 14 h 220"/>
                  <a:gd name="T16" fmla="*/ 15 w 343"/>
                  <a:gd name="T17" fmla="*/ 7 h 220"/>
                  <a:gd name="T18" fmla="*/ 333 w 343"/>
                  <a:gd name="T19" fmla="*/ 7 h 220"/>
                  <a:gd name="T20" fmla="*/ 343 w 343"/>
                  <a:gd name="T21" fmla="*/ 0 h 220"/>
                  <a:gd name="T22" fmla="*/ 338 w 343"/>
                  <a:gd name="T23" fmla="*/ 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3" h="220">
                    <a:moveTo>
                      <a:pt x="338" y="0"/>
                    </a:moveTo>
                    <a:cubicBezTo>
                      <a:pt x="15" y="0"/>
                      <a:pt x="15" y="0"/>
                      <a:pt x="15" y="0"/>
                    </a:cubicBezTo>
                    <a:cubicBezTo>
                      <a:pt x="7" y="0"/>
                      <a:pt x="0" y="6"/>
                      <a:pt x="0" y="14"/>
                    </a:cubicBezTo>
                    <a:cubicBezTo>
                      <a:pt x="0" y="212"/>
                      <a:pt x="0" y="212"/>
                      <a:pt x="0" y="212"/>
                    </a:cubicBezTo>
                    <a:cubicBezTo>
                      <a:pt x="0" y="215"/>
                      <a:pt x="1" y="218"/>
                      <a:pt x="2" y="220"/>
                    </a:cubicBezTo>
                    <a:cubicBezTo>
                      <a:pt x="8" y="216"/>
                      <a:pt x="8" y="216"/>
                      <a:pt x="8" y="216"/>
                    </a:cubicBezTo>
                    <a:cubicBezTo>
                      <a:pt x="7" y="215"/>
                      <a:pt x="7" y="214"/>
                      <a:pt x="7" y="212"/>
                    </a:cubicBezTo>
                    <a:cubicBezTo>
                      <a:pt x="7" y="14"/>
                      <a:pt x="7" y="14"/>
                      <a:pt x="7" y="14"/>
                    </a:cubicBezTo>
                    <a:cubicBezTo>
                      <a:pt x="7" y="10"/>
                      <a:pt x="10" y="7"/>
                      <a:pt x="15" y="7"/>
                    </a:cubicBezTo>
                    <a:cubicBezTo>
                      <a:pt x="333" y="7"/>
                      <a:pt x="333" y="7"/>
                      <a:pt x="333" y="7"/>
                    </a:cubicBezTo>
                    <a:cubicBezTo>
                      <a:pt x="343" y="0"/>
                      <a:pt x="343" y="0"/>
                      <a:pt x="343" y="0"/>
                    </a:cubicBezTo>
                    <a:cubicBezTo>
                      <a:pt x="341" y="0"/>
                      <a:pt x="340" y="0"/>
                      <a:pt x="338" y="0"/>
                    </a:cubicBezTo>
                  </a:path>
                </a:pathLst>
              </a:custGeom>
              <a:solidFill>
                <a:srgbClr val="7477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54" name="Oval 58"/>
              <p:cNvSpPr>
                <a:spLocks noChangeArrowheads="1"/>
              </p:cNvSpPr>
              <p:nvPr/>
            </p:nvSpPr>
            <p:spPr bwMode="auto">
              <a:xfrm>
                <a:off x="5953420" y="1881525"/>
                <a:ext cx="1106709" cy="1112530"/>
              </a:xfrm>
              <a:prstGeom prst="ellipse">
                <a:avLst/>
              </a:pr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grpSp>
            <p:nvGrpSpPr>
              <p:cNvPr id="55" name="Group 54"/>
              <p:cNvGrpSpPr/>
              <p:nvPr/>
            </p:nvGrpSpPr>
            <p:grpSpPr>
              <a:xfrm>
                <a:off x="6113066" y="1956359"/>
                <a:ext cx="788250" cy="829823"/>
                <a:chOff x="6113066" y="1956359"/>
                <a:chExt cx="788250" cy="829823"/>
              </a:xfrm>
            </p:grpSpPr>
            <p:sp>
              <p:nvSpPr>
                <p:cNvPr id="106" name="Freeform 8"/>
                <p:cNvSpPr>
                  <a:spLocks/>
                </p:cNvSpPr>
                <p:nvPr/>
              </p:nvSpPr>
              <p:spPr bwMode="auto">
                <a:xfrm>
                  <a:off x="6512180" y="2457745"/>
                  <a:ext cx="24945" cy="29102"/>
                </a:xfrm>
                <a:custGeom>
                  <a:avLst/>
                  <a:gdLst>
                    <a:gd name="T0" fmla="*/ 0 w 30"/>
                    <a:gd name="T1" fmla="*/ 14 h 35"/>
                    <a:gd name="T2" fmla="*/ 11 w 30"/>
                    <a:gd name="T3" fmla="*/ 23 h 35"/>
                    <a:gd name="T4" fmla="*/ 11 w 30"/>
                    <a:gd name="T5" fmla="*/ 35 h 35"/>
                    <a:gd name="T6" fmla="*/ 30 w 30"/>
                    <a:gd name="T7" fmla="*/ 35 h 35"/>
                    <a:gd name="T8" fmla="*/ 30 w 30"/>
                    <a:gd name="T9" fmla="*/ 12 h 35"/>
                    <a:gd name="T10" fmla="*/ 9 w 30"/>
                    <a:gd name="T11" fmla="*/ 0 h 35"/>
                    <a:gd name="T12" fmla="*/ 0 w 30"/>
                    <a:gd name="T13" fmla="*/ 14 h 35"/>
                  </a:gdLst>
                  <a:ahLst/>
                  <a:cxnLst>
                    <a:cxn ang="0">
                      <a:pos x="T0" y="T1"/>
                    </a:cxn>
                    <a:cxn ang="0">
                      <a:pos x="T2" y="T3"/>
                    </a:cxn>
                    <a:cxn ang="0">
                      <a:pos x="T4" y="T5"/>
                    </a:cxn>
                    <a:cxn ang="0">
                      <a:pos x="T6" y="T7"/>
                    </a:cxn>
                    <a:cxn ang="0">
                      <a:pos x="T8" y="T9"/>
                    </a:cxn>
                    <a:cxn ang="0">
                      <a:pos x="T10" y="T11"/>
                    </a:cxn>
                    <a:cxn ang="0">
                      <a:pos x="T12" y="T13"/>
                    </a:cxn>
                  </a:cxnLst>
                  <a:rect l="0" t="0" r="r" b="b"/>
                  <a:pathLst>
                    <a:path w="30" h="35">
                      <a:moveTo>
                        <a:pt x="0" y="14"/>
                      </a:moveTo>
                      <a:lnTo>
                        <a:pt x="11" y="23"/>
                      </a:lnTo>
                      <a:lnTo>
                        <a:pt x="11" y="35"/>
                      </a:lnTo>
                      <a:lnTo>
                        <a:pt x="30" y="35"/>
                      </a:lnTo>
                      <a:lnTo>
                        <a:pt x="30" y="12"/>
                      </a:lnTo>
                      <a:lnTo>
                        <a:pt x="9" y="0"/>
                      </a:lnTo>
                      <a:lnTo>
                        <a:pt x="0" y="14"/>
                      </a:lnTo>
                      <a:close/>
                    </a:path>
                  </a:pathLst>
                </a:custGeom>
                <a:solidFill>
                  <a:srgbClr val="FFFFF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07" name="Freeform 59"/>
                <p:cNvSpPr>
                  <a:spLocks/>
                </p:cNvSpPr>
                <p:nvPr/>
              </p:nvSpPr>
              <p:spPr bwMode="auto">
                <a:xfrm>
                  <a:off x="6395772" y="2420328"/>
                  <a:ext cx="222007" cy="170455"/>
                </a:xfrm>
                <a:custGeom>
                  <a:avLst/>
                  <a:gdLst>
                    <a:gd name="T0" fmla="*/ 96 w 113"/>
                    <a:gd name="T1" fmla="*/ 0 h 87"/>
                    <a:gd name="T2" fmla="*/ 57 w 113"/>
                    <a:gd name="T3" fmla="*/ 24 h 87"/>
                    <a:gd name="T4" fmla="*/ 17 w 113"/>
                    <a:gd name="T5" fmla="*/ 0 h 87"/>
                    <a:gd name="T6" fmla="*/ 0 w 113"/>
                    <a:gd name="T7" fmla="*/ 64 h 87"/>
                    <a:gd name="T8" fmla="*/ 57 w 113"/>
                    <a:gd name="T9" fmla="*/ 87 h 87"/>
                    <a:gd name="T10" fmla="*/ 113 w 113"/>
                    <a:gd name="T11" fmla="*/ 64 h 87"/>
                    <a:gd name="T12" fmla="*/ 96 w 113"/>
                    <a:gd name="T13" fmla="*/ 0 h 87"/>
                  </a:gdLst>
                  <a:ahLst/>
                  <a:cxnLst>
                    <a:cxn ang="0">
                      <a:pos x="T0" y="T1"/>
                    </a:cxn>
                    <a:cxn ang="0">
                      <a:pos x="T2" y="T3"/>
                    </a:cxn>
                    <a:cxn ang="0">
                      <a:pos x="T4" y="T5"/>
                    </a:cxn>
                    <a:cxn ang="0">
                      <a:pos x="T6" y="T7"/>
                    </a:cxn>
                    <a:cxn ang="0">
                      <a:pos x="T8" y="T9"/>
                    </a:cxn>
                    <a:cxn ang="0">
                      <a:pos x="T10" y="T11"/>
                    </a:cxn>
                    <a:cxn ang="0">
                      <a:pos x="T12" y="T13"/>
                    </a:cxn>
                  </a:cxnLst>
                  <a:rect l="0" t="0" r="r" b="b"/>
                  <a:pathLst>
                    <a:path w="113" h="87">
                      <a:moveTo>
                        <a:pt x="96" y="0"/>
                      </a:moveTo>
                      <a:cubicBezTo>
                        <a:pt x="57" y="24"/>
                        <a:pt x="57" y="24"/>
                        <a:pt x="57" y="24"/>
                      </a:cubicBezTo>
                      <a:cubicBezTo>
                        <a:pt x="17" y="0"/>
                        <a:pt x="17" y="0"/>
                        <a:pt x="17" y="0"/>
                      </a:cubicBezTo>
                      <a:cubicBezTo>
                        <a:pt x="19" y="21"/>
                        <a:pt x="0" y="64"/>
                        <a:pt x="0" y="64"/>
                      </a:cubicBezTo>
                      <a:cubicBezTo>
                        <a:pt x="57" y="87"/>
                        <a:pt x="57" y="87"/>
                        <a:pt x="57" y="87"/>
                      </a:cubicBezTo>
                      <a:cubicBezTo>
                        <a:pt x="113" y="64"/>
                        <a:pt x="113" y="64"/>
                        <a:pt x="113" y="64"/>
                      </a:cubicBezTo>
                      <a:cubicBezTo>
                        <a:pt x="113" y="64"/>
                        <a:pt x="94" y="21"/>
                        <a:pt x="96" y="0"/>
                      </a:cubicBezTo>
                      <a:close/>
                    </a:path>
                  </a:pathLst>
                </a:custGeom>
                <a:solidFill>
                  <a:srgbClr val="EFCBA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08" name="Freeform 60"/>
                <p:cNvSpPr>
                  <a:spLocks/>
                </p:cNvSpPr>
                <p:nvPr/>
              </p:nvSpPr>
              <p:spPr bwMode="auto">
                <a:xfrm>
                  <a:off x="6113066" y="2538399"/>
                  <a:ext cx="788250" cy="247783"/>
                </a:xfrm>
                <a:custGeom>
                  <a:avLst/>
                  <a:gdLst>
                    <a:gd name="T0" fmla="*/ 401 w 401"/>
                    <a:gd name="T1" fmla="*/ 126 h 126"/>
                    <a:gd name="T2" fmla="*/ 380 w 401"/>
                    <a:gd name="T3" fmla="*/ 32 h 126"/>
                    <a:gd name="T4" fmla="*/ 321 w 401"/>
                    <a:gd name="T5" fmla="*/ 15 h 126"/>
                    <a:gd name="T6" fmla="*/ 321 w 401"/>
                    <a:gd name="T7" fmla="*/ 15 h 126"/>
                    <a:gd name="T8" fmla="*/ 321 w 401"/>
                    <a:gd name="T9" fmla="*/ 15 h 126"/>
                    <a:gd name="T10" fmla="*/ 285 w 401"/>
                    <a:gd name="T11" fmla="*/ 12 h 126"/>
                    <a:gd name="T12" fmla="*/ 274 w 401"/>
                    <a:gd name="T13" fmla="*/ 7 h 126"/>
                    <a:gd name="T14" fmla="*/ 260 w 401"/>
                    <a:gd name="T15" fmla="*/ 0 h 126"/>
                    <a:gd name="T16" fmla="*/ 201 w 401"/>
                    <a:gd name="T17" fmla="*/ 19 h 126"/>
                    <a:gd name="T18" fmla="*/ 201 w 401"/>
                    <a:gd name="T19" fmla="*/ 19 h 126"/>
                    <a:gd name="T20" fmla="*/ 141 w 401"/>
                    <a:gd name="T21" fmla="*/ 0 h 126"/>
                    <a:gd name="T22" fmla="*/ 127 w 401"/>
                    <a:gd name="T23" fmla="*/ 7 h 126"/>
                    <a:gd name="T24" fmla="*/ 116 w 401"/>
                    <a:gd name="T25" fmla="*/ 12 h 126"/>
                    <a:gd name="T26" fmla="*/ 80 w 401"/>
                    <a:gd name="T27" fmla="*/ 15 h 126"/>
                    <a:gd name="T28" fmla="*/ 80 w 401"/>
                    <a:gd name="T29" fmla="*/ 15 h 126"/>
                    <a:gd name="T30" fmla="*/ 80 w 401"/>
                    <a:gd name="T31" fmla="*/ 15 h 126"/>
                    <a:gd name="T32" fmla="*/ 21 w 401"/>
                    <a:gd name="T33" fmla="*/ 32 h 126"/>
                    <a:gd name="T34" fmla="*/ 0 w 401"/>
                    <a:gd name="T35" fmla="*/ 126 h 126"/>
                    <a:gd name="T36" fmla="*/ 401 w 401"/>
                    <a:gd name="T37" fmla="*/ 126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01" h="126">
                      <a:moveTo>
                        <a:pt x="401" y="126"/>
                      </a:moveTo>
                      <a:cubicBezTo>
                        <a:pt x="400" y="97"/>
                        <a:pt x="396" y="44"/>
                        <a:pt x="380" y="32"/>
                      </a:cubicBezTo>
                      <a:cubicBezTo>
                        <a:pt x="368" y="22"/>
                        <a:pt x="342" y="18"/>
                        <a:pt x="321" y="15"/>
                      </a:cubicBezTo>
                      <a:cubicBezTo>
                        <a:pt x="321" y="15"/>
                        <a:pt x="321" y="15"/>
                        <a:pt x="321" y="15"/>
                      </a:cubicBezTo>
                      <a:cubicBezTo>
                        <a:pt x="321" y="15"/>
                        <a:pt x="321" y="15"/>
                        <a:pt x="321" y="15"/>
                      </a:cubicBezTo>
                      <a:cubicBezTo>
                        <a:pt x="301" y="13"/>
                        <a:pt x="285" y="12"/>
                        <a:pt x="285" y="12"/>
                      </a:cubicBezTo>
                      <a:cubicBezTo>
                        <a:pt x="274" y="7"/>
                        <a:pt x="274" y="7"/>
                        <a:pt x="274" y="7"/>
                      </a:cubicBezTo>
                      <a:cubicBezTo>
                        <a:pt x="260" y="0"/>
                        <a:pt x="260" y="0"/>
                        <a:pt x="260" y="0"/>
                      </a:cubicBezTo>
                      <a:cubicBezTo>
                        <a:pt x="201" y="19"/>
                        <a:pt x="201" y="19"/>
                        <a:pt x="201" y="19"/>
                      </a:cubicBezTo>
                      <a:cubicBezTo>
                        <a:pt x="201" y="19"/>
                        <a:pt x="201" y="19"/>
                        <a:pt x="201" y="19"/>
                      </a:cubicBezTo>
                      <a:cubicBezTo>
                        <a:pt x="141" y="0"/>
                        <a:pt x="141" y="0"/>
                        <a:pt x="141" y="0"/>
                      </a:cubicBezTo>
                      <a:cubicBezTo>
                        <a:pt x="127" y="7"/>
                        <a:pt x="127" y="7"/>
                        <a:pt x="127" y="7"/>
                      </a:cubicBezTo>
                      <a:cubicBezTo>
                        <a:pt x="116" y="12"/>
                        <a:pt x="116" y="12"/>
                        <a:pt x="116" y="12"/>
                      </a:cubicBezTo>
                      <a:cubicBezTo>
                        <a:pt x="116" y="12"/>
                        <a:pt x="100" y="13"/>
                        <a:pt x="80" y="15"/>
                      </a:cubicBezTo>
                      <a:cubicBezTo>
                        <a:pt x="80" y="15"/>
                        <a:pt x="80" y="15"/>
                        <a:pt x="80" y="15"/>
                      </a:cubicBezTo>
                      <a:cubicBezTo>
                        <a:pt x="80" y="15"/>
                        <a:pt x="80" y="15"/>
                        <a:pt x="80" y="15"/>
                      </a:cubicBezTo>
                      <a:cubicBezTo>
                        <a:pt x="59" y="18"/>
                        <a:pt x="33" y="22"/>
                        <a:pt x="21" y="32"/>
                      </a:cubicBezTo>
                      <a:cubicBezTo>
                        <a:pt x="6" y="44"/>
                        <a:pt x="1" y="97"/>
                        <a:pt x="0" y="126"/>
                      </a:cubicBezTo>
                      <a:lnTo>
                        <a:pt x="401" y="126"/>
                      </a:lnTo>
                      <a:close/>
                    </a:path>
                  </a:pathLst>
                </a:custGeom>
                <a:solidFill>
                  <a:srgbClr val="2D2D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09" name="Freeform 61"/>
                <p:cNvSpPr>
                  <a:spLocks/>
                </p:cNvSpPr>
                <p:nvPr/>
              </p:nvSpPr>
              <p:spPr bwMode="auto">
                <a:xfrm>
                  <a:off x="6320938" y="2168388"/>
                  <a:ext cx="371675" cy="310976"/>
                </a:xfrm>
                <a:custGeom>
                  <a:avLst/>
                  <a:gdLst>
                    <a:gd name="T0" fmla="*/ 95 w 189"/>
                    <a:gd name="T1" fmla="*/ 0 h 158"/>
                    <a:gd name="T2" fmla="*/ 29 w 189"/>
                    <a:gd name="T3" fmla="*/ 0 h 158"/>
                    <a:gd name="T4" fmla="*/ 3 w 189"/>
                    <a:gd name="T5" fmla="*/ 30 h 158"/>
                    <a:gd name="T6" fmla="*/ 17 w 189"/>
                    <a:gd name="T7" fmla="*/ 91 h 158"/>
                    <a:gd name="T8" fmla="*/ 84 w 189"/>
                    <a:gd name="T9" fmla="*/ 154 h 158"/>
                    <a:gd name="T10" fmla="*/ 106 w 189"/>
                    <a:gd name="T11" fmla="*/ 154 h 158"/>
                    <a:gd name="T12" fmla="*/ 172 w 189"/>
                    <a:gd name="T13" fmla="*/ 91 h 158"/>
                    <a:gd name="T14" fmla="*/ 186 w 189"/>
                    <a:gd name="T15" fmla="*/ 30 h 158"/>
                    <a:gd name="T16" fmla="*/ 161 w 189"/>
                    <a:gd name="T17" fmla="*/ 0 h 158"/>
                    <a:gd name="T18" fmla="*/ 95 w 189"/>
                    <a:gd name="T19" fmla="*/ 0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9" h="158">
                      <a:moveTo>
                        <a:pt x="95" y="0"/>
                      </a:moveTo>
                      <a:cubicBezTo>
                        <a:pt x="29" y="0"/>
                        <a:pt x="29" y="0"/>
                        <a:pt x="29" y="0"/>
                      </a:cubicBezTo>
                      <a:cubicBezTo>
                        <a:pt x="12" y="0"/>
                        <a:pt x="0" y="14"/>
                        <a:pt x="3" y="30"/>
                      </a:cubicBezTo>
                      <a:cubicBezTo>
                        <a:pt x="7" y="51"/>
                        <a:pt x="12" y="77"/>
                        <a:pt x="17" y="91"/>
                      </a:cubicBezTo>
                      <a:cubicBezTo>
                        <a:pt x="24" y="108"/>
                        <a:pt x="59" y="143"/>
                        <a:pt x="84" y="154"/>
                      </a:cubicBezTo>
                      <a:cubicBezTo>
                        <a:pt x="90" y="158"/>
                        <a:pt x="99" y="158"/>
                        <a:pt x="106" y="154"/>
                      </a:cubicBezTo>
                      <a:cubicBezTo>
                        <a:pt x="130" y="143"/>
                        <a:pt x="165" y="108"/>
                        <a:pt x="172" y="91"/>
                      </a:cubicBezTo>
                      <a:cubicBezTo>
                        <a:pt x="177" y="77"/>
                        <a:pt x="182" y="51"/>
                        <a:pt x="186" y="30"/>
                      </a:cubicBezTo>
                      <a:cubicBezTo>
                        <a:pt x="189" y="14"/>
                        <a:pt x="177" y="0"/>
                        <a:pt x="161" y="0"/>
                      </a:cubicBezTo>
                      <a:lnTo>
                        <a:pt x="95" y="0"/>
                      </a:lnTo>
                      <a:close/>
                    </a:path>
                  </a:pathLst>
                </a:custGeom>
                <a:solidFill>
                  <a:srgbClr val="F4D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10" name="Freeform 62"/>
                <p:cNvSpPr>
                  <a:spLocks/>
                </p:cNvSpPr>
                <p:nvPr/>
              </p:nvSpPr>
              <p:spPr bwMode="auto">
                <a:xfrm>
                  <a:off x="6508022" y="2168388"/>
                  <a:ext cx="178770" cy="155488"/>
                </a:xfrm>
                <a:custGeom>
                  <a:avLst/>
                  <a:gdLst>
                    <a:gd name="T0" fmla="*/ 0 w 91"/>
                    <a:gd name="T1" fmla="*/ 0 h 79"/>
                    <a:gd name="T2" fmla="*/ 78 w 91"/>
                    <a:gd name="T3" fmla="*/ 18 h 79"/>
                    <a:gd name="T4" fmla="*/ 78 w 91"/>
                    <a:gd name="T5" fmla="*/ 78 h 79"/>
                    <a:gd name="T6" fmla="*/ 87 w 91"/>
                    <a:gd name="T7" fmla="*/ 66 h 79"/>
                    <a:gd name="T8" fmla="*/ 91 w 91"/>
                    <a:gd name="T9" fmla="*/ 23 h 79"/>
                    <a:gd name="T10" fmla="*/ 91 w 91"/>
                    <a:gd name="T11" fmla="*/ 0 h 79"/>
                    <a:gd name="T12" fmla="*/ 0 w 91"/>
                    <a:gd name="T13" fmla="*/ 0 h 79"/>
                  </a:gdLst>
                  <a:ahLst/>
                  <a:cxnLst>
                    <a:cxn ang="0">
                      <a:pos x="T0" y="T1"/>
                    </a:cxn>
                    <a:cxn ang="0">
                      <a:pos x="T2" y="T3"/>
                    </a:cxn>
                    <a:cxn ang="0">
                      <a:pos x="T4" y="T5"/>
                    </a:cxn>
                    <a:cxn ang="0">
                      <a:pos x="T6" y="T7"/>
                    </a:cxn>
                    <a:cxn ang="0">
                      <a:pos x="T8" y="T9"/>
                    </a:cxn>
                    <a:cxn ang="0">
                      <a:pos x="T10" y="T11"/>
                    </a:cxn>
                    <a:cxn ang="0">
                      <a:pos x="T12" y="T13"/>
                    </a:cxn>
                  </a:cxnLst>
                  <a:rect l="0" t="0" r="r" b="b"/>
                  <a:pathLst>
                    <a:path w="91" h="79">
                      <a:moveTo>
                        <a:pt x="0" y="0"/>
                      </a:moveTo>
                      <a:cubicBezTo>
                        <a:pt x="27" y="0"/>
                        <a:pt x="66" y="13"/>
                        <a:pt x="78" y="18"/>
                      </a:cubicBezTo>
                      <a:cubicBezTo>
                        <a:pt x="89" y="24"/>
                        <a:pt x="76" y="79"/>
                        <a:pt x="78" y="78"/>
                      </a:cubicBezTo>
                      <a:cubicBezTo>
                        <a:pt x="80" y="78"/>
                        <a:pt x="83" y="69"/>
                        <a:pt x="87" y="66"/>
                      </a:cubicBezTo>
                      <a:cubicBezTo>
                        <a:pt x="90" y="63"/>
                        <a:pt x="91" y="23"/>
                        <a:pt x="91" y="23"/>
                      </a:cubicBezTo>
                      <a:cubicBezTo>
                        <a:pt x="91" y="0"/>
                        <a:pt x="91" y="0"/>
                        <a:pt x="91" y="0"/>
                      </a:cubicBezTo>
                      <a:lnTo>
                        <a:pt x="0" y="0"/>
                      </a:lnTo>
                      <a:close/>
                    </a:path>
                  </a:pathLst>
                </a:custGeom>
                <a:solidFill>
                  <a:srgbClr val="5526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11" name="Freeform 63"/>
                <p:cNvSpPr>
                  <a:spLocks/>
                </p:cNvSpPr>
                <p:nvPr/>
              </p:nvSpPr>
              <p:spPr bwMode="auto">
                <a:xfrm>
                  <a:off x="6429031" y="2420328"/>
                  <a:ext cx="155488" cy="66519"/>
                </a:xfrm>
                <a:custGeom>
                  <a:avLst/>
                  <a:gdLst>
                    <a:gd name="T0" fmla="*/ 79 w 79"/>
                    <a:gd name="T1" fmla="*/ 11 h 34"/>
                    <a:gd name="T2" fmla="*/ 79 w 79"/>
                    <a:gd name="T3" fmla="*/ 0 h 34"/>
                    <a:gd name="T4" fmla="*/ 40 w 79"/>
                    <a:gd name="T5" fmla="*/ 24 h 34"/>
                    <a:gd name="T6" fmla="*/ 0 w 79"/>
                    <a:gd name="T7" fmla="*/ 0 h 34"/>
                    <a:gd name="T8" fmla="*/ 0 w 79"/>
                    <a:gd name="T9" fmla="*/ 11 h 34"/>
                    <a:gd name="T10" fmla="*/ 29 w 79"/>
                    <a:gd name="T11" fmla="*/ 30 h 34"/>
                    <a:gd name="T12" fmla="*/ 51 w 79"/>
                    <a:gd name="T13" fmla="*/ 30 h 34"/>
                    <a:gd name="T14" fmla="*/ 79 w 79"/>
                    <a:gd name="T15" fmla="*/ 11 h 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34">
                      <a:moveTo>
                        <a:pt x="79" y="11"/>
                      </a:moveTo>
                      <a:cubicBezTo>
                        <a:pt x="79" y="7"/>
                        <a:pt x="79" y="3"/>
                        <a:pt x="79" y="0"/>
                      </a:cubicBezTo>
                      <a:cubicBezTo>
                        <a:pt x="40" y="24"/>
                        <a:pt x="40" y="24"/>
                        <a:pt x="40" y="24"/>
                      </a:cubicBezTo>
                      <a:cubicBezTo>
                        <a:pt x="0" y="0"/>
                        <a:pt x="0" y="0"/>
                        <a:pt x="0" y="0"/>
                      </a:cubicBezTo>
                      <a:cubicBezTo>
                        <a:pt x="0" y="3"/>
                        <a:pt x="0" y="7"/>
                        <a:pt x="0" y="11"/>
                      </a:cubicBezTo>
                      <a:cubicBezTo>
                        <a:pt x="10" y="19"/>
                        <a:pt x="20" y="26"/>
                        <a:pt x="29" y="30"/>
                      </a:cubicBezTo>
                      <a:cubicBezTo>
                        <a:pt x="35" y="34"/>
                        <a:pt x="44" y="34"/>
                        <a:pt x="51" y="30"/>
                      </a:cubicBezTo>
                      <a:cubicBezTo>
                        <a:pt x="59" y="26"/>
                        <a:pt x="69" y="19"/>
                        <a:pt x="79" y="11"/>
                      </a:cubicBezTo>
                      <a:close/>
                    </a:path>
                  </a:pathLst>
                </a:custGeom>
                <a:solidFill>
                  <a:srgbClr val="DDB6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12" name="Freeform 64"/>
                <p:cNvSpPr>
                  <a:spLocks/>
                </p:cNvSpPr>
                <p:nvPr/>
              </p:nvSpPr>
              <p:spPr bwMode="auto">
                <a:xfrm>
                  <a:off x="6320938" y="2168388"/>
                  <a:ext cx="371675" cy="310976"/>
                </a:xfrm>
                <a:custGeom>
                  <a:avLst/>
                  <a:gdLst>
                    <a:gd name="T0" fmla="*/ 95 w 189"/>
                    <a:gd name="T1" fmla="*/ 0 h 158"/>
                    <a:gd name="T2" fmla="*/ 29 w 189"/>
                    <a:gd name="T3" fmla="*/ 0 h 158"/>
                    <a:gd name="T4" fmla="*/ 3 w 189"/>
                    <a:gd name="T5" fmla="*/ 30 h 158"/>
                    <a:gd name="T6" fmla="*/ 17 w 189"/>
                    <a:gd name="T7" fmla="*/ 91 h 158"/>
                    <a:gd name="T8" fmla="*/ 84 w 189"/>
                    <a:gd name="T9" fmla="*/ 154 h 158"/>
                    <a:gd name="T10" fmla="*/ 106 w 189"/>
                    <a:gd name="T11" fmla="*/ 154 h 158"/>
                    <a:gd name="T12" fmla="*/ 172 w 189"/>
                    <a:gd name="T13" fmla="*/ 91 h 158"/>
                    <a:gd name="T14" fmla="*/ 186 w 189"/>
                    <a:gd name="T15" fmla="*/ 30 h 158"/>
                    <a:gd name="T16" fmla="*/ 161 w 189"/>
                    <a:gd name="T17" fmla="*/ 0 h 158"/>
                    <a:gd name="T18" fmla="*/ 95 w 189"/>
                    <a:gd name="T19" fmla="*/ 0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9" h="158">
                      <a:moveTo>
                        <a:pt x="95" y="0"/>
                      </a:moveTo>
                      <a:cubicBezTo>
                        <a:pt x="29" y="0"/>
                        <a:pt x="29" y="0"/>
                        <a:pt x="29" y="0"/>
                      </a:cubicBezTo>
                      <a:cubicBezTo>
                        <a:pt x="12" y="0"/>
                        <a:pt x="0" y="14"/>
                        <a:pt x="3" y="30"/>
                      </a:cubicBezTo>
                      <a:cubicBezTo>
                        <a:pt x="7" y="51"/>
                        <a:pt x="12" y="77"/>
                        <a:pt x="17" y="91"/>
                      </a:cubicBezTo>
                      <a:cubicBezTo>
                        <a:pt x="24" y="108"/>
                        <a:pt x="59" y="143"/>
                        <a:pt x="84" y="154"/>
                      </a:cubicBezTo>
                      <a:cubicBezTo>
                        <a:pt x="90" y="158"/>
                        <a:pt x="99" y="158"/>
                        <a:pt x="106" y="154"/>
                      </a:cubicBezTo>
                      <a:cubicBezTo>
                        <a:pt x="130" y="143"/>
                        <a:pt x="165" y="108"/>
                        <a:pt x="172" y="91"/>
                      </a:cubicBezTo>
                      <a:cubicBezTo>
                        <a:pt x="177" y="77"/>
                        <a:pt x="182" y="51"/>
                        <a:pt x="186" y="30"/>
                      </a:cubicBezTo>
                      <a:cubicBezTo>
                        <a:pt x="189" y="14"/>
                        <a:pt x="177" y="0"/>
                        <a:pt x="161" y="0"/>
                      </a:cubicBezTo>
                      <a:lnTo>
                        <a:pt x="95" y="0"/>
                      </a:lnTo>
                      <a:close/>
                    </a:path>
                  </a:pathLst>
                </a:custGeom>
                <a:solidFill>
                  <a:srgbClr val="F4D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13" name="Freeform 65"/>
                <p:cNvSpPr>
                  <a:spLocks/>
                </p:cNvSpPr>
                <p:nvPr/>
              </p:nvSpPr>
              <p:spPr bwMode="auto">
                <a:xfrm>
                  <a:off x="6508022" y="2168388"/>
                  <a:ext cx="178770" cy="155488"/>
                </a:xfrm>
                <a:custGeom>
                  <a:avLst/>
                  <a:gdLst>
                    <a:gd name="T0" fmla="*/ 0 w 91"/>
                    <a:gd name="T1" fmla="*/ 0 h 79"/>
                    <a:gd name="T2" fmla="*/ 78 w 91"/>
                    <a:gd name="T3" fmla="*/ 18 h 79"/>
                    <a:gd name="T4" fmla="*/ 78 w 91"/>
                    <a:gd name="T5" fmla="*/ 78 h 79"/>
                    <a:gd name="T6" fmla="*/ 87 w 91"/>
                    <a:gd name="T7" fmla="*/ 66 h 79"/>
                    <a:gd name="T8" fmla="*/ 91 w 91"/>
                    <a:gd name="T9" fmla="*/ 23 h 79"/>
                    <a:gd name="T10" fmla="*/ 91 w 91"/>
                    <a:gd name="T11" fmla="*/ 0 h 79"/>
                    <a:gd name="T12" fmla="*/ 0 w 91"/>
                    <a:gd name="T13" fmla="*/ 0 h 79"/>
                  </a:gdLst>
                  <a:ahLst/>
                  <a:cxnLst>
                    <a:cxn ang="0">
                      <a:pos x="T0" y="T1"/>
                    </a:cxn>
                    <a:cxn ang="0">
                      <a:pos x="T2" y="T3"/>
                    </a:cxn>
                    <a:cxn ang="0">
                      <a:pos x="T4" y="T5"/>
                    </a:cxn>
                    <a:cxn ang="0">
                      <a:pos x="T6" y="T7"/>
                    </a:cxn>
                    <a:cxn ang="0">
                      <a:pos x="T8" y="T9"/>
                    </a:cxn>
                    <a:cxn ang="0">
                      <a:pos x="T10" y="T11"/>
                    </a:cxn>
                    <a:cxn ang="0">
                      <a:pos x="T12" y="T13"/>
                    </a:cxn>
                  </a:cxnLst>
                  <a:rect l="0" t="0" r="r" b="b"/>
                  <a:pathLst>
                    <a:path w="91" h="79">
                      <a:moveTo>
                        <a:pt x="0" y="0"/>
                      </a:moveTo>
                      <a:cubicBezTo>
                        <a:pt x="27" y="0"/>
                        <a:pt x="66" y="13"/>
                        <a:pt x="78" y="18"/>
                      </a:cubicBezTo>
                      <a:cubicBezTo>
                        <a:pt x="89" y="24"/>
                        <a:pt x="76" y="79"/>
                        <a:pt x="78" y="78"/>
                      </a:cubicBezTo>
                      <a:cubicBezTo>
                        <a:pt x="80" y="78"/>
                        <a:pt x="83" y="69"/>
                        <a:pt x="87" y="66"/>
                      </a:cubicBezTo>
                      <a:cubicBezTo>
                        <a:pt x="90" y="63"/>
                        <a:pt x="91" y="23"/>
                        <a:pt x="91" y="23"/>
                      </a:cubicBezTo>
                      <a:cubicBezTo>
                        <a:pt x="91" y="0"/>
                        <a:pt x="91" y="0"/>
                        <a:pt x="91" y="0"/>
                      </a:cubicBezTo>
                      <a:lnTo>
                        <a:pt x="0" y="0"/>
                      </a:lnTo>
                      <a:close/>
                    </a:path>
                  </a:pathLst>
                </a:custGeom>
                <a:solidFill>
                  <a:srgbClr val="5526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14" name="Freeform 66"/>
                <p:cNvSpPr>
                  <a:spLocks/>
                </p:cNvSpPr>
                <p:nvPr/>
              </p:nvSpPr>
              <p:spPr bwMode="auto">
                <a:xfrm>
                  <a:off x="6512180" y="2166725"/>
                  <a:ext cx="5820" cy="0"/>
                </a:xfrm>
                <a:custGeom>
                  <a:avLst/>
                  <a:gdLst>
                    <a:gd name="T0" fmla="*/ 0 w 3"/>
                    <a:gd name="T1" fmla="*/ 3 w 3"/>
                    <a:gd name="T2" fmla="*/ 0 w 3"/>
                  </a:gdLst>
                  <a:ahLst/>
                  <a:cxnLst>
                    <a:cxn ang="0">
                      <a:pos x="T0" y="0"/>
                    </a:cxn>
                    <a:cxn ang="0">
                      <a:pos x="T1" y="0"/>
                    </a:cxn>
                    <a:cxn ang="0">
                      <a:pos x="T2" y="0"/>
                    </a:cxn>
                  </a:cxnLst>
                  <a:rect l="0" t="0" r="r" b="b"/>
                  <a:pathLst>
                    <a:path w="3">
                      <a:moveTo>
                        <a:pt x="0" y="0"/>
                      </a:moveTo>
                      <a:cubicBezTo>
                        <a:pt x="3" y="0"/>
                        <a:pt x="3" y="0"/>
                        <a:pt x="3" y="0"/>
                      </a:cubicBezTo>
                      <a:cubicBezTo>
                        <a:pt x="2" y="0"/>
                        <a:pt x="1" y="0"/>
                        <a:pt x="0" y="0"/>
                      </a:cubicBezTo>
                      <a:close/>
                    </a:path>
                  </a:pathLst>
                </a:custGeom>
                <a:solidFill>
                  <a:srgbClr val="5526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15" name="Freeform 67"/>
                <p:cNvSpPr>
                  <a:spLocks/>
                </p:cNvSpPr>
                <p:nvPr/>
              </p:nvSpPr>
              <p:spPr bwMode="auto">
                <a:xfrm>
                  <a:off x="6518000" y="2166725"/>
                  <a:ext cx="135532" cy="47395"/>
                </a:xfrm>
                <a:custGeom>
                  <a:avLst/>
                  <a:gdLst>
                    <a:gd name="T0" fmla="*/ 69 w 69"/>
                    <a:gd name="T1" fmla="*/ 24 h 24"/>
                    <a:gd name="T2" fmla="*/ 64 w 69"/>
                    <a:gd name="T3" fmla="*/ 14 h 24"/>
                    <a:gd name="T4" fmla="*/ 21 w 69"/>
                    <a:gd name="T5" fmla="*/ 0 h 24"/>
                    <a:gd name="T6" fmla="*/ 0 w 69"/>
                    <a:gd name="T7" fmla="*/ 0 h 24"/>
                    <a:gd name="T8" fmla="*/ 35 w 69"/>
                    <a:gd name="T9" fmla="*/ 7 h 24"/>
                    <a:gd name="T10" fmla="*/ 69 w 69"/>
                    <a:gd name="T11" fmla="*/ 24 h 24"/>
                  </a:gdLst>
                  <a:ahLst/>
                  <a:cxnLst>
                    <a:cxn ang="0">
                      <a:pos x="T0" y="T1"/>
                    </a:cxn>
                    <a:cxn ang="0">
                      <a:pos x="T2" y="T3"/>
                    </a:cxn>
                    <a:cxn ang="0">
                      <a:pos x="T4" y="T5"/>
                    </a:cxn>
                    <a:cxn ang="0">
                      <a:pos x="T6" y="T7"/>
                    </a:cxn>
                    <a:cxn ang="0">
                      <a:pos x="T8" y="T9"/>
                    </a:cxn>
                    <a:cxn ang="0">
                      <a:pos x="T10" y="T11"/>
                    </a:cxn>
                  </a:cxnLst>
                  <a:rect l="0" t="0" r="r" b="b"/>
                  <a:pathLst>
                    <a:path w="69" h="24">
                      <a:moveTo>
                        <a:pt x="69" y="24"/>
                      </a:moveTo>
                      <a:cubicBezTo>
                        <a:pt x="64" y="14"/>
                        <a:pt x="64" y="14"/>
                        <a:pt x="64" y="14"/>
                      </a:cubicBezTo>
                      <a:cubicBezTo>
                        <a:pt x="21" y="0"/>
                        <a:pt x="21" y="0"/>
                        <a:pt x="21" y="0"/>
                      </a:cubicBezTo>
                      <a:cubicBezTo>
                        <a:pt x="0" y="0"/>
                        <a:pt x="0" y="0"/>
                        <a:pt x="0" y="0"/>
                      </a:cubicBezTo>
                      <a:cubicBezTo>
                        <a:pt x="11" y="0"/>
                        <a:pt x="23" y="2"/>
                        <a:pt x="35" y="7"/>
                      </a:cubicBezTo>
                      <a:cubicBezTo>
                        <a:pt x="62" y="18"/>
                        <a:pt x="69" y="24"/>
                        <a:pt x="69" y="24"/>
                      </a:cubicBezTo>
                      <a:close/>
                    </a:path>
                  </a:pathLst>
                </a:custGeom>
                <a:solidFill>
                  <a:srgbClr val="5526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16" name="Freeform 68"/>
                <p:cNvSpPr>
                  <a:spLocks/>
                </p:cNvSpPr>
                <p:nvPr/>
              </p:nvSpPr>
              <p:spPr bwMode="auto">
                <a:xfrm>
                  <a:off x="6323432" y="1956359"/>
                  <a:ext cx="375001" cy="367517"/>
                </a:xfrm>
                <a:custGeom>
                  <a:avLst/>
                  <a:gdLst>
                    <a:gd name="T0" fmla="*/ 146 w 191"/>
                    <a:gd name="T1" fmla="*/ 30 h 187"/>
                    <a:gd name="T2" fmla="*/ 124 w 191"/>
                    <a:gd name="T3" fmla="*/ 5 h 187"/>
                    <a:gd name="T4" fmla="*/ 124 w 191"/>
                    <a:gd name="T5" fmla="*/ 19 h 187"/>
                    <a:gd name="T6" fmla="*/ 94 w 191"/>
                    <a:gd name="T7" fmla="*/ 14 h 187"/>
                    <a:gd name="T8" fmla="*/ 94 w 191"/>
                    <a:gd name="T9" fmla="*/ 0 h 187"/>
                    <a:gd name="T10" fmla="*/ 71 w 191"/>
                    <a:gd name="T11" fmla="*/ 11 h 187"/>
                    <a:gd name="T12" fmla="*/ 71 w 191"/>
                    <a:gd name="T13" fmla="*/ 0 h 187"/>
                    <a:gd name="T14" fmla="*/ 49 w 191"/>
                    <a:gd name="T15" fmla="*/ 31 h 187"/>
                    <a:gd name="T16" fmla="*/ 2 w 191"/>
                    <a:gd name="T17" fmla="*/ 108 h 187"/>
                    <a:gd name="T18" fmla="*/ 2 w 191"/>
                    <a:gd name="T19" fmla="*/ 131 h 187"/>
                    <a:gd name="T20" fmla="*/ 6 w 191"/>
                    <a:gd name="T21" fmla="*/ 174 h 187"/>
                    <a:gd name="T22" fmla="*/ 15 w 191"/>
                    <a:gd name="T23" fmla="*/ 186 h 187"/>
                    <a:gd name="T24" fmla="*/ 15 w 191"/>
                    <a:gd name="T25" fmla="*/ 126 h 187"/>
                    <a:gd name="T26" fmla="*/ 79 w 191"/>
                    <a:gd name="T27" fmla="*/ 121 h 187"/>
                    <a:gd name="T28" fmla="*/ 60 w 191"/>
                    <a:gd name="T29" fmla="*/ 113 h 187"/>
                    <a:gd name="T30" fmla="*/ 160 w 191"/>
                    <a:gd name="T31" fmla="*/ 114 h 187"/>
                    <a:gd name="T32" fmla="*/ 185 w 191"/>
                    <a:gd name="T33" fmla="*/ 108 h 187"/>
                    <a:gd name="T34" fmla="*/ 146 w 191"/>
                    <a:gd name="T35" fmla="*/ 3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1" h="187">
                      <a:moveTo>
                        <a:pt x="146" y="30"/>
                      </a:moveTo>
                      <a:cubicBezTo>
                        <a:pt x="138" y="22"/>
                        <a:pt x="124" y="5"/>
                        <a:pt x="124" y="5"/>
                      </a:cubicBezTo>
                      <a:cubicBezTo>
                        <a:pt x="124" y="5"/>
                        <a:pt x="131" y="16"/>
                        <a:pt x="124" y="19"/>
                      </a:cubicBezTo>
                      <a:cubicBezTo>
                        <a:pt x="116" y="22"/>
                        <a:pt x="94" y="14"/>
                        <a:pt x="94" y="14"/>
                      </a:cubicBezTo>
                      <a:cubicBezTo>
                        <a:pt x="94" y="0"/>
                        <a:pt x="94" y="0"/>
                        <a:pt x="94" y="0"/>
                      </a:cubicBezTo>
                      <a:cubicBezTo>
                        <a:pt x="83" y="0"/>
                        <a:pt x="74" y="11"/>
                        <a:pt x="71" y="11"/>
                      </a:cubicBezTo>
                      <a:cubicBezTo>
                        <a:pt x="69" y="11"/>
                        <a:pt x="71" y="0"/>
                        <a:pt x="71" y="0"/>
                      </a:cubicBezTo>
                      <a:cubicBezTo>
                        <a:pt x="69" y="15"/>
                        <a:pt x="49" y="31"/>
                        <a:pt x="49" y="31"/>
                      </a:cubicBezTo>
                      <a:cubicBezTo>
                        <a:pt x="0" y="47"/>
                        <a:pt x="2" y="108"/>
                        <a:pt x="2" y="108"/>
                      </a:cubicBezTo>
                      <a:cubicBezTo>
                        <a:pt x="2" y="131"/>
                        <a:pt x="2" y="131"/>
                        <a:pt x="2" y="131"/>
                      </a:cubicBezTo>
                      <a:cubicBezTo>
                        <a:pt x="2" y="131"/>
                        <a:pt x="3" y="171"/>
                        <a:pt x="6" y="174"/>
                      </a:cubicBezTo>
                      <a:cubicBezTo>
                        <a:pt x="10" y="177"/>
                        <a:pt x="13" y="186"/>
                        <a:pt x="15" y="186"/>
                      </a:cubicBezTo>
                      <a:cubicBezTo>
                        <a:pt x="17" y="187"/>
                        <a:pt x="4" y="132"/>
                        <a:pt x="15" y="126"/>
                      </a:cubicBezTo>
                      <a:cubicBezTo>
                        <a:pt x="15" y="126"/>
                        <a:pt x="66" y="124"/>
                        <a:pt x="79" y="121"/>
                      </a:cubicBezTo>
                      <a:cubicBezTo>
                        <a:pt x="79" y="121"/>
                        <a:pt x="63" y="116"/>
                        <a:pt x="60" y="113"/>
                      </a:cubicBezTo>
                      <a:cubicBezTo>
                        <a:pt x="93" y="108"/>
                        <a:pt x="160" y="114"/>
                        <a:pt x="160" y="114"/>
                      </a:cubicBezTo>
                      <a:cubicBezTo>
                        <a:pt x="185" y="108"/>
                        <a:pt x="185" y="108"/>
                        <a:pt x="185" y="108"/>
                      </a:cubicBezTo>
                      <a:cubicBezTo>
                        <a:pt x="191" y="51"/>
                        <a:pt x="154" y="39"/>
                        <a:pt x="146" y="30"/>
                      </a:cubicBezTo>
                      <a:close/>
                    </a:path>
                  </a:pathLst>
                </a:custGeom>
                <a:solidFill>
                  <a:srgbClr val="5526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17" name="Freeform 69"/>
                <p:cNvSpPr>
                  <a:spLocks/>
                </p:cNvSpPr>
                <p:nvPr/>
              </p:nvSpPr>
              <p:spPr bwMode="auto">
                <a:xfrm>
                  <a:off x="6316780" y="2215782"/>
                  <a:ext cx="28271" cy="102273"/>
                </a:xfrm>
                <a:custGeom>
                  <a:avLst/>
                  <a:gdLst>
                    <a:gd name="T0" fmla="*/ 7 w 14"/>
                    <a:gd name="T1" fmla="*/ 17 h 52"/>
                    <a:gd name="T2" fmla="*/ 0 w 14"/>
                    <a:gd name="T3" fmla="*/ 19 h 52"/>
                    <a:gd name="T4" fmla="*/ 14 w 14"/>
                    <a:gd name="T5" fmla="*/ 52 h 52"/>
                    <a:gd name="T6" fmla="*/ 7 w 14"/>
                    <a:gd name="T7" fmla="*/ 17 h 52"/>
                  </a:gdLst>
                  <a:ahLst/>
                  <a:cxnLst>
                    <a:cxn ang="0">
                      <a:pos x="T0" y="T1"/>
                    </a:cxn>
                    <a:cxn ang="0">
                      <a:pos x="T2" y="T3"/>
                    </a:cxn>
                    <a:cxn ang="0">
                      <a:pos x="T4" y="T5"/>
                    </a:cxn>
                    <a:cxn ang="0">
                      <a:pos x="T6" y="T7"/>
                    </a:cxn>
                  </a:cxnLst>
                  <a:rect l="0" t="0" r="r" b="b"/>
                  <a:pathLst>
                    <a:path w="14" h="52">
                      <a:moveTo>
                        <a:pt x="7" y="17"/>
                      </a:moveTo>
                      <a:cubicBezTo>
                        <a:pt x="7" y="17"/>
                        <a:pt x="0" y="0"/>
                        <a:pt x="0" y="19"/>
                      </a:cubicBezTo>
                      <a:cubicBezTo>
                        <a:pt x="0" y="37"/>
                        <a:pt x="14" y="52"/>
                        <a:pt x="14" y="52"/>
                      </a:cubicBezTo>
                      <a:lnTo>
                        <a:pt x="7" y="17"/>
                      </a:lnTo>
                      <a:close/>
                    </a:path>
                  </a:pathLst>
                </a:custGeom>
                <a:solidFill>
                  <a:srgbClr val="F4D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18" name="Freeform 70"/>
                <p:cNvSpPr>
                  <a:spLocks/>
                </p:cNvSpPr>
                <p:nvPr/>
              </p:nvSpPr>
              <p:spPr bwMode="auto">
                <a:xfrm>
                  <a:off x="6669331" y="2215782"/>
                  <a:ext cx="27439" cy="102273"/>
                </a:xfrm>
                <a:custGeom>
                  <a:avLst/>
                  <a:gdLst>
                    <a:gd name="T0" fmla="*/ 7 w 14"/>
                    <a:gd name="T1" fmla="*/ 17 h 52"/>
                    <a:gd name="T2" fmla="*/ 14 w 14"/>
                    <a:gd name="T3" fmla="*/ 19 h 52"/>
                    <a:gd name="T4" fmla="*/ 0 w 14"/>
                    <a:gd name="T5" fmla="*/ 52 h 52"/>
                    <a:gd name="T6" fmla="*/ 7 w 14"/>
                    <a:gd name="T7" fmla="*/ 17 h 52"/>
                  </a:gdLst>
                  <a:ahLst/>
                  <a:cxnLst>
                    <a:cxn ang="0">
                      <a:pos x="T0" y="T1"/>
                    </a:cxn>
                    <a:cxn ang="0">
                      <a:pos x="T2" y="T3"/>
                    </a:cxn>
                    <a:cxn ang="0">
                      <a:pos x="T4" y="T5"/>
                    </a:cxn>
                    <a:cxn ang="0">
                      <a:pos x="T6" y="T7"/>
                    </a:cxn>
                  </a:cxnLst>
                  <a:rect l="0" t="0" r="r" b="b"/>
                  <a:pathLst>
                    <a:path w="14" h="52">
                      <a:moveTo>
                        <a:pt x="7" y="17"/>
                      </a:moveTo>
                      <a:cubicBezTo>
                        <a:pt x="7" y="17"/>
                        <a:pt x="14" y="0"/>
                        <a:pt x="14" y="19"/>
                      </a:cubicBezTo>
                      <a:cubicBezTo>
                        <a:pt x="14" y="37"/>
                        <a:pt x="0" y="52"/>
                        <a:pt x="0" y="52"/>
                      </a:cubicBezTo>
                      <a:lnTo>
                        <a:pt x="7" y="17"/>
                      </a:lnTo>
                      <a:close/>
                    </a:path>
                  </a:pathLst>
                </a:custGeom>
                <a:solidFill>
                  <a:srgbClr val="F4D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grpSp>
          <p:grpSp>
            <p:nvGrpSpPr>
              <p:cNvPr id="56" name="Group 55"/>
              <p:cNvGrpSpPr/>
              <p:nvPr/>
            </p:nvGrpSpPr>
            <p:grpSpPr>
              <a:xfrm>
                <a:off x="5391335" y="5117672"/>
                <a:ext cx="740855" cy="540467"/>
                <a:chOff x="5391335" y="5117672"/>
                <a:chExt cx="740855" cy="540467"/>
              </a:xfrm>
            </p:grpSpPr>
            <p:sp>
              <p:nvSpPr>
                <p:cNvPr id="103" name="Freeform 71"/>
                <p:cNvSpPr>
                  <a:spLocks/>
                </p:cNvSpPr>
                <p:nvPr/>
              </p:nvSpPr>
              <p:spPr bwMode="auto">
                <a:xfrm>
                  <a:off x="5764673" y="5117672"/>
                  <a:ext cx="367517" cy="357539"/>
                </a:xfrm>
                <a:custGeom>
                  <a:avLst/>
                  <a:gdLst>
                    <a:gd name="T0" fmla="*/ 104 w 187"/>
                    <a:gd name="T1" fmla="*/ 4 h 182"/>
                    <a:gd name="T2" fmla="*/ 81 w 187"/>
                    <a:gd name="T3" fmla="*/ 17 h 182"/>
                    <a:gd name="T4" fmla="*/ 64 w 187"/>
                    <a:gd name="T5" fmla="*/ 59 h 182"/>
                    <a:gd name="T6" fmla="*/ 20 w 187"/>
                    <a:gd name="T7" fmla="*/ 72 h 182"/>
                    <a:gd name="T8" fmla="*/ 6 w 187"/>
                    <a:gd name="T9" fmla="*/ 94 h 182"/>
                    <a:gd name="T10" fmla="*/ 17 w 187"/>
                    <a:gd name="T11" fmla="*/ 148 h 182"/>
                    <a:gd name="T12" fmla="*/ 30 w 187"/>
                    <a:gd name="T13" fmla="*/ 158 h 182"/>
                    <a:gd name="T14" fmla="*/ 161 w 187"/>
                    <a:gd name="T15" fmla="*/ 165 h 182"/>
                    <a:gd name="T16" fmla="*/ 166 w 187"/>
                    <a:gd name="T17" fmla="*/ 34 h 182"/>
                    <a:gd name="T18" fmla="*/ 156 w 187"/>
                    <a:gd name="T19" fmla="*/ 20 h 182"/>
                    <a:gd name="T20" fmla="*/ 104 w 187"/>
                    <a:gd name="T21" fmla="*/ 4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7" h="182">
                      <a:moveTo>
                        <a:pt x="104" y="4"/>
                      </a:moveTo>
                      <a:cubicBezTo>
                        <a:pt x="96" y="6"/>
                        <a:pt x="88" y="10"/>
                        <a:pt x="81" y="17"/>
                      </a:cubicBezTo>
                      <a:cubicBezTo>
                        <a:pt x="69" y="28"/>
                        <a:pt x="63" y="43"/>
                        <a:pt x="64" y="59"/>
                      </a:cubicBezTo>
                      <a:cubicBezTo>
                        <a:pt x="48" y="57"/>
                        <a:pt x="32" y="61"/>
                        <a:pt x="20" y="72"/>
                      </a:cubicBezTo>
                      <a:cubicBezTo>
                        <a:pt x="13" y="78"/>
                        <a:pt x="9" y="86"/>
                        <a:pt x="6" y="94"/>
                      </a:cubicBezTo>
                      <a:cubicBezTo>
                        <a:pt x="0" y="112"/>
                        <a:pt x="3" y="133"/>
                        <a:pt x="17" y="148"/>
                      </a:cubicBezTo>
                      <a:cubicBezTo>
                        <a:pt x="21" y="152"/>
                        <a:pt x="25" y="155"/>
                        <a:pt x="30" y="158"/>
                      </a:cubicBezTo>
                      <a:cubicBezTo>
                        <a:pt x="65" y="182"/>
                        <a:pt x="161" y="165"/>
                        <a:pt x="161" y="165"/>
                      </a:cubicBezTo>
                      <a:cubicBezTo>
                        <a:pt x="161" y="165"/>
                        <a:pt x="187" y="70"/>
                        <a:pt x="166" y="34"/>
                      </a:cubicBezTo>
                      <a:cubicBezTo>
                        <a:pt x="163" y="29"/>
                        <a:pt x="160" y="24"/>
                        <a:pt x="156" y="20"/>
                      </a:cubicBezTo>
                      <a:cubicBezTo>
                        <a:pt x="143" y="5"/>
                        <a:pt x="123" y="0"/>
                        <a:pt x="104" y="4"/>
                      </a:cubicBezTo>
                      <a:close/>
                    </a:path>
                  </a:pathLst>
                </a:custGeom>
                <a:solidFill>
                  <a:srgbClr val="FFFFF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04" name="Freeform 72"/>
                <p:cNvSpPr>
                  <a:spLocks/>
                </p:cNvSpPr>
                <p:nvPr/>
              </p:nvSpPr>
              <p:spPr bwMode="auto">
                <a:xfrm>
                  <a:off x="5391335" y="5250710"/>
                  <a:ext cx="223670" cy="218681"/>
                </a:xfrm>
                <a:custGeom>
                  <a:avLst/>
                  <a:gdLst>
                    <a:gd name="T0" fmla="*/ 64 w 114"/>
                    <a:gd name="T1" fmla="*/ 3 h 111"/>
                    <a:gd name="T2" fmla="*/ 49 w 114"/>
                    <a:gd name="T3" fmla="*/ 10 h 111"/>
                    <a:gd name="T4" fmla="*/ 39 w 114"/>
                    <a:gd name="T5" fmla="*/ 36 h 111"/>
                    <a:gd name="T6" fmla="*/ 12 w 114"/>
                    <a:gd name="T7" fmla="*/ 44 h 111"/>
                    <a:gd name="T8" fmla="*/ 3 w 114"/>
                    <a:gd name="T9" fmla="*/ 58 h 111"/>
                    <a:gd name="T10" fmla="*/ 10 w 114"/>
                    <a:gd name="T11" fmla="*/ 90 h 111"/>
                    <a:gd name="T12" fmla="*/ 18 w 114"/>
                    <a:gd name="T13" fmla="*/ 97 h 111"/>
                    <a:gd name="T14" fmla="*/ 98 w 114"/>
                    <a:gd name="T15" fmla="*/ 101 h 111"/>
                    <a:gd name="T16" fmla="*/ 101 w 114"/>
                    <a:gd name="T17" fmla="*/ 21 h 111"/>
                    <a:gd name="T18" fmla="*/ 95 w 114"/>
                    <a:gd name="T19" fmla="*/ 12 h 111"/>
                    <a:gd name="T20" fmla="*/ 64 w 114"/>
                    <a:gd name="T21" fmla="*/ 3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111">
                      <a:moveTo>
                        <a:pt x="64" y="3"/>
                      </a:moveTo>
                      <a:cubicBezTo>
                        <a:pt x="58" y="4"/>
                        <a:pt x="53" y="6"/>
                        <a:pt x="49" y="10"/>
                      </a:cubicBezTo>
                      <a:cubicBezTo>
                        <a:pt x="42" y="17"/>
                        <a:pt x="38" y="26"/>
                        <a:pt x="39" y="36"/>
                      </a:cubicBezTo>
                      <a:cubicBezTo>
                        <a:pt x="29" y="35"/>
                        <a:pt x="20" y="37"/>
                        <a:pt x="12" y="44"/>
                      </a:cubicBezTo>
                      <a:cubicBezTo>
                        <a:pt x="8" y="48"/>
                        <a:pt x="5" y="53"/>
                        <a:pt x="3" y="58"/>
                      </a:cubicBezTo>
                      <a:cubicBezTo>
                        <a:pt x="0" y="69"/>
                        <a:pt x="2" y="81"/>
                        <a:pt x="10" y="90"/>
                      </a:cubicBezTo>
                      <a:cubicBezTo>
                        <a:pt x="13" y="93"/>
                        <a:pt x="15" y="95"/>
                        <a:pt x="18" y="97"/>
                      </a:cubicBezTo>
                      <a:cubicBezTo>
                        <a:pt x="39" y="111"/>
                        <a:pt x="98" y="101"/>
                        <a:pt x="98" y="101"/>
                      </a:cubicBezTo>
                      <a:cubicBezTo>
                        <a:pt x="98" y="101"/>
                        <a:pt x="114" y="43"/>
                        <a:pt x="101" y="21"/>
                      </a:cubicBezTo>
                      <a:cubicBezTo>
                        <a:pt x="99" y="18"/>
                        <a:pt x="98" y="15"/>
                        <a:pt x="95" y="12"/>
                      </a:cubicBezTo>
                      <a:cubicBezTo>
                        <a:pt x="87" y="3"/>
                        <a:pt x="75" y="0"/>
                        <a:pt x="64" y="3"/>
                      </a:cubicBezTo>
                      <a:close/>
                    </a:path>
                  </a:pathLst>
                </a:custGeom>
                <a:solidFill>
                  <a:srgbClr val="FFFFF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05" name="Freeform 73"/>
                <p:cNvSpPr>
                  <a:spLocks/>
                </p:cNvSpPr>
                <p:nvPr/>
              </p:nvSpPr>
              <p:spPr bwMode="auto">
                <a:xfrm>
                  <a:off x="5627477" y="5550046"/>
                  <a:ext cx="109756" cy="108093"/>
                </a:xfrm>
                <a:custGeom>
                  <a:avLst/>
                  <a:gdLst>
                    <a:gd name="T0" fmla="*/ 32 w 56"/>
                    <a:gd name="T1" fmla="*/ 1 h 55"/>
                    <a:gd name="T2" fmla="*/ 25 w 56"/>
                    <a:gd name="T3" fmla="*/ 5 h 55"/>
                    <a:gd name="T4" fmla="*/ 20 w 56"/>
                    <a:gd name="T5" fmla="*/ 18 h 55"/>
                    <a:gd name="T6" fmla="*/ 6 w 56"/>
                    <a:gd name="T7" fmla="*/ 22 h 55"/>
                    <a:gd name="T8" fmla="*/ 2 w 56"/>
                    <a:gd name="T9" fmla="*/ 28 h 55"/>
                    <a:gd name="T10" fmla="*/ 6 w 56"/>
                    <a:gd name="T11" fmla="*/ 44 h 55"/>
                    <a:gd name="T12" fmla="*/ 9 w 56"/>
                    <a:gd name="T13" fmla="*/ 47 h 55"/>
                    <a:gd name="T14" fmla="*/ 49 w 56"/>
                    <a:gd name="T15" fmla="*/ 49 h 55"/>
                    <a:gd name="T16" fmla="*/ 50 w 56"/>
                    <a:gd name="T17" fmla="*/ 10 h 55"/>
                    <a:gd name="T18" fmla="*/ 47 w 56"/>
                    <a:gd name="T19" fmla="*/ 6 h 55"/>
                    <a:gd name="T20" fmla="*/ 32 w 56"/>
                    <a:gd name="T21" fmla="*/ 1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6" h="55">
                      <a:moveTo>
                        <a:pt x="32" y="1"/>
                      </a:moveTo>
                      <a:cubicBezTo>
                        <a:pt x="29" y="2"/>
                        <a:pt x="27" y="3"/>
                        <a:pt x="25" y="5"/>
                      </a:cubicBezTo>
                      <a:cubicBezTo>
                        <a:pt x="21" y="8"/>
                        <a:pt x="19" y="13"/>
                        <a:pt x="20" y="18"/>
                      </a:cubicBezTo>
                      <a:cubicBezTo>
                        <a:pt x="15" y="17"/>
                        <a:pt x="10" y="18"/>
                        <a:pt x="6" y="22"/>
                      </a:cubicBezTo>
                      <a:cubicBezTo>
                        <a:pt x="4" y="24"/>
                        <a:pt x="3" y="26"/>
                        <a:pt x="2" y="28"/>
                      </a:cubicBezTo>
                      <a:cubicBezTo>
                        <a:pt x="0" y="34"/>
                        <a:pt x="1" y="40"/>
                        <a:pt x="6" y="44"/>
                      </a:cubicBezTo>
                      <a:cubicBezTo>
                        <a:pt x="7" y="46"/>
                        <a:pt x="8" y="47"/>
                        <a:pt x="9" y="47"/>
                      </a:cubicBezTo>
                      <a:cubicBezTo>
                        <a:pt x="20" y="55"/>
                        <a:pt x="49" y="49"/>
                        <a:pt x="49" y="49"/>
                      </a:cubicBezTo>
                      <a:cubicBezTo>
                        <a:pt x="49" y="49"/>
                        <a:pt x="56" y="21"/>
                        <a:pt x="50" y="10"/>
                      </a:cubicBezTo>
                      <a:cubicBezTo>
                        <a:pt x="49" y="9"/>
                        <a:pt x="49" y="7"/>
                        <a:pt x="47" y="6"/>
                      </a:cubicBezTo>
                      <a:cubicBezTo>
                        <a:pt x="43" y="2"/>
                        <a:pt x="37" y="0"/>
                        <a:pt x="32" y="1"/>
                      </a:cubicBezTo>
                      <a:close/>
                    </a:path>
                  </a:pathLst>
                </a:custGeom>
                <a:solidFill>
                  <a:srgbClr val="FFFFF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grpSp>
          <p:sp>
            <p:nvSpPr>
              <p:cNvPr id="57" name="Freeform 74"/>
              <p:cNvSpPr>
                <a:spLocks/>
              </p:cNvSpPr>
              <p:nvPr/>
            </p:nvSpPr>
            <p:spPr bwMode="auto">
              <a:xfrm>
                <a:off x="4316222" y="1203031"/>
                <a:ext cx="370843" cy="320954"/>
              </a:xfrm>
              <a:custGeom>
                <a:avLst/>
                <a:gdLst>
                  <a:gd name="T0" fmla="*/ 161 w 189"/>
                  <a:gd name="T1" fmla="*/ 7 h 163"/>
                  <a:gd name="T2" fmla="*/ 135 w 189"/>
                  <a:gd name="T3" fmla="*/ 0 h 163"/>
                  <a:gd name="T4" fmla="*/ 94 w 189"/>
                  <a:gd name="T5" fmla="*/ 19 h 163"/>
                  <a:gd name="T6" fmla="*/ 53 w 189"/>
                  <a:gd name="T7" fmla="*/ 0 h 163"/>
                  <a:gd name="T8" fmla="*/ 27 w 189"/>
                  <a:gd name="T9" fmla="*/ 7 h 163"/>
                  <a:gd name="T10" fmla="*/ 0 w 189"/>
                  <a:gd name="T11" fmla="*/ 53 h 163"/>
                  <a:gd name="T12" fmla="*/ 2 w 189"/>
                  <a:gd name="T13" fmla="*/ 70 h 163"/>
                  <a:gd name="T14" fmla="*/ 94 w 189"/>
                  <a:gd name="T15" fmla="*/ 163 h 163"/>
                  <a:gd name="T16" fmla="*/ 186 w 189"/>
                  <a:gd name="T17" fmla="*/ 70 h 163"/>
                  <a:gd name="T18" fmla="*/ 189 w 189"/>
                  <a:gd name="T19" fmla="*/ 53 h 163"/>
                  <a:gd name="T20" fmla="*/ 161 w 189"/>
                  <a:gd name="T21" fmla="*/ 7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9" h="163">
                    <a:moveTo>
                      <a:pt x="161" y="7"/>
                    </a:moveTo>
                    <a:cubicBezTo>
                      <a:pt x="153" y="2"/>
                      <a:pt x="145" y="0"/>
                      <a:pt x="135" y="0"/>
                    </a:cubicBezTo>
                    <a:cubicBezTo>
                      <a:pt x="119" y="0"/>
                      <a:pt x="104" y="7"/>
                      <a:pt x="94" y="19"/>
                    </a:cubicBezTo>
                    <a:cubicBezTo>
                      <a:pt x="84" y="7"/>
                      <a:pt x="69" y="0"/>
                      <a:pt x="53" y="0"/>
                    </a:cubicBezTo>
                    <a:cubicBezTo>
                      <a:pt x="44" y="0"/>
                      <a:pt x="35" y="2"/>
                      <a:pt x="27" y="7"/>
                    </a:cubicBezTo>
                    <a:cubicBezTo>
                      <a:pt x="11" y="16"/>
                      <a:pt x="0" y="33"/>
                      <a:pt x="0" y="53"/>
                    </a:cubicBezTo>
                    <a:cubicBezTo>
                      <a:pt x="0" y="59"/>
                      <a:pt x="0" y="65"/>
                      <a:pt x="2" y="70"/>
                    </a:cubicBezTo>
                    <a:cubicBezTo>
                      <a:pt x="11" y="111"/>
                      <a:pt x="94" y="163"/>
                      <a:pt x="94" y="163"/>
                    </a:cubicBezTo>
                    <a:cubicBezTo>
                      <a:pt x="94" y="163"/>
                      <a:pt x="177" y="111"/>
                      <a:pt x="186" y="70"/>
                    </a:cubicBezTo>
                    <a:cubicBezTo>
                      <a:pt x="188" y="65"/>
                      <a:pt x="189" y="59"/>
                      <a:pt x="189" y="53"/>
                    </a:cubicBezTo>
                    <a:cubicBezTo>
                      <a:pt x="189" y="33"/>
                      <a:pt x="177" y="16"/>
                      <a:pt x="161" y="7"/>
                    </a:cubicBezTo>
                    <a:close/>
                  </a:path>
                </a:pathLst>
              </a:custGeom>
              <a:solidFill>
                <a:srgbClr val="FFFFF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58" name="Freeform 75"/>
              <p:cNvSpPr>
                <a:spLocks/>
              </p:cNvSpPr>
              <p:nvPr/>
            </p:nvSpPr>
            <p:spPr bwMode="auto">
              <a:xfrm>
                <a:off x="3902973" y="1388453"/>
                <a:ext cx="226164" cy="196231"/>
              </a:xfrm>
              <a:custGeom>
                <a:avLst/>
                <a:gdLst>
                  <a:gd name="T0" fmla="*/ 98 w 115"/>
                  <a:gd name="T1" fmla="*/ 4 h 100"/>
                  <a:gd name="T2" fmla="*/ 82 w 115"/>
                  <a:gd name="T3" fmla="*/ 0 h 100"/>
                  <a:gd name="T4" fmla="*/ 57 w 115"/>
                  <a:gd name="T5" fmla="*/ 12 h 100"/>
                  <a:gd name="T6" fmla="*/ 32 w 115"/>
                  <a:gd name="T7" fmla="*/ 0 h 100"/>
                  <a:gd name="T8" fmla="*/ 16 w 115"/>
                  <a:gd name="T9" fmla="*/ 4 h 100"/>
                  <a:gd name="T10" fmla="*/ 0 w 115"/>
                  <a:gd name="T11" fmla="*/ 33 h 100"/>
                  <a:gd name="T12" fmla="*/ 1 w 115"/>
                  <a:gd name="T13" fmla="*/ 43 h 100"/>
                  <a:gd name="T14" fmla="*/ 57 w 115"/>
                  <a:gd name="T15" fmla="*/ 100 h 100"/>
                  <a:gd name="T16" fmla="*/ 113 w 115"/>
                  <a:gd name="T17" fmla="*/ 43 h 100"/>
                  <a:gd name="T18" fmla="*/ 115 w 115"/>
                  <a:gd name="T19" fmla="*/ 33 h 100"/>
                  <a:gd name="T20" fmla="*/ 98 w 115"/>
                  <a:gd name="T21" fmla="*/ 4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5" h="100">
                    <a:moveTo>
                      <a:pt x="98" y="4"/>
                    </a:moveTo>
                    <a:cubicBezTo>
                      <a:pt x="93" y="2"/>
                      <a:pt x="88" y="0"/>
                      <a:pt x="82" y="0"/>
                    </a:cubicBezTo>
                    <a:cubicBezTo>
                      <a:pt x="72" y="0"/>
                      <a:pt x="63" y="5"/>
                      <a:pt x="57" y="12"/>
                    </a:cubicBezTo>
                    <a:cubicBezTo>
                      <a:pt x="51" y="5"/>
                      <a:pt x="42" y="0"/>
                      <a:pt x="32" y="0"/>
                    </a:cubicBezTo>
                    <a:cubicBezTo>
                      <a:pt x="26" y="0"/>
                      <a:pt x="21" y="2"/>
                      <a:pt x="16" y="4"/>
                    </a:cubicBezTo>
                    <a:cubicBezTo>
                      <a:pt x="6" y="10"/>
                      <a:pt x="0" y="21"/>
                      <a:pt x="0" y="33"/>
                    </a:cubicBezTo>
                    <a:cubicBezTo>
                      <a:pt x="0" y="37"/>
                      <a:pt x="0" y="40"/>
                      <a:pt x="1" y="43"/>
                    </a:cubicBezTo>
                    <a:cubicBezTo>
                      <a:pt x="7" y="68"/>
                      <a:pt x="57" y="100"/>
                      <a:pt x="57" y="100"/>
                    </a:cubicBezTo>
                    <a:cubicBezTo>
                      <a:pt x="57" y="100"/>
                      <a:pt x="108" y="68"/>
                      <a:pt x="113" y="43"/>
                    </a:cubicBezTo>
                    <a:cubicBezTo>
                      <a:pt x="114" y="40"/>
                      <a:pt x="115" y="37"/>
                      <a:pt x="115" y="33"/>
                    </a:cubicBezTo>
                    <a:cubicBezTo>
                      <a:pt x="115" y="21"/>
                      <a:pt x="108" y="10"/>
                      <a:pt x="98" y="4"/>
                    </a:cubicBezTo>
                    <a:close/>
                  </a:path>
                </a:pathLst>
              </a:custGeom>
              <a:solidFill>
                <a:srgbClr val="FFFFF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59" name="Freeform 76"/>
              <p:cNvSpPr>
                <a:spLocks/>
              </p:cNvSpPr>
              <p:nvPr/>
            </p:nvSpPr>
            <p:spPr bwMode="auto">
              <a:xfrm>
                <a:off x="4074260" y="1153973"/>
                <a:ext cx="109756" cy="96452"/>
              </a:xfrm>
              <a:custGeom>
                <a:avLst/>
                <a:gdLst>
                  <a:gd name="T0" fmla="*/ 48 w 56"/>
                  <a:gd name="T1" fmla="*/ 2 h 49"/>
                  <a:gd name="T2" fmla="*/ 40 w 56"/>
                  <a:gd name="T3" fmla="*/ 0 h 49"/>
                  <a:gd name="T4" fmla="*/ 28 w 56"/>
                  <a:gd name="T5" fmla="*/ 6 h 49"/>
                  <a:gd name="T6" fmla="*/ 16 w 56"/>
                  <a:gd name="T7" fmla="*/ 0 h 49"/>
                  <a:gd name="T8" fmla="*/ 8 w 56"/>
                  <a:gd name="T9" fmla="*/ 2 h 49"/>
                  <a:gd name="T10" fmla="*/ 0 w 56"/>
                  <a:gd name="T11" fmla="*/ 16 h 49"/>
                  <a:gd name="T12" fmla="*/ 0 w 56"/>
                  <a:gd name="T13" fmla="*/ 21 h 49"/>
                  <a:gd name="T14" fmla="*/ 28 w 56"/>
                  <a:gd name="T15" fmla="*/ 49 h 49"/>
                  <a:gd name="T16" fmla="*/ 56 w 56"/>
                  <a:gd name="T17" fmla="*/ 21 h 49"/>
                  <a:gd name="T18" fmla="*/ 56 w 56"/>
                  <a:gd name="T19" fmla="*/ 16 h 49"/>
                  <a:gd name="T20" fmla="*/ 48 w 56"/>
                  <a:gd name="T21" fmla="*/ 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6" h="49">
                    <a:moveTo>
                      <a:pt x="48" y="2"/>
                    </a:moveTo>
                    <a:cubicBezTo>
                      <a:pt x="46" y="1"/>
                      <a:pt x="43" y="0"/>
                      <a:pt x="40" y="0"/>
                    </a:cubicBezTo>
                    <a:cubicBezTo>
                      <a:pt x="35" y="0"/>
                      <a:pt x="31" y="3"/>
                      <a:pt x="28" y="6"/>
                    </a:cubicBezTo>
                    <a:cubicBezTo>
                      <a:pt x="25" y="3"/>
                      <a:pt x="21" y="0"/>
                      <a:pt x="16" y="0"/>
                    </a:cubicBezTo>
                    <a:cubicBezTo>
                      <a:pt x="13" y="0"/>
                      <a:pt x="10" y="1"/>
                      <a:pt x="8" y="2"/>
                    </a:cubicBezTo>
                    <a:cubicBezTo>
                      <a:pt x="3" y="5"/>
                      <a:pt x="0" y="10"/>
                      <a:pt x="0" y="16"/>
                    </a:cubicBezTo>
                    <a:cubicBezTo>
                      <a:pt x="0" y="18"/>
                      <a:pt x="0" y="20"/>
                      <a:pt x="0" y="21"/>
                    </a:cubicBezTo>
                    <a:cubicBezTo>
                      <a:pt x="3" y="34"/>
                      <a:pt x="28" y="49"/>
                      <a:pt x="28" y="49"/>
                    </a:cubicBezTo>
                    <a:cubicBezTo>
                      <a:pt x="28" y="49"/>
                      <a:pt x="53" y="34"/>
                      <a:pt x="56" y="21"/>
                    </a:cubicBezTo>
                    <a:cubicBezTo>
                      <a:pt x="56" y="20"/>
                      <a:pt x="56" y="18"/>
                      <a:pt x="56" y="16"/>
                    </a:cubicBezTo>
                    <a:cubicBezTo>
                      <a:pt x="56" y="10"/>
                      <a:pt x="53" y="5"/>
                      <a:pt x="48" y="2"/>
                    </a:cubicBezTo>
                    <a:close/>
                  </a:path>
                </a:pathLst>
              </a:custGeom>
              <a:solidFill>
                <a:srgbClr val="FFFFF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60" name="Oval 77"/>
              <p:cNvSpPr>
                <a:spLocks noChangeArrowheads="1"/>
              </p:cNvSpPr>
              <p:nvPr/>
            </p:nvSpPr>
            <p:spPr bwMode="auto">
              <a:xfrm>
                <a:off x="4864172" y="1197211"/>
                <a:ext cx="800722" cy="802385"/>
              </a:xfrm>
              <a:prstGeom prst="ellipse">
                <a:avLst/>
              </a:pr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61" name="Oval 78"/>
              <p:cNvSpPr>
                <a:spLocks noChangeArrowheads="1"/>
              </p:cNvSpPr>
              <p:nvPr/>
            </p:nvSpPr>
            <p:spPr bwMode="auto">
              <a:xfrm>
                <a:off x="4999705" y="1335238"/>
                <a:ext cx="528826" cy="526331"/>
              </a:xfrm>
              <a:prstGeom prst="ellipse">
                <a:avLst/>
              </a:prstGeom>
              <a:solidFill>
                <a:srgbClr val="2A2E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62" name="Oval 79"/>
              <p:cNvSpPr>
                <a:spLocks noChangeArrowheads="1"/>
              </p:cNvSpPr>
              <p:nvPr/>
            </p:nvSpPr>
            <p:spPr bwMode="auto">
              <a:xfrm>
                <a:off x="5041279" y="1374318"/>
                <a:ext cx="448172" cy="448172"/>
              </a:xfrm>
              <a:prstGeom prst="ellipse">
                <a:avLst/>
              </a:prstGeom>
              <a:solidFill>
                <a:srgbClr val="EAEA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63" name="Freeform 80"/>
              <p:cNvSpPr>
                <a:spLocks/>
              </p:cNvSpPr>
              <p:nvPr/>
            </p:nvSpPr>
            <p:spPr bwMode="auto">
              <a:xfrm>
                <a:off x="5259129" y="1388453"/>
                <a:ext cx="12472" cy="36585"/>
              </a:xfrm>
              <a:custGeom>
                <a:avLst/>
                <a:gdLst>
                  <a:gd name="T0" fmla="*/ 3 w 6"/>
                  <a:gd name="T1" fmla="*/ 19 h 19"/>
                  <a:gd name="T2" fmla="*/ 3 w 6"/>
                  <a:gd name="T3" fmla="*/ 19 h 19"/>
                  <a:gd name="T4" fmla="*/ 6 w 6"/>
                  <a:gd name="T5" fmla="*/ 16 h 19"/>
                  <a:gd name="T6" fmla="*/ 6 w 6"/>
                  <a:gd name="T7" fmla="*/ 3 h 19"/>
                  <a:gd name="T8" fmla="*/ 3 w 6"/>
                  <a:gd name="T9" fmla="*/ 0 h 19"/>
                  <a:gd name="T10" fmla="*/ 0 w 6"/>
                  <a:gd name="T11" fmla="*/ 3 h 19"/>
                  <a:gd name="T12" fmla="*/ 0 w 6"/>
                  <a:gd name="T13" fmla="*/ 16 h 19"/>
                  <a:gd name="T14" fmla="*/ 3 w 6"/>
                  <a:gd name="T15" fmla="*/ 19 h 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19">
                    <a:moveTo>
                      <a:pt x="3" y="19"/>
                    </a:moveTo>
                    <a:cubicBezTo>
                      <a:pt x="3" y="19"/>
                      <a:pt x="3" y="19"/>
                      <a:pt x="3" y="19"/>
                    </a:cubicBezTo>
                    <a:cubicBezTo>
                      <a:pt x="4" y="19"/>
                      <a:pt x="6" y="17"/>
                      <a:pt x="6" y="16"/>
                    </a:cubicBezTo>
                    <a:cubicBezTo>
                      <a:pt x="6" y="3"/>
                      <a:pt x="6" y="3"/>
                      <a:pt x="6" y="3"/>
                    </a:cubicBezTo>
                    <a:cubicBezTo>
                      <a:pt x="6" y="2"/>
                      <a:pt x="4" y="0"/>
                      <a:pt x="3" y="0"/>
                    </a:cubicBezTo>
                    <a:cubicBezTo>
                      <a:pt x="1" y="0"/>
                      <a:pt x="0" y="2"/>
                      <a:pt x="0" y="3"/>
                    </a:cubicBezTo>
                    <a:cubicBezTo>
                      <a:pt x="0" y="16"/>
                      <a:pt x="0" y="16"/>
                      <a:pt x="0" y="16"/>
                    </a:cubicBezTo>
                    <a:cubicBezTo>
                      <a:pt x="0" y="17"/>
                      <a:pt x="1" y="19"/>
                      <a:pt x="3" y="19"/>
                    </a:cubicBezTo>
                    <a:close/>
                  </a:path>
                </a:pathLst>
              </a:custGeom>
              <a:solidFill>
                <a:srgbClr val="2A2E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64" name="Freeform 81"/>
              <p:cNvSpPr>
                <a:spLocks/>
              </p:cNvSpPr>
              <p:nvPr/>
            </p:nvSpPr>
            <p:spPr bwMode="auto">
              <a:xfrm>
                <a:off x="5318164" y="1400094"/>
                <a:ext cx="24113" cy="37417"/>
              </a:xfrm>
              <a:custGeom>
                <a:avLst/>
                <a:gdLst>
                  <a:gd name="T0" fmla="*/ 3 w 12"/>
                  <a:gd name="T1" fmla="*/ 18 h 19"/>
                  <a:gd name="T2" fmla="*/ 3 w 12"/>
                  <a:gd name="T3" fmla="*/ 18 h 19"/>
                  <a:gd name="T4" fmla="*/ 7 w 12"/>
                  <a:gd name="T5" fmla="*/ 16 h 19"/>
                  <a:gd name="T6" fmla="*/ 11 w 12"/>
                  <a:gd name="T7" fmla="*/ 5 h 19"/>
                  <a:gd name="T8" fmla="*/ 9 w 12"/>
                  <a:gd name="T9" fmla="*/ 1 h 19"/>
                  <a:gd name="T10" fmla="*/ 5 w 12"/>
                  <a:gd name="T11" fmla="*/ 3 h 19"/>
                  <a:gd name="T12" fmla="*/ 1 w 12"/>
                  <a:gd name="T13" fmla="*/ 14 h 19"/>
                  <a:gd name="T14" fmla="*/ 3 w 12"/>
                  <a:gd name="T15" fmla="*/ 18 h 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19">
                    <a:moveTo>
                      <a:pt x="3" y="18"/>
                    </a:moveTo>
                    <a:cubicBezTo>
                      <a:pt x="3" y="18"/>
                      <a:pt x="3" y="18"/>
                      <a:pt x="3" y="18"/>
                    </a:cubicBezTo>
                    <a:cubicBezTo>
                      <a:pt x="4" y="19"/>
                      <a:pt x="6" y="18"/>
                      <a:pt x="7" y="16"/>
                    </a:cubicBezTo>
                    <a:cubicBezTo>
                      <a:pt x="11" y="5"/>
                      <a:pt x="11" y="5"/>
                      <a:pt x="11" y="5"/>
                    </a:cubicBezTo>
                    <a:cubicBezTo>
                      <a:pt x="12" y="3"/>
                      <a:pt x="11" y="1"/>
                      <a:pt x="9" y="1"/>
                    </a:cubicBezTo>
                    <a:cubicBezTo>
                      <a:pt x="8" y="0"/>
                      <a:pt x="6" y="1"/>
                      <a:pt x="5" y="3"/>
                    </a:cubicBezTo>
                    <a:cubicBezTo>
                      <a:pt x="1" y="14"/>
                      <a:pt x="1" y="14"/>
                      <a:pt x="1" y="14"/>
                    </a:cubicBezTo>
                    <a:cubicBezTo>
                      <a:pt x="0" y="16"/>
                      <a:pt x="1" y="18"/>
                      <a:pt x="3" y="18"/>
                    </a:cubicBezTo>
                    <a:close/>
                  </a:path>
                </a:pathLst>
              </a:custGeom>
              <a:solidFill>
                <a:srgbClr val="2A2E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65" name="Freeform 82"/>
              <p:cNvSpPr>
                <a:spLocks/>
              </p:cNvSpPr>
              <p:nvPr/>
            </p:nvSpPr>
            <p:spPr bwMode="auto">
              <a:xfrm>
                <a:off x="5373874" y="1435016"/>
                <a:ext cx="29102" cy="33259"/>
              </a:xfrm>
              <a:custGeom>
                <a:avLst/>
                <a:gdLst>
                  <a:gd name="T0" fmla="*/ 1 w 15"/>
                  <a:gd name="T1" fmla="*/ 15 h 17"/>
                  <a:gd name="T2" fmla="*/ 1 w 15"/>
                  <a:gd name="T3" fmla="*/ 15 h 17"/>
                  <a:gd name="T4" fmla="*/ 6 w 15"/>
                  <a:gd name="T5" fmla="*/ 15 h 17"/>
                  <a:gd name="T6" fmla="*/ 14 w 15"/>
                  <a:gd name="T7" fmla="*/ 6 h 17"/>
                  <a:gd name="T8" fmla="*/ 13 w 15"/>
                  <a:gd name="T9" fmla="*/ 1 h 17"/>
                  <a:gd name="T10" fmla="*/ 9 w 15"/>
                  <a:gd name="T11" fmla="*/ 2 h 17"/>
                  <a:gd name="T12" fmla="*/ 1 w 15"/>
                  <a:gd name="T13" fmla="*/ 11 h 17"/>
                  <a:gd name="T14" fmla="*/ 1 w 15"/>
                  <a:gd name="T15" fmla="*/ 15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17">
                    <a:moveTo>
                      <a:pt x="1" y="15"/>
                    </a:moveTo>
                    <a:cubicBezTo>
                      <a:pt x="1" y="15"/>
                      <a:pt x="1" y="15"/>
                      <a:pt x="1" y="15"/>
                    </a:cubicBezTo>
                    <a:cubicBezTo>
                      <a:pt x="3" y="17"/>
                      <a:pt x="5" y="16"/>
                      <a:pt x="6" y="15"/>
                    </a:cubicBezTo>
                    <a:cubicBezTo>
                      <a:pt x="14" y="6"/>
                      <a:pt x="14" y="6"/>
                      <a:pt x="14" y="6"/>
                    </a:cubicBezTo>
                    <a:cubicBezTo>
                      <a:pt x="15" y="4"/>
                      <a:pt x="15" y="2"/>
                      <a:pt x="13" y="1"/>
                    </a:cubicBezTo>
                    <a:cubicBezTo>
                      <a:pt x="12" y="0"/>
                      <a:pt x="10" y="0"/>
                      <a:pt x="9" y="2"/>
                    </a:cubicBezTo>
                    <a:cubicBezTo>
                      <a:pt x="1" y="11"/>
                      <a:pt x="1" y="11"/>
                      <a:pt x="1" y="11"/>
                    </a:cubicBezTo>
                    <a:cubicBezTo>
                      <a:pt x="0" y="12"/>
                      <a:pt x="0" y="14"/>
                      <a:pt x="1" y="15"/>
                    </a:cubicBezTo>
                    <a:close/>
                  </a:path>
                </a:pathLst>
              </a:custGeom>
              <a:solidFill>
                <a:srgbClr val="2A2E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66" name="Freeform 83"/>
              <p:cNvSpPr>
                <a:spLocks/>
              </p:cNvSpPr>
              <p:nvPr/>
            </p:nvSpPr>
            <p:spPr bwMode="auto">
              <a:xfrm>
                <a:off x="5412954" y="1489894"/>
                <a:ext cx="34922" cy="25776"/>
              </a:xfrm>
              <a:custGeom>
                <a:avLst/>
                <a:gdLst>
                  <a:gd name="T0" fmla="*/ 1 w 18"/>
                  <a:gd name="T1" fmla="*/ 11 h 13"/>
                  <a:gd name="T2" fmla="*/ 1 w 18"/>
                  <a:gd name="T3" fmla="*/ 11 h 13"/>
                  <a:gd name="T4" fmla="*/ 5 w 18"/>
                  <a:gd name="T5" fmla="*/ 12 h 13"/>
                  <a:gd name="T6" fmla="*/ 16 w 18"/>
                  <a:gd name="T7" fmla="*/ 6 h 13"/>
                  <a:gd name="T8" fmla="*/ 17 w 18"/>
                  <a:gd name="T9" fmla="*/ 2 h 13"/>
                  <a:gd name="T10" fmla="*/ 13 w 18"/>
                  <a:gd name="T11" fmla="*/ 1 h 13"/>
                  <a:gd name="T12" fmla="*/ 2 w 18"/>
                  <a:gd name="T13" fmla="*/ 7 h 13"/>
                  <a:gd name="T14" fmla="*/ 1 w 18"/>
                  <a:gd name="T15" fmla="*/ 11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 h="13">
                    <a:moveTo>
                      <a:pt x="1" y="11"/>
                    </a:moveTo>
                    <a:cubicBezTo>
                      <a:pt x="1" y="11"/>
                      <a:pt x="1" y="11"/>
                      <a:pt x="1" y="11"/>
                    </a:cubicBezTo>
                    <a:cubicBezTo>
                      <a:pt x="2" y="12"/>
                      <a:pt x="4" y="13"/>
                      <a:pt x="5" y="12"/>
                    </a:cubicBezTo>
                    <a:cubicBezTo>
                      <a:pt x="16" y="6"/>
                      <a:pt x="16" y="6"/>
                      <a:pt x="16" y="6"/>
                    </a:cubicBezTo>
                    <a:cubicBezTo>
                      <a:pt x="17" y="5"/>
                      <a:pt x="18" y="3"/>
                      <a:pt x="17" y="2"/>
                    </a:cubicBezTo>
                    <a:cubicBezTo>
                      <a:pt x="16" y="0"/>
                      <a:pt x="14" y="0"/>
                      <a:pt x="13" y="1"/>
                    </a:cubicBezTo>
                    <a:cubicBezTo>
                      <a:pt x="2" y="7"/>
                      <a:pt x="2" y="7"/>
                      <a:pt x="2" y="7"/>
                    </a:cubicBezTo>
                    <a:cubicBezTo>
                      <a:pt x="1" y="8"/>
                      <a:pt x="0" y="10"/>
                      <a:pt x="1" y="11"/>
                    </a:cubicBezTo>
                    <a:close/>
                  </a:path>
                </a:pathLst>
              </a:custGeom>
              <a:solidFill>
                <a:srgbClr val="2A2E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67" name="Freeform 84"/>
              <p:cNvSpPr>
                <a:spLocks/>
              </p:cNvSpPr>
              <p:nvPr/>
            </p:nvSpPr>
            <p:spPr bwMode="auto">
              <a:xfrm>
                <a:off x="5434572" y="1557245"/>
                <a:ext cx="37417" cy="15798"/>
              </a:xfrm>
              <a:custGeom>
                <a:avLst/>
                <a:gdLst>
                  <a:gd name="T0" fmla="*/ 0 w 19"/>
                  <a:gd name="T1" fmla="*/ 6 h 8"/>
                  <a:gd name="T2" fmla="*/ 0 w 19"/>
                  <a:gd name="T3" fmla="*/ 6 h 8"/>
                  <a:gd name="T4" fmla="*/ 4 w 19"/>
                  <a:gd name="T5" fmla="*/ 8 h 8"/>
                  <a:gd name="T6" fmla="*/ 16 w 19"/>
                  <a:gd name="T7" fmla="*/ 6 h 8"/>
                  <a:gd name="T8" fmla="*/ 19 w 19"/>
                  <a:gd name="T9" fmla="*/ 3 h 8"/>
                  <a:gd name="T10" fmla="*/ 15 w 19"/>
                  <a:gd name="T11" fmla="*/ 0 h 8"/>
                  <a:gd name="T12" fmla="*/ 3 w 19"/>
                  <a:gd name="T13" fmla="*/ 2 h 8"/>
                  <a:gd name="T14" fmla="*/ 0 w 19"/>
                  <a:gd name="T15" fmla="*/ 6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8">
                    <a:moveTo>
                      <a:pt x="0" y="6"/>
                    </a:moveTo>
                    <a:cubicBezTo>
                      <a:pt x="0" y="6"/>
                      <a:pt x="0" y="6"/>
                      <a:pt x="0" y="6"/>
                    </a:cubicBezTo>
                    <a:cubicBezTo>
                      <a:pt x="1" y="7"/>
                      <a:pt x="2" y="8"/>
                      <a:pt x="4" y="8"/>
                    </a:cubicBezTo>
                    <a:cubicBezTo>
                      <a:pt x="16" y="6"/>
                      <a:pt x="16" y="6"/>
                      <a:pt x="16" y="6"/>
                    </a:cubicBezTo>
                    <a:cubicBezTo>
                      <a:pt x="18" y="6"/>
                      <a:pt x="19" y="4"/>
                      <a:pt x="19" y="3"/>
                    </a:cubicBezTo>
                    <a:cubicBezTo>
                      <a:pt x="19" y="1"/>
                      <a:pt x="17" y="0"/>
                      <a:pt x="15" y="0"/>
                    </a:cubicBezTo>
                    <a:cubicBezTo>
                      <a:pt x="3" y="2"/>
                      <a:pt x="3" y="2"/>
                      <a:pt x="3" y="2"/>
                    </a:cubicBezTo>
                    <a:cubicBezTo>
                      <a:pt x="1" y="3"/>
                      <a:pt x="0" y="4"/>
                      <a:pt x="0" y="6"/>
                    </a:cubicBezTo>
                    <a:close/>
                  </a:path>
                </a:pathLst>
              </a:custGeom>
              <a:solidFill>
                <a:srgbClr val="2A2E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68" name="Freeform 85"/>
              <p:cNvSpPr>
                <a:spLocks/>
              </p:cNvSpPr>
              <p:nvPr/>
            </p:nvSpPr>
            <p:spPr bwMode="auto">
              <a:xfrm>
                <a:off x="5434572" y="1623764"/>
                <a:ext cx="37417" cy="15798"/>
              </a:xfrm>
              <a:custGeom>
                <a:avLst/>
                <a:gdLst>
                  <a:gd name="T0" fmla="*/ 0 w 19"/>
                  <a:gd name="T1" fmla="*/ 2 h 8"/>
                  <a:gd name="T2" fmla="*/ 0 w 19"/>
                  <a:gd name="T3" fmla="*/ 2 h 8"/>
                  <a:gd name="T4" fmla="*/ 3 w 19"/>
                  <a:gd name="T5" fmla="*/ 6 h 8"/>
                  <a:gd name="T6" fmla="*/ 15 w 19"/>
                  <a:gd name="T7" fmla="*/ 8 h 8"/>
                  <a:gd name="T8" fmla="*/ 19 w 19"/>
                  <a:gd name="T9" fmla="*/ 6 h 8"/>
                  <a:gd name="T10" fmla="*/ 16 w 19"/>
                  <a:gd name="T11" fmla="*/ 2 h 8"/>
                  <a:gd name="T12" fmla="*/ 4 w 19"/>
                  <a:gd name="T13" fmla="*/ 0 h 8"/>
                  <a:gd name="T14" fmla="*/ 0 w 19"/>
                  <a:gd name="T15" fmla="*/ 2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8">
                    <a:moveTo>
                      <a:pt x="0" y="2"/>
                    </a:moveTo>
                    <a:cubicBezTo>
                      <a:pt x="0" y="2"/>
                      <a:pt x="0" y="2"/>
                      <a:pt x="0" y="2"/>
                    </a:cubicBezTo>
                    <a:cubicBezTo>
                      <a:pt x="0" y="4"/>
                      <a:pt x="1" y="6"/>
                      <a:pt x="3" y="6"/>
                    </a:cubicBezTo>
                    <a:cubicBezTo>
                      <a:pt x="15" y="8"/>
                      <a:pt x="15" y="8"/>
                      <a:pt x="15" y="8"/>
                    </a:cubicBezTo>
                    <a:cubicBezTo>
                      <a:pt x="17" y="8"/>
                      <a:pt x="19" y="7"/>
                      <a:pt x="19" y="6"/>
                    </a:cubicBezTo>
                    <a:cubicBezTo>
                      <a:pt x="19" y="4"/>
                      <a:pt x="18" y="2"/>
                      <a:pt x="16" y="2"/>
                    </a:cubicBezTo>
                    <a:cubicBezTo>
                      <a:pt x="4" y="0"/>
                      <a:pt x="4" y="0"/>
                      <a:pt x="4" y="0"/>
                    </a:cubicBezTo>
                    <a:cubicBezTo>
                      <a:pt x="2" y="0"/>
                      <a:pt x="1" y="1"/>
                      <a:pt x="0" y="2"/>
                    </a:cubicBezTo>
                    <a:close/>
                  </a:path>
                </a:pathLst>
              </a:custGeom>
              <a:solidFill>
                <a:srgbClr val="2A2E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69" name="Freeform 86"/>
              <p:cNvSpPr>
                <a:spLocks/>
              </p:cNvSpPr>
              <p:nvPr/>
            </p:nvSpPr>
            <p:spPr bwMode="auto">
              <a:xfrm>
                <a:off x="5412954" y="1681136"/>
                <a:ext cx="34922" cy="25776"/>
              </a:xfrm>
              <a:custGeom>
                <a:avLst/>
                <a:gdLst>
                  <a:gd name="T0" fmla="*/ 1 w 18"/>
                  <a:gd name="T1" fmla="*/ 2 h 13"/>
                  <a:gd name="T2" fmla="*/ 1 w 18"/>
                  <a:gd name="T3" fmla="*/ 2 h 13"/>
                  <a:gd name="T4" fmla="*/ 2 w 18"/>
                  <a:gd name="T5" fmla="*/ 6 h 13"/>
                  <a:gd name="T6" fmla="*/ 13 w 18"/>
                  <a:gd name="T7" fmla="*/ 13 h 13"/>
                  <a:gd name="T8" fmla="*/ 17 w 18"/>
                  <a:gd name="T9" fmla="*/ 11 h 13"/>
                  <a:gd name="T10" fmla="*/ 16 w 18"/>
                  <a:gd name="T11" fmla="*/ 7 h 13"/>
                  <a:gd name="T12" fmla="*/ 5 w 18"/>
                  <a:gd name="T13" fmla="*/ 1 h 13"/>
                  <a:gd name="T14" fmla="*/ 1 w 18"/>
                  <a:gd name="T15" fmla="*/ 2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 h="13">
                    <a:moveTo>
                      <a:pt x="1" y="2"/>
                    </a:moveTo>
                    <a:cubicBezTo>
                      <a:pt x="1" y="2"/>
                      <a:pt x="1" y="2"/>
                      <a:pt x="1" y="2"/>
                    </a:cubicBezTo>
                    <a:cubicBezTo>
                      <a:pt x="0" y="4"/>
                      <a:pt x="1" y="5"/>
                      <a:pt x="2" y="6"/>
                    </a:cubicBezTo>
                    <a:cubicBezTo>
                      <a:pt x="13" y="13"/>
                      <a:pt x="13" y="13"/>
                      <a:pt x="13" y="13"/>
                    </a:cubicBezTo>
                    <a:cubicBezTo>
                      <a:pt x="14" y="13"/>
                      <a:pt x="16" y="13"/>
                      <a:pt x="17" y="11"/>
                    </a:cubicBezTo>
                    <a:cubicBezTo>
                      <a:pt x="18" y="10"/>
                      <a:pt x="17" y="8"/>
                      <a:pt x="16" y="7"/>
                    </a:cubicBezTo>
                    <a:cubicBezTo>
                      <a:pt x="5" y="1"/>
                      <a:pt x="5" y="1"/>
                      <a:pt x="5" y="1"/>
                    </a:cubicBezTo>
                    <a:cubicBezTo>
                      <a:pt x="4" y="0"/>
                      <a:pt x="2" y="1"/>
                      <a:pt x="1" y="2"/>
                    </a:cubicBezTo>
                    <a:close/>
                  </a:path>
                </a:pathLst>
              </a:custGeom>
              <a:solidFill>
                <a:srgbClr val="2A2E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70" name="Freeform 87"/>
              <p:cNvSpPr>
                <a:spLocks/>
              </p:cNvSpPr>
              <p:nvPr/>
            </p:nvSpPr>
            <p:spPr bwMode="auto">
              <a:xfrm>
                <a:off x="5373874" y="1730194"/>
                <a:ext cx="29102" cy="31597"/>
              </a:xfrm>
              <a:custGeom>
                <a:avLst/>
                <a:gdLst>
                  <a:gd name="T0" fmla="*/ 1 w 15"/>
                  <a:gd name="T1" fmla="*/ 1 h 16"/>
                  <a:gd name="T2" fmla="*/ 1 w 15"/>
                  <a:gd name="T3" fmla="*/ 1 h 16"/>
                  <a:gd name="T4" fmla="*/ 1 w 15"/>
                  <a:gd name="T5" fmla="*/ 5 h 16"/>
                  <a:gd name="T6" fmla="*/ 9 w 15"/>
                  <a:gd name="T7" fmla="*/ 14 h 16"/>
                  <a:gd name="T8" fmla="*/ 13 w 15"/>
                  <a:gd name="T9" fmla="*/ 15 h 16"/>
                  <a:gd name="T10" fmla="*/ 14 w 15"/>
                  <a:gd name="T11" fmla="*/ 11 h 16"/>
                  <a:gd name="T12" fmla="*/ 6 w 15"/>
                  <a:gd name="T13" fmla="*/ 1 h 16"/>
                  <a:gd name="T14" fmla="*/ 1 w 15"/>
                  <a:gd name="T15" fmla="*/ 1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16">
                    <a:moveTo>
                      <a:pt x="1" y="1"/>
                    </a:moveTo>
                    <a:cubicBezTo>
                      <a:pt x="1" y="1"/>
                      <a:pt x="1" y="1"/>
                      <a:pt x="1" y="1"/>
                    </a:cubicBezTo>
                    <a:cubicBezTo>
                      <a:pt x="0" y="2"/>
                      <a:pt x="0" y="4"/>
                      <a:pt x="1" y="5"/>
                    </a:cubicBezTo>
                    <a:cubicBezTo>
                      <a:pt x="9" y="14"/>
                      <a:pt x="9" y="14"/>
                      <a:pt x="9" y="14"/>
                    </a:cubicBezTo>
                    <a:cubicBezTo>
                      <a:pt x="10" y="16"/>
                      <a:pt x="12" y="16"/>
                      <a:pt x="13" y="15"/>
                    </a:cubicBezTo>
                    <a:cubicBezTo>
                      <a:pt x="15" y="14"/>
                      <a:pt x="15" y="12"/>
                      <a:pt x="14" y="11"/>
                    </a:cubicBezTo>
                    <a:cubicBezTo>
                      <a:pt x="6" y="1"/>
                      <a:pt x="6" y="1"/>
                      <a:pt x="6" y="1"/>
                    </a:cubicBezTo>
                    <a:cubicBezTo>
                      <a:pt x="5" y="0"/>
                      <a:pt x="3" y="0"/>
                      <a:pt x="1" y="1"/>
                    </a:cubicBezTo>
                    <a:close/>
                  </a:path>
                </a:pathLst>
              </a:custGeom>
              <a:solidFill>
                <a:srgbClr val="2A2E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71" name="Freeform 88"/>
              <p:cNvSpPr>
                <a:spLocks/>
              </p:cNvSpPr>
              <p:nvPr/>
            </p:nvSpPr>
            <p:spPr bwMode="auto">
              <a:xfrm>
                <a:off x="5318164" y="1759296"/>
                <a:ext cx="24113" cy="37417"/>
              </a:xfrm>
              <a:custGeom>
                <a:avLst/>
                <a:gdLst>
                  <a:gd name="T0" fmla="*/ 3 w 12"/>
                  <a:gd name="T1" fmla="*/ 1 h 19"/>
                  <a:gd name="T2" fmla="*/ 3 w 12"/>
                  <a:gd name="T3" fmla="*/ 1 h 19"/>
                  <a:gd name="T4" fmla="*/ 1 w 12"/>
                  <a:gd name="T5" fmla="*/ 5 h 19"/>
                  <a:gd name="T6" fmla="*/ 5 w 12"/>
                  <a:gd name="T7" fmla="*/ 17 h 19"/>
                  <a:gd name="T8" fmla="*/ 9 w 12"/>
                  <a:gd name="T9" fmla="*/ 18 h 19"/>
                  <a:gd name="T10" fmla="*/ 11 w 12"/>
                  <a:gd name="T11" fmla="*/ 15 h 19"/>
                  <a:gd name="T12" fmla="*/ 7 w 12"/>
                  <a:gd name="T13" fmla="*/ 3 h 19"/>
                  <a:gd name="T14" fmla="*/ 3 w 12"/>
                  <a:gd name="T15" fmla="*/ 1 h 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19">
                    <a:moveTo>
                      <a:pt x="3" y="1"/>
                    </a:moveTo>
                    <a:cubicBezTo>
                      <a:pt x="3" y="1"/>
                      <a:pt x="3" y="1"/>
                      <a:pt x="3" y="1"/>
                    </a:cubicBezTo>
                    <a:cubicBezTo>
                      <a:pt x="1" y="2"/>
                      <a:pt x="0" y="3"/>
                      <a:pt x="1" y="5"/>
                    </a:cubicBezTo>
                    <a:cubicBezTo>
                      <a:pt x="5" y="17"/>
                      <a:pt x="5" y="17"/>
                      <a:pt x="5" y="17"/>
                    </a:cubicBezTo>
                    <a:cubicBezTo>
                      <a:pt x="6" y="18"/>
                      <a:pt x="8" y="19"/>
                      <a:pt x="9" y="18"/>
                    </a:cubicBezTo>
                    <a:cubicBezTo>
                      <a:pt x="11" y="18"/>
                      <a:pt x="12" y="16"/>
                      <a:pt x="11" y="15"/>
                    </a:cubicBezTo>
                    <a:cubicBezTo>
                      <a:pt x="7" y="3"/>
                      <a:pt x="7" y="3"/>
                      <a:pt x="7" y="3"/>
                    </a:cubicBezTo>
                    <a:cubicBezTo>
                      <a:pt x="6" y="1"/>
                      <a:pt x="4" y="0"/>
                      <a:pt x="3" y="1"/>
                    </a:cubicBezTo>
                    <a:close/>
                  </a:path>
                </a:pathLst>
              </a:custGeom>
              <a:solidFill>
                <a:srgbClr val="2A2E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72" name="Freeform 89"/>
              <p:cNvSpPr>
                <a:spLocks/>
              </p:cNvSpPr>
              <p:nvPr/>
            </p:nvSpPr>
            <p:spPr bwMode="auto">
              <a:xfrm>
                <a:off x="5259129" y="1771768"/>
                <a:ext cx="12472" cy="36585"/>
              </a:xfrm>
              <a:custGeom>
                <a:avLst/>
                <a:gdLst>
                  <a:gd name="T0" fmla="*/ 3 w 6"/>
                  <a:gd name="T1" fmla="*/ 0 h 19"/>
                  <a:gd name="T2" fmla="*/ 3 w 6"/>
                  <a:gd name="T3" fmla="*/ 0 h 19"/>
                  <a:gd name="T4" fmla="*/ 0 w 6"/>
                  <a:gd name="T5" fmla="*/ 3 h 19"/>
                  <a:gd name="T6" fmla="*/ 0 w 6"/>
                  <a:gd name="T7" fmla="*/ 16 h 19"/>
                  <a:gd name="T8" fmla="*/ 3 w 6"/>
                  <a:gd name="T9" fmla="*/ 19 h 19"/>
                  <a:gd name="T10" fmla="*/ 6 w 6"/>
                  <a:gd name="T11" fmla="*/ 16 h 19"/>
                  <a:gd name="T12" fmla="*/ 6 w 6"/>
                  <a:gd name="T13" fmla="*/ 3 h 19"/>
                  <a:gd name="T14" fmla="*/ 3 w 6"/>
                  <a:gd name="T15" fmla="*/ 0 h 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19">
                    <a:moveTo>
                      <a:pt x="3" y="0"/>
                    </a:moveTo>
                    <a:cubicBezTo>
                      <a:pt x="3" y="0"/>
                      <a:pt x="3" y="0"/>
                      <a:pt x="3" y="0"/>
                    </a:cubicBezTo>
                    <a:cubicBezTo>
                      <a:pt x="1" y="0"/>
                      <a:pt x="0" y="2"/>
                      <a:pt x="0" y="3"/>
                    </a:cubicBezTo>
                    <a:cubicBezTo>
                      <a:pt x="0" y="16"/>
                      <a:pt x="0" y="16"/>
                      <a:pt x="0" y="16"/>
                    </a:cubicBezTo>
                    <a:cubicBezTo>
                      <a:pt x="0" y="17"/>
                      <a:pt x="1" y="19"/>
                      <a:pt x="3" y="19"/>
                    </a:cubicBezTo>
                    <a:cubicBezTo>
                      <a:pt x="4" y="19"/>
                      <a:pt x="6" y="17"/>
                      <a:pt x="6" y="16"/>
                    </a:cubicBezTo>
                    <a:cubicBezTo>
                      <a:pt x="6" y="3"/>
                      <a:pt x="6" y="3"/>
                      <a:pt x="6" y="3"/>
                    </a:cubicBezTo>
                    <a:cubicBezTo>
                      <a:pt x="6" y="2"/>
                      <a:pt x="4" y="0"/>
                      <a:pt x="3" y="0"/>
                    </a:cubicBezTo>
                    <a:close/>
                  </a:path>
                </a:pathLst>
              </a:custGeom>
              <a:solidFill>
                <a:srgbClr val="2A2E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73" name="Freeform 90"/>
              <p:cNvSpPr>
                <a:spLocks/>
              </p:cNvSpPr>
              <p:nvPr/>
            </p:nvSpPr>
            <p:spPr bwMode="auto">
              <a:xfrm>
                <a:off x="5188452" y="1759296"/>
                <a:ext cx="21619" cy="37417"/>
              </a:xfrm>
              <a:custGeom>
                <a:avLst/>
                <a:gdLst>
                  <a:gd name="T0" fmla="*/ 8 w 11"/>
                  <a:gd name="T1" fmla="*/ 1 h 19"/>
                  <a:gd name="T2" fmla="*/ 8 w 11"/>
                  <a:gd name="T3" fmla="*/ 1 h 19"/>
                  <a:gd name="T4" fmla="*/ 5 w 11"/>
                  <a:gd name="T5" fmla="*/ 3 h 19"/>
                  <a:gd name="T6" fmla="*/ 0 w 11"/>
                  <a:gd name="T7" fmla="*/ 15 h 19"/>
                  <a:gd name="T8" fmla="*/ 2 w 11"/>
                  <a:gd name="T9" fmla="*/ 18 h 19"/>
                  <a:gd name="T10" fmla="*/ 6 w 11"/>
                  <a:gd name="T11" fmla="*/ 17 h 19"/>
                  <a:gd name="T12" fmla="*/ 10 w 11"/>
                  <a:gd name="T13" fmla="*/ 5 h 19"/>
                  <a:gd name="T14" fmla="*/ 8 w 11"/>
                  <a:gd name="T15" fmla="*/ 1 h 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19">
                    <a:moveTo>
                      <a:pt x="8" y="1"/>
                    </a:moveTo>
                    <a:cubicBezTo>
                      <a:pt x="8" y="1"/>
                      <a:pt x="8" y="1"/>
                      <a:pt x="8" y="1"/>
                    </a:cubicBezTo>
                    <a:cubicBezTo>
                      <a:pt x="7" y="0"/>
                      <a:pt x="5" y="1"/>
                      <a:pt x="5" y="3"/>
                    </a:cubicBezTo>
                    <a:cubicBezTo>
                      <a:pt x="0" y="15"/>
                      <a:pt x="0" y="15"/>
                      <a:pt x="0" y="15"/>
                    </a:cubicBezTo>
                    <a:cubicBezTo>
                      <a:pt x="0" y="16"/>
                      <a:pt x="1" y="18"/>
                      <a:pt x="2" y="18"/>
                    </a:cubicBezTo>
                    <a:cubicBezTo>
                      <a:pt x="4" y="19"/>
                      <a:pt x="5" y="18"/>
                      <a:pt x="6" y="17"/>
                    </a:cubicBezTo>
                    <a:cubicBezTo>
                      <a:pt x="10" y="5"/>
                      <a:pt x="10" y="5"/>
                      <a:pt x="10" y="5"/>
                    </a:cubicBezTo>
                    <a:cubicBezTo>
                      <a:pt x="11" y="3"/>
                      <a:pt x="10" y="2"/>
                      <a:pt x="8" y="1"/>
                    </a:cubicBezTo>
                    <a:close/>
                  </a:path>
                </a:pathLst>
              </a:custGeom>
              <a:solidFill>
                <a:srgbClr val="2A2E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74" name="Freeform 91"/>
              <p:cNvSpPr>
                <a:spLocks/>
              </p:cNvSpPr>
              <p:nvPr/>
            </p:nvSpPr>
            <p:spPr bwMode="auto">
              <a:xfrm>
                <a:off x="5127754" y="1730194"/>
                <a:ext cx="27439" cy="31597"/>
              </a:xfrm>
              <a:custGeom>
                <a:avLst/>
                <a:gdLst>
                  <a:gd name="T0" fmla="*/ 13 w 14"/>
                  <a:gd name="T1" fmla="*/ 1 h 16"/>
                  <a:gd name="T2" fmla="*/ 13 w 14"/>
                  <a:gd name="T3" fmla="*/ 1 h 16"/>
                  <a:gd name="T4" fmla="*/ 9 w 14"/>
                  <a:gd name="T5" fmla="*/ 1 h 16"/>
                  <a:gd name="T6" fmla="*/ 1 w 14"/>
                  <a:gd name="T7" fmla="*/ 11 h 16"/>
                  <a:gd name="T8" fmla="*/ 1 w 14"/>
                  <a:gd name="T9" fmla="*/ 15 h 16"/>
                  <a:gd name="T10" fmla="*/ 5 w 14"/>
                  <a:gd name="T11" fmla="*/ 14 h 16"/>
                  <a:gd name="T12" fmla="*/ 13 w 14"/>
                  <a:gd name="T13" fmla="*/ 5 h 16"/>
                  <a:gd name="T14" fmla="*/ 13 w 14"/>
                  <a:gd name="T15" fmla="*/ 1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16">
                    <a:moveTo>
                      <a:pt x="13" y="1"/>
                    </a:moveTo>
                    <a:cubicBezTo>
                      <a:pt x="13" y="1"/>
                      <a:pt x="13" y="1"/>
                      <a:pt x="13" y="1"/>
                    </a:cubicBezTo>
                    <a:cubicBezTo>
                      <a:pt x="12" y="0"/>
                      <a:pt x="10" y="0"/>
                      <a:pt x="9" y="1"/>
                    </a:cubicBezTo>
                    <a:cubicBezTo>
                      <a:pt x="1" y="11"/>
                      <a:pt x="1" y="11"/>
                      <a:pt x="1" y="11"/>
                    </a:cubicBezTo>
                    <a:cubicBezTo>
                      <a:pt x="0" y="12"/>
                      <a:pt x="0" y="14"/>
                      <a:pt x="1" y="15"/>
                    </a:cubicBezTo>
                    <a:cubicBezTo>
                      <a:pt x="2" y="16"/>
                      <a:pt x="4" y="16"/>
                      <a:pt x="5" y="14"/>
                    </a:cubicBezTo>
                    <a:cubicBezTo>
                      <a:pt x="13" y="5"/>
                      <a:pt x="13" y="5"/>
                      <a:pt x="13" y="5"/>
                    </a:cubicBezTo>
                    <a:cubicBezTo>
                      <a:pt x="14" y="4"/>
                      <a:pt x="14" y="2"/>
                      <a:pt x="13" y="1"/>
                    </a:cubicBezTo>
                    <a:close/>
                  </a:path>
                </a:pathLst>
              </a:custGeom>
              <a:solidFill>
                <a:srgbClr val="2A2E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75" name="Freeform 92"/>
              <p:cNvSpPr>
                <a:spLocks/>
              </p:cNvSpPr>
              <p:nvPr/>
            </p:nvSpPr>
            <p:spPr bwMode="auto">
              <a:xfrm>
                <a:off x="5080359" y="1681136"/>
                <a:ext cx="35754" cy="25776"/>
              </a:xfrm>
              <a:custGeom>
                <a:avLst/>
                <a:gdLst>
                  <a:gd name="T0" fmla="*/ 17 w 18"/>
                  <a:gd name="T1" fmla="*/ 2 h 13"/>
                  <a:gd name="T2" fmla="*/ 17 w 18"/>
                  <a:gd name="T3" fmla="*/ 2 h 13"/>
                  <a:gd name="T4" fmla="*/ 13 w 18"/>
                  <a:gd name="T5" fmla="*/ 1 h 13"/>
                  <a:gd name="T6" fmla="*/ 2 w 18"/>
                  <a:gd name="T7" fmla="*/ 7 h 13"/>
                  <a:gd name="T8" fmla="*/ 1 w 18"/>
                  <a:gd name="T9" fmla="*/ 11 h 13"/>
                  <a:gd name="T10" fmla="*/ 5 w 18"/>
                  <a:gd name="T11" fmla="*/ 13 h 13"/>
                  <a:gd name="T12" fmla="*/ 16 w 18"/>
                  <a:gd name="T13" fmla="*/ 6 h 13"/>
                  <a:gd name="T14" fmla="*/ 17 w 18"/>
                  <a:gd name="T15" fmla="*/ 2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 h="13">
                    <a:moveTo>
                      <a:pt x="17" y="2"/>
                    </a:moveTo>
                    <a:cubicBezTo>
                      <a:pt x="17" y="2"/>
                      <a:pt x="17" y="2"/>
                      <a:pt x="17" y="2"/>
                    </a:cubicBezTo>
                    <a:cubicBezTo>
                      <a:pt x="16" y="1"/>
                      <a:pt x="15" y="0"/>
                      <a:pt x="13" y="1"/>
                    </a:cubicBezTo>
                    <a:cubicBezTo>
                      <a:pt x="2" y="7"/>
                      <a:pt x="2" y="7"/>
                      <a:pt x="2" y="7"/>
                    </a:cubicBezTo>
                    <a:cubicBezTo>
                      <a:pt x="1" y="8"/>
                      <a:pt x="0" y="10"/>
                      <a:pt x="1" y="11"/>
                    </a:cubicBezTo>
                    <a:cubicBezTo>
                      <a:pt x="2" y="13"/>
                      <a:pt x="4" y="13"/>
                      <a:pt x="5" y="13"/>
                    </a:cubicBezTo>
                    <a:cubicBezTo>
                      <a:pt x="16" y="6"/>
                      <a:pt x="16" y="6"/>
                      <a:pt x="16" y="6"/>
                    </a:cubicBezTo>
                    <a:cubicBezTo>
                      <a:pt x="18" y="5"/>
                      <a:pt x="18" y="4"/>
                      <a:pt x="17" y="2"/>
                    </a:cubicBezTo>
                    <a:close/>
                  </a:path>
                </a:pathLst>
              </a:custGeom>
              <a:solidFill>
                <a:srgbClr val="2A2E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76" name="Freeform 93"/>
              <p:cNvSpPr>
                <a:spLocks/>
              </p:cNvSpPr>
              <p:nvPr/>
            </p:nvSpPr>
            <p:spPr bwMode="auto">
              <a:xfrm>
                <a:off x="5057077" y="1623764"/>
                <a:ext cx="37417" cy="15798"/>
              </a:xfrm>
              <a:custGeom>
                <a:avLst/>
                <a:gdLst>
                  <a:gd name="T0" fmla="*/ 19 w 19"/>
                  <a:gd name="T1" fmla="*/ 2 h 8"/>
                  <a:gd name="T2" fmla="*/ 19 w 19"/>
                  <a:gd name="T3" fmla="*/ 2 h 8"/>
                  <a:gd name="T4" fmla="*/ 15 w 19"/>
                  <a:gd name="T5" fmla="*/ 0 h 8"/>
                  <a:gd name="T6" fmla="*/ 3 w 19"/>
                  <a:gd name="T7" fmla="*/ 2 h 8"/>
                  <a:gd name="T8" fmla="*/ 0 w 19"/>
                  <a:gd name="T9" fmla="*/ 6 h 8"/>
                  <a:gd name="T10" fmla="*/ 4 w 19"/>
                  <a:gd name="T11" fmla="*/ 8 h 8"/>
                  <a:gd name="T12" fmla="*/ 16 w 19"/>
                  <a:gd name="T13" fmla="*/ 6 h 8"/>
                  <a:gd name="T14" fmla="*/ 19 w 19"/>
                  <a:gd name="T15" fmla="*/ 2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8">
                    <a:moveTo>
                      <a:pt x="19" y="2"/>
                    </a:moveTo>
                    <a:cubicBezTo>
                      <a:pt x="19" y="2"/>
                      <a:pt x="19" y="2"/>
                      <a:pt x="19" y="2"/>
                    </a:cubicBezTo>
                    <a:cubicBezTo>
                      <a:pt x="18" y="1"/>
                      <a:pt x="17" y="0"/>
                      <a:pt x="15" y="0"/>
                    </a:cubicBezTo>
                    <a:cubicBezTo>
                      <a:pt x="3" y="2"/>
                      <a:pt x="3" y="2"/>
                      <a:pt x="3" y="2"/>
                    </a:cubicBezTo>
                    <a:cubicBezTo>
                      <a:pt x="1" y="2"/>
                      <a:pt x="0" y="4"/>
                      <a:pt x="0" y="6"/>
                    </a:cubicBezTo>
                    <a:cubicBezTo>
                      <a:pt x="1" y="7"/>
                      <a:pt x="2" y="8"/>
                      <a:pt x="4" y="8"/>
                    </a:cubicBezTo>
                    <a:cubicBezTo>
                      <a:pt x="16" y="6"/>
                      <a:pt x="16" y="6"/>
                      <a:pt x="16" y="6"/>
                    </a:cubicBezTo>
                    <a:cubicBezTo>
                      <a:pt x="18" y="6"/>
                      <a:pt x="19" y="4"/>
                      <a:pt x="19" y="2"/>
                    </a:cubicBezTo>
                    <a:close/>
                  </a:path>
                </a:pathLst>
              </a:custGeom>
              <a:solidFill>
                <a:srgbClr val="2A2E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77" name="Freeform 94"/>
              <p:cNvSpPr>
                <a:spLocks/>
              </p:cNvSpPr>
              <p:nvPr/>
            </p:nvSpPr>
            <p:spPr bwMode="auto">
              <a:xfrm>
                <a:off x="5057077" y="1557245"/>
                <a:ext cx="37417" cy="15798"/>
              </a:xfrm>
              <a:custGeom>
                <a:avLst/>
                <a:gdLst>
                  <a:gd name="T0" fmla="*/ 19 w 19"/>
                  <a:gd name="T1" fmla="*/ 6 h 8"/>
                  <a:gd name="T2" fmla="*/ 19 w 19"/>
                  <a:gd name="T3" fmla="*/ 6 h 8"/>
                  <a:gd name="T4" fmla="*/ 16 w 19"/>
                  <a:gd name="T5" fmla="*/ 2 h 8"/>
                  <a:gd name="T6" fmla="*/ 4 w 19"/>
                  <a:gd name="T7" fmla="*/ 0 h 8"/>
                  <a:gd name="T8" fmla="*/ 0 w 19"/>
                  <a:gd name="T9" fmla="*/ 3 h 8"/>
                  <a:gd name="T10" fmla="*/ 3 w 19"/>
                  <a:gd name="T11" fmla="*/ 6 h 8"/>
                  <a:gd name="T12" fmla="*/ 15 w 19"/>
                  <a:gd name="T13" fmla="*/ 8 h 8"/>
                  <a:gd name="T14" fmla="*/ 19 w 19"/>
                  <a:gd name="T15" fmla="*/ 6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8">
                    <a:moveTo>
                      <a:pt x="19" y="6"/>
                    </a:moveTo>
                    <a:cubicBezTo>
                      <a:pt x="19" y="6"/>
                      <a:pt x="19" y="6"/>
                      <a:pt x="19" y="6"/>
                    </a:cubicBezTo>
                    <a:cubicBezTo>
                      <a:pt x="19" y="4"/>
                      <a:pt x="18" y="3"/>
                      <a:pt x="16" y="2"/>
                    </a:cubicBezTo>
                    <a:cubicBezTo>
                      <a:pt x="4" y="0"/>
                      <a:pt x="4" y="0"/>
                      <a:pt x="4" y="0"/>
                    </a:cubicBezTo>
                    <a:cubicBezTo>
                      <a:pt x="2" y="0"/>
                      <a:pt x="1" y="1"/>
                      <a:pt x="0" y="3"/>
                    </a:cubicBezTo>
                    <a:cubicBezTo>
                      <a:pt x="0" y="4"/>
                      <a:pt x="1" y="6"/>
                      <a:pt x="3" y="6"/>
                    </a:cubicBezTo>
                    <a:cubicBezTo>
                      <a:pt x="15" y="8"/>
                      <a:pt x="15" y="8"/>
                      <a:pt x="15" y="8"/>
                    </a:cubicBezTo>
                    <a:cubicBezTo>
                      <a:pt x="17" y="8"/>
                      <a:pt x="18" y="7"/>
                      <a:pt x="19" y="6"/>
                    </a:cubicBezTo>
                    <a:close/>
                  </a:path>
                </a:pathLst>
              </a:custGeom>
              <a:solidFill>
                <a:srgbClr val="2A2E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78" name="Freeform 95"/>
              <p:cNvSpPr>
                <a:spLocks/>
              </p:cNvSpPr>
              <p:nvPr/>
            </p:nvSpPr>
            <p:spPr bwMode="auto">
              <a:xfrm>
                <a:off x="5080359" y="1489894"/>
                <a:ext cx="35754" cy="25776"/>
              </a:xfrm>
              <a:custGeom>
                <a:avLst/>
                <a:gdLst>
                  <a:gd name="T0" fmla="*/ 17 w 18"/>
                  <a:gd name="T1" fmla="*/ 11 h 13"/>
                  <a:gd name="T2" fmla="*/ 17 w 18"/>
                  <a:gd name="T3" fmla="*/ 11 h 13"/>
                  <a:gd name="T4" fmla="*/ 16 w 18"/>
                  <a:gd name="T5" fmla="*/ 7 h 13"/>
                  <a:gd name="T6" fmla="*/ 5 w 18"/>
                  <a:gd name="T7" fmla="*/ 1 h 13"/>
                  <a:gd name="T8" fmla="*/ 1 w 18"/>
                  <a:gd name="T9" fmla="*/ 2 h 13"/>
                  <a:gd name="T10" fmla="*/ 2 w 18"/>
                  <a:gd name="T11" fmla="*/ 6 h 13"/>
                  <a:gd name="T12" fmla="*/ 13 w 18"/>
                  <a:gd name="T13" fmla="*/ 12 h 13"/>
                  <a:gd name="T14" fmla="*/ 17 w 18"/>
                  <a:gd name="T15" fmla="*/ 11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 h="13">
                    <a:moveTo>
                      <a:pt x="17" y="11"/>
                    </a:moveTo>
                    <a:cubicBezTo>
                      <a:pt x="17" y="11"/>
                      <a:pt x="17" y="11"/>
                      <a:pt x="17" y="11"/>
                    </a:cubicBezTo>
                    <a:cubicBezTo>
                      <a:pt x="18" y="10"/>
                      <a:pt x="18" y="8"/>
                      <a:pt x="16" y="7"/>
                    </a:cubicBezTo>
                    <a:cubicBezTo>
                      <a:pt x="5" y="1"/>
                      <a:pt x="5" y="1"/>
                      <a:pt x="5" y="1"/>
                    </a:cubicBezTo>
                    <a:cubicBezTo>
                      <a:pt x="4" y="0"/>
                      <a:pt x="2" y="0"/>
                      <a:pt x="1" y="2"/>
                    </a:cubicBezTo>
                    <a:cubicBezTo>
                      <a:pt x="0" y="3"/>
                      <a:pt x="1" y="5"/>
                      <a:pt x="2" y="6"/>
                    </a:cubicBezTo>
                    <a:cubicBezTo>
                      <a:pt x="13" y="12"/>
                      <a:pt x="13" y="12"/>
                      <a:pt x="13" y="12"/>
                    </a:cubicBezTo>
                    <a:cubicBezTo>
                      <a:pt x="15" y="13"/>
                      <a:pt x="16" y="12"/>
                      <a:pt x="17" y="11"/>
                    </a:cubicBezTo>
                    <a:close/>
                  </a:path>
                </a:pathLst>
              </a:custGeom>
              <a:solidFill>
                <a:srgbClr val="2A2E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79" name="Freeform 96"/>
              <p:cNvSpPr>
                <a:spLocks/>
              </p:cNvSpPr>
              <p:nvPr/>
            </p:nvSpPr>
            <p:spPr bwMode="auto">
              <a:xfrm>
                <a:off x="5127754" y="1435016"/>
                <a:ext cx="27439" cy="33259"/>
              </a:xfrm>
              <a:custGeom>
                <a:avLst/>
                <a:gdLst>
                  <a:gd name="T0" fmla="*/ 13 w 14"/>
                  <a:gd name="T1" fmla="*/ 15 h 17"/>
                  <a:gd name="T2" fmla="*/ 13 w 14"/>
                  <a:gd name="T3" fmla="*/ 15 h 17"/>
                  <a:gd name="T4" fmla="*/ 13 w 14"/>
                  <a:gd name="T5" fmla="*/ 11 h 17"/>
                  <a:gd name="T6" fmla="*/ 5 w 14"/>
                  <a:gd name="T7" fmla="*/ 2 h 17"/>
                  <a:gd name="T8" fmla="*/ 1 w 14"/>
                  <a:gd name="T9" fmla="*/ 1 h 17"/>
                  <a:gd name="T10" fmla="*/ 1 w 14"/>
                  <a:gd name="T11" fmla="*/ 6 h 17"/>
                  <a:gd name="T12" fmla="*/ 9 w 14"/>
                  <a:gd name="T13" fmla="*/ 15 h 17"/>
                  <a:gd name="T14" fmla="*/ 13 w 14"/>
                  <a:gd name="T15" fmla="*/ 15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17">
                    <a:moveTo>
                      <a:pt x="13" y="15"/>
                    </a:moveTo>
                    <a:cubicBezTo>
                      <a:pt x="13" y="15"/>
                      <a:pt x="13" y="15"/>
                      <a:pt x="13" y="15"/>
                    </a:cubicBezTo>
                    <a:cubicBezTo>
                      <a:pt x="14" y="14"/>
                      <a:pt x="14" y="12"/>
                      <a:pt x="13" y="11"/>
                    </a:cubicBezTo>
                    <a:cubicBezTo>
                      <a:pt x="5" y="2"/>
                      <a:pt x="5" y="2"/>
                      <a:pt x="5" y="2"/>
                    </a:cubicBezTo>
                    <a:cubicBezTo>
                      <a:pt x="4" y="0"/>
                      <a:pt x="2" y="0"/>
                      <a:pt x="1" y="1"/>
                    </a:cubicBezTo>
                    <a:cubicBezTo>
                      <a:pt x="0" y="2"/>
                      <a:pt x="0" y="4"/>
                      <a:pt x="1" y="6"/>
                    </a:cubicBezTo>
                    <a:cubicBezTo>
                      <a:pt x="9" y="15"/>
                      <a:pt x="9" y="15"/>
                      <a:pt x="9" y="15"/>
                    </a:cubicBezTo>
                    <a:cubicBezTo>
                      <a:pt x="10" y="16"/>
                      <a:pt x="12" y="17"/>
                      <a:pt x="13" y="15"/>
                    </a:cubicBezTo>
                    <a:close/>
                  </a:path>
                </a:pathLst>
              </a:custGeom>
              <a:solidFill>
                <a:srgbClr val="2A2E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80" name="Freeform 97"/>
              <p:cNvSpPr>
                <a:spLocks/>
              </p:cNvSpPr>
              <p:nvPr/>
            </p:nvSpPr>
            <p:spPr bwMode="auto">
              <a:xfrm>
                <a:off x="5188452" y="1400094"/>
                <a:ext cx="21619" cy="37417"/>
              </a:xfrm>
              <a:custGeom>
                <a:avLst/>
                <a:gdLst>
                  <a:gd name="T0" fmla="*/ 8 w 11"/>
                  <a:gd name="T1" fmla="*/ 18 h 19"/>
                  <a:gd name="T2" fmla="*/ 8 w 11"/>
                  <a:gd name="T3" fmla="*/ 18 h 19"/>
                  <a:gd name="T4" fmla="*/ 10 w 11"/>
                  <a:gd name="T5" fmla="*/ 14 h 19"/>
                  <a:gd name="T6" fmla="*/ 6 w 11"/>
                  <a:gd name="T7" fmla="*/ 3 h 19"/>
                  <a:gd name="T8" fmla="*/ 2 w 11"/>
                  <a:gd name="T9" fmla="*/ 1 h 19"/>
                  <a:gd name="T10" fmla="*/ 0 w 11"/>
                  <a:gd name="T11" fmla="*/ 5 h 19"/>
                  <a:gd name="T12" fmla="*/ 5 w 11"/>
                  <a:gd name="T13" fmla="*/ 16 h 19"/>
                  <a:gd name="T14" fmla="*/ 8 w 11"/>
                  <a:gd name="T15" fmla="*/ 18 h 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19">
                    <a:moveTo>
                      <a:pt x="8" y="18"/>
                    </a:moveTo>
                    <a:cubicBezTo>
                      <a:pt x="8" y="18"/>
                      <a:pt x="8" y="18"/>
                      <a:pt x="8" y="18"/>
                    </a:cubicBezTo>
                    <a:cubicBezTo>
                      <a:pt x="10" y="18"/>
                      <a:pt x="11" y="16"/>
                      <a:pt x="10" y="14"/>
                    </a:cubicBezTo>
                    <a:cubicBezTo>
                      <a:pt x="6" y="3"/>
                      <a:pt x="6" y="3"/>
                      <a:pt x="6" y="3"/>
                    </a:cubicBezTo>
                    <a:cubicBezTo>
                      <a:pt x="5" y="1"/>
                      <a:pt x="4" y="0"/>
                      <a:pt x="2" y="1"/>
                    </a:cubicBezTo>
                    <a:cubicBezTo>
                      <a:pt x="1" y="1"/>
                      <a:pt x="0" y="3"/>
                      <a:pt x="0" y="5"/>
                    </a:cubicBezTo>
                    <a:cubicBezTo>
                      <a:pt x="5" y="16"/>
                      <a:pt x="5" y="16"/>
                      <a:pt x="5" y="16"/>
                    </a:cubicBezTo>
                    <a:cubicBezTo>
                      <a:pt x="5" y="18"/>
                      <a:pt x="7" y="19"/>
                      <a:pt x="8" y="18"/>
                    </a:cubicBezTo>
                    <a:close/>
                  </a:path>
                </a:pathLst>
              </a:custGeom>
              <a:solidFill>
                <a:srgbClr val="2A2E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81" name="Freeform 98"/>
              <p:cNvSpPr>
                <a:spLocks/>
              </p:cNvSpPr>
              <p:nvPr/>
            </p:nvSpPr>
            <p:spPr bwMode="auto">
              <a:xfrm>
                <a:off x="5161013" y="1592167"/>
                <a:ext cx="110588" cy="120566"/>
              </a:xfrm>
              <a:custGeom>
                <a:avLst/>
                <a:gdLst>
                  <a:gd name="T0" fmla="*/ 1 w 56"/>
                  <a:gd name="T1" fmla="*/ 60 h 61"/>
                  <a:gd name="T2" fmla="*/ 1 w 56"/>
                  <a:gd name="T3" fmla="*/ 60 h 61"/>
                  <a:gd name="T4" fmla="*/ 7 w 56"/>
                  <a:gd name="T5" fmla="*/ 60 h 61"/>
                  <a:gd name="T6" fmla="*/ 55 w 56"/>
                  <a:gd name="T7" fmla="*/ 7 h 61"/>
                  <a:gd name="T8" fmla="*/ 54 w 56"/>
                  <a:gd name="T9" fmla="*/ 2 h 61"/>
                  <a:gd name="T10" fmla="*/ 49 w 56"/>
                  <a:gd name="T11" fmla="*/ 2 h 61"/>
                  <a:gd name="T12" fmla="*/ 1 w 56"/>
                  <a:gd name="T13" fmla="*/ 54 h 61"/>
                  <a:gd name="T14" fmla="*/ 1 w 56"/>
                  <a:gd name="T15" fmla="*/ 6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6" h="61">
                    <a:moveTo>
                      <a:pt x="1" y="60"/>
                    </a:moveTo>
                    <a:cubicBezTo>
                      <a:pt x="1" y="60"/>
                      <a:pt x="1" y="60"/>
                      <a:pt x="1" y="60"/>
                    </a:cubicBezTo>
                    <a:cubicBezTo>
                      <a:pt x="3" y="61"/>
                      <a:pt x="5" y="61"/>
                      <a:pt x="7" y="60"/>
                    </a:cubicBezTo>
                    <a:cubicBezTo>
                      <a:pt x="55" y="7"/>
                      <a:pt x="55" y="7"/>
                      <a:pt x="55" y="7"/>
                    </a:cubicBezTo>
                    <a:cubicBezTo>
                      <a:pt x="56" y="6"/>
                      <a:pt x="56" y="3"/>
                      <a:pt x="54" y="2"/>
                    </a:cubicBezTo>
                    <a:cubicBezTo>
                      <a:pt x="53" y="0"/>
                      <a:pt x="50" y="0"/>
                      <a:pt x="49" y="2"/>
                    </a:cubicBezTo>
                    <a:cubicBezTo>
                      <a:pt x="1" y="54"/>
                      <a:pt x="1" y="54"/>
                      <a:pt x="1" y="54"/>
                    </a:cubicBezTo>
                    <a:cubicBezTo>
                      <a:pt x="0" y="56"/>
                      <a:pt x="0" y="58"/>
                      <a:pt x="1" y="60"/>
                    </a:cubicBezTo>
                    <a:close/>
                  </a:path>
                </a:pathLst>
              </a:custGeom>
              <a:solidFill>
                <a:srgbClr val="8D95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82" name="Rectangle 99"/>
              <p:cNvSpPr>
                <a:spLocks noChangeArrowheads="1"/>
              </p:cNvSpPr>
              <p:nvPr/>
            </p:nvSpPr>
            <p:spPr bwMode="auto">
              <a:xfrm>
                <a:off x="5106135" y="1596325"/>
                <a:ext cx="159646" cy="4157"/>
              </a:xfrm>
              <a:prstGeom prst="rect">
                <a:avLst/>
              </a:prstGeom>
              <a:solidFill>
                <a:srgbClr val="EE293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83" name="Oval 100"/>
              <p:cNvSpPr>
                <a:spLocks noChangeArrowheads="1"/>
              </p:cNvSpPr>
              <p:nvPr/>
            </p:nvSpPr>
            <p:spPr bwMode="auto">
              <a:xfrm>
                <a:off x="5245825" y="1580526"/>
                <a:ext cx="37417" cy="35754"/>
              </a:xfrm>
              <a:prstGeom prst="ellipse">
                <a:avLst/>
              </a:prstGeom>
              <a:solidFill>
                <a:srgbClr val="2A2E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84" name="Freeform 101"/>
              <p:cNvSpPr>
                <a:spLocks/>
              </p:cNvSpPr>
              <p:nvPr/>
            </p:nvSpPr>
            <p:spPr bwMode="auto">
              <a:xfrm>
                <a:off x="5251645" y="1468276"/>
                <a:ext cx="25776" cy="128049"/>
              </a:xfrm>
              <a:custGeom>
                <a:avLst/>
                <a:gdLst>
                  <a:gd name="T0" fmla="*/ 6 w 13"/>
                  <a:gd name="T1" fmla="*/ 65 h 65"/>
                  <a:gd name="T2" fmla="*/ 7 w 13"/>
                  <a:gd name="T3" fmla="*/ 65 h 65"/>
                  <a:gd name="T4" fmla="*/ 13 w 13"/>
                  <a:gd name="T5" fmla="*/ 59 h 65"/>
                  <a:gd name="T6" fmla="*/ 13 w 13"/>
                  <a:gd name="T7" fmla="*/ 6 h 65"/>
                  <a:gd name="T8" fmla="*/ 7 w 13"/>
                  <a:gd name="T9" fmla="*/ 0 h 65"/>
                  <a:gd name="T10" fmla="*/ 6 w 13"/>
                  <a:gd name="T11" fmla="*/ 0 h 65"/>
                  <a:gd name="T12" fmla="*/ 0 w 13"/>
                  <a:gd name="T13" fmla="*/ 6 h 65"/>
                  <a:gd name="T14" fmla="*/ 0 w 13"/>
                  <a:gd name="T15" fmla="*/ 59 h 65"/>
                  <a:gd name="T16" fmla="*/ 6 w 13"/>
                  <a:gd name="T17"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65">
                    <a:moveTo>
                      <a:pt x="6" y="65"/>
                    </a:moveTo>
                    <a:cubicBezTo>
                      <a:pt x="7" y="65"/>
                      <a:pt x="7" y="65"/>
                      <a:pt x="7" y="65"/>
                    </a:cubicBezTo>
                    <a:cubicBezTo>
                      <a:pt x="11" y="65"/>
                      <a:pt x="13" y="62"/>
                      <a:pt x="13" y="59"/>
                    </a:cubicBezTo>
                    <a:cubicBezTo>
                      <a:pt x="13" y="6"/>
                      <a:pt x="13" y="6"/>
                      <a:pt x="13" y="6"/>
                    </a:cubicBezTo>
                    <a:cubicBezTo>
                      <a:pt x="13" y="3"/>
                      <a:pt x="11" y="0"/>
                      <a:pt x="7" y="0"/>
                    </a:cubicBezTo>
                    <a:cubicBezTo>
                      <a:pt x="6" y="0"/>
                      <a:pt x="6" y="0"/>
                      <a:pt x="6" y="0"/>
                    </a:cubicBezTo>
                    <a:cubicBezTo>
                      <a:pt x="3" y="0"/>
                      <a:pt x="0" y="3"/>
                      <a:pt x="0" y="6"/>
                    </a:cubicBezTo>
                    <a:cubicBezTo>
                      <a:pt x="0" y="59"/>
                      <a:pt x="0" y="59"/>
                      <a:pt x="0" y="59"/>
                    </a:cubicBezTo>
                    <a:cubicBezTo>
                      <a:pt x="0" y="62"/>
                      <a:pt x="3" y="65"/>
                      <a:pt x="6" y="65"/>
                    </a:cubicBezTo>
                    <a:close/>
                  </a:path>
                </a:pathLst>
              </a:custGeom>
              <a:solidFill>
                <a:srgbClr val="2A2E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85" name="Oval 102"/>
              <p:cNvSpPr>
                <a:spLocks noChangeArrowheads="1"/>
              </p:cNvSpPr>
              <p:nvPr/>
            </p:nvSpPr>
            <p:spPr bwMode="auto">
              <a:xfrm>
                <a:off x="6600317" y="867110"/>
                <a:ext cx="658538" cy="660201"/>
              </a:xfrm>
              <a:prstGeom prst="ellipse">
                <a:avLst/>
              </a:pr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86" name="Oval 103"/>
              <p:cNvSpPr>
                <a:spLocks noChangeArrowheads="1"/>
              </p:cNvSpPr>
              <p:nvPr/>
            </p:nvSpPr>
            <p:spPr bwMode="auto">
              <a:xfrm>
                <a:off x="7410186" y="2573322"/>
                <a:ext cx="469790" cy="472285"/>
              </a:xfrm>
              <a:prstGeom prst="ellipse">
                <a:avLst/>
              </a:pr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87" name="Oval 104"/>
              <p:cNvSpPr>
                <a:spLocks noChangeArrowheads="1"/>
              </p:cNvSpPr>
              <p:nvPr/>
            </p:nvSpPr>
            <p:spPr bwMode="auto">
              <a:xfrm>
                <a:off x="6246104" y="5537573"/>
                <a:ext cx="845622" cy="849780"/>
              </a:xfrm>
              <a:prstGeom prst="ellipse">
                <a:avLst/>
              </a:pr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88" name="Oval 105"/>
              <p:cNvSpPr>
                <a:spLocks noChangeArrowheads="1"/>
              </p:cNvSpPr>
              <p:nvPr/>
            </p:nvSpPr>
            <p:spPr bwMode="auto">
              <a:xfrm>
                <a:off x="3590334" y="704139"/>
                <a:ext cx="384979" cy="387473"/>
              </a:xfrm>
              <a:prstGeom prst="ellipse">
                <a:avLst/>
              </a:pr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89" name="Oval 106"/>
              <p:cNvSpPr>
                <a:spLocks noChangeArrowheads="1"/>
              </p:cNvSpPr>
              <p:nvPr/>
            </p:nvSpPr>
            <p:spPr bwMode="auto">
              <a:xfrm>
                <a:off x="3055688" y="1496546"/>
                <a:ext cx="770789" cy="772451"/>
              </a:xfrm>
              <a:prstGeom prst="ellipse">
                <a:avLst/>
              </a:pr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90" name="Freeform 125"/>
              <p:cNvSpPr>
                <a:spLocks/>
              </p:cNvSpPr>
              <p:nvPr/>
            </p:nvSpPr>
            <p:spPr bwMode="auto">
              <a:xfrm>
                <a:off x="5979196" y="1364340"/>
                <a:ext cx="237805" cy="340078"/>
              </a:xfrm>
              <a:custGeom>
                <a:avLst/>
                <a:gdLst>
                  <a:gd name="T0" fmla="*/ 30 w 121"/>
                  <a:gd name="T1" fmla="*/ 143 h 173"/>
                  <a:gd name="T2" fmla="*/ 0 w 121"/>
                  <a:gd name="T3" fmla="*/ 123 h 173"/>
                  <a:gd name="T4" fmla="*/ 12 w 121"/>
                  <a:gd name="T5" fmla="*/ 93 h 173"/>
                  <a:gd name="T6" fmla="*/ 25 w 121"/>
                  <a:gd name="T7" fmla="*/ 98 h 173"/>
                  <a:gd name="T8" fmla="*/ 22 w 121"/>
                  <a:gd name="T9" fmla="*/ 117 h 173"/>
                  <a:gd name="T10" fmla="*/ 38 w 121"/>
                  <a:gd name="T11" fmla="*/ 128 h 173"/>
                  <a:gd name="T12" fmla="*/ 71 w 121"/>
                  <a:gd name="T13" fmla="*/ 122 h 173"/>
                  <a:gd name="T14" fmla="*/ 34 w 121"/>
                  <a:gd name="T15" fmla="*/ 42 h 173"/>
                  <a:gd name="T16" fmla="*/ 80 w 121"/>
                  <a:gd name="T17" fmla="*/ 22 h 173"/>
                  <a:gd name="T18" fmla="*/ 89 w 121"/>
                  <a:gd name="T19" fmla="*/ 0 h 173"/>
                  <a:gd name="T20" fmla="*/ 103 w 121"/>
                  <a:gd name="T21" fmla="*/ 6 h 173"/>
                  <a:gd name="T22" fmla="*/ 94 w 121"/>
                  <a:gd name="T23" fmla="*/ 27 h 173"/>
                  <a:gd name="T24" fmla="*/ 121 w 121"/>
                  <a:gd name="T25" fmla="*/ 47 h 173"/>
                  <a:gd name="T26" fmla="*/ 108 w 121"/>
                  <a:gd name="T27" fmla="*/ 75 h 173"/>
                  <a:gd name="T28" fmla="*/ 97 w 121"/>
                  <a:gd name="T29" fmla="*/ 70 h 173"/>
                  <a:gd name="T30" fmla="*/ 99 w 121"/>
                  <a:gd name="T31" fmla="*/ 51 h 173"/>
                  <a:gd name="T32" fmla="*/ 83 w 121"/>
                  <a:gd name="T33" fmla="*/ 40 h 173"/>
                  <a:gd name="T34" fmla="*/ 54 w 121"/>
                  <a:gd name="T35" fmla="*/ 47 h 173"/>
                  <a:gd name="T36" fmla="*/ 92 w 121"/>
                  <a:gd name="T37" fmla="*/ 126 h 173"/>
                  <a:gd name="T38" fmla="*/ 44 w 121"/>
                  <a:gd name="T39" fmla="*/ 148 h 173"/>
                  <a:gd name="T40" fmla="*/ 34 w 121"/>
                  <a:gd name="T41" fmla="*/ 173 h 173"/>
                  <a:gd name="T42" fmla="*/ 20 w 121"/>
                  <a:gd name="T43" fmla="*/ 167 h 173"/>
                  <a:gd name="T44" fmla="*/ 30 w 121"/>
                  <a:gd name="T45" fmla="*/ 143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1" h="173">
                    <a:moveTo>
                      <a:pt x="30" y="143"/>
                    </a:moveTo>
                    <a:cubicBezTo>
                      <a:pt x="12" y="135"/>
                      <a:pt x="0" y="123"/>
                      <a:pt x="0" y="123"/>
                    </a:cubicBezTo>
                    <a:cubicBezTo>
                      <a:pt x="12" y="93"/>
                      <a:pt x="12" y="93"/>
                      <a:pt x="12" y="93"/>
                    </a:cubicBezTo>
                    <a:cubicBezTo>
                      <a:pt x="25" y="98"/>
                      <a:pt x="25" y="98"/>
                      <a:pt x="25" y="98"/>
                    </a:cubicBezTo>
                    <a:cubicBezTo>
                      <a:pt x="22" y="117"/>
                      <a:pt x="22" y="117"/>
                      <a:pt x="22" y="117"/>
                    </a:cubicBezTo>
                    <a:cubicBezTo>
                      <a:pt x="22" y="117"/>
                      <a:pt x="27" y="124"/>
                      <a:pt x="38" y="128"/>
                    </a:cubicBezTo>
                    <a:cubicBezTo>
                      <a:pt x="51" y="134"/>
                      <a:pt x="67" y="134"/>
                      <a:pt x="71" y="122"/>
                    </a:cubicBezTo>
                    <a:cubicBezTo>
                      <a:pt x="82" y="96"/>
                      <a:pt x="17" y="82"/>
                      <a:pt x="34" y="42"/>
                    </a:cubicBezTo>
                    <a:cubicBezTo>
                      <a:pt x="42" y="22"/>
                      <a:pt x="61" y="17"/>
                      <a:pt x="80" y="22"/>
                    </a:cubicBezTo>
                    <a:cubicBezTo>
                      <a:pt x="89" y="0"/>
                      <a:pt x="89" y="0"/>
                      <a:pt x="89" y="0"/>
                    </a:cubicBezTo>
                    <a:cubicBezTo>
                      <a:pt x="103" y="6"/>
                      <a:pt x="103" y="6"/>
                      <a:pt x="103" y="6"/>
                    </a:cubicBezTo>
                    <a:cubicBezTo>
                      <a:pt x="94" y="27"/>
                      <a:pt x="94" y="27"/>
                      <a:pt x="94" y="27"/>
                    </a:cubicBezTo>
                    <a:cubicBezTo>
                      <a:pt x="109" y="35"/>
                      <a:pt x="121" y="47"/>
                      <a:pt x="121" y="47"/>
                    </a:cubicBezTo>
                    <a:cubicBezTo>
                      <a:pt x="108" y="75"/>
                      <a:pt x="108" y="75"/>
                      <a:pt x="108" y="75"/>
                    </a:cubicBezTo>
                    <a:cubicBezTo>
                      <a:pt x="97" y="70"/>
                      <a:pt x="97" y="70"/>
                      <a:pt x="97" y="70"/>
                    </a:cubicBezTo>
                    <a:cubicBezTo>
                      <a:pt x="99" y="51"/>
                      <a:pt x="99" y="51"/>
                      <a:pt x="99" y="51"/>
                    </a:cubicBezTo>
                    <a:cubicBezTo>
                      <a:pt x="99" y="51"/>
                      <a:pt x="93" y="44"/>
                      <a:pt x="83" y="40"/>
                    </a:cubicBezTo>
                    <a:cubicBezTo>
                      <a:pt x="68" y="34"/>
                      <a:pt x="58" y="38"/>
                      <a:pt x="54" y="47"/>
                    </a:cubicBezTo>
                    <a:cubicBezTo>
                      <a:pt x="43" y="72"/>
                      <a:pt x="107" y="88"/>
                      <a:pt x="92" y="126"/>
                    </a:cubicBezTo>
                    <a:cubicBezTo>
                      <a:pt x="83" y="147"/>
                      <a:pt x="64" y="152"/>
                      <a:pt x="44" y="148"/>
                    </a:cubicBezTo>
                    <a:cubicBezTo>
                      <a:pt x="34" y="173"/>
                      <a:pt x="34" y="173"/>
                      <a:pt x="34" y="173"/>
                    </a:cubicBezTo>
                    <a:cubicBezTo>
                      <a:pt x="20" y="167"/>
                      <a:pt x="20" y="167"/>
                      <a:pt x="20" y="167"/>
                    </a:cubicBezTo>
                    <a:lnTo>
                      <a:pt x="30" y="14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91" name="Freeform 126"/>
              <p:cNvSpPr>
                <a:spLocks/>
              </p:cNvSpPr>
              <p:nvPr/>
            </p:nvSpPr>
            <p:spPr bwMode="auto">
              <a:xfrm>
                <a:off x="6212844" y="1643719"/>
                <a:ext cx="110588" cy="121397"/>
              </a:xfrm>
              <a:custGeom>
                <a:avLst/>
                <a:gdLst>
                  <a:gd name="T0" fmla="*/ 10 w 56"/>
                  <a:gd name="T1" fmla="*/ 50 h 62"/>
                  <a:gd name="T2" fmla="*/ 0 w 56"/>
                  <a:gd name="T3" fmla="*/ 39 h 62"/>
                  <a:gd name="T4" fmla="*/ 8 w 56"/>
                  <a:gd name="T5" fmla="*/ 28 h 62"/>
                  <a:gd name="T6" fmla="*/ 13 w 56"/>
                  <a:gd name="T7" fmla="*/ 32 h 62"/>
                  <a:gd name="T8" fmla="*/ 10 w 56"/>
                  <a:gd name="T9" fmla="*/ 39 h 62"/>
                  <a:gd name="T10" fmla="*/ 15 w 56"/>
                  <a:gd name="T11" fmla="*/ 45 h 62"/>
                  <a:gd name="T12" fmla="*/ 29 w 56"/>
                  <a:gd name="T13" fmla="*/ 46 h 62"/>
                  <a:gd name="T14" fmla="*/ 22 w 56"/>
                  <a:gd name="T15" fmla="*/ 10 h 62"/>
                  <a:gd name="T16" fmla="*/ 42 w 56"/>
                  <a:gd name="T17" fmla="*/ 7 h 62"/>
                  <a:gd name="T18" fmla="*/ 48 w 56"/>
                  <a:gd name="T19" fmla="*/ 0 h 62"/>
                  <a:gd name="T20" fmla="*/ 53 w 56"/>
                  <a:gd name="T21" fmla="*/ 3 h 62"/>
                  <a:gd name="T22" fmla="*/ 47 w 56"/>
                  <a:gd name="T23" fmla="*/ 11 h 62"/>
                  <a:gd name="T24" fmla="*/ 56 w 56"/>
                  <a:gd name="T25" fmla="*/ 21 h 62"/>
                  <a:gd name="T26" fmla="*/ 48 w 56"/>
                  <a:gd name="T27" fmla="*/ 31 h 62"/>
                  <a:gd name="T28" fmla="*/ 44 w 56"/>
                  <a:gd name="T29" fmla="*/ 28 h 62"/>
                  <a:gd name="T30" fmla="*/ 47 w 56"/>
                  <a:gd name="T31" fmla="*/ 21 h 62"/>
                  <a:gd name="T32" fmla="*/ 42 w 56"/>
                  <a:gd name="T33" fmla="*/ 15 h 62"/>
                  <a:gd name="T34" fmla="*/ 29 w 56"/>
                  <a:gd name="T35" fmla="*/ 14 h 62"/>
                  <a:gd name="T36" fmla="*/ 36 w 56"/>
                  <a:gd name="T37" fmla="*/ 49 h 62"/>
                  <a:gd name="T38" fmla="*/ 15 w 56"/>
                  <a:gd name="T39" fmla="*/ 53 h 62"/>
                  <a:gd name="T40" fmla="*/ 8 w 56"/>
                  <a:gd name="T41" fmla="*/ 62 h 62"/>
                  <a:gd name="T42" fmla="*/ 4 w 56"/>
                  <a:gd name="T43" fmla="*/ 58 h 62"/>
                  <a:gd name="T44" fmla="*/ 10 w 56"/>
                  <a:gd name="T45" fmla="*/ 5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6" h="62">
                    <a:moveTo>
                      <a:pt x="10" y="50"/>
                    </a:moveTo>
                    <a:cubicBezTo>
                      <a:pt x="4" y="45"/>
                      <a:pt x="0" y="39"/>
                      <a:pt x="0" y="39"/>
                    </a:cubicBezTo>
                    <a:cubicBezTo>
                      <a:pt x="8" y="28"/>
                      <a:pt x="8" y="28"/>
                      <a:pt x="8" y="28"/>
                    </a:cubicBezTo>
                    <a:cubicBezTo>
                      <a:pt x="13" y="32"/>
                      <a:pt x="13" y="32"/>
                      <a:pt x="13" y="32"/>
                    </a:cubicBezTo>
                    <a:cubicBezTo>
                      <a:pt x="10" y="39"/>
                      <a:pt x="10" y="39"/>
                      <a:pt x="10" y="39"/>
                    </a:cubicBezTo>
                    <a:cubicBezTo>
                      <a:pt x="10" y="39"/>
                      <a:pt x="11" y="42"/>
                      <a:pt x="15" y="45"/>
                    </a:cubicBezTo>
                    <a:cubicBezTo>
                      <a:pt x="19" y="48"/>
                      <a:pt x="25" y="50"/>
                      <a:pt x="29" y="46"/>
                    </a:cubicBezTo>
                    <a:cubicBezTo>
                      <a:pt x="35" y="36"/>
                      <a:pt x="11" y="24"/>
                      <a:pt x="22" y="10"/>
                    </a:cubicBezTo>
                    <a:cubicBezTo>
                      <a:pt x="27" y="3"/>
                      <a:pt x="35" y="3"/>
                      <a:pt x="42" y="7"/>
                    </a:cubicBezTo>
                    <a:cubicBezTo>
                      <a:pt x="48" y="0"/>
                      <a:pt x="48" y="0"/>
                      <a:pt x="48" y="0"/>
                    </a:cubicBezTo>
                    <a:cubicBezTo>
                      <a:pt x="53" y="3"/>
                      <a:pt x="53" y="3"/>
                      <a:pt x="53" y="3"/>
                    </a:cubicBezTo>
                    <a:cubicBezTo>
                      <a:pt x="47" y="11"/>
                      <a:pt x="47" y="11"/>
                      <a:pt x="47" y="11"/>
                    </a:cubicBezTo>
                    <a:cubicBezTo>
                      <a:pt x="52" y="15"/>
                      <a:pt x="56" y="21"/>
                      <a:pt x="56" y="21"/>
                    </a:cubicBezTo>
                    <a:cubicBezTo>
                      <a:pt x="48" y="31"/>
                      <a:pt x="48" y="31"/>
                      <a:pt x="48" y="31"/>
                    </a:cubicBezTo>
                    <a:cubicBezTo>
                      <a:pt x="44" y="28"/>
                      <a:pt x="44" y="28"/>
                      <a:pt x="44" y="28"/>
                    </a:cubicBezTo>
                    <a:cubicBezTo>
                      <a:pt x="47" y="21"/>
                      <a:pt x="47" y="21"/>
                      <a:pt x="47" y="21"/>
                    </a:cubicBezTo>
                    <a:cubicBezTo>
                      <a:pt x="47" y="21"/>
                      <a:pt x="45" y="17"/>
                      <a:pt x="42" y="15"/>
                    </a:cubicBezTo>
                    <a:cubicBezTo>
                      <a:pt x="36" y="11"/>
                      <a:pt x="32" y="11"/>
                      <a:pt x="29" y="14"/>
                    </a:cubicBezTo>
                    <a:cubicBezTo>
                      <a:pt x="23" y="23"/>
                      <a:pt x="46" y="36"/>
                      <a:pt x="36" y="49"/>
                    </a:cubicBezTo>
                    <a:cubicBezTo>
                      <a:pt x="31" y="56"/>
                      <a:pt x="23" y="57"/>
                      <a:pt x="15" y="53"/>
                    </a:cubicBezTo>
                    <a:cubicBezTo>
                      <a:pt x="8" y="62"/>
                      <a:pt x="8" y="62"/>
                      <a:pt x="8" y="62"/>
                    </a:cubicBezTo>
                    <a:cubicBezTo>
                      <a:pt x="4" y="58"/>
                      <a:pt x="4" y="58"/>
                      <a:pt x="4" y="58"/>
                    </a:cubicBezTo>
                    <a:lnTo>
                      <a:pt x="10" y="5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92" name="Freeform 127"/>
              <p:cNvSpPr>
                <a:spLocks/>
              </p:cNvSpPr>
              <p:nvPr/>
            </p:nvSpPr>
            <p:spPr bwMode="auto">
              <a:xfrm>
                <a:off x="5800427" y="1456635"/>
                <a:ext cx="82317" cy="143847"/>
              </a:xfrm>
              <a:custGeom>
                <a:avLst/>
                <a:gdLst>
                  <a:gd name="T0" fmla="*/ 24 w 42"/>
                  <a:gd name="T1" fmla="*/ 62 h 73"/>
                  <a:gd name="T2" fmla="*/ 9 w 42"/>
                  <a:gd name="T3" fmla="*/ 62 h 73"/>
                  <a:gd name="T4" fmla="*/ 6 w 42"/>
                  <a:gd name="T5" fmla="*/ 50 h 73"/>
                  <a:gd name="T6" fmla="*/ 12 w 42"/>
                  <a:gd name="T7" fmla="*/ 48 h 73"/>
                  <a:gd name="T8" fmla="*/ 15 w 42"/>
                  <a:gd name="T9" fmla="*/ 55 h 73"/>
                  <a:gd name="T10" fmla="*/ 23 w 42"/>
                  <a:gd name="T11" fmla="*/ 55 h 73"/>
                  <a:gd name="T12" fmla="*/ 33 w 42"/>
                  <a:gd name="T13" fmla="*/ 46 h 73"/>
                  <a:gd name="T14" fmla="*/ 2 w 42"/>
                  <a:gd name="T15" fmla="*/ 27 h 73"/>
                  <a:gd name="T16" fmla="*/ 13 w 42"/>
                  <a:gd name="T17" fmla="*/ 11 h 73"/>
                  <a:gd name="T18" fmla="*/ 11 w 42"/>
                  <a:gd name="T19" fmla="*/ 1 h 73"/>
                  <a:gd name="T20" fmla="*/ 17 w 42"/>
                  <a:gd name="T21" fmla="*/ 0 h 73"/>
                  <a:gd name="T22" fmla="*/ 19 w 42"/>
                  <a:gd name="T23" fmla="*/ 9 h 73"/>
                  <a:gd name="T24" fmla="*/ 32 w 42"/>
                  <a:gd name="T25" fmla="*/ 9 h 73"/>
                  <a:gd name="T26" fmla="*/ 34 w 42"/>
                  <a:gd name="T27" fmla="*/ 21 h 73"/>
                  <a:gd name="T28" fmla="*/ 30 w 42"/>
                  <a:gd name="T29" fmla="*/ 22 h 73"/>
                  <a:gd name="T30" fmla="*/ 26 w 42"/>
                  <a:gd name="T31" fmla="*/ 16 h 73"/>
                  <a:gd name="T32" fmla="*/ 18 w 42"/>
                  <a:gd name="T33" fmla="*/ 16 h 73"/>
                  <a:gd name="T34" fmla="*/ 10 w 42"/>
                  <a:gd name="T35" fmla="*/ 24 h 73"/>
                  <a:gd name="T36" fmla="*/ 41 w 42"/>
                  <a:gd name="T37" fmla="*/ 42 h 73"/>
                  <a:gd name="T38" fmla="*/ 30 w 42"/>
                  <a:gd name="T39" fmla="*/ 61 h 73"/>
                  <a:gd name="T40" fmla="*/ 32 w 42"/>
                  <a:gd name="T41" fmla="*/ 72 h 73"/>
                  <a:gd name="T42" fmla="*/ 26 w 42"/>
                  <a:gd name="T43" fmla="*/ 73 h 73"/>
                  <a:gd name="T44" fmla="*/ 24 w 42"/>
                  <a:gd name="T45" fmla="*/ 62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2" h="73">
                    <a:moveTo>
                      <a:pt x="24" y="62"/>
                    </a:moveTo>
                    <a:cubicBezTo>
                      <a:pt x="16" y="64"/>
                      <a:pt x="9" y="62"/>
                      <a:pt x="9" y="62"/>
                    </a:cubicBezTo>
                    <a:cubicBezTo>
                      <a:pt x="6" y="50"/>
                      <a:pt x="6" y="50"/>
                      <a:pt x="6" y="50"/>
                    </a:cubicBezTo>
                    <a:cubicBezTo>
                      <a:pt x="12" y="48"/>
                      <a:pt x="12" y="48"/>
                      <a:pt x="12" y="48"/>
                    </a:cubicBezTo>
                    <a:cubicBezTo>
                      <a:pt x="15" y="55"/>
                      <a:pt x="15" y="55"/>
                      <a:pt x="15" y="55"/>
                    </a:cubicBezTo>
                    <a:cubicBezTo>
                      <a:pt x="15" y="55"/>
                      <a:pt x="18" y="56"/>
                      <a:pt x="23" y="55"/>
                    </a:cubicBezTo>
                    <a:cubicBezTo>
                      <a:pt x="29" y="54"/>
                      <a:pt x="34" y="51"/>
                      <a:pt x="33" y="46"/>
                    </a:cubicBezTo>
                    <a:cubicBezTo>
                      <a:pt x="31" y="35"/>
                      <a:pt x="6" y="45"/>
                      <a:pt x="2" y="27"/>
                    </a:cubicBezTo>
                    <a:cubicBezTo>
                      <a:pt x="0" y="19"/>
                      <a:pt x="6" y="13"/>
                      <a:pt x="13" y="11"/>
                    </a:cubicBezTo>
                    <a:cubicBezTo>
                      <a:pt x="11" y="1"/>
                      <a:pt x="11" y="1"/>
                      <a:pt x="11" y="1"/>
                    </a:cubicBezTo>
                    <a:cubicBezTo>
                      <a:pt x="17" y="0"/>
                      <a:pt x="17" y="0"/>
                      <a:pt x="17" y="0"/>
                    </a:cubicBezTo>
                    <a:cubicBezTo>
                      <a:pt x="19" y="9"/>
                      <a:pt x="19" y="9"/>
                      <a:pt x="19" y="9"/>
                    </a:cubicBezTo>
                    <a:cubicBezTo>
                      <a:pt x="26" y="8"/>
                      <a:pt x="32" y="9"/>
                      <a:pt x="32" y="9"/>
                    </a:cubicBezTo>
                    <a:cubicBezTo>
                      <a:pt x="34" y="21"/>
                      <a:pt x="34" y="21"/>
                      <a:pt x="34" y="21"/>
                    </a:cubicBezTo>
                    <a:cubicBezTo>
                      <a:pt x="30" y="22"/>
                      <a:pt x="30" y="22"/>
                      <a:pt x="30" y="22"/>
                    </a:cubicBezTo>
                    <a:cubicBezTo>
                      <a:pt x="26" y="16"/>
                      <a:pt x="26" y="16"/>
                      <a:pt x="26" y="16"/>
                    </a:cubicBezTo>
                    <a:cubicBezTo>
                      <a:pt x="26" y="16"/>
                      <a:pt x="22" y="15"/>
                      <a:pt x="18" y="16"/>
                    </a:cubicBezTo>
                    <a:cubicBezTo>
                      <a:pt x="12" y="17"/>
                      <a:pt x="9" y="21"/>
                      <a:pt x="10" y="24"/>
                    </a:cubicBezTo>
                    <a:cubicBezTo>
                      <a:pt x="12" y="36"/>
                      <a:pt x="37" y="26"/>
                      <a:pt x="41" y="42"/>
                    </a:cubicBezTo>
                    <a:cubicBezTo>
                      <a:pt x="42" y="51"/>
                      <a:pt x="37" y="57"/>
                      <a:pt x="30" y="61"/>
                    </a:cubicBezTo>
                    <a:cubicBezTo>
                      <a:pt x="32" y="72"/>
                      <a:pt x="32" y="72"/>
                      <a:pt x="32" y="72"/>
                    </a:cubicBezTo>
                    <a:cubicBezTo>
                      <a:pt x="26" y="73"/>
                      <a:pt x="26" y="73"/>
                      <a:pt x="26" y="73"/>
                    </a:cubicBezTo>
                    <a:lnTo>
                      <a:pt x="24" y="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grpSp>
            <p:nvGrpSpPr>
              <p:cNvPr id="93" name="Group 92"/>
              <p:cNvGrpSpPr/>
              <p:nvPr/>
            </p:nvGrpSpPr>
            <p:grpSpPr>
              <a:xfrm>
                <a:off x="6694275" y="3078866"/>
                <a:ext cx="433205" cy="432373"/>
                <a:chOff x="6694275" y="3078866"/>
                <a:chExt cx="433205" cy="432373"/>
              </a:xfrm>
            </p:grpSpPr>
            <p:sp>
              <p:nvSpPr>
                <p:cNvPr id="100" name="Freeform 128"/>
                <p:cNvSpPr>
                  <a:spLocks/>
                </p:cNvSpPr>
                <p:nvPr/>
              </p:nvSpPr>
              <p:spPr bwMode="auto">
                <a:xfrm>
                  <a:off x="6908799" y="3275097"/>
                  <a:ext cx="218681" cy="236142"/>
                </a:xfrm>
                <a:custGeom>
                  <a:avLst/>
                  <a:gdLst>
                    <a:gd name="T0" fmla="*/ 97 w 111"/>
                    <a:gd name="T1" fmla="*/ 50 h 120"/>
                    <a:gd name="T2" fmla="*/ 61 w 111"/>
                    <a:gd name="T3" fmla="*/ 14 h 120"/>
                    <a:gd name="T4" fmla="*/ 11 w 111"/>
                    <a:gd name="T5" fmla="*/ 14 h 120"/>
                    <a:gd name="T6" fmla="*/ 0 w 111"/>
                    <a:gd name="T7" fmla="*/ 25 h 120"/>
                    <a:gd name="T8" fmla="*/ 0 w 111"/>
                    <a:gd name="T9" fmla="*/ 25 h 120"/>
                    <a:gd name="T10" fmla="*/ 16 w 111"/>
                    <a:gd name="T11" fmla="*/ 41 h 120"/>
                    <a:gd name="T12" fmla="*/ 16 w 111"/>
                    <a:gd name="T13" fmla="*/ 40 h 120"/>
                    <a:gd name="T14" fmla="*/ 27 w 111"/>
                    <a:gd name="T15" fmla="*/ 30 h 120"/>
                    <a:gd name="T16" fmla="*/ 46 w 111"/>
                    <a:gd name="T17" fmla="*/ 30 h 120"/>
                    <a:gd name="T18" fmla="*/ 82 w 111"/>
                    <a:gd name="T19" fmla="*/ 66 h 120"/>
                    <a:gd name="T20" fmla="*/ 82 w 111"/>
                    <a:gd name="T21" fmla="*/ 85 h 120"/>
                    <a:gd name="T22" fmla="*/ 76 w 111"/>
                    <a:gd name="T23" fmla="*/ 91 h 120"/>
                    <a:gd name="T24" fmla="*/ 57 w 111"/>
                    <a:gd name="T25" fmla="*/ 91 h 120"/>
                    <a:gd name="T26" fmla="*/ 41 w 111"/>
                    <a:gd name="T27" fmla="*/ 75 h 120"/>
                    <a:gd name="T28" fmla="*/ 16 w 111"/>
                    <a:gd name="T29" fmla="*/ 81 h 120"/>
                    <a:gd name="T30" fmla="*/ 41 w 111"/>
                    <a:gd name="T31" fmla="*/ 106 h 120"/>
                    <a:gd name="T32" fmla="*/ 92 w 111"/>
                    <a:gd name="T33" fmla="*/ 106 h 120"/>
                    <a:gd name="T34" fmla="*/ 97 w 111"/>
                    <a:gd name="T35" fmla="*/ 101 h 120"/>
                    <a:gd name="T36" fmla="*/ 97 w 111"/>
                    <a:gd name="T37" fmla="*/ 5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1" h="120">
                      <a:moveTo>
                        <a:pt x="97" y="50"/>
                      </a:moveTo>
                      <a:cubicBezTo>
                        <a:pt x="61" y="14"/>
                        <a:pt x="61" y="14"/>
                        <a:pt x="61" y="14"/>
                      </a:cubicBezTo>
                      <a:cubicBezTo>
                        <a:pt x="47" y="0"/>
                        <a:pt x="25" y="0"/>
                        <a:pt x="11" y="14"/>
                      </a:cubicBezTo>
                      <a:cubicBezTo>
                        <a:pt x="0" y="25"/>
                        <a:pt x="0" y="25"/>
                        <a:pt x="0" y="25"/>
                      </a:cubicBezTo>
                      <a:cubicBezTo>
                        <a:pt x="0" y="25"/>
                        <a:pt x="0" y="25"/>
                        <a:pt x="0" y="25"/>
                      </a:cubicBezTo>
                      <a:cubicBezTo>
                        <a:pt x="16" y="41"/>
                        <a:pt x="16" y="41"/>
                        <a:pt x="16" y="41"/>
                      </a:cubicBezTo>
                      <a:cubicBezTo>
                        <a:pt x="16" y="40"/>
                        <a:pt x="16" y="40"/>
                        <a:pt x="16" y="40"/>
                      </a:cubicBezTo>
                      <a:cubicBezTo>
                        <a:pt x="27" y="30"/>
                        <a:pt x="27" y="30"/>
                        <a:pt x="27" y="30"/>
                      </a:cubicBezTo>
                      <a:cubicBezTo>
                        <a:pt x="32" y="24"/>
                        <a:pt x="40" y="24"/>
                        <a:pt x="46" y="30"/>
                      </a:cubicBezTo>
                      <a:cubicBezTo>
                        <a:pt x="82" y="66"/>
                        <a:pt x="82" y="66"/>
                        <a:pt x="82" y="66"/>
                      </a:cubicBezTo>
                      <a:cubicBezTo>
                        <a:pt x="87" y="71"/>
                        <a:pt x="87" y="80"/>
                        <a:pt x="82" y="85"/>
                      </a:cubicBezTo>
                      <a:cubicBezTo>
                        <a:pt x="76" y="91"/>
                        <a:pt x="76" y="91"/>
                        <a:pt x="76" y="91"/>
                      </a:cubicBezTo>
                      <a:cubicBezTo>
                        <a:pt x="71" y="96"/>
                        <a:pt x="62" y="96"/>
                        <a:pt x="57" y="91"/>
                      </a:cubicBezTo>
                      <a:cubicBezTo>
                        <a:pt x="41" y="75"/>
                        <a:pt x="41" y="75"/>
                        <a:pt x="41" y="75"/>
                      </a:cubicBezTo>
                      <a:cubicBezTo>
                        <a:pt x="33" y="79"/>
                        <a:pt x="25" y="81"/>
                        <a:pt x="16" y="81"/>
                      </a:cubicBezTo>
                      <a:cubicBezTo>
                        <a:pt x="41" y="106"/>
                        <a:pt x="41" y="106"/>
                        <a:pt x="41" y="106"/>
                      </a:cubicBezTo>
                      <a:cubicBezTo>
                        <a:pt x="55" y="120"/>
                        <a:pt x="78" y="120"/>
                        <a:pt x="92" y="106"/>
                      </a:cubicBezTo>
                      <a:cubicBezTo>
                        <a:pt x="97" y="101"/>
                        <a:pt x="97" y="101"/>
                        <a:pt x="97" y="101"/>
                      </a:cubicBezTo>
                      <a:cubicBezTo>
                        <a:pt x="111" y="87"/>
                        <a:pt x="111" y="64"/>
                        <a:pt x="97" y="5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01" name="Freeform 129"/>
                <p:cNvSpPr>
                  <a:spLocks/>
                </p:cNvSpPr>
                <p:nvPr/>
              </p:nvSpPr>
              <p:spPr bwMode="auto">
                <a:xfrm>
                  <a:off x="6694275" y="3078866"/>
                  <a:ext cx="236142" cy="217850"/>
                </a:xfrm>
                <a:custGeom>
                  <a:avLst/>
                  <a:gdLst>
                    <a:gd name="T0" fmla="*/ 30 w 120"/>
                    <a:gd name="T1" fmla="*/ 35 h 111"/>
                    <a:gd name="T2" fmla="*/ 35 w 120"/>
                    <a:gd name="T3" fmla="*/ 30 h 111"/>
                    <a:gd name="T4" fmla="*/ 55 w 120"/>
                    <a:gd name="T5" fmla="*/ 30 h 111"/>
                    <a:gd name="T6" fmla="*/ 91 w 120"/>
                    <a:gd name="T7" fmla="*/ 66 h 111"/>
                    <a:gd name="T8" fmla="*/ 91 w 120"/>
                    <a:gd name="T9" fmla="*/ 85 h 111"/>
                    <a:gd name="T10" fmla="*/ 80 w 120"/>
                    <a:gd name="T11" fmla="*/ 95 h 111"/>
                    <a:gd name="T12" fmla="*/ 80 w 120"/>
                    <a:gd name="T13" fmla="*/ 96 h 111"/>
                    <a:gd name="T14" fmla="*/ 95 w 120"/>
                    <a:gd name="T15" fmla="*/ 111 h 111"/>
                    <a:gd name="T16" fmla="*/ 96 w 120"/>
                    <a:gd name="T17" fmla="*/ 111 h 111"/>
                    <a:gd name="T18" fmla="*/ 106 w 120"/>
                    <a:gd name="T19" fmla="*/ 100 h 111"/>
                    <a:gd name="T20" fmla="*/ 106 w 120"/>
                    <a:gd name="T21" fmla="*/ 50 h 111"/>
                    <a:gd name="T22" fmla="*/ 70 w 120"/>
                    <a:gd name="T23" fmla="*/ 14 h 111"/>
                    <a:gd name="T24" fmla="*/ 20 w 120"/>
                    <a:gd name="T25" fmla="*/ 14 h 111"/>
                    <a:gd name="T26" fmla="*/ 14 w 120"/>
                    <a:gd name="T27" fmla="*/ 20 h 111"/>
                    <a:gd name="T28" fmla="*/ 14 w 120"/>
                    <a:gd name="T29" fmla="*/ 70 h 111"/>
                    <a:gd name="T30" fmla="*/ 39 w 120"/>
                    <a:gd name="T31" fmla="*/ 95 h 111"/>
                    <a:gd name="T32" fmla="*/ 46 w 120"/>
                    <a:gd name="T33" fmla="*/ 71 h 111"/>
                    <a:gd name="T34" fmla="*/ 30 w 120"/>
                    <a:gd name="T35" fmla="*/ 55 h 111"/>
                    <a:gd name="T36" fmla="*/ 30 w 120"/>
                    <a:gd name="T37" fmla="*/ 35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0" h="111">
                      <a:moveTo>
                        <a:pt x="30" y="35"/>
                      </a:moveTo>
                      <a:cubicBezTo>
                        <a:pt x="35" y="30"/>
                        <a:pt x="35" y="30"/>
                        <a:pt x="35" y="30"/>
                      </a:cubicBezTo>
                      <a:cubicBezTo>
                        <a:pt x="41" y="24"/>
                        <a:pt x="49" y="24"/>
                        <a:pt x="55" y="30"/>
                      </a:cubicBezTo>
                      <a:cubicBezTo>
                        <a:pt x="91" y="66"/>
                        <a:pt x="91" y="66"/>
                        <a:pt x="91" y="66"/>
                      </a:cubicBezTo>
                      <a:cubicBezTo>
                        <a:pt x="96" y="71"/>
                        <a:pt x="96" y="80"/>
                        <a:pt x="91" y="85"/>
                      </a:cubicBezTo>
                      <a:cubicBezTo>
                        <a:pt x="80" y="95"/>
                        <a:pt x="80" y="95"/>
                        <a:pt x="80" y="95"/>
                      </a:cubicBezTo>
                      <a:cubicBezTo>
                        <a:pt x="80" y="96"/>
                        <a:pt x="80" y="96"/>
                        <a:pt x="80" y="96"/>
                      </a:cubicBezTo>
                      <a:cubicBezTo>
                        <a:pt x="95" y="111"/>
                        <a:pt x="95" y="111"/>
                        <a:pt x="95" y="111"/>
                      </a:cubicBezTo>
                      <a:cubicBezTo>
                        <a:pt x="96" y="111"/>
                        <a:pt x="96" y="111"/>
                        <a:pt x="96" y="111"/>
                      </a:cubicBezTo>
                      <a:cubicBezTo>
                        <a:pt x="106" y="100"/>
                        <a:pt x="106" y="100"/>
                        <a:pt x="106" y="100"/>
                      </a:cubicBezTo>
                      <a:cubicBezTo>
                        <a:pt x="120" y="87"/>
                        <a:pt x="120" y="64"/>
                        <a:pt x="106" y="50"/>
                      </a:cubicBezTo>
                      <a:cubicBezTo>
                        <a:pt x="70" y="14"/>
                        <a:pt x="70" y="14"/>
                        <a:pt x="70" y="14"/>
                      </a:cubicBezTo>
                      <a:cubicBezTo>
                        <a:pt x="56" y="0"/>
                        <a:pt x="34" y="0"/>
                        <a:pt x="20" y="14"/>
                      </a:cubicBezTo>
                      <a:cubicBezTo>
                        <a:pt x="14" y="20"/>
                        <a:pt x="14" y="20"/>
                        <a:pt x="14" y="20"/>
                      </a:cubicBezTo>
                      <a:cubicBezTo>
                        <a:pt x="0" y="34"/>
                        <a:pt x="0" y="56"/>
                        <a:pt x="14" y="70"/>
                      </a:cubicBezTo>
                      <a:cubicBezTo>
                        <a:pt x="39" y="95"/>
                        <a:pt x="39" y="95"/>
                        <a:pt x="39" y="95"/>
                      </a:cubicBezTo>
                      <a:cubicBezTo>
                        <a:pt x="39" y="87"/>
                        <a:pt x="41" y="78"/>
                        <a:pt x="46" y="71"/>
                      </a:cubicBezTo>
                      <a:cubicBezTo>
                        <a:pt x="30" y="55"/>
                        <a:pt x="30" y="55"/>
                        <a:pt x="30" y="55"/>
                      </a:cubicBezTo>
                      <a:cubicBezTo>
                        <a:pt x="24" y="49"/>
                        <a:pt x="24" y="41"/>
                        <a:pt x="30" y="3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102" name="Freeform 130"/>
                <p:cNvSpPr>
                  <a:spLocks/>
                </p:cNvSpPr>
                <p:nvPr/>
              </p:nvSpPr>
              <p:spPr bwMode="auto">
                <a:xfrm>
                  <a:off x="6784907" y="3198600"/>
                  <a:ext cx="220344" cy="222007"/>
                </a:xfrm>
                <a:custGeom>
                  <a:avLst/>
                  <a:gdLst>
                    <a:gd name="T0" fmla="*/ 112 w 112"/>
                    <a:gd name="T1" fmla="*/ 88 h 113"/>
                    <a:gd name="T2" fmla="*/ 96 w 112"/>
                    <a:gd name="T3" fmla="*/ 72 h 113"/>
                    <a:gd name="T4" fmla="*/ 85 w 112"/>
                    <a:gd name="T5" fmla="*/ 83 h 113"/>
                    <a:gd name="T6" fmla="*/ 66 w 112"/>
                    <a:gd name="T7" fmla="*/ 83 h 113"/>
                    <a:gd name="T8" fmla="*/ 30 w 112"/>
                    <a:gd name="T9" fmla="*/ 47 h 113"/>
                    <a:gd name="T10" fmla="*/ 30 w 112"/>
                    <a:gd name="T11" fmla="*/ 28 h 113"/>
                    <a:gd name="T12" fmla="*/ 42 w 112"/>
                    <a:gd name="T13" fmla="*/ 15 h 113"/>
                    <a:gd name="T14" fmla="*/ 27 w 112"/>
                    <a:gd name="T15" fmla="*/ 0 h 113"/>
                    <a:gd name="T16" fmla="*/ 14 w 112"/>
                    <a:gd name="T17" fmla="*/ 12 h 113"/>
                    <a:gd name="T18" fmla="*/ 14 w 112"/>
                    <a:gd name="T19" fmla="*/ 63 h 113"/>
                    <a:gd name="T20" fmla="*/ 50 w 112"/>
                    <a:gd name="T21" fmla="*/ 99 h 113"/>
                    <a:gd name="T22" fmla="*/ 101 w 112"/>
                    <a:gd name="T23" fmla="*/ 99 h 113"/>
                    <a:gd name="T24" fmla="*/ 112 w 112"/>
                    <a:gd name="T25" fmla="*/ 8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2" h="113">
                      <a:moveTo>
                        <a:pt x="112" y="88"/>
                      </a:moveTo>
                      <a:cubicBezTo>
                        <a:pt x="96" y="72"/>
                        <a:pt x="96" y="72"/>
                        <a:pt x="96" y="72"/>
                      </a:cubicBezTo>
                      <a:cubicBezTo>
                        <a:pt x="85" y="83"/>
                        <a:pt x="85" y="83"/>
                        <a:pt x="85" y="83"/>
                      </a:cubicBezTo>
                      <a:cubicBezTo>
                        <a:pt x="80" y="88"/>
                        <a:pt x="71" y="88"/>
                        <a:pt x="66" y="83"/>
                      </a:cubicBezTo>
                      <a:cubicBezTo>
                        <a:pt x="30" y="47"/>
                        <a:pt x="30" y="47"/>
                        <a:pt x="30" y="47"/>
                      </a:cubicBezTo>
                      <a:cubicBezTo>
                        <a:pt x="25" y="42"/>
                        <a:pt x="25" y="33"/>
                        <a:pt x="30" y="28"/>
                      </a:cubicBezTo>
                      <a:cubicBezTo>
                        <a:pt x="42" y="15"/>
                        <a:pt x="42" y="15"/>
                        <a:pt x="42" y="15"/>
                      </a:cubicBezTo>
                      <a:cubicBezTo>
                        <a:pt x="27" y="0"/>
                        <a:pt x="27" y="0"/>
                        <a:pt x="27" y="0"/>
                      </a:cubicBezTo>
                      <a:cubicBezTo>
                        <a:pt x="14" y="12"/>
                        <a:pt x="14" y="12"/>
                        <a:pt x="14" y="12"/>
                      </a:cubicBezTo>
                      <a:cubicBezTo>
                        <a:pt x="0" y="26"/>
                        <a:pt x="0" y="49"/>
                        <a:pt x="14" y="63"/>
                      </a:cubicBezTo>
                      <a:cubicBezTo>
                        <a:pt x="50" y="99"/>
                        <a:pt x="50" y="99"/>
                        <a:pt x="50" y="99"/>
                      </a:cubicBezTo>
                      <a:cubicBezTo>
                        <a:pt x="64" y="113"/>
                        <a:pt x="87" y="113"/>
                        <a:pt x="101" y="99"/>
                      </a:cubicBezTo>
                      <a:lnTo>
                        <a:pt x="112" y="8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grpSp>
          <p:sp>
            <p:nvSpPr>
              <p:cNvPr id="94" name="Freeform 131"/>
              <p:cNvSpPr>
                <a:spLocks noEditPoints="1"/>
              </p:cNvSpPr>
              <p:nvPr/>
            </p:nvSpPr>
            <p:spPr bwMode="auto">
              <a:xfrm>
                <a:off x="3666831" y="780636"/>
                <a:ext cx="234479" cy="233648"/>
              </a:xfrm>
              <a:custGeom>
                <a:avLst/>
                <a:gdLst>
                  <a:gd name="T0" fmla="*/ 118 w 119"/>
                  <a:gd name="T1" fmla="*/ 53 h 119"/>
                  <a:gd name="T2" fmla="*/ 111 w 119"/>
                  <a:gd name="T3" fmla="*/ 50 h 119"/>
                  <a:gd name="T4" fmla="*/ 103 w 119"/>
                  <a:gd name="T5" fmla="*/ 30 h 119"/>
                  <a:gd name="T6" fmla="*/ 106 w 119"/>
                  <a:gd name="T7" fmla="*/ 23 h 119"/>
                  <a:gd name="T8" fmla="*/ 106 w 119"/>
                  <a:gd name="T9" fmla="*/ 22 h 119"/>
                  <a:gd name="T10" fmla="*/ 101 w 119"/>
                  <a:gd name="T11" fmla="*/ 18 h 119"/>
                  <a:gd name="T12" fmla="*/ 97 w 119"/>
                  <a:gd name="T13" fmla="*/ 14 h 119"/>
                  <a:gd name="T14" fmla="*/ 96 w 119"/>
                  <a:gd name="T15" fmla="*/ 13 h 119"/>
                  <a:gd name="T16" fmla="*/ 89 w 119"/>
                  <a:gd name="T17" fmla="*/ 16 h 119"/>
                  <a:gd name="T18" fmla="*/ 69 w 119"/>
                  <a:gd name="T19" fmla="*/ 8 h 119"/>
                  <a:gd name="T20" fmla="*/ 66 w 119"/>
                  <a:gd name="T21" fmla="*/ 1 h 119"/>
                  <a:gd name="T22" fmla="*/ 66 w 119"/>
                  <a:gd name="T23" fmla="*/ 0 h 119"/>
                  <a:gd name="T24" fmla="*/ 59 w 119"/>
                  <a:gd name="T25" fmla="*/ 0 h 119"/>
                  <a:gd name="T26" fmla="*/ 53 w 119"/>
                  <a:gd name="T27" fmla="*/ 0 h 119"/>
                  <a:gd name="T28" fmla="*/ 52 w 119"/>
                  <a:gd name="T29" fmla="*/ 1 h 119"/>
                  <a:gd name="T30" fmla="*/ 49 w 119"/>
                  <a:gd name="T31" fmla="*/ 8 h 119"/>
                  <a:gd name="T32" fmla="*/ 29 w 119"/>
                  <a:gd name="T33" fmla="*/ 16 h 119"/>
                  <a:gd name="T34" fmla="*/ 22 w 119"/>
                  <a:gd name="T35" fmla="*/ 13 h 119"/>
                  <a:gd name="T36" fmla="*/ 22 w 119"/>
                  <a:gd name="T37" fmla="*/ 13 h 119"/>
                  <a:gd name="T38" fmla="*/ 17 w 119"/>
                  <a:gd name="T39" fmla="*/ 18 h 119"/>
                  <a:gd name="T40" fmla="*/ 13 w 119"/>
                  <a:gd name="T41" fmla="*/ 22 h 119"/>
                  <a:gd name="T42" fmla="*/ 13 w 119"/>
                  <a:gd name="T43" fmla="*/ 23 h 119"/>
                  <a:gd name="T44" fmla="*/ 15 w 119"/>
                  <a:gd name="T45" fmla="*/ 30 h 119"/>
                  <a:gd name="T46" fmla="*/ 7 w 119"/>
                  <a:gd name="T47" fmla="*/ 50 h 119"/>
                  <a:gd name="T48" fmla="*/ 0 w 119"/>
                  <a:gd name="T49" fmla="*/ 53 h 119"/>
                  <a:gd name="T50" fmla="*/ 0 w 119"/>
                  <a:gd name="T51" fmla="*/ 53 h 119"/>
                  <a:gd name="T52" fmla="*/ 0 w 119"/>
                  <a:gd name="T53" fmla="*/ 60 h 119"/>
                  <a:gd name="T54" fmla="*/ 0 w 119"/>
                  <a:gd name="T55" fmla="*/ 66 h 119"/>
                  <a:gd name="T56" fmla="*/ 0 w 119"/>
                  <a:gd name="T57" fmla="*/ 67 h 119"/>
                  <a:gd name="T58" fmla="*/ 7 w 119"/>
                  <a:gd name="T59" fmla="*/ 69 h 119"/>
                  <a:gd name="T60" fmla="*/ 15 w 119"/>
                  <a:gd name="T61" fmla="*/ 90 h 119"/>
                  <a:gd name="T62" fmla="*/ 12 w 119"/>
                  <a:gd name="T63" fmla="*/ 97 h 119"/>
                  <a:gd name="T64" fmla="*/ 12 w 119"/>
                  <a:gd name="T65" fmla="*/ 97 h 119"/>
                  <a:gd name="T66" fmla="*/ 17 w 119"/>
                  <a:gd name="T67" fmla="*/ 102 h 119"/>
                  <a:gd name="T68" fmla="*/ 21 w 119"/>
                  <a:gd name="T69" fmla="*/ 106 h 119"/>
                  <a:gd name="T70" fmla="*/ 22 w 119"/>
                  <a:gd name="T71" fmla="*/ 106 h 119"/>
                  <a:gd name="T72" fmla="*/ 29 w 119"/>
                  <a:gd name="T73" fmla="*/ 104 h 119"/>
                  <a:gd name="T74" fmla="*/ 49 w 119"/>
                  <a:gd name="T75" fmla="*/ 112 h 119"/>
                  <a:gd name="T76" fmla="*/ 52 w 119"/>
                  <a:gd name="T77" fmla="*/ 119 h 119"/>
                  <a:gd name="T78" fmla="*/ 52 w 119"/>
                  <a:gd name="T79" fmla="*/ 119 h 119"/>
                  <a:gd name="T80" fmla="*/ 59 w 119"/>
                  <a:gd name="T81" fmla="*/ 119 h 119"/>
                  <a:gd name="T82" fmla="*/ 65 w 119"/>
                  <a:gd name="T83" fmla="*/ 119 h 119"/>
                  <a:gd name="T84" fmla="*/ 66 w 119"/>
                  <a:gd name="T85" fmla="*/ 119 h 119"/>
                  <a:gd name="T86" fmla="*/ 69 w 119"/>
                  <a:gd name="T87" fmla="*/ 112 h 119"/>
                  <a:gd name="T88" fmla="*/ 89 w 119"/>
                  <a:gd name="T89" fmla="*/ 104 h 119"/>
                  <a:gd name="T90" fmla="*/ 96 w 119"/>
                  <a:gd name="T91" fmla="*/ 107 h 119"/>
                  <a:gd name="T92" fmla="*/ 96 w 119"/>
                  <a:gd name="T93" fmla="*/ 107 h 119"/>
                  <a:gd name="T94" fmla="*/ 101 w 119"/>
                  <a:gd name="T95" fmla="*/ 102 h 119"/>
                  <a:gd name="T96" fmla="*/ 105 w 119"/>
                  <a:gd name="T97" fmla="*/ 98 h 119"/>
                  <a:gd name="T98" fmla="*/ 106 w 119"/>
                  <a:gd name="T99" fmla="*/ 97 h 119"/>
                  <a:gd name="T100" fmla="*/ 103 w 119"/>
                  <a:gd name="T101" fmla="*/ 90 h 119"/>
                  <a:gd name="T102" fmla="*/ 111 w 119"/>
                  <a:gd name="T103" fmla="*/ 70 h 119"/>
                  <a:gd name="T104" fmla="*/ 118 w 119"/>
                  <a:gd name="T105" fmla="*/ 67 h 119"/>
                  <a:gd name="T106" fmla="*/ 119 w 119"/>
                  <a:gd name="T107" fmla="*/ 67 h 119"/>
                  <a:gd name="T108" fmla="*/ 119 w 119"/>
                  <a:gd name="T109" fmla="*/ 60 h 119"/>
                  <a:gd name="T110" fmla="*/ 119 w 119"/>
                  <a:gd name="T111" fmla="*/ 54 h 119"/>
                  <a:gd name="T112" fmla="*/ 118 w 119"/>
                  <a:gd name="T113" fmla="*/ 53 h 119"/>
                  <a:gd name="T114" fmla="*/ 59 w 119"/>
                  <a:gd name="T115" fmla="*/ 92 h 119"/>
                  <a:gd name="T116" fmla="*/ 27 w 119"/>
                  <a:gd name="T117" fmla="*/ 60 h 119"/>
                  <a:gd name="T118" fmla="*/ 59 w 119"/>
                  <a:gd name="T119" fmla="*/ 28 h 119"/>
                  <a:gd name="T120" fmla="*/ 91 w 119"/>
                  <a:gd name="T121" fmla="*/ 60 h 119"/>
                  <a:gd name="T122" fmla="*/ 59 w 119"/>
                  <a:gd name="T123" fmla="*/ 9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9" h="119">
                    <a:moveTo>
                      <a:pt x="118" y="53"/>
                    </a:moveTo>
                    <a:cubicBezTo>
                      <a:pt x="111" y="50"/>
                      <a:pt x="111" y="50"/>
                      <a:pt x="111" y="50"/>
                    </a:cubicBezTo>
                    <a:cubicBezTo>
                      <a:pt x="110" y="43"/>
                      <a:pt x="107" y="36"/>
                      <a:pt x="103" y="30"/>
                    </a:cubicBezTo>
                    <a:cubicBezTo>
                      <a:pt x="106" y="23"/>
                      <a:pt x="106" y="23"/>
                      <a:pt x="106" y="23"/>
                    </a:cubicBezTo>
                    <a:cubicBezTo>
                      <a:pt x="106" y="22"/>
                      <a:pt x="106" y="22"/>
                      <a:pt x="106" y="22"/>
                    </a:cubicBezTo>
                    <a:cubicBezTo>
                      <a:pt x="101" y="18"/>
                      <a:pt x="101" y="18"/>
                      <a:pt x="101" y="18"/>
                    </a:cubicBezTo>
                    <a:cubicBezTo>
                      <a:pt x="97" y="14"/>
                      <a:pt x="97" y="14"/>
                      <a:pt x="97" y="14"/>
                    </a:cubicBezTo>
                    <a:cubicBezTo>
                      <a:pt x="96" y="13"/>
                      <a:pt x="96" y="13"/>
                      <a:pt x="96" y="13"/>
                    </a:cubicBezTo>
                    <a:cubicBezTo>
                      <a:pt x="89" y="16"/>
                      <a:pt x="89" y="16"/>
                      <a:pt x="89" y="16"/>
                    </a:cubicBezTo>
                    <a:cubicBezTo>
                      <a:pt x="83" y="12"/>
                      <a:pt x="76" y="9"/>
                      <a:pt x="69" y="8"/>
                    </a:cubicBezTo>
                    <a:cubicBezTo>
                      <a:pt x="66" y="1"/>
                      <a:pt x="66" y="1"/>
                      <a:pt x="66" y="1"/>
                    </a:cubicBezTo>
                    <a:cubicBezTo>
                      <a:pt x="66" y="0"/>
                      <a:pt x="66" y="0"/>
                      <a:pt x="66" y="0"/>
                    </a:cubicBezTo>
                    <a:cubicBezTo>
                      <a:pt x="59" y="0"/>
                      <a:pt x="59" y="0"/>
                      <a:pt x="59" y="0"/>
                    </a:cubicBezTo>
                    <a:cubicBezTo>
                      <a:pt x="53" y="0"/>
                      <a:pt x="53" y="0"/>
                      <a:pt x="53" y="0"/>
                    </a:cubicBezTo>
                    <a:cubicBezTo>
                      <a:pt x="52" y="1"/>
                      <a:pt x="52" y="1"/>
                      <a:pt x="52" y="1"/>
                    </a:cubicBezTo>
                    <a:cubicBezTo>
                      <a:pt x="49" y="8"/>
                      <a:pt x="49" y="8"/>
                      <a:pt x="49" y="8"/>
                    </a:cubicBezTo>
                    <a:cubicBezTo>
                      <a:pt x="42" y="9"/>
                      <a:pt x="35" y="12"/>
                      <a:pt x="29" y="16"/>
                    </a:cubicBezTo>
                    <a:cubicBezTo>
                      <a:pt x="22" y="13"/>
                      <a:pt x="22" y="13"/>
                      <a:pt x="22" y="13"/>
                    </a:cubicBezTo>
                    <a:cubicBezTo>
                      <a:pt x="22" y="13"/>
                      <a:pt x="22" y="13"/>
                      <a:pt x="22" y="13"/>
                    </a:cubicBezTo>
                    <a:cubicBezTo>
                      <a:pt x="17" y="18"/>
                      <a:pt x="17" y="18"/>
                      <a:pt x="17" y="18"/>
                    </a:cubicBezTo>
                    <a:cubicBezTo>
                      <a:pt x="13" y="22"/>
                      <a:pt x="13" y="22"/>
                      <a:pt x="13" y="22"/>
                    </a:cubicBezTo>
                    <a:cubicBezTo>
                      <a:pt x="13" y="23"/>
                      <a:pt x="13" y="23"/>
                      <a:pt x="13" y="23"/>
                    </a:cubicBezTo>
                    <a:cubicBezTo>
                      <a:pt x="15" y="30"/>
                      <a:pt x="15" y="30"/>
                      <a:pt x="15" y="30"/>
                    </a:cubicBezTo>
                    <a:cubicBezTo>
                      <a:pt x="11" y="36"/>
                      <a:pt x="8" y="42"/>
                      <a:pt x="7" y="50"/>
                    </a:cubicBezTo>
                    <a:cubicBezTo>
                      <a:pt x="0" y="53"/>
                      <a:pt x="0" y="53"/>
                      <a:pt x="0" y="53"/>
                    </a:cubicBezTo>
                    <a:cubicBezTo>
                      <a:pt x="0" y="53"/>
                      <a:pt x="0" y="53"/>
                      <a:pt x="0" y="53"/>
                    </a:cubicBezTo>
                    <a:cubicBezTo>
                      <a:pt x="0" y="60"/>
                      <a:pt x="0" y="60"/>
                      <a:pt x="0" y="60"/>
                    </a:cubicBezTo>
                    <a:cubicBezTo>
                      <a:pt x="0" y="66"/>
                      <a:pt x="0" y="66"/>
                      <a:pt x="0" y="66"/>
                    </a:cubicBezTo>
                    <a:cubicBezTo>
                      <a:pt x="0" y="67"/>
                      <a:pt x="0" y="67"/>
                      <a:pt x="0" y="67"/>
                    </a:cubicBezTo>
                    <a:cubicBezTo>
                      <a:pt x="7" y="69"/>
                      <a:pt x="7" y="69"/>
                      <a:pt x="7" y="69"/>
                    </a:cubicBezTo>
                    <a:cubicBezTo>
                      <a:pt x="8" y="77"/>
                      <a:pt x="11" y="84"/>
                      <a:pt x="15" y="90"/>
                    </a:cubicBezTo>
                    <a:cubicBezTo>
                      <a:pt x="12" y="97"/>
                      <a:pt x="12" y="97"/>
                      <a:pt x="12" y="97"/>
                    </a:cubicBezTo>
                    <a:cubicBezTo>
                      <a:pt x="12" y="97"/>
                      <a:pt x="12" y="97"/>
                      <a:pt x="12" y="97"/>
                    </a:cubicBezTo>
                    <a:cubicBezTo>
                      <a:pt x="17" y="102"/>
                      <a:pt x="17" y="102"/>
                      <a:pt x="17" y="102"/>
                    </a:cubicBezTo>
                    <a:cubicBezTo>
                      <a:pt x="21" y="106"/>
                      <a:pt x="21" y="106"/>
                      <a:pt x="21" y="106"/>
                    </a:cubicBezTo>
                    <a:cubicBezTo>
                      <a:pt x="22" y="106"/>
                      <a:pt x="22" y="106"/>
                      <a:pt x="22" y="106"/>
                    </a:cubicBezTo>
                    <a:cubicBezTo>
                      <a:pt x="29" y="104"/>
                      <a:pt x="29" y="104"/>
                      <a:pt x="29" y="104"/>
                    </a:cubicBezTo>
                    <a:cubicBezTo>
                      <a:pt x="35" y="108"/>
                      <a:pt x="42" y="111"/>
                      <a:pt x="49" y="112"/>
                    </a:cubicBezTo>
                    <a:cubicBezTo>
                      <a:pt x="52" y="119"/>
                      <a:pt x="52" y="119"/>
                      <a:pt x="52" y="119"/>
                    </a:cubicBezTo>
                    <a:cubicBezTo>
                      <a:pt x="52" y="119"/>
                      <a:pt x="52" y="119"/>
                      <a:pt x="52" y="119"/>
                    </a:cubicBezTo>
                    <a:cubicBezTo>
                      <a:pt x="59" y="119"/>
                      <a:pt x="59" y="119"/>
                      <a:pt x="59" y="119"/>
                    </a:cubicBezTo>
                    <a:cubicBezTo>
                      <a:pt x="65" y="119"/>
                      <a:pt x="65" y="119"/>
                      <a:pt x="65" y="119"/>
                    </a:cubicBezTo>
                    <a:cubicBezTo>
                      <a:pt x="66" y="119"/>
                      <a:pt x="66" y="119"/>
                      <a:pt x="66" y="119"/>
                    </a:cubicBezTo>
                    <a:cubicBezTo>
                      <a:pt x="69" y="112"/>
                      <a:pt x="69" y="112"/>
                      <a:pt x="69" y="112"/>
                    </a:cubicBezTo>
                    <a:cubicBezTo>
                      <a:pt x="76" y="111"/>
                      <a:pt x="83" y="108"/>
                      <a:pt x="89" y="104"/>
                    </a:cubicBezTo>
                    <a:cubicBezTo>
                      <a:pt x="96" y="107"/>
                      <a:pt x="96" y="107"/>
                      <a:pt x="96" y="107"/>
                    </a:cubicBezTo>
                    <a:cubicBezTo>
                      <a:pt x="96" y="107"/>
                      <a:pt x="96" y="107"/>
                      <a:pt x="96" y="107"/>
                    </a:cubicBezTo>
                    <a:cubicBezTo>
                      <a:pt x="101" y="102"/>
                      <a:pt x="101" y="102"/>
                      <a:pt x="101" y="102"/>
                    </a:cubicBezTo>
                    <a:cubicBezTo>
                      <a:pt x="105" y="98"/>
                      <a:pt x="105" y="98"/>
                      <a:pt x="105" y="98"/>
                    </a:cubicBezTo>
                    <a:cubicBezTo>
                      <a:pt x="106" y="97"/>
                      <a:pt x="106" y="97"/>
                      <a:pt x="106" y="97"/>
                    </a:cubicBezTo>
                    <a:cubicBezTo>
                      <a:pt x="103" y="90"/>
                      <a:pt x="103" y="90"/>
                      <a:pt x="103" y="90"/>
                    </a:cubicBezTo>
                    <a:cubicBezTo>
                      <a:pt x="107" y="84"/>
                      <a:pt x="110" y="77"/>
                      <a:pt x="111" y="70"/>
                    </a:cubicBezTo>
                    <a:cubicBezTo>
                      <a:pt x="118" y="67"/>
                      <a:pt x="118" y="67"/>
                      <a:pt x="118" y="67"/>
                    </a:cubicBezTo>
                    <a:cubicBezTo>
                      <a:pt x="119" y="67"/>
                      <a:pt x="119" y="67"/>
                      <a:pt x="119" y="67"/>
                    </a:cubicBezTo>
                    <a:cubicBezTo>
                      <a:pt x="119" y="60"/>
                      <a:pt x="119" y="60"/>
                      <a:pt x="119" y="60"/>
                    </a:cubicBezTo>
                    <a:cubicBezTo>
                      <a:pt x="119" y="54"/>
                      <a:pt x="119" y="54"/>
                      <a:pt x="119" y="54"/>
                    </a:cubicBezTo>
                    <a:lnTo>
                      <a:pt x="118" y="53"/>
                    </a:lnTo>
                    <a:close/>
                    <a:moveTo>
                      <a:pt x="59" y="92"/>
                    </a:moveTo>
                    <a:cubicBezTo>
                      <a:pt x="41" y="92"/>
                      <a:pt x="27" y="78"/>
                      <a:pt x="27" y="60"/>
                    </a:cubicBezTo>
                    <a:cubicBezTo>
                      <a:pt x="27" y="42"/>
                      <a:pt x="41" y="28"/>
                      <a:pt x="59" y="28"/>
                    </a:cubicBezTo>
                    <a:cubicBezTo>
                      <a:pt x="77" y="28"/>
                      <a:pt x="91" y="42"/>
                      <a:pt x="91" y="60"/>
                    </a:cubicBezTo>
                    <a:cubicBezTo>
                      <a:pt x="91" y="78"/>
                      <a:pt x="77" y="92"/>
                      <a:pt x="59" y="92"/>
                    </a:cubicBezTo>
                    <a:close/>
                  </a:path>
                </a:pathLst>
              </a:custGeom>
              <a:solidFill>
                <a:srgbClr val="F3F8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95" name="Freeform 132"/>
              <p:cNvSpPr>
                <a:spLocks noEditPoints="1"/>
              </p:cNvSpPr>
              <p:nvPr/>
            </p:nvSpPr>
            <p:spPr bwMode="auto">
              <a:xfrm>
                <a:off x="6777424" y="976867"/>
                <a:ext cx="302661" cy="440688"/>
              </a:xfrm>
              <a:custGeom>
                <a:avLst/>
                <a:gdLst>
                  <a:gd name="T0" fmla="*/ 150 w 154"/>
                  <a:gd name="T1" fmla="*/ 215 h 224"/>
                  <a:gd name="T2" fmla="*/ 153 w 154"/>
                  <a:gd name="T3" fmla="*/ 214 h 224"/>
                  <a:gd name="T4" fmla="*/ 154 w 154"/>
                  <a:gd name="T5" fmla="*/ 211 h 224"/>
                  <a:gd name="T6" fmla="*/ 95 w 154"/>
                  <a:gd name="T7" fmla="*/ 84 h 224"/>
                  <a:gd name="T8" fmla="*/ 105 w 154"/>
                  <a:gd name="T9" fmla="*/ 63 h 224"/>
                  <a:gd name="T10" fmla="*/ 86 w 154"/>
                  <a:gd name="T11" fmla="*/ 37 h 224"/>
                  <a:gd name="T12" fmla="*/ 86 w 154"/>
                  <a:gd name="T13" fmla="*/ 11 h 224"/>
                  <a:gd name="T14" fmla="*/ 82 w 154"/>
                  <a:gd name="T15" fmla="*/ 8 h 224"/>
                  <a:gd name="T16" fmla="*/ 80 w 154"/>
                  <a:gd name="T17" fmla="*/ 8 h 224"/>
                  <a:gd name="T18" fmla="*/ 80 w 154"/>
                  <a:gd name="T19" fmla="*/ 3 h 224"/>
                  <a:gd name="T20" fmla="*/ 77 w 154"/>
                  <a:gd name="T21" fmla="*/ 0 h 224"/>
                  <a:gd name="T22" fmla="*/ 74 w 154"/>
                  <a:gd name="T23" fmla="*/ 3 h 224"/>
                  <a:gd name="T24" fmla="*/ 74 w 154"/>
                  <a:gd name="T25" fmla="*/ 8 h 224"/>
                  <a:gd name="T26" fmla="*/ 72 w 154"/>
                  <a:gd name="T27" fmla="*/ 8 h 224"/>
                  <a:gd name="T28" fmla="*/ 68 w 154"/>
                  <a:gd name="T29" fmla="*/ 11 h 224"/>
                  <a:gd name="T30" fmla="*/ 68 w 154"/>
                  <a:gd name="T31" fmla="*/ 37 h 224"/>
                  <a:gd name="T32" fmla="*/ 49 w 154"/>
                  <a:gd name="T33" fmla="*/ 63 h 224"/>
                  <a:gd name="T34" fmla="*/ 59 w 154"/>
                  <a:gd name="T35" fmla="*/ 84 h 224"/>
                  <a:gd name="T36" fmla="*/ 0 w 154"/>
                  <a:gd name="T37" fmla="*/ 211 h 224"/>
                  <a:gd name="T38" fmla="*/ 2 w 154"/>
                  <a:gd name="T39" fmla="*/ 214 h 224"/>
                  <a:gd name="T40" fmla="*/ 4 w 154"/>
                  <a:gd name="T41" fmla="*/ 215 h 224"/>
                  <a:gd name="T42" fmla="*/ 0 w 154"/>
                  <a:gd name="T43" fmla="*/ 224 h 224"/>
                  <a:gd name="T44" fmla="*/ 5 w 154"/>
                  <a:gd name="T45" fmla="*/ 216 h 224"/>
                  <a:gd name="T46" fmla="*/ 8 w 154"/>
                  <a:gd name="T47" fmla="*/ 217 h 224"/>
                  <a:gd name="T48" fmla="*/ 11 w 154"/>
                  <a:gd name="T49" fmla="*/ 216 h 224"/>
                  <a:gd name="T50" fmla="*/ 47 w 154"/>
                  <a:gd name="T51" fmla="*/ 136 h 224"/>
                  <a:gd name="T52" fmla="*/ 77 w 154"/>
                  <a:gd name="T53" fmla="*/ 145 h 224"/>
                  <a:gd name="T54" fmla="*/ 107 w 154"/>
                  <a:gd name="T55" fmla="*/ 136 h 224"/>
                  <a:gd name="T56" fmla="*/ 143 w 154"/>
                  <a:gd name="T57" fmla="*/ 216 h 224"/>
                  <a:gd name="T58" fmla="*/ 146 w 154"/>
                  <a:gd name="T59" fmla="*/ 217 h 224"/>
                  <a:gd name="T60" fmla="*/ 149 w 154"/>
                  <a:gd name="T61" fmla="*/ 216 h 224"/>
                  <a:gd name="T62" fmla="*/ 154 w 154"/>
                  <a:gd name="T63" fmla="*/ 224 h 224"/>
                  <a:gd name="T64" fmla="*/ 150 w 154"/>
                  <a:gd name="T65" fmla="*/ 215 h 224"/>
                  <a:gd name="T66" fmla="*/ 77 w 154"/>
                  <a:gd name="T67" fmla="*/ 46 h 224"/>
                  <a:gd name="T68" fmla="*/ 94 w 154"/>
                  <a:gd name="T69" fmla="*/ 63 h 224"/>
                  <a:gd name="T70" fmla="*/ 77 w 154"/>
                  <a:gd name="T71" fmla="*/ 80 h 224"/>
                  <a:gd name="T72" fmla="*/ 60 w 154"/>
                  <a:gd name="T73" fmla="*/ 63 h 224"/>
                  <a:gd name="T74" fmla="*/ 77 w 154"/>
                  <a:gd name="T75" fmla="*/ 46 h 224"/>
                  <a:gd name="T76" fmla="*/ 77 w 154"/>
                  <a:gd name="T77" fmla="*/ 137 h 224"/>
                  <a:gd name="T78" fmla="*/ 51 w 154"/>
                  <a:gd name="T79" fmla="*/ 129 h 224"/>
                  <a:gd name="T80" fmla="*/ 69 w 154"/>
                  <a:gd name="T81" fmla="*/ 90 h 224"/>
                  <a:gd name="T82" fmla="*/ 77 w 154"/>
                  <a:gd name="T83" fmla="*/ 91 h 224"/>
                  <a:gd name="T84" fmla="*/ 85 w 154"/>
                  <a:gd name="T85" fmla="*/ 90 h 224"/>
                  <a:gd name="T86" fmla="*/ 103 w 154"/>
                  <a:gd name="T87" fmla="*/ 129 h 224"/>
                  <a:gd name="T88" fmla="*/ 77 w 154"/>
                  <a:gd name="T89" fmla="*/ 137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54" h="224">
                    <a:moveTo>
                      <a:pt x="150" y="215"/>
                    </a:moveTo>
                    <a:cubicBezTo>
                      <a:pt x="153" y="214"/>
                      <a:pt x="153" y="214"/>
                      <a:pt x="153" y="214"/>
                    </a:cubicBezTo>
                    <a:cubicBezTo>
                      <a:pt x="154" y="213"/>
                      <a:pt x="154" y="212"/>
                      <a:pt x="154" y="211"/>
                    </a:cubicBezTo>
                    <a:cubicBezTo>
                      <a:pt x="95" y="84"/>
                      <a:pt x="95" y="84"/>
                      <a:pt x="95" y="84"/>
                    </a:cubicBezTo>
                    <a:cubicBezTo>
                      <a:pt x="101" y="79"/>
                      <a:pt x="105" y="72"/>
                      <a:pt x="105" y="63"/>
                    </a:cubicBezTo>
                    <a:cubicBezTo>
                      <a:pt x="105" y="51"/>
                      <a:pt x="97" y="41"/>
                      <a:pt x="86" y="37"/>
                    </a:cubicBezTo>
                    <a:cubicBezTo>
                      <a:pt x="86" y="11"/>
                      <a:pt x="86" y="11"/>
                      <a:pt x="86" y="11"/>
                    </a:cubicBezTo>
                    <a:cubicBezTo>
                      <a:pt x="86" y="9"/>
                      <a:pt x="84" y="8"/>
                      <a:pt x="82" y="8"/>
                    </a:cubicBezTo>
                    <a:cubicBezTo>
                      <a:pt x="80" y="8"/>
                      <a:pt x="80" y="8"/>
                      <a:pt x="80" y="8"/>
                    </a:cubicBezTo>
                    <a:cubicBezTo>
                      <a:pt x="80" y="3"/>
                      <a:pt x="80" y="3"/>
                      <a:pt x="80" y="3"/>
                    </a:cubicBezTo>
                    <a:cubicBezTo>
                      <a:pt x="80" y="1"/>
                      <a:pt x="79" y="0"/>
                      <a:pt x="77" y="0"/>
                    </a:cubicBezTo>
                    <a:cubicBezTo>
                      <a:pt x="75" y="0"/>
                      <a:pt x="74" y="1"/>
                      <a:pt x="74" y="3"/>
                    </a:cubicBezTo>
                    <a:cubicBezTo>
                      <a:pt x="74" y="8"/>
                      <a:pt x="74" y="8"/>
                      <a:pt x="74" y="8"/>
                    </a:cubicBezTo>
                    <a:cubicBezTo>
                      <a:pt x="72" y="8"/>
                      <a:pt x="72" y="8"/>
                      <a:pt x="72" y="8"/>
                    </a:cubicBezTo>
                    <a:cubicBezTo>
                      <a:pt x="70" y="8"/>
                      <a:pt x="68" y="9"/>
                      <a:pt x="68" y="11"/>
                    </a:cubicBezTo>
                    <a:cubicBezTo>
                      <a:pt x="68" y="37"/>
                      <a:pt x="68" y="37"/>
                      <a:pt x="68" y="37"/>
                    </a:cubicBezTo>
                    <a:cubicBezTo>
                      <a:pt x="57" y="41"/>
                      <a:pt x="49" y="51"/>
                      <a:pt x="49" y="63"/>
                    </a:cubicBezTo>
                    <a:cubicBezTo>
                      <a:pt x="49" y="72"/>
                      <a:pt x="53" y="79"/>
                      <a:pt x="59" y="84"/>
                    </a:cubicBezTo>
                    <a:cubicBezTo>
                      <a:pt x="0" y="211"/>
                      <a:pt x="0" y="211"/>
                      <a:pt x="0" y="211"/>
                    </a:cubicBezTo>
                    <a:cubicBezTo>
                      <a:pt x="0" y="212"/>
                      <a:pt x="0" y="213"/>
                      <a:pt x="2" y="214"/>
                    </a:cubicBezTo>
                    <a:cubicBezTo>
                      <a:pt x="4" y="215"/>
                      <a:pt x="4" y="215"/>
                      <a:pt x="4" y="215"/>
                    </a:cubicBezTo>
                    <a:cubicBezTo>
                      <a:pt x="0" y="224"/>
                      <a:pt x="0" y="224"/>
                      <a:pt x="0" y="224"/>
                    </a:cubicBezTo>
                    <a:cubicBezTo>
                      <a:pt x="5" y="216"/>
                      <a:pt x="5" y="216"/>
                      <a:pt x="5" y="216"/>
                    </a:cubicBezTo>
                    <a:cubicBezTo>
                      <a:pt x="8" y="217"/>
                      <a:pt x="8" y="217"/>
                      <a:pt x="8" y="217"/>
                    </a:cubicBezTo>
                    <a:cubicBezTo>
                      <a:pt x="9" y="217"/>
                      <a:pt x="10" y="217"/>
                      <a:pt x="11" y="216"/>
                    </a:cubicBezTo>
                    <a:cubicBezTo>
                      <a:pt x="47" y="136"/>
                      <a:pt x="47" y="136"/>
                      <a:pt x="47" y="136"/>
                    </a:cubicBezTo>
                    <a:cubicBezTo>
                      <a:pt x="56" y="142"/>
                      <a:pt x="66" y="145"/>
                      <a:pt x="77" y="145"/>
                    </a:cubicBezTo>
                    <a:cubicBezTo>
                      <a:pt x="88" y="145"/>
                      <a:pt x="98" y="142"/>
                      <a:pt x="107" y="136"/>
                    </a:cubicBezTo>
                    <a:cubicBezTo>
                      <a:pt x="143" y="216"/>
                      <a:pt x="143" y="216"/>
                      <a:pt x="143" y="216"/>
                    </a:cubicBezTo>
                    <a:cubicBezTo>
                      <a:pt x="144" y="217"/>
                      <a:pt x="145" y="217"/>
                      <a:pt x="146" y="217"/>
                    </a:cubicBezTo>
                    <a:cubicBezTo>
                      <a:pt x="149" y="216"/>
                      <a:pt x="149" y="216"/>
                      <a:pt x="149" y="216"/>
                    </a:cubicBezTo>
                    <a:cubicBezTo>
                      <a:pt x="154" y="224"/>
                      <a:pt x="154" y="224"/>
                      <a:pt x="154" y="224"/>
                    </a:cubicBezTo>
                    <a:lnTo>
                      <a:pt x="150" y="215"/>
                    </a:lnTo>
                    <a:close/>
                    <a:moveTo>
                      <a:pt x="77" y="46"/>
                    </a:moveTo>
                    <a:cubicBezTo>
                      <a:pt x="86" y="46"/>
                      <a:pt x="94" y="54"/>
                      <a:pt x="94" y="63"/>
                    </a:cubicBezTo>
                    <a:cubicBezTo>
                      <a:pt x="94" y="73"/>
                      <a:pt x="86" y="80"/>
                      <a:pt x="77" y="80"/>
                    </a:cubicBezTo>
                    <a:cubicBezTo>
                      <a:pt x="68" y="80"/>
                      <a:pt x="60" y="73"/>
                      <a:pt x="60" y="63"/>
                    </a:cubicBezTo>
                    <a:cubicBezTo>
                      <a:pt x="60" y="54"/>
                      <a:pt x="68" y="46"/>
                      <a:pt x="77" y="46"/>
                    </a:cubicBezTo>
                    <a:close/>
                    <a:moveTo>
                      <a:pt x="77" y="137"/>
                    </a:moveTo>
                    <a:cubicBezTo>
                      <a:pt x="67" y="137"/>
                      <a:pt x="58" y="134"/>
                      <a:pt x="51" y="129"/>
                    </a:cubicBezTo>
                    <a:cubicBezTo>
                      <a:pt x="69" y="90"/>
                      <a:pt x="69" y="90"/>
                      <a:pt x="69" y="90"/>
                    </a:cubicBezTo>
                    <a:cubicBezTo>
                      <a:pt x="71" y="90"/>
                      <a:pt x="74" y="91"/>
                      <a:pt x="77" y="91"/>
                    </a:cubicBezTo>
                    <a:cubicBezTo>
                      <a:pt x="80" y="91"/>
                      <a:pt x="83" y="90"/>
                      <a:pt x="85" y="90"/>
                    </a:cubicBezTo>
                    <a:cubicBezTo>
                      <a:pt x="103" y="129"/>
                      <a:pt x="103" y="129"/>
                      <a:pt x="103" y="129"/>
                    </a:cubicBezTo>
                    <a:cubicBezTo>
                      <a:pt x="96" y="134"/>
                      <a:pt x="87" y="137"/>
                      <a:pt x="77" y="13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96" name="Freeform 133"/>
              <p:cNvSpPr>
                <a:spLocks noEditPoints="1"/>
              </p:cNvSpPr>
              <p:nvPr/>
            </p:nvSpPr>
            <p:spPr bwMode="auto">
              <a:xfrm>
                <a:off x="7561516" y="2614896"/>
                <a:ext cx="218681" cy="379158"/>
              </a:xfrm>
              <a:custGeom>
                <a:avLst/>
                <a:gdLst>
                  <a:gd name="T0" fmla="*/ 102 w 111"/>
                  <a:gd name="T1" fmla="*/ 64 h 193"/>
                  <a:gd name="T2" fmla="*/ 77 w 111"/>
                  <a:gd name="T3" fmla="*/ 8 h 193"/>
                  <a:gd name="T4" fmla="*/ 21 w 111"/>
                  <a:gd name="T5" fmla="*/ 33 h 193"/>
                  <a:gd name="T6" fmla="*/ 42 w 111"/>
                  <a:gd name="T7" fmla="*/ 87 h 193"/>
                  <a:gd name="T8" fmla="*/ 32 w 111"/>
                  <a:gd name="T9" fmla="*/ 115 h 193"/>
                  <a:gd name="T10" fmla="*/ 31 w 111"/>
                  <a:gd name="T11" fmla="*/ 115 h 193"/>
                  <a:gd name="T12" fmla="*/ 26 w 111"/>
                  <a:gd name="T13" fmla="*/ 117 h 193"/>
                  <a:gd name="T14" fmla="*/ 1 w 111"/>
                  <a:gd name="T15" fmla="*/ 183 h 193"/>
                  <a:gd name="T16" fmla="*/ 3 w 111"/>
                  <a:gd name="T17" fmla="*/ 188 h 193"/>
                  <a:gd name="T18" fmla="*/ 13 w 111"/>
                  <a:gd name="T19" fmla="*/ 192 h 193"/>
                  <a:gd name="T20" fmla="*/ 18 w 111"/>
                  <a:gd name="T21" fmla="*/ 190 h 193"/>
                  <a:gd name="T22" fmla="*/ 43 w 111"/>
                  <a:gd name="T23" fmla="*/ 124 h 193"/>
                  <a:gd name="T24" fmla="*/ 41 w 111"/>
                  <a:gd name="T25" fmla="*/ 119 h 193"/>
                  <a:gd name="T26" fmla="*/ 40 w 111"/>
                  <a:gd name="T27" fmla="*/ 118 h 193"/>
                  <a:gd name="T28" fmla="*/ 50 w 111"/>
                  <a:gd name="T29" fmla="*/ 91 h 193"/>
                  <a:gd name="T30" fmla="*/ 102 w 111"/>
                  <a:gd name="T31" fmla="*/ 64 h 193"/>
                  <a:gd name="T32" fmla="*/ 30 w 111"/>
                  <a:gd name="T33" fmla="*/ 37 h 193"/>
                  <a:gd name="T34" fmla="*/ 74 w 111"/>
                  <a:gd name="T35" fmla="*/ 17 h 193"/>
                  <a:gd name="T36" fmla="*/ 93 w 111"/>
                  <a:gd name="T37" fmla="*/ 61 h 193"/>
                  <a:gd name="T38" fmla="*/ 50 w 111"/>
                  <a:gd name="T39" fmla="*/ 80 h 193"/>
                  <a:gd name="T40" fmla="*/ 30 w 111"/>
                  <a:gd name="T41" fmla="*/ 37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1" h="193">
                    <a:moveTo>
                      <a:pt x="102" y="64"/>
                    </a:moveTo>
                    <a:cubicBezTo>
                      <a:pt x="111" y="42"/>
                      <a:pt x="99" y="17"/>
                      <a:pt x="77" y="8"/>
                    </a:cubicBezTo>
                    <a:cubicBezTo>
                      <a:pt x="54" y="0"/>
                      <a:pt x="30" y="11"/>
                      <a:pt x="21" y="33"/>
                    </a:cubicBezTo>
                    <a:cubicBezTo>
                      <a:pt x="13" y="54"/>
                      <a:pt x="23" y="78"/>
                      <a:pt x="42" y="87"/>
                    </a:cubicBezTo>
                    <a:cubicBezTo>
                      <a:pt x="32" y="115"/>
                      <a:pt x="32" y="115"/>
                      <a:pt x="32" y="115"/>
                    </a:cubicBezTo>
                    <a:cubicBezTo>
                      <a:pt x="31" y="115"/>
                      <a:pt x="31" y="115"/>
                      <a:pt x="31" y="115"/>
                    </a:cubicBezTo>
                    <a:cubicBezTo>
                      <a:pt x="29" y="114"/>
                      <a:pt x="26" y="115"/>
                      <a:pt x="26" y="117"/>
                    </a:cubicBezTo>
                    <a:cubicBezTo>
                      <a:pt x="1" y="183"/>
                      <a:pt x="1" y="183"/>
                      <a:pt x="1" y="183"/>
                    </a:cubicBezTo>
                    <a:cubicBezTo>
                      <a:pt x="0" y="185"/>
                      <a:pt x="1" y="188"/>
                      <a:pt x="3" y="188"/>
                    </a:cubicBezTo>
                    <a:cubicBezTo>
                      <a:pt x="13" y="192"/>
                      <a:pt x="13" y="192"/>
                      <a:pt x="13" y="192"/>
                    </a:cubicBezTo>
                    <a:cubicBezTo>
                      <a:pt x="15" y="193"/>
                      <a:pt x="17" y="192"/>
                      <a:pt x="18" y="190"/>
                    </a:cubicBezTo>
                    <a:cubicBezTo>
                      <a:pt x="43" y="124"/>
                      <a:pt x="43" y="124"/>
                      <a:pt x="43" y="124"/>
                    </a:cubicBezTo>
                    <a:cubicBezTo>
                      <a:pt x="44" y="122"/>
                      <a:pt x="43" y="120"/>
                      <a:pt x="41" y="119"/>
                    </a:cubicBezTo>
                    <a:cubicBezTo>
                      <a:pt x="40" y="118"/>
                      <a:pt x="40" y="118"/>
                      <a:pt x="40" y="118"/>
                    </a:cubicBezTo>
                    <a:cubicBezTo>
                      <a:pt x="50" y="91"/>
                      <a:pt x="50" y="91"/>
                      <a:pt x="50" y="91"/>
                    </a:cubicBezTo>
                    <a:cubicBezTo>
                      <a:pt x="72" y="96"/>
                      <a:pt x="94" y="85"/>
                      <a:pt x="102" y="64"/>
                    </a:cubicBezTo>
                    <a:close/>
                    <a:moveTo>
                      <a:pt x="30" y="37"/>
                    </a:moveTo>
                    <a:cubicBezTo>
                      <a:pt x="36" y="19"/>
                      <a:pt x="56" y="10"/>
                      <a:pt x="74" y="17"/>
                    </a:cubicBezTo>
                    <a:cubicBezTo>
                      <a:pt x="91" y="24"/>
                      <a:pt x="100" y="43"/>
                      <a:pt x="93" y="61"/>
                    </a:cubicBezTo>
                    <a:cubicBezTo>
                      <a:pt x="87" y="78"/>
                      <a:pt x="67" y="87"/>
                      <a:pt x="50" y="80"/>
                    </a:cubicBezTo>
                    <a:cubicBezTo>
                      <a:pt x="32" y="74"/>
                      <a:pt x="23" y="54"/>
                      <a:pt x="30" y="3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grpSp>
            <p:nvGrpSpPr>
              <p:cNvPr id="97" name="Group 96"/>
              <p:cNvGrpSpPr/>
              <p:nvPr/>
            </p:nvGrpSpPr>
            <p:grpSpPr>
              <a:xfrm>
                <a:off x="6329253" y="5728815"/>
                <a:ext cx="560422" cy="467296"/>
                <a:chOff x="6329253" y="5728815"/>
                <a:chExt cx="560422" cy="467296"/>
              </a:xfrm>
            </p:grpSpPr>
            <p:sp>
              <p:nvSpPr>
                <p:cNvPr id="98" name="Freeform 134"/>
                <p:cNvSpPr>
                  <a:spLocks/>
                </p:cNvSpPr>
                <p:nvPr/>
              </p:nvSpPr>
              <p:spPr bwMode="auto">
                <a:xfrm>
                  <a:off x="6329253" y="5728815"/>
                  <a:ext cx="560422" cy="442351"/>
                </a:xfrm>
                <a:custGeom>
                  <a:avLst/>
                  <a:gdLst>
                    <a:gd name="T0" fmla="*/ 0 w 674"/>
                    <a:gd name="T1" fmla="*/ 331 h 532"/>
                    <a:gd name="T2" fmla="*/ 674 w 674"/>
                    <a:gd name="T3" fmla="*/ 0 h 532"/>
                    <a:gd name="T4" fmla="*/ 326 w 674"/>
                    <a:gd name="T5" fmla="*/ 532 h 532"/>
                    <a:gd name="T6" fmla="*/ 234 w 674"/>
                    <a:gd name="T7" fmla="*/ 354 h 532"/>
                    <a:gd name="T8" fmla="*/ 629 w 674"/>
                    <a:gd name="T9" fmla="*/ 35 h 532"/>
                    <a:gd name="T10" fmla="*/ 215 w 674"/>
                    <a:gd name="T11" fmla="*/ 336 h 532"/>
                    <a:gd name="T12" fmla="*/ 0 w 674"/>
                    <a:gd name="T13" fmla="*/ 331 h 532"/>
                  </a:gdLst>
                  <a:ahLst/>
                  <a:cxnLst>
                    <a:cxn ang="0">
                      <a:pos x="T0" y="T1"/>
                    </a:cxn>
                    <a:cxn ang="0">
                      <a:pos x="T2" y="T3"/>
                    </a:cxn>
                    <a:cxn ang="0">
                      <a:pos x="T4" y="T5"/>
                    </a:cxn>
                    <a:cxn ang="0">
                      <a:pos x="T6" y="T7"/>
                    </a:cxn>
                    <a:cxn ang="0">
                      <a:pos x="T8" y="T9"/>
                    </a:cxn>
                    <a:cxn ang="0">
                      <a:pos x="T10" y="T11"/>
                    </a:cxn>
                    <a:cxn ang="0">
                      <a:pos x="T12" y="T13"/>
                    </a:cxn>
                  </a:cxnLst>
                  <a:rect l="0" t="0" r="r" b="b"/>
                  <a:pathLst>
                    <a:path w="674" h="532">
                      <a:moveTo>
                        <a:pt x="0" y="331"/>
                      </a:moveTo>
                      <a:lnTo>
                        <a:pt x="674" y="0"/>
                      </a:lnTo>
                      <a:lnTo>
                        <a:pt x="326" y="532"/>
                      </a:lnTo>
                      <a:lnTo>
                        <a:pt x="234" y="354"/>
                      </a:lnTo>
                      <a:lnTo>
                        <a:pt x="629" y="35"/>
                      </a:lnTo>
                      <a:lnTo>
                        <a:pt x="215" y="336"/>
                      </a:lnTo>
                      <a:lnTo>
                        <a:pt x="0" y="33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sp>
              <p:nvSpPr>
                <p:cNvPr id="99" name="Freeform 135"/>
                <p:cNvSpPr>
                  <a:spLocks/>
                </p:cNvSpPr>
                <p:nvPr/>
              </p:nvSpPr>
              <p:spPr bwMode="auto">
                <a:xfrm>
                  <a:off x="6499707" y="6038960"/>
                  <a:ext cx="57373" cy="157151"/>
                </a:xfrm>
                <a:custGeom>
                  <a:avLst/>
                  <a:gdLst>
                    <a:gd name="T0" fmla="*/ 0 w 29"/>
                    <a:gd name="T1" fmla="*/ 2 h 80"/>
                    <a:gd name="T2" fmla="*/ 18 w 29"/>
                    <a:gd name="T3" fmla="*/ 76 h 80"/>
                    <a:gd name="T4" fmla="*/ 29 w 29"/>
                    <a:gd name="T5" fmla="*/ 34 h 80"/>
                    <a:gd name="T6" fmla="*/ 10 w 29"/>
                    <a:gd name="T7" fmla="*/ 0 h 80"/>
                    <a:gd name="T8" fmla="*/ 0 w 29"/>
                    <a:gd name="T9" fmla="*/ 2 h 80"/>
                  </a:gdLst>
                  <a:ahLst/>
                  <a:cxnLst>
                    <a:cxn ang="0">
                      <a:pos x="T0" y="T1"/>
                    </a:cxn>
                    <a:cxn ang="0">
                      <a:pos x="T2" y="T3"/>
                    </a:cxn>
                    <a:cxn ang="0">
                      <a:pos x="T4" y="T5"/>
                    </a:cxn>
                    <a:cxn ang="0">
                      <a:pos x="T6" y="T7"/>
                    </a:cxn>
                    <a:cxn ang="0">
                      <a:pos x="T8" y="T9"/>
                    </a:cxn>
                  </a:cxnLst>
                  <a:rect l="0" t="0" r="r" b="b"/>
                  <a:pathLst>
                    <a:path w="29" h="80">
                      <a:moveTo>
                        <a:pt x="0" y="2"/>
                      </a:moveTo>
                      <a:cubicBezTo>
                        <a:pt x="0" y="2"/>
                        <a:pt x="18" y="80"/>
                        <a:pt x="18" y="76"/>
                      </a:cubicBezTo>
                      <a:cubicBezTo>
                        <a:pt x="18" y="71"/>
                        <a:pt x="29" y="34"/>
                        <a:pt x="29" y="34"/>
                      </a:cubicBezTo>
                      <a:cubicBezTo>
                        <a:pt x="10" y="0"/>
                        <a:pt x="10" y="0"/>
                        <a:pt x="10" y="0"/>
                      </a:cubicBezTo>
                      <a:lnTo>
                        <a:pt x="0" y="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a:p>
              </p:txBody>
            </p:sp>
          </p:grpSp>
        </p:grpSp>
        <p:sp>
          <p:nvSpPr>
            <p:cNvPr id="9" name="Rectangle 8"/>
            <p:cNvSpPr/>
            <p:nvPr/>
          </p:nvSpPr>
          <p:spPr>
            <a:xfrm>
              <a:off x="1497958" y="1777407"/>
              <a:ext cx="729545" cy="1060120"/>
            </a:xfrm>
            <a:prstGeom prst="rect">
              <a:avLst/>
            </a:prstGeom>
          </p:spPr>
          <p:txBody>
            <a:bodyPr wrap="none">
              <a:spAutoFit/>
            </a:bodyPr>
            <a:lstStyle/>
            <a:p>
              <a:r>
                <a:rPr lang="id-ID" sz="4050">
                  <a:solidFill>
                    <a:schemeClr val="bg1"/>
                  </a:solidFill>
                  <a:latin typeface="Modern Pictograms" panose="02000000000000000000" pitchFamily="50" charset="0"/>
                </a:rPr>
                <a:t>w</a:t>
              </a:r>
              <a:endParaRPr lang="en-US" sz="4050">
                <a:solidFill>
                  <a:schemeClr val="bg1"/>
                </a:solidFill>
              </a:endParaRPr>
            </a:p>
          </p:txBody>
        </p:sp>
        <p:sp>
          <p:nvSpPr>
            <p:cNvPr id="10" name="Rectangle 9"/>
            <p:cNvSpPr/>
            <p:nvPr/>
          </p:nvSpPr>
          <p:spPr>
            <a:xfrm>
              <a:off x="2911785" y="5568003"/>
              <a:ext cx="508687" cy="752342"/>
            </a:xfrm>
            <a:prstGeom prst="rect">
              <a:avLst/>
            </a:prstGeom>
          </p:spPr>
          <p:txBody>
            <a:bodyPr wrap="none">
              <a:spAutoFit/>
            </a:bodyPr>
            <a:lstStyle/>
            <a:p>
              <a:r>
                <a:rPr lang="id-ID" sz="2700">
                  <a:solidFill>
                    <a:schemeClr val="bg1"/>
                  </a:solidFill>
                  <a:latin typeface="Modern Pictograms" panose="02000000000000000000" pitchFamily="50" charset="0"/>
                </a:rPr>
                <a:t>a</a:t>
              </a:r>
              <a:endParaRPr lang="en-US" sz="2700">
                <a:solidFill>
                  <a:schemeClr val="bg1"/>
                </a:solidFill>
              </a:endParaRPr>
            </a:p>
          </p:txBody>
        </p:sp>
      </p:grpSp>
      <p:grpSp>
        <p:nvGrpSpPr>
          <p:cNvPr id="139" name="Group 138"/>
          <p:cNvGrpSpPr/>
          <p:nvPr/>
        </p:nvGrpSpPr>
        <p:grpSpPr>
          <a:xfrm>
            <a:off x="4641418" y="2513128"/>
            <a:ext cx="3634691" cy="2929395"/>
            <a:chOff x="6435987" y="2725714"/>
            <a:chExt cx="5145741" cy="2058928"/>
          </a:xfrm>
        </p:grpSpPr>
        <p:sp>
          <p:nvSpPr>
            <p:cNvPr id="140" name="TextBox 139"/>
            <p:cNvSpPr txBox="1"/>
            <p:nvPr/>
          </p:nvSpPr>
          <p:spPr>
            <a:xfrm>
              <a:off x="6435987" y="2725714"/>
              <a:ext cx="5145741" cy="259585"/>
            </a:xfrm>
            <a:prstGeom prst="rect">
              <a:avLst/>
            </a:prstGeom>
            <a:noFill/>
          </p:spPr>
          <p:txBody>
            <a:bodyPr wrap="square" rtlCol="0">
              <a:spAutoFit/>
            </a:bodyPr>
            <a:lstStyle/>
            <a:p>
              <a:r>
                <a:rPr lang="en-US" b="1">
                  <a:latin typeface="Calibri Light (Headings)"/>
                </a:rPr>
                <a:t>Kết thúc(Closing)</a:t>
              </a:r>
              <a:endParaRPr lang="en-US" b="1" dirty="0">
                <a:solidFill>
                  <a:schemeClr val="tx2"/>
                </a:solidFill>
                <a:latin typeface="Calibri Light (Headings)"/>
              </a:endParaRPr>
            </a:p>
          </p:txBody>
        </p:sp>
        <p:sp>
          <p:nvSpPr>
            <p:cNvPr id="141" name="Rectangle 140"/>
            <p:cNvSpPr/>
            <p:nvPr/>
          </p:nvSpPr>
          <p:spPr>
            <a:xfrm>
              <a:off x="6438668" y="3011405"/>
              <a:ext cx="5022043" cy="973445"/>
            </a:xfrm>
            <a:prstGeom prst="rect">
              <a:avLst/>
            </a:prstGeom>
          </p:spPr>
          <p:txBody>
            <a:bodyPr wrap="square">
              <a:spAutoFit/>
            </a:bodyPr>
            <a:lstStyle/>
            <a:p>
              <a:pPr algn="just">
                <a:spcAft>
                  <a:spcPts val="1125"/>
                </a:spcAft>
              </a:pPr>
              <a:r>
                <a:rPr lang="en-US" sz="2100"/>
                <a:t>Giai đoạn này thực hiện để kết thúc tất cả các hoạt động của dự án để chính thức đóng lại dự án.</a:t>
              </a:r>
              <a:endParaRPr lang="en-US" sz="2100" dirty="0">
                <a:solidFill>
                  <a:schemeClr val="bg1">
                    <a:lumMod val="65000"/>
                  </a:schemeClr>
                </a:solidFill>
                <a:latin typeface="Calibri (Body)"/>
                <a:ea typeface="Open Sans" panose="020B0606030504020204" pitchFamily="34" charset="0"/>
                <a:cs typeface="Open Sans" panose="020B0606030504020204" pitchFamily="34" charset="0"/>
              </a:endParaRPr>
            </a:p>
          </p:txBody>
        </p:sp>
        <p:sp>
          <p:nvSpPr>
            <p:cNvPr id="142" name="Oval 141"/>
            <p:cNvSpPr/>
            <p:nvPr/>
          </p:nvSpPr>
          <p:spPr>
            <a:xfrm>
              <a:off x="9309136" y="4082573"/>
              <a:ext cx="702068" cy="702069"/>
            </a:xfrm>
            <a:prstGeom prst="ellipse">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400" dirty="0">
                  <a:latin typeface="Sosa" pitchFamily="2" charset="0"/>
                </a:rPr>
                <a:t>E</a:t>
              </a:r>
              <a:endParaRPr lang="en-US" sz="2400" dirty="0">
                <a:solidFill>
                  <a:schemeClr val="bg1"/>
                </a:solidFill>
                <a:latin typeface="Sosa" pitchFamily="2" charset="0"/>
              </a:endParaRPr>
            </a:p>
          </p:txBody>
        </p:sp>
      </p:grpSp>
      <p:sp>
        <p:nvSpPr>
          <p:cNvPr id="143" name="Rectangle 142"/>
          <p:cNvSpPr/>
          <p:nvPr/>
        </p:nvSpPr>
        <p:spPr>
          <a:xfrm>
            <a:off x="0" y="5888935"/>
            <a:ext cx="1807513" cy="111815"/>
          </a:xfrm>
          <a:prstGeom prst="rect">
            <a:avLst/>
          </a:prstGeom>
          <a:solidFill>
            <a:srgbClr val="5BA2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75"/>
          </a:p>
        </p:txBody>
      </p:sp>
      <p:sp>
        <p:nvSpPr>
          <p:cNvPr id="144" name="Rectangle 143"/>
          <p:cNvSpPr/>
          <p:nvPr/>
        </p:nvSpPr>
        <p:spPr>
          <a:xfrm>
            <a:off x="1807513" y="5888935"/>
            <a:ext cx="1843440" cy="111815"/>
          </a:xfrm>
          <a:prstGeom prst="rect">
            <a:avLst/>
          </a:prstGeom>
          <a:solidFill>
            <a:srgbClr val="D156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75"/>
          </a:p>
        </p:txBody>
      </p:sp>
      <p:sp>
        <p:nvSpPr>
          <p:cNvPr id="145" name="Rectangle 144"/>
          <p:cNvSpPr/>
          <p:nvPr/>
        </p:nvSpPr>
        <p:spPr>
          <a:xfrm>
            <a:off x="3650953" y="5888935"/>
            <a:ext cx="1843440" cy="111815"/>
          </a:xfrm>
          <a:prstGeom prst="rect">
            <a:avLst/>
          </a:prstGeom>
          <a:solidFill>
            <a:srgbClr val="3848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75"/>
          </a:p>
        </p:txBody>
      </p:sp>
      <p:sp>
        <p:nvSpPr>
          <p:cNvPr id="146" name="Rectangle 145"/>
          <p:cNvSpPr/>
          <p:nvPr/>
        </p:nvSpPr>
        <p:spPr>
          <a:xfrm>
            <a:off x="5494392" y="5888935"/>
            <a:ext cx="1843440" cy="111815"/>
          </a:xfrm>
          <a:prstGeom prst="rect">
            <a:avLst/>
          </a:prstGeom>
          <a:solidFill>
            <a:srgbClr val="E5B0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75"/>
          </a:p>
        </p:txBody>
      </p:sp>
      <p:sp>
        <p:nvSpPr>
          <p:cNvPr id="147" name="Rectangle 146"/>
          <p:cNvSpPr/>
          <p:nvPr/>
        </p:nvSpPr>
        <p:spPr>
          <a:xfrm>
            <a:off x="7337832" y="5888935"/>
            <a:ext cx="1806169" cy="111815"/>
          </a:xfrm>
          <a:prstGeom prst="rect">
            <a:avLst/>
          </a:prstGeom>
          <a:solidFill>
            <a:srgbClr val="47B2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75"/>
          </a:p>
        </p:txBody>
      </p:sp>
      <p:sp>
        <p:nvSpPr>
          <p:cNvPr id="2" name="Title 1"/>
          <p:cNvSpPr>
            <a:spLocks noGrp="1"/>
          </p:cNvSpPr>
          <p:nvPr>
            <p:ph type="title"/>
          </p:nvPr>
        </p:nvSpPr>
        <p:spPr/>
        <p:txBody>
          <a:bodyPr>
            <a:normAutofit fontScale="90000"/>
          </a:bodyPr>
          <a:lstStyle/>
          <a:p>
            <a:r>
              <a:rPr lang="en-US" dirty="0" err="1"/>
              <a:t>Giai</a:t>
            </a:r>
            <a:r>
              <a:rPr lang="en-US" dirty="0"/>
              <a:t> </a:t>
            </a:r>
            <a:r>
              <a:rPr lang="en-US" dirty="0" err="1"/>
              <a:t>đoạn</a:t>
            </a:r>
            <a:r>
              <a:rPr lang="en-US" dirty="0"/>
              <a:t> 5: Kết </a:t>
            </a:r>
            <a:r>
              <a:rPr lang="en-US" dirty="0" err="1"/>
              <a:t>thúc</a:t>
            </a:r>
            <a:r>
              <a:rPr lang="en-US" dirty="0"/>
              <a:t/>
            </a:r>
            <a:br>
              <a:rPr lang="en-US" dirty="0"/>
            </a:br>
            <a:endParaRPr lang="en-US" dirty="0"/>
          </a:p>
        </p:txBody>
      </p:sp>
      <p:sp>
        <p:nvSpPr>
          <p:cNvPr id="3" name="Text Placeholder 2"/>
          <p:cNvSpPr>
            <a:spLocks noGrp="1"/>
          </p:cNvSpPr>
          <p:nvPr>
            <p:ph type="body" sz="quarter" idx="13"/>
          </p:nvPr>
        </p:nvSpPr>
        <p:spPr>
          <a:xfrm>
            <a:off x="152400" y="720051"/>
            <a:ext cx="8674100" cy="5132832"/>
          </a:xfrm>
        </p:spPr>
        <p:txBody>
          <a:bodyPr/>
          <a:lstStyle/>
          <a:p>
            <a:endParaRPr lang="en-US" dirty="0"/>
          </a:p>
        </p:txBody>
      </p:sp>
    </p:spTree>
    <p:extLst>
      <p:ext uri="{BB962C8B-B14F-4D97-AF65-F5344CB8AC3E}">
        <p14:creationId xmlns:p14="http://schemas.microsoft.com/office/powerpoint/2010/main" val="3199938957"/>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448602" y="1380363"/>
            <a:ext cx="114300" cy="124967"/>
          </a:xfrm>
          <a:prstGeom prst="rect">
            <a:avLst/>
          </a:prstGeom>
        </p:spPr>
      </p:pic>
      <p:pic>
        <p:nvPicPr>
          <p:cNvPr id="3" name="object 3"/>
          <p:cNvPicPr/>
          <p:nvPr/>
        </p:nvPicPr>
        <p:blipFill>
          <a:blip r:embed="rId2" cstate="print"/>
          <a:stretch>
            <a:fillRect/>
          </a:stretch>
        </p:blipFill>
        <p:spPr>
          <a:xfrm>
            <a:off x="448602" y="1669923"/>
            <a:ext cx="114300" cy="124967"/>
          </a:xfrm>
          <a:prstGeom prst="rect">
            <a:avLst/>
          </a:prstGeom>
        </p:spPr>
      </p:pic>
      <p:pic>
        <p:nvPicPr>
          <p:cNvPr id="4" name="object 4"/>
          <p:cNvPicPr/>
          <p:nvPr/>
        </p:nvPicPr>
        <p:blipFill>
          <a:blip r:embed="rId2" cstate="print"/>
          <a:stretch>
            <a:fillRect/>
          </a:stretch>
        </p:blipFill>
        <p:spPr>
          <a:xfrm>
            <a:off x="448602" y="2172842"/>
            <a:ext cx="114300" cy="124967"/>
          </a:xfrm>
          <a:prstGeom prst="rect">
            <a:avLst/>
          </a:prstGeom>
        </p:spPr>
      </p:pic>
      <p:pic>
        <p:nvPicPr>
          <p:cNvPr id="5" name="object 5"/>
          <p:cNvPicPr/>
          <p:nvPr/>
        </p:nvPicPr>
        <p:blipFill>
          <a:blip r:embed="rId2" cstate="print"/>
          <a:stretch>
            <a:fillRect/>
          </a:stretch>
        </p:blipFill>
        <p:spPr>
          <a:xfrm>
            <a:off x="448602" y="2675763"/>
            <a:ext cx="114300" cy="124967"/>
          </a:xfrm>
          <a:prstGeom prst="rect">
            <a:avLst/>
          </a:prstGeom>
        </p:spPr>
      </p:pic>
      <p:pic>
        <p:nvPicPr>
          <p:cNvPr id="6" name="object 6"/>
          <p:cNvPicPr/>
          <p:nvPr/>
        </p:nvPicPr>
        <p:blipFill>
          <a:blip r:embed="rId2" cstate="print"/>
          <a:stretch>
            <a:fillRect/>
          </a:stretch>
        </p:blipFill>
        <p:spPr>
          <a:xfrm>
            <a:off x="448602" y="3392042"/>
            <a:ext cx="114300" cy="124967"/>
          </a:xfrm>
          <a:prstGeom prst="rect">
            <a:avLst/>
          </a:prstGeom>
        </p:spPr>
      </p:pic>
      <p:sp>
        <p:nvSpPr>
          <p:cNvPr id="7" name="object 7"/>
          <p:cNvSpPr txBox="1"/>
          <p:nvPr/>
        </p:nvSpPr>
        <p:spPr>
          <a:xfrm>
            <a:off x="778865" y="1237589"/>
            <a:ext cx="3454400" cy="2753995"/>
          </a:xfrm>
          <a:prstGeom prst="rect">
            <a:avLst/>
          </a:prstGeom>
        </p:spPr>
        <p:txBody>
          <a:bodyPr vert="horz" wrap="square" lIns="0" tIns="88900" rIns="0" bIns="0" rtlCol="0">
            <a:spAutoFit/>
          </a:bodyPr>
          <a:lstStyle/>
          <a:p>
            <a:pPr marL="12700">
              <a:lnSpc>
                <a:spcPct val="100000"/>
              </a:lnSpc>
              <a:spcBef>
                <a:spcPts val="700"/>
              </a:spcBef>
            </a:pPr>
            <a:r>
              <a:rPr sz="1400" b="1" dirty="0">
                <a:latin typeface="Arial"/>
                <a:cs typeface="Arial"/>
              </a:rPr>
              <a:t>Initiating</a:t>
            </a:r>
            <a:r>
              <a:rPr sz="1400" b="1" spc="-70" dirty="0">
                <a:latin typeface="Arial"/>
                <a:cs typeface="Arial"/>
              </a:rPr>
              <a:t> </a:t>
            </a:r>
            <a:r>
              <a:rPr sz="1400" b="1" dirty="0">
                <a:latin typeface="Arial"/>
                <a:cs typeface="Arial"/>
              </a:rPr>
              <a:t>Processes</a:t>
            </a:r>
            <a:r>
              <a:rPr sz="1400" dirty="0">
                <a:latin typeface="Arial"/>
                <a:cs typeface="Arial"/>
              </a:rPr>
              <a:t>:</a:t>
            </a:r>
            <a:r>
              <a:rPr sz="1400" spc="-60" dirty="0">
                <a:latin typeface="Arial"/>
                <a:cs typeface="Arial"/>
              </a:rPr>
              <a:t> </a:t>
            </a:r>
            <a:r>
              <a:rPr sz="1400" dirty="0">
                <a:latin typeface="Arial"/>
                <a:cs typeface="Arial"/>
              </a:rPr>
              <a:t>beginning</a:t>
            </a:r>
            <a:r>
              <a:rPr sz="1400" spc="-65" dirty="0">
                <a:latin typeface="Arial"/>
                <a:cs typeface="Arial"/>
              </a:rPr>
              <a:t> </a:t>
            </a:r>
            <a:r>
              <a:rPr sz="1400" dirty="0">
                <a:latin typeface="Arial"/>
                <a:cs typeface="Arial"/>
              </a:rPr>
              <a:t>of</a:t>
            </a:r>
            <a:r>
              <a:rPr sz="1400" spc="-35" dirty="0">
                <a:latin typeface="Arial"/>
                <a:cs typeface="Arial"/>
              </a:rPr>
              <a:t> </a:t>
            </a:r>
            <a:r>
              <a:rPr sz="1400" dirty="0">
                <a:latin typeface="Arial"/>
                <a:cs typeface="Arial"/>
              </a:rPr>
              <a:t>a</a:t>
            </a:r>
            <a:r>
              <a:rPr sz="1400" spc="-30" dirty="0">
                <a:latin typeface="Arial"/>
                <a:cs typeface="Arial"/>
              </a:rPr>
              <a:t> </a:t>
            </a:r>
            <a:r>
              <a:rPr sz="1400" spc="-10" dirty="0">
                <a:latin typeface="Arial"/>
                <a:cs typeface="Arial"/>
              </a:rPr>
              <a:t>phase</a:t>
            </a:r>
            <a:endParaRPr sz="1400">
              <a:latin typeface="Arial"/>
              <a:cs typeface="Arial"/>
            </a:endParaRPr>
          </a:p>
          <a:p>
            <a:pPr marL="12700" marR="655320">
              <a:lnSpc>
                <a:spcPct val="100000"/>
              </a:lnSpc>
              <a:spcBef>
                <a:spcPts val="600"/>
              </a:spcBef>
            </a:pPr>
            <a:r>
              <a:rPr sz="1400" b="1" dirty="0">
                <a:latin typeface="Arial"/>
                <a:cs typeface="Arial"/>
              </a:rPr>
              <a:t>Planning</a:t>
            </a:r>
            <a:r>
              <a:rPr sz="1400" b="1" spc="-80" dirty="0">
                <a:latin typeface="Arial"/>
                <a:cs typeface="Arial"/>
              </a:rPr>
              <a:t> </a:t>
            </a:r>
            <a:r>
              <a:rPr sz="1400" b="1" dirty="0">
                <a:latin typeface="Arial"/>
                <a:cs typeface="Arial"/>
              </a:rPr>
              <a:t>Processes</a:t>
            </a:r>
            <a:r>
              <a:rPr sz="1400" dirty="0">
                <a:latin typeface="Arial"/>
                <a:cs typeface="Arial"/>
              </a:rPr>
              <a:t>:</a:t>
            </a:r>
            <a:r>
              <a:rPr sz="1400" spc="-70" dirty="0">
                <a:latin typeface="Arial"/>
                <a:cs typeface="Arial"/>
              </a:rPr>
              <a:t> </a:t>
            </a:r>
            <a:r>
              <a:rPr sz="1400" dirty="0">
                <a:latin typeface="Arial"/>
                <a:cs typeface="Arial"/>
              </a:rPr>
              <a:t>devising</a:t>
            </a:r>
            <a:r>
              <a:rPr sz="1400" spc="-45" dirty="0">
                <a:latin typeface="Arial"/>
                <a:cs typeface="Arial"/>
              </a:rPr>
              <a:t> </a:t>
            </a:r>
            <a:r>
              <a:rPr sz="1400" spc="-25" dirty="0">
                <a:latin typeface="Arial"/>
                <a:cs typeface="Arial"/>
              </a:rPr>
              <a:t>and </a:t>
            </a:r>
            <a:r>
              <a:rPr sz="1400" spc="-10" dirty="0">
                <a:latin typeface="Arial"/>
                <a:cs typeface="Arial"/>
              </a:rPr>
              <a:t>maintaining</a:t>
            </a:r>
            <a:r>
              <a:rPr sz="1400" spc="-60" dirty="0">
                <a:latin typeface="Arial"/>
                <a:cs typeface="Arial"/>
              </a:rPr>
              <a:t> </a:t>
            </a:r>
            <a:r>
              <a:rPr sz="1400" dirty="0">
                <a:latin typeface="Arial"/>
                <a:cs typeface="Arial"/>
              </a:rPr>
              <a:t>a</a:t>
            </a:r>
            <a:r>
              <a:rPr sz="1400" spc="-5" dirty="0">
                <a:latin typeface="Arial"/>
                <a:cs typeface="Arial"/>
              </a:rPr>
              <a:t> </a:t>
            </a:r>
            <a:r>
              <a:rPr sz="1400" dirty="0">
                <a:latin typeface="Arial"/>
                <a:cs typeface="Arial"/>
              </a:rPr>
              <a:t>workable</a:t>
            </a:r>
            <a:r>
              <a:rPr sz="1400" spc="-10" dirty="0">
                <a:latin typeface="Arial"/>
                <a:cs typeface="Arial"/>
              </a:rPr>
              <a:t> scheme</a:t>
            </a:r>
            <a:endParaRPr sz="1400">
              <a:latin typeface="Arial"/>
              <a:cs typeface="Arial"/>
            </a:endParaRPr>
          </a:p>
          <a:p>
            <a:pPr marL="12700" marR="5080">
              <a:lnSpc>
                <a:spcPct val="100000"/>
              </a:lnSpc>
              <a:spcBef>
                <a:spcPts val="600"/>
              </a:spcBef>
            </a:pPr>
            <a:r>
              <a:rPr sz="1400" b="1" dirty="0">
                <a:latin typeface="Arial"/>
                <a:cs typeface="Arial"/>
              </a:rPr>
              <a:t>Executing</a:t>
            </a:r>
            <a:r>
              <a:rPr sz="1400" b="1" spc="-50" dirty="0">
                <a:latin typeface="Arial"/>
                <a:cs typeface="Arial"/>
              </a:rPr>
              <a:t> </a:t>
            </a:r>
            <a:r>
              <a:rPr sz="1400" b="1" dirty="0">
                <a:latin typeface="Arial"/>
                <a:cs typeface="Arial"/>
              </a:rPr>
              <a:t>Processes</a:t>
            </a:r>
            <a:r>
              <a:rPr sz="1400" dirty="0">
                <a:latin typeface="Arial"/>
                <a:cs typeface="Arial"/>
              </a:rPr>
              <a:t>:</a:t>
            </a:r>
            <a:r>
              <a:rPr sz="1400" spc="-25" dirty="0">
                <a:latin typeface="Arial"/>
                <a:cs typeface="Arial"/>
              </a:rPr>
              <a:t> </a:t>
            </a:r>
            <a:r>
              <a:rPr sz="1400" spc="-10" dirty="0">
                <a:latin typeface="Arial"/>
                <a:cs typeface="Arial"/>
              </a:rPr>
              <a:t>coordinating</a:t>
            </a:r>
            <a:r>
              <a:rPr sz="1400" spc="-40" dirty="0">
                <a:latin typeface="Arial"/>
                <a:cs typeface="Arial"/>
              </a:rPr>
              <a:t> </a:t>
            </a:r>
            <a:r>
              <a:rPr sz="1400" spc="-10" dirty="0">
                <a:latin typeface="Arial"/>
                <a:cs typeface="Arial"/>
              </a:rPr>
              <a:t>people </a:t>
            </a:r>
            <a:r>
              <a:rPr sz="1400" dirty="0">
                <a:latin typeface="Arial"/>
                <a:cs typeface="Arial"/>
              </a:rPr>
              <a:t>and</a:t>
            </a:r>
            <a:r>
              <a:rPr sz="1400" spc="-50" dirty="0">
                <a:latin typeface="Arial"/>
                <a:cs typeface="Arial"/>
              </a:rPr>
              <a:t> </a:t>
            </a:r>
            <a:r>
              <a:rPr sz="1400" dirty="0">
                <a:latin typeface="Arial"/>
                <a:cs typeface="Arial"/>
              </a:rPr>
              <a:t>other</a:t>
            </a:r>
            <a:r>
              <a:rPr sz="1400" spc="-40" dirty="0">
                <a:latin typeface="Arial"/>
                <a:cs typeface="Arial"/>
              </a:rPr>
              <a:t> </a:t>
            </a:r>
            <a:r>
              <a:rPr sz="1400" spc="-10" dirty="0">
                <a:latin typeface="Arial"/>
                <a:cs typeface="Arial"/>
              </a:rPr>
              <a:t>resources</a:t>
            </a:r>
            <a:endParaRPr sz="1400">
              <a:latin typeface="Arial"/>
              <a:cs typeface="Arial"/>
            </a:endParaRPr>
          </a:p>
          <a:p>
            <a:pPr marL="12700" marR="183515">
              <a:lnSpc>
                <a:spcPct val="100000"/>
              </a:lnSpc>
              <a:spcBef>
                <a:spcPts val="600"/>
              </a:spcBef>
            </a:pPr>
            <a:r>
              <a:rPr sz="1400" b="1" spc="-10" dirty="0">
                <a:latin typeface="Arial"/>
                <a:cs typeface="Arial"/>
              </a:rPr>
              <a:t>Controlling</a:t>
            </a:r>
            <a:r>
              <a:rPr sz="1400" b="1" spc="-35" dirty="0">
                <a:latin typeface="Arial"/>
                <a:cs typeface="Arial"/>
              </a:rPr>
              <a:t> </a:t>
            </a:r>
            <a:r>
              <a:rPr sz="1400" b="1" dirty="0">
                <a:latin typeface="Arial"/>
                <a:cs typeface="Arial"/>
              </a:rPr>
              <a:t>Processes</a:t>
            </a:r>
            <a:r>
              <a:rPr sz="1400" dirty="0">
                <a:latin typeface="Arial"/>
                <a:cs typeface="Arial"/>
              </a:rPr>
              <a:t>:</a:t>
            </a:r>
            <a:r>
              <a:rPr sz="1400" spc="-5" dirty="0">
                <a:latin typeface="Arial"/>
                <a:cs typeface="Arial"/>
              </a:rPr>
              <a:t> </a:t>
            </a:r>
            <a:r>
              <a:rPr sz="1400" spc="-10" dirty="0">
                <a:latin typeface="Arial"/>
                <a:cs typeface="Arial"/>
              </a:rPr>
              <a:t>monitoring</a:t>
            </a:r>
            <a:r>
              <a:rPr sz="1400" spc="-20" dirty="0">
                <a:latin typeface="Arial"/>
                <a:cs typeface="Arial"/>
              </a:rPr>
              <a:t> </a:t>
            </a:r>
            <a:r>
              <a:rPr sz="1400" spc="-25" dirty="0">
                <a:latin typeface="Arial"/>
                <a:cs typeface="Arial"/>
              </a:rPr>
              <a:t>and </a:t>
            </a:r>
            <a:r>
              <a:rPr sz="1400" dirty="0">
                <a:latin typeface="Arial"/>
                <a:cs typeface="Arial"/>
              </a:rPr>
              <a:t>measuring</a:t>
            </a:r>
            <a:r>
              <a:rPr sz="1400" spc="-80" dirty="0">
                <a:latin typeface="Arial"/>
                <a:cs typeface="Arial"/>
              </a:rPr>
              <a:t> </a:t>
            </a:r>
            <a:r>
              <a:rPr sz="1400" dirty="0">
                <a:latin typeface="Arial"/>
                <a:cs typeface="Arial"/>
              </a:rPr>
              <a:t>progress</a:t>
            </a:r>
            <a:r>
              <a:rPr sz="1400" spc="-75" dirty="0">
                <a:latin typeface="Arial"/>
                <a:cs typeface="Arial"/>
              </a:rPr>
              <a:t> </a:t>
            </a:r>
            <a:r>
              <a:rPr sz="1400" dirty="0">
                <a:latin typeface="Arial"/>
                <a:cs typeface="Arial"/>
              </a:rPr>
              <a:t>and</a:t>
            </a:r>
            <a:r>
              <a:rPr sz="1400" spc="-45" dirty="0">
                <a:latin typeface="Arial"/>
                <a:cs typeface="Arial"/>
              </a:rPr>
              <a:t> </a:t>
            </a:r>
            <a:r>
              <a:rPr sz="1400" dirty="0">
                <a:latin typeface="Arial"/>
                <a:cs typeface="Arial"/>
              </a:rPr>
              <a:t>taking</a:t>
            </a:r>
            <a:r>
              <a:rPr sz="1400" spc="-50" dirty="0">
                <a:latin typeface="Arial"/>
                <a:cs typeface="Arial"/>
              </a:rPr>
              <a:t> </a:t>
            </a:r>
            <a:r>
              <a:rPr sz="1400" spc="-10" dirty="0">
                <a:latin typeface="Arial"/>
                <a:cs typeface="Arial"/>
              </a:rPr>
              <a:t>corrective actions</a:t>
            </a:r>
            <a:endParaRPr sz="1400">
              <a:latin typeface="Arial"/>
              <a:cs typeface="Arial"/>
            </a:endParaRPr>
          </a:p>
          <a:p>
            <a:pPr marL="12700" marR="75565">
              <a:lnSpc>
                <a:spcPct val="100000"/>
              </a:lnSpc>
              <a:spcBef>
                <a:spcPts val="600"/>
              </a:spcBef>
            </a:pPr>
            <a:r>
              <a:rPr sz="1400" b="1" dirty="0">
                <a:latin typeface="Arial"/>
                <a:cs typeface="Arial"/>
              </a:rPr>
              <a:t>Closing</a:t>
            </a:r>
            <a:r>
              <a:rPr sz="1400" b="1" spc="-70" dirty="0">
                <a:latin typeface="Arial"/>
                <a:cs typeface="Arial"/>
              </a:rPr>
              <a:t> </a:t>
            </a:r>
            <a:r>
              <a:rPr sz="1400" b="1" dirty="0">
                <a:latin typeface="Arial"/>
                <a:cs typeface="Arial"/>
              </a:rPr>
              <a:t>Processes</a:t>
            </a:r>
            <a:r>
              <a:rPr sz="1400" dirty="0">
                <a:latin typeface="Arial"/>
                <a:cs typeface="Arial"/>
              </a:rPr>
              <a:t>:</a:t>
            </a:r>
            <a:r>
              <a:rPr sz="1400" spc="-60" dirty="0">
                <a:latin typeface="Arial"/>
                <a:cs typeface="Arial"/>
              </a:rPr>
              <a:t> </a:t>
            </a:r>
            <a:r>
              <a:rPr sz="1400" spc="-10" dirty="0">
                <a:latin typeface="Arial"/>
                <a:cs typeface="Arial"/>
              </a:rPr>
              <a:t>formalizing acceptance</a:t>
            </a:r>
            <a:r>
              <a:rPr sz="1400" spc="-60" dirty="0">
                <a:latin typeface="Arial"/>
                <a:cs typeface="Arial"/>
              </a:rPr>
              <a:t> </a:t>
            </a:r>
            <a:r>
              <a:rPr sz="1400" dirty="0">
                <a:latin typeface="Arial"/>
                <a:cs typeface="Arial"/>
              </a:rPr>
              <a:t>of</a:t>
            </a:r>
            <a:r>
              <a:rPr sz="1400" spc="-15" dirty="0">
                <a:latin typeface="Arial"/>
                <a:cs typeface="Arial"/>
              </a:rPr>
              <a:t> </a:t>
            </a:r>
            <a:r>
              <a:rPr sz="1400" dirty="0">
                <a:latin typeface="Arial"/>
                <a:cs typeface="Arial"/>
              </a:rPr>
              <a:t>an</a:t>
            </a:r>
            <a:r>
              <a:rPr sz="1400" spc="-10" dirty="0">
                <a:latin typeface="Arial"/>
                <a:cs typeface="Arial"/>
              </a:rPr>
              <a:t> </a:t>
            </a:r>
            <a:r>
              <a:rPr sz="1400" dirty="0">
                <a:latin typeface="Arial"/>
                <a:cs typeface="Arial"/>
              </a:rPr>
              <a:t>orderly</a:t>
            </a:r>
            <a:r>
              <a:rPr sz="1400" spc="-40" dirty="0">
                <a:latin typeface="Arial"/>
                <a:cs typeface="Arial"/>
              </a:rPr>
              <a:t> </a:t>
            </a:r>
            <a:r>
              <a:rPr sz="1400" dirty="0">
                <a:latin typeface="Arial"/>
                <a:cs typeface="Arial"/>
              </a:rPr>
              <a:t>end</a:t>
            </a:r>
            <a:r>
              <a:rPr sz="1400" spc="-20" dirty="0">
                <a:latin typeface="Arial"/>
                <a:cs typeface="Arial"/>
              </a:rPr>
              <a:t> </a:t>
            </a:r>
            <a:r>
              <a:rPr sz="1400" dirty="0">
                <a:latin typeface="Arial"/>
                <a:cs typeface="Arial"/>
              </a:rPr>
              <a:t>of</a:t>
            </a:r>
            <a:r>
              <a:rPr sz="1400" spc="-15" dirty="0">
                <a:latin typeface="Arial"/>
                <a:cs typeface="Arial"/>
              </a:rPr>
              <a:t> </a:t>
            </a:r>
            <a:r>
              <a:rPr sz="1400" dirty="0">
                <a:latin typeface="Arial"/>
                <a:cs typeface="Arial"/>
              </a:rPr>
              <a:t>the</a:t>
            </a:r>
            <a:r>
              <a:rPr sz="1400" spc="-20" dirty="0">
                <a:latin typeface="Arial"/>
                <a:cs typeface="Arial"/>
              </a:rPr>
              <a:t> </a:t>
            </a:r>
            <a:r>
              <a:rPr sz="1400" spc="-10" dirty="0">
                <a:latin typeface="Arial"/>
                <a:cs typeface="Arial"/>
              </a:rPr>
              <a:t>project </a:t>
            </a:r>
            <a:r>
              <a:rPr sz="1400" dirty="0">
                <a:latin typeface="Arial"/>
                <a:cs typeface="Arial"/>
              </a:rPr>
              <a:t>or</a:t>
            </a:r>
            <a:r>
              <a:rPr sz="1400" spc="-35" dirty="0">
                <a:latin typeface="Arial"/>
                <a:cs typeface="Arial"/>
              </a:rPr>
              <a:t> </a:t>
            </a:r>
            <a:r>
              <a:rPr sz="1400" spc="-10" dirty="0">
                <a:latin typeface="Arial"/>
                <a:cs typeface="Arial"/>
              </a:rPr>
              <a:t>phase</a:t>
            </a:r>
            <a:endParaRPr sz="1400">
              <a:latin typeface="Arial"/>
              <a:cs typeface="Arial"/>
            </a:endParaRPr>
          </a:p>
        </p:txBody>
      </p:sp>
      <p:sp>
        <p:nvSpPr>
          <p:cNvPr id="8" name="object 8"/>
          <p:cNvSpPr txBox="1">
            <a:spLocks noGrp="1"/>
          </p:cNvSpPr>
          <p:nvPr>
            <p:ph type="title"/>
          </p:nvPr>
        </p:nvSpPr>
        <p:spPr>
          <a:prstGeom prst="rect">
            <a:avLst/>
          </a:prstGeom>
        </p:spPr>
        <p:txBody>
          <a:bodyPr vert="horz" wrap="square" lIns="0" tIns="439800" rIns="0" bIns="0" rtlCol="0">
            <a:spAutoFit/>
          </a:bodyPr>
          <a:lstStyle/>
          <a:p>
            <a:pPr marL="12700">
              <a:lnSpc>
                <a:spcPct val="100000"/>
              </a:lnSpc>
              <a:spcBef>
                <a:spcPts val="100"/>
              </a:spcBef>
            </a:pPr>
            <a:r>
              <a:rPr dirty="0"/>
              <a:t>Five</a:t>
            </a:r>
            <a:r>
              <a:rPr spc="-20" dirty="0"/>
              <a:t> </a:t>
            </a:r>
            <a:r>
              <a:rPr dirty="0"/>
              <a:t>Groups of</a:t>
            </a:r>
            <a:r>
              <a:rPr spc="-5" dirty="0"/>
              <a:t> </a:t>
            </a:r>
            <a:r>
              <a:rPr dirty="0"/>
              <a:t>Project </a:t>
            </a:r>
            <a:r>
              <a:rPr spc="-10" dirty="0"/>
              <a:t>Process</a:t>
            </a:r>
          </a:p>
        </p:txBody>
      </p:sp>
      <p:grpSp>
        <p:nvGrpSpPr>
          <p:cNvPr id="9" name="object 9"/>
          <p:cNvGrpSpPr/>
          <p:nvPr/>
        </p:nvGrpSpPr>
        <p:grpSpPr>
          <a:xfrm>
            <a:off x="-4762" y="1357270"/>
            <a:ext cx="9149080" cy="5506085"/>
            <a:chOff x="-4762" y="1357270"/>
            <a:chExt cx="9149080" cy="5506085"/>
          </a:xfrm>
        </p:grpSpPr>
        <p:pic>
          <p:nvPicPr>
            <p:cNvPr id="10" name="object 10"/>
            <p:cNvPicPr/>
            <p:nvPr/>
          </p:nvPicPr>
          <p:blipFill>
            <a:blip r:embed="rId3" cstate="print"/>
            <a:stretch>
              <a:fillRect/>
            </a:stretch>
          </p:blipFill>
          <p:spPr>
            <a:xfrm>
              <a:off x="4643373" y="1357270"/>
              <a:ext cx="4500490" cy="2720513"/>
            </a:xfrm>
            <a:prstGeom prst="rect">
              <a:avLst/>
            </a:prstGeom>
          </p:spPr>
        </p:pic>
        <p:pic>
          <p:nvPicPr>
            <p:cNvPr id="11" name="object 11"/>
            <p:cNvPicPr/>
            <p:nvPr/>
          </p:nvPicPr>
          <p:blipFill>
            <a:blip r:embed="rId4" cstate="print"/>
            <a:stretch>
              <a:fillRect/>
            </a:stretch>
          </p:blipFill>
          <p:spPr>
            <a:xfrm>
              <a:off x="0" y="4143778"/>
              <a:ext cx="7072374" cy="2714219"/>
            </a:xfrm>
            <a:prstGeom prst="rect">
              <a:avLst/>
            </a:prstGeom>
          </p:spPr>
        </p:pic>
        <p:sp>
          <p:nvSpPr>
            <p:cNvPr id="12" name="object 12"/>
            <p:cNvSpPr/>
            <p:nvPr/>
          </p:nvSpPr>
          <p:spPr>
            <a:xfrm>
              <a:off x="0" y="4139016"/>
              <a:ext cx="7077709" cy="2719070"/>
            </a:xfrm>
            <a:custGeom>
              <a:avLst/>
              <a:gdLst/>
              <a:ahLst/>
              <a:cxnLst/>
              <a:rect l="l" t="t" r="r" b="b"/>
              <a:pathLst>
                <a:path w="7077709" h="2719070">
                  <a:moveTo>
                    <a:pt x="7077137" y="2718981"/>
                  </a:moveTo>
                  <a:lnTo>
                    <a:pt x="7077137" y="0"/>
                  </a:lnTo>
                  <a:lnTo>
                    <a:pt x="0" y="0"/>
                  </a:lnTo>
                </a:path>
              </a:pathLst>
            </a:custGeom>
            <a:ln w="9524">
              <a:solidFill>
                <a:srgbClr val="F8D1D2"/>
              </a:solidFill>
            </a:ln>
          </p:spPr>
          <p:txBody>
            <a:bodyPr wrap="square" lIns="0" tIns="0" rIns="0" bIns="0" rtlCol="0"/>
            <a:lstStyle/>
            <a:p>
              <a:endParaRPr/>
            </a:p>
          </p:txBody>
        </p:sp>
        <p:pic>
          <p:nvPicPr>
            <p:cNvPr id="13" name="object 13"/>
            <p:cNvPicPr/>
            <p:nvPr/>
          </p:nvPicPr>
          <p:blipFill>
            <a:blip r:embed="rId5" cstate="print"/>
            <a:stretch>
              <a:fillRect/>
            </a:stretch>
          </p:blipFill>
          <p:spPr>
            <a:xfrm>
              <a:off x="7011923" y="5681471"/>
              <a:ext cx="2048255" cy="580644"/>
            </a:xfrm>
            <a:prstGeom prst="rect">
              <a:avLst/>
            </a:prstGeom>
          </p:spPr>
        </p:pic>
        <p:pic>
          <p:nvPicPr>
            <p:cNvPr id="14" name="object 14"/>
            <p:cNvPicPr/>
            <p:nvPr/>
          </p:nvPicPr>
          <p:blipFill>
            <a:blip r:embed="rId6" cstate="print"/>
            <a:stretch>
              <a:fillRect/>
            </a:stretch>
          </p:blipFill>
          <p:spPr>
            <a:xfrm>
              <a:off x="7421880" y="5686044"/>
              <a:ext cx="1624583" cy="519684"/>
            </a:xfrm>
            <a:prstGeom prst="rect">
              <a:avLst/>
            </a:prstGeom>
          </p:spPr>
        </p:pic>
        <p:pic>
          <p:nvPicPr>
            <p:cNvPr id="15" name="object 15"/>
            <p:cNvPicPr/>
            <p:nvPr/>
          </p:nvPicPr>
          <p:blipFill>
            <a:blip r:embed="rId7" cstate="print"/>
            <a:stretch>
              <a:fillRect/>
            </a:stretch>
          </p:blipFill>
          <p:spPr>
            <a:xfrm>
              <a:off x="7072376" y="5715012"/>
              <a:ext cx="1928749" cy="461670"/>
            </a:xfrm>
            <a:prstGeom prst="rect">
              <a:avLst/>
            </a:prstGeom>
          </p:spPr>
        </p:pic>
        <p:sp>
          <p:nvSpPr>
            <p:cNvPr id="16" name="object 16"/>
            <p:cNvSpPr/>
            <p:nvPr/>
          </p:nvSpPr>
          <p:spPr>
            <a:xfrm>
              <a:off x="7072376" y="5715012"/>
              <a:ext cx="1929130" cy="462280"/>
            </a:xfrm>
            <a:custGeom>
              <a:avLst/>
              <a:gdLst/>
              <a:ahLst/>
              <a:cxnLst/>
              <a:rect l="l" t="t" r="r" b="b"/>
              <a:pathLst>
                <a:path w="1929129" h="462279">
                  <a:moveTo>
                    <a:pt x="0" y="230835"/>
                  </a:moveTo>
                  <a:lnTo>
                    <a:pt x="115316" y="33528"/>
                  </a:lnTo>
                  <a:lnTo>
                    <a:pt x="115316" y="145834"/>
                  </a:lnTo>
                  <a:lnTo>
                    <a:pt x="402590" y="145834"/>
                  </a:lnTo>
                  <a:lnTo>
                    <a:pt x="402590" y="0"/>
                  </a:lnTo>
                  <a:lnTo>
                    <a:pt x="1928749" y="0"/>
                  </a:lnTo>
                  <a:lnTo>
                    <a:pt x="1928749" y="461670"/>
                  </a:lnTo>
                  <a:lnTo>
                    <a:pt x="402590" y="461670"/>
                  </a:lnTo>
                  <a:lnTo>
                    <a:pt x="402590" y="315836"/>
                  </a:lnTo>
                  <a:lnTo>
                    <a:pt x="115316" y="315836"/>
                  </a:lnTo>
                  <a:lnTo>
                    <a:pt x="115316" y="428142"/>
                  </a:lnTo>
                  <a:lnTo>
                    <a:pt x="0" y="230835"/>
                  </a:lnTo>
                  <a:close/>
                </a:path>
              </a:pathLst>
            </a:custGeom>
            <a:ln w="12699">
              <a:solidFill>
                <a:srgbClr val="DA1F28"/>
              </a:solidFill>
            </a:ln>
          </p:spPr>
          <p:txBody>
            <a:bodyPr wrap="square" lIns="0" tIns="0" rIns="0" bIns="0" rtlCol="0"/>
            <a:lstStyle/>
            <a:p>
              <a:endParaRPr/>
            </a:p>
          </p:txBody>
        </p:sp>
      </p:grpSp>
      <p:sp>
        <p:nvSpPr>
          <p:cNvPr id="17" name="object 17"/>
          <p:cNvSpPr txBox="1"/>
          <p:nvPr/>
        </p:nvSpPr>
        <p:spPr>
          <a:xfrm>
            <a:off x="7554848" y="5744667"/>
            <a:ext cx="1320165" cy="391160"/>
          </a:xfrm>
          <a:prstGeom prst="rect">
            <a:avLst/>
          </a:prstGeom>
        </p:spPr>
        <p:txBody>
          <a:bodyPr vert="horz" wrap="square" lIns="0" tIns="12700" rIns="0" bIns="0" rtlCol="0">
            <a:spAutoFit/>
          </a:bodyPr>
          <a:lstStyle/>
          <a:p>
            <a:pPr marL="12700" marR="5080">
              <a:lnSpc>
                <a:spcPct val="100000"/>
              </a:lnSpc>
              <a:spcBef>
                <a:spcPts val="100"/>
              </a:spcBef>
            </a:pPr>
            <a:r>
              <a:rPr sz="1200" dirty="0">
                <a:latin typeface="Arial"/>
                <a:cs typeface="Arial"/>
              </a:rPr>
              <a:t>Overlap</a:t>
            </a:r>
            <a:r>
              <a:rPr sz="1200" spc="-40" dirty="0">
                <a:latin typeface="Arial"/>
                <a:cs typeface="Arial"/>
              </a:rPr>
              <a:t> </a:t>
            </a:r>
            <a:r>
              <a:rPr sz="1200" dirty="0">
                <a:latin typeface="Arial"/>
                <a:cs typeface="Arial"/>
              </a:rPr>
              <a:t>of</a:t>
            </a:r>
            <a:r>
              <a:rPr sz="1200" spc="-10" dirty="0">
                <a:latin typeface="Arial"/>
                <a:cs typeface="Arial"/>
              </a:rPr>
              <a:t> Process </a:t>
            </a:r>
            <a:r>
              <a:rPr sz="1200" dirty="0">
                <a:latin typeface="Arial"/>
                <a:cs typeface="Arial"/>
              </a:rPr>
              <a:t>Groups</a:t>
            </a:r>
            <a:r>
              <a:rPr sz="1200" spc="-35" dirty="0">
                <a:latin typeface="Arial"/>
                <a:cs typeface="Arial"/>
              </a:rPr>
              <a:t> </a:t>
            </a:r>
            <a:r>
              <a:rPr sz="1200" dirty="0">
                <a:latin typeface="Arial"/>
                <a:cs typeface="Arial"/>
              </a:rPr>
              <a:t>in</a:t>
            </a:r>
            <a:r>
              <a:rPr sz="1200" spc="-10" dirty="0">
                <a:latin typeface="Arial"/>
                <a:cs typeface="Arial"/>
              </a:rPr>
              <a:t> </a:t>
            </a:r>
            <a:r>
              <a:rPr sz="1200" dirty="0">
                <a:latin typeface="Arial"/>
                <a:cs typeface="Arial"/>
              </a:rPr>
              <a:t>a </a:t>
            </a:r>
            <a:r>
              <a:rPr sz="1200" spc="-10" dirty="0">
                <a:latin typeface="Arial"/>
                <a:cs typeface="Arial"/>
              </a:rPr>
              <a:t>Phase</a:t>
            </a:r>
            <a:endParaRPr sz="1200">
              <a:latin typeface="Arial"/>
              <a:cs typeface="Arial"/>
            </a:endParaRPr>
          </a:p>
        </p:txBody>
      </p:sp>
      <p:grpSp>
        <p:nvGrpSpPr>
          <p:cNvPr id="18" name="object 18"/>
          <p:cNvGrpSpPr/>
          <p:nvPr/>
        </p:nvGrpSpPr>
        <p:grpSpPr>
          <a:xfrm>
            <a:off x="7155180" y="4037076"/>
            <a:ext cx="1789430" cy="828040"/>
            <a:chOff x="7155180" y="4037076"/>
            <a:chExt cx="1789430" cy="828040"/>
          </a:xfrm>
        </p:grpSpPr>
        <p:pic>
          <p:nvPicPr>
            <p:cNvPr id="19" name="object 19"/>
            <p:cNvPicPr/>
            <p:nvPr/>
          </p:nvPicPr>
          <p:blipFill>
            <a:blip r:embed="rId8" cstate="print"/>
            <a:stretch>
              <a:fillRect/>
            </a:stretch>
          </p:blipFill>
          <p:spPr>
            <a:xfrm>
              <a:off x="7155180" y="4037076"/>
              <a:ext cx="1763268" cy="827532"/>
            </a:xfrm>
            <a:prstGeom prst="rect">
              <a:avLst/>
            </a:prstGeom>
          </p:spPr>
        </p:pic>
        <p:pic>
          <p:nvPicPr>
            <p:cNvPr id="20" name="object 20"/>
            <p:cNvPicPr/>
            <p:nvPr/>
          </p:nvPicPr>
          <p:blipFill>
            <a:blip r:embed="rId9" cstate="print"/>
            <a:stretch>
              <a:fillRect/>
            </a:stretch>
          </p:blipFill>
          <p:spPr>
            <a:xfrm>
              <a:off x="7161276" y="4290060"/>
              <a:ext cx="1783079" cy="519683"/>
            </a:xfrm>
            <a:prstGeom prst="rect">
              <a:avLst/>
            </a:prstGeom>
          </p:spPr>
        </p:pic>
        <p:pic>
          <p:nvPicPr>
            <p:cNvPr id="21" name="object 21"/>
            <p:cNvPicPr/>
            <p:nvPr/>
          </p:nvPicPr>
          <p:blipFill>
            <a:blip r:embed="rId10" cstate="print"/>
            <a:stretch>
              <a:fillRect/>
            </a:stretch>
          </p:blipFill>
          <p:spPr>
            <a:xfrm>
              <a:off x="7215124" y="4072001"/>
              <a:ext cx="1643126" cy="707136"/>
            </a:xfrm>
            <a:prstGeom prst="rect">
              <a:avLst/>
            </a:prstGeom>
          </p:spPr>
        </p:pic>
        <p:sp>
          <p:nvSpPr>
            <p:cNvPr id="22" name="object 22"/>
            <p:cNvSpPr/>
            <p:nvPr/>
          </p:nvSpPr>
          <p:spPr>
            <a:xfrm>
              <a:off x="7215124" y="4072001"/>
              <a:ext cx="1643380" cy="707390"/>
            </a:xfrm>
            <a:custGeom>
              <a:avLst/>
              <a:gdLst/>
              <a:ahLst/>
              <a:cxnLst/>
              <a:rect l="l" t="t" r="r" b="b"/>
              <a:pathLst>
                <a:path w="1643379" h="707389">
                  <a:moveTo>
                    <a:pt x="0" y="247650"/>
                  </a:moveTo>
                  <a:lnTo>
                    <a:pt x="733171" y="247650"/>
                  </a:lnTo>
                  <a:lnTo>
                    <a:pt x="733171" y="176784"/>
                  </a:lnTo>
                  <a:lnTo>
                    <a:pt x="644778" y="176784"/>
                  </a:lnTo>
                  <a:lnTo>
                    <a:pt x="821562" y="0"/>
                  </a:lnTo>
                  <a:lnTo>
                    <a:pt x="998347" y="176784"/>
                  </a:lnTo>
                  <a:lnTo>
                    <a:pt x="909954" y="176784"/>
                  </a:lnTo>
                  <a:lnTo>
                    <a:pt x="909954" y="247650"/>
                  </a:lnTo>
                  <a:lnTo>
                    <a:pt x="1643126" y="247650"/>
                  </a:lnTo>
                  <a:lnTo>
                    <a:pt x="1643126" y="707136"/>
                  </a:lnTo>
                  <a:lnTo>
                    <a:pt x="0" y="707136"/>
                  </a:lnTo>
                  <a:lnTo>
                    <a:pt x="0" y="247650"/>
                  </a:lnTo>
                  <a:close/>
                </a:path>
              </a:pathLst>
            </a:custGeom>
            <a:ln w="12700">
              <a:solidFill>
                <a:srgbClr val="2CA1BE"/>
              </a:solidFill>
            </a:ln>
          </p:spPr>
          <p:txBody>
            <a:bodyPr wrap="square" lIns="0" tIns="0" rIns="0" bIns="0" rtlCol="0"/>
            <a:lstStyle/>
            <a:p>
              <a:endParaRPr/>
            </a:p>
          </p:txBody>
        </p:sp>
      </p:grpSp>
      <p:sp>
        <p:nvSpPr>
          <p:cNvPr id="23" name="object 23"/>
          <p:cNvSpPr txBox="1"/>
          <p:nvPr/>
        </p:nvSpPr>
        <p:spPr>
          <a:xfrm>
            <a:off x="7295133" y="4348988"/>
            <a:ext cx="1478280" cy="391160"/>
          </a:xfrm>
          <a:prstGeom prst="rect">
            <a:avLst/>
          </a:prstGeom>
        </p:spPr>
        <p:txBody>
          <a:bodyPr vert="horz" wrap="square" lIns="0" tIns="12700" rIns="0" bIns="0" rtlCol="0">
            <a:spAutoFit/>
          </a:bodyPr>
          <a:lstStyle/>
          <a:p>
            <a:pPr marL="12700" marR="5080">
              <a:lnSpc>
                <a:spcPct val="100000"/>
              </a:lnSpc>
              <a:spcBef>
                <a:spcPts val="100"/>
              </a:spcBef>
            </a:pPr>
            <a:r>
              <a:rPr sz="1200" dirty="0">
                <a:latin typeface="Arial"/>
                <a:cs typeface="Arial"/>
              </a:rPr>
              <a:t>Links</a:t>
            </a:r>
            <a:r>
              <a:rPr sz="1200" spc="-45" dirty="0">
                <a:latin typeface="Arial"/>
                <a:cs typeface="Arial"/>
              </a:rPr>
              <a:t> </a:t>
            </a:r>
            <a:r>
              <a:rPr sz="1200" dirty="0">
                <a:latin typeface="Arial"/>
                <a:cs typeface="Arial"/>
              </a:rPr>
              <a:t>among</a:t>
            </a:r>
            <a:r>
              <a:rPr sz="1200" spc="-40" dirty="0">
                <a:latin typeface="Arial"/>
                <a:cs typeface="Arial"/>
              </a:rPr>
              <a:t> </a:t>
            </a:r>
            <a:r>
              <a:rPr sz="1200" spc="-10" dirty="0">
                <a:latin typeface="Arial"/>
                <a:cs typeface="Arial"/>
              </a:rPr>
              <a:t>Process </a:t>
            </a:r>
            <a:r>
              <a:rPr sz="1200" dirty="0">
                <a:latin typeface="Arial"/>
                <a:cs typeface="Arial"/>
              </a:rPr>
              <a:t>Groups</a:t>
            </a:r>
            <a:r>
              <a:rPr sz="1200" spc="-35" dirty="0">
                <a:latin typeface="Arial"/>
                <a:cs typeface="Arial"/>
              </a:rPr>
              <a:t> </a:t>
            </a:r>
            <a:r>
              <a:rPr sz="1200" dirty="0">
                <a:latin typeface="Arial"/>
                <a:cs typeface="Arial"/>
              </a:rPr>
              <a:t>in</a:t>
            </a:r>
            <a:r>
              <a:rPr sz="1200" spc="-10" dirty="0">
                <a:latin typeface="Arial"/>
                <a:cs typeface="Arial"/>
              </a:rPr>
              <a:t> </a:t>
            </a:r>
            <a:r>
              <a:rPr sz="1200" dirty="0">
                <a:latin typeface="Arial"/>
                <a:cs typeface="Arial"/>
              </a:rPr>
              <a:t>a </a:t>
            </a:r>
            <a:r>
              <a:rPr sz="1200" spc="-10" dirty="0">
                <a:latin typeface="Arial"/>
                <a:cs typeface="Arial"/>
              </a:rPr>
              <a:t>Phase</a:t>
            </a:r>
            <a:endParaRPr sz="1200">
              <a:latin typeface="Arial"/>
              <a:cs typeface="Arial"/>
            </a:endParaRPr>
          </a:p>
        </p:txBody>
      </p:sp>
    </p:spTree>
    <p:extLst>
      <p:ext uri="{BB962C8B-B14F-4D97-AF65-F5344CB8AC3E}">
        <p14:creationId xmlns:p14="http://schemas.microsoft.com/office/powerpoint/2010/main" val="377536951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03F43EC-3C0C-4307-AAB0-D1FD01FE30E2}"/>
              </a:ext>
            </a:extLst>
          </p:cNvPr>
          <p:cNvSpPr>
            <a:spLocks noGrp="1"/>
          </p:cNvSpPr>
          <p:nvPr>
            <p:ph type="title"/>
          </p:nvPr>
        </p:nvSpPr>
        <p:spPr/>
        <p:txBody>
          <a:bodyPr>
            <a:normAutofit fontScale="90000"/>
          </a:bodyPr>
          <a:lstStyle/>
          <a:p>
            <a:pPr algn="ctr"/>
            <a:r>
              <a:rPr lang="en-US" sz="2700" b="1" dirty="0" smtClean="0"/>
              <a:t>5 Nhóm </a:t>
            </a:r>
            <a:r>
              <a:rPr lang="en-US" sz="2700" b="1" dirty="0" err="1" smtClean="0"/>
              <a:t>Tiến</a:t>
            </a:r>
            <a:r>
              <a:rPr lang="en-US" sz="2700" b="1" dirty="0" smtClean="0"/>
              <a:t> </a:t>
            </a:r>
            <a:r>
              <a:rPr lang="en-US" sz="2700" b="1" dirty="0" err="1" smtClean="0"/>
              <a:t>trình</a:t>
            </a:r>
            <a:r>
              <a:rPr lang="en-US" sz="2700" b="1" dirty="0" smtClean="0"/>
              <a:t> QUẢN </a:t>
            </a:r>
            <a:r>
              <a:rPr lang="en-US" sz="2700" b="1" dirty="0"/>
              <a:t>LÝ DỰ ÁN</a:t>
            </a:r>
          </a:p>
        </p:txBody>
      </p:sp>
      <p:sp>
        <p:nvSpPr>
          <p:cNvPr id="3" name="Text Placeholder 2"/>
          <p:cNvSpPr>
            <a:spLocks noGrp="1"/>
          </p:cNvSpPr>
          <p:nvPr>
            <p:ph type="body" sz="quarter" idx="13"/>
          </p:nvPr>
        </p:nvSpPr>
        <p:spPr/>
        <p:txBody>
          <a:bodyPr/>
          <a:lstStyle/>
          <a:p>
            <a:endParaRPr lang="en-US"/>
          </a:p>
        </p:txBody>
      </p:sp>
      <p:pic>
        <p:nvPicPr>
          <p:cNvPr id="6" name="Content Placeholder 5">
            <a:extLst>
              <a:ext uri="{FF2B5EF4-FFF2-40B4-BE49-F238E27FC236}">
                <a16:creationId xmlns:a16="http://schemas.microsoft.com/office/drawing/2014/main" xmlns="" id="{E5F0665A-53DC-4DF9-ACB4-D7604C4C13F5}"/>
              </a:ext>
            </a:extLst>
          </p:cNvPr>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0" y="1752600"/>
            <a:ext cx="8713788" cy="3886200"/>
          </a:xfrm>
          <a:prstGeom prst="rect">
            <a:avLst/>
          </a:prstGeom>
        </p:spPr>
      </p:pic>
    </p:spTree>
    <p:extLst>
      <p:ext uri="{BB962C8B-B14F-4D97-AF65-F5344CB8AC3E}">
        <p14:creationId xmlns:p14="http://schemas.microsoft.com/office/powerpoint/2010/main" val="1637026418"/>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8EB569D3-EBEB-43DE-A13D-D6C83A91625B}"/>
              </a:ext>
            </a:extLst>
          </p:cNvPr>
          <p:cNvSpPr>
            <a:spLocks noGrp="1"/>
          </p:cNvSpPr>
          <p:nvPr>
            <p:ph type="sldNum" sz="quarter" idx="12"/>
          </p:nvPr>
        </p:nvSpPr>
        <p:spPr/>
        <p:txBody>
          <a:bodyPr/>
          <a:lstStyle/>
          <a:p>
            <a:fld id="{9EA0BE3B-158A-4EDF-80DC-E394A0D1600F}" type="slidenum">
              <a:rPr lang="en-US" smtClean="0"/>
              <a:pPr/>
              <a:t>58</a:t>
            </a:fld>
            <a:endParaRPr lang="en-US" dirty="0"/>
          </a:p>
        </p:txBody>
      </p:sp>
      <p:sp>
        <p:nvSpPr>
          <p:cNvPr id="25602" name="Rectangle 2"/>
          <p:cNvSpPr>
            <a:spLocks noGrp="1" noChangeArrowheads="1"/>
          </p:cNvSpPr>
          <p:nvPr>
            <p:ph type="title"/>
          </p:nvPr>
        </p:nvSpPr>
        <p:spPr/>
        <p:txBody>
          <a:bodyPr>
            <a:normAutofit fontScale="90000"/>
          </a:bodyPr>
          <a:lstStyle/>
          <a:p>
            <a:pPr eaLnBrk="1" hangingPunct="1"/>
            <a:r>
              <a:rPr lang="en-US" altLang="ja-JP" sz="3200" dirty="0" smtClean="0"/>
              <a:t>3.4 </a:t>
            </a:r>
            <a:r>
              <a:rPr lang="en-US" altLang="ja-JP" sz="3200" dirty="0" err="1" smtClean="0"/>
              <a:t>Chín</a:t>
            </a:r>
            <a:r>
              <a:rPr lang="en-US" altLang="ja-JP" sz="3200" dirty="0" smtClean="0"/>
              <a:t> </a:t>
            </a:r>
            <a:r>
              <a:rPr lang="en-US" altLang="ja-JP" sz="3200" dirty="0" err="1"/>
              <a:t>lĩnh</a:t>
            </a:r>
            <a:r>
              <a:rPr lang="en-US" altLang="ja-JP" sz="3200" dirty="0"/>
              <a:t> </a:t>
            </a:r>
            <a:r>
              <a:rPr lang="en-US" altLang="ja-JP" sz="3200" dirty="0" err="1"/>
              <a:t>vực</a:t>
            </a:r>
            <a:r>
              <a:rPr lang="en-US" altLang="ja-JP" sz="3200" dirty="0"/>
              <a:t> tri </a:t>
            </a:r>
            <a:r>
              <a:rPr lang="en-US" altLang="ja-JP" sz="3200" dirty="0" err="1"/>
              <a:t>thức</a:t>
            </a:r>
            <a:r>
              <a:rPr lang="en-US" altLang="ja-JP" sz="3200" dirty="0"/>
              <a:t> của </a:t>
            </a:r>
            <a:r>
              <a:rPr lang="en-US" altLang="ja-JP" sz="3200" dirty="0" err="1"/>
              <a:t>Quản</a:t>
            </a:r>
            <a:r>
              <a:rPr lang="en-US" altLang="ja-JP" sz="3200" dirty="0"/>
              <a:t> </a:t>
            </a:r>
            <a:r>
              <a:rPr lang="en-US" altLang="ja-JP" sz="3200" dirty="0" err="1"/>
              <a:t>lý</a:t>
            </a:r>
            <a:r>
              <a:rPr lang="en-US" altLang="ja-JP" sz="3200" dirty="0"/>
              <a:t> </a:t>
            </a:r>
            <a:r>
              <a:rPr lang="en-US" altLang="ja-JP" sz="3200" dirty="0" err="1"/>
              <a:t>dự</a:t>
            </a:r>
            <a:r>
              <a:rPr lang="en-US" altLang="ja-JP" sz="3200" dirty="0"/>
              <a:t> án</a:t>
            </a:r>
          </a:p>
        </p:txBody>
      </p:sp>
      <p:graphicFrame>
        <p:nvGraphicFramePr>
          <p:cNvPr id="2" name="Diagram 1">
            <a:extLst>
              <a:ext uri="{FF2B5EF4-FFF2-40B4-BE49-F238E27FC236}">
                <a16:creationId xmlns="" xmlns:a16="http://schemas.microsoft.com/office/drawing/2014/main" id="{A16175B3-138E-4CDD-B612-E31B63D891EB}"/>
              </a:ext>
            </a:extLst>
          </p:cNvPr>
          <p:cNvGraphicFramePr/>
          <p:nvPr>
            <p:extLst>
              <p:ext uri="{D42A27DB-BD31-4B8C-83A1-F6EECF244321}">
                <p14:modId xmlns:p14="http://schemas.microsoft.com/office/powerpoint/2010/main" val="24916598"/>
              </p:ext>
            </p:extLst>
          </p:nvPr>
        </p:nvGraphicFramePr>
        <p:xfrm>
          <a:off x="1168400" y="1066800"/>
          <a:ext cx="7620000" cy="511016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a:extLst>
              <a:ext uri="{FF2B5EF4-FFF2-40B4-BE49-F238E27FC236}">
                <a16:creationId xmlns="" xmlns:a16="http://schemas.microsoft.com/office/drawing/2014/main" id="{4039223D-732C-43BC-9B66-2D896DB5934A}"/>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09891" y="685800"/>
            <a:ext cx="8730480" cy="5783943"/>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 xmlns:a16="http://schemas.microsoft.com/office/drawing/2014/main" id="{BAFF994A-2126-449A-8722-2AFF947AA7E3}"/>
              </a:ext>
            </a:extLst>
          </p:cNvPr>
          <p:cNvSpPr>
            <a:spLocks noGrp="1"/>
          </p:cNvSpPr>
          <p:nvPr>
            <p:ph type="sldNum" sz="quarter" idx="12"/>
          </p:nvPr>
        </p:nvSpPr>
        <p:spPr/>
        <p:txBody>
          <a:bodyPr/>
          <a:lstStyle/>
          <a:p>
            <a:fld id="{9EA0BE3B-158A-4EDF-80DC-E394A0D1600F}" type="slidenum">
              <a:rPr lang="en-US" smtClean="0"/>
              <a:pPr/>
              <a:t>59</a:t>
            </a:fld>
            <a:endParaRPr lang="en-US" dirty="0"/>
          </a:p>
        </p:txBody>
      </p:sp>
      <p:sp>
        <p:nvSpPr>
          <p:cNvPr id="2" name="Title 1">
            <a:extLst>
              <a:ext uri="{FF2B5EF4-FFF2-40B4-BE49-F238E27FC236}">
                <a16:creationId xmlns="" xmlns:a16="http://schemas.microsoft.com/office/drawing/2014/main" id="{C12FF695-EC24-4DC1-B44F-D49A0B86ABA8}"/>
              </a:ext>
            </a:extLst>
          </p:cNvPr>
          <p:cNvSpPr>
            <a:spLocks noGrp="1"/>
          </p:cNvSpPr>
          <p:nvPr>
            <p:ph type="title"/>
          </p:nvPr>
        </p:nvSpPr>
        <p:spPr/>
        <p:txBody>
          <a:bodyPr>
            <a:normAutofit fontScale="90000"/>
          </a:bodyPr>
          <a:lstStyle/>
          <a:p>
            <a:r>
              <a:rPr lang="en-US" altLang="ja-JP" sz="3200" dirty="0" err="1" smtClean="0"/>
              <a:t>Mối</a:t>
            </a:r>
            <a:r>
              <a:rPr lang="en-US" altLang="ja-JP" sz="3200" dirty="0" smtClean="0"/>
              <a:t> </a:t>
            </a:r>
            <a:r>
              <a:rPr lang="en-US" altLang="ja-JP" sz="3200" dirty="0" err="1" smtClean="0"/>
              <a:t>quan</a:t>
            </a:r>
            <a:r>
              <a:rPr lang="en-US" altLang="ja-JP" sz="3200" dirty="0" smtClean="0"/>
              <a:t> </a:t>
            </a:r>
            <a:r>
              <a:rPr lang="en-US" altLang="ja-JP" sz="3200" dirty="0" err="1" smtClean="0"/>
              <a:t>hệ</a:t>
            </a:r>
            <a:r>
              <a:rPr lang="en-US" altLang="ja-JP" sz="3200" dirty="0" smtClean="0"/>
              <a:t> 9 </a:t>
            </a:r>
            <a:r>
              <a:rPr lang="en-US" altLang="ja-JP" sz="3200" dirty="0" err="1" smtClean="0"/>
              <a:t>nhóm</a:t>
            </a:r>
            <a:r>
              <a:rPr lang="en-US" altLang="ja-JP" sz="3200" dirty="0" smtClean="0"/>
              <a:t> </a:t>
            </a:r>
            <a:r>
              <a:rPr lang="en-US" altLang="ja-JP" sz="3200" dirty="0" err="1" smtClean="0"/>
              <a:t>Kiến</a:t>
            </a:r>
            <a:r>
              <a:rPr lang="en-US" altLang="ja-JP" sz="3200" dirty="0" smtClean="0"/>
              <a:t> </a:t>
            </a:r>
            <a:r>
              <a:rPr lang="en-US" altLang="ja-JP" sz="3200" dirty="0" err="1" smtClean="0"/>
              <a:t>Thức</a:t>
            </a:r>
            <a:r>
              <a:rPr lang="en-US" altLang="ja-JP" sz="3200" dirty="0" smtClean="0"/>
              <a:t> và 5 </a:t>
            </a:r>
            <a:r>
              <a:rPr lang="en-US" altLang="ja-JP" sz="3200" dirty="0" err="1" smtClean="0"/>
              <a:t>nhóm</a:t>
            </a:r>
            <a:r>
              <a:rPr lang="en-US" altLang="ja-JP" sz="3200" dirty="0" smtClean="0"/>
              <a:t> </a:t>
            </a:r>
            <a:r>
              <a:rPr lang="en-US" altLang="ja-JP" sz="3200" dirty="0" err="1" smtClean="0"/>
              <a:t>Tiến</a:t>
            </a:r>
            <a:r>
              <a:rPr lang="en-US" altLang="ja-JP" sz="3200" dirty="0" smtClean="0"/>
              <a:t> </a:t>
            </a:r>
            <a:r>
              <a:rPr lang="en-US" altLang="ja-JP" sz="3200" dirty="0" err="1" smtClean="0"/>
              <a:t>trình</a:t>
            </a:r>
            <a:endParaRPr lang="en-US" sz="3200" dirty="0"/>
          </a:p>
        </p:txBody>
      </p:sp>
    </p:spTree>
    <p:extLst>
      <p:ext uri="{BB962C8B-B14F-4D97-AF65-F5344CB8AC3E}">
        <p14:creationId xmlns:p14="http://schemas.microsoft.com/office/powerpoint/2010/main" val="36116337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title"/>
          </p:nvPr>
        </p:nvSpPr>
        <p:spPr>
          <a:prstGeom prst="rect">
            <a:avLst/>
          </a:prstGeom>
        </p:spPr>
        <p:txBody>
          <a:bodyPr vert="horz" wrap="square" lIns="0" tIns="12065" rIns="0" bIns="0" rtlCol="0">
            <a:spAutoFit/>
          </a:bodyPr>
          <a:lstStyle/>
          <a:p>
            <a:pPr marL="12700">
              <a:lnSpc>
                <a:spcPct val="100000"/>
              </a:lnSpc>
              <a:spcBef>
                <a:spcPts val="95"/>
              </a:spcBef>
            </a:pPr>
            <a:r>
              <a:rPr lang="en-US" sz="4000" dirty="0" smtClean="0"/>
              <a:t>I. Các </a:t>
            </a:r>
            <a:r>
              <a:rPr lang="en-US" sz="4000" dirty="0" err="1" smtClean="0"/>
              <a:t>khái</a:t>
            </a:r>
            <a:r>
              <a:rPr lang="en-US" sz="4000" dirty="0" smtClean="0"/>
              <a:t> </a:t>
            </a:r>
            <a:r>
              <a:rPr lang="en-US" sz="4000" dirty="0" err="1" smtClean="0"/>
              <a:t>niệm</a:t>
            </a:r>
            <a:r>
              <a:rPr lang="en-US" sz="4000" dirty="0" smtClean="0"/>
              <a:t> </a:t>
            </a:r>
            <a:r>
              <a:rPr sz="4000" spc="-10" dirty="0" err="1" smtClean="0"/>
              <a:t>chung</a:t>
            </a:r>
            <a:endParaRPr sz="4000" dirty="0"/>
          </a:p>
        </p:txBody>
      </p:sp>
      <p:sp>
        <p:nvSpPr>
          <p:cNvPr id="6" name="Content Placeholder 5"/>
          <p:cNvSpPr>
            <a:spLocks noGrp="1"/>
          </p:cNvSpPr>
          <p:nvPr>
            <p:ph type="body" sz="quarter" idx="13"/>
          </p:nvPr>
        </p:nvSpPr>
        <p:spPr>
          <a:prstGeom prst="rect">
            <a:avLst/>
          </a:prstGeom>
        </p:spPr>
        <p:txBody>
          <a:bodyPr/>
          <a:lstStyle/>
          <a:p>
            <a:pPr marL="609600" indent="-597535">
              <a:spcBef>
                <a:spcPts val="100"/>
              </a:spcBef>
              <a:buAutoNum type="arabicPeriod"/>
              <a:tabLst>
                <a:tab pos="609600" algn="l"/>
                <a:tab pos="610235" algn="l"/>
              </a:tabLst>
            </a:pPr>
            <a:r>
              <a:rPr lang="en-US" spc="-10" dirty="0">
                <a:latin typeface="Arial"/>
                <a:cs typeface="Arial"/>
              </a:rPr>
              <a:t>Project</a:t>
            </a:r>
            <a:endParaRPr lang="en-US" dirty="0">
              <a:latin typeface="Arial"/>
              <a:cs typeface="Arial"/>
            </a:endParaRPr>
          </a:p>
          <a:p>
            <a:pPr marL="609600" indent="-597535">
              <a:spcBef>
                <a:spcPts val="20"/>
              </a:spcBef>
              <a:buAutoNum type="arabicPeriod"/>
              <a:tabLst>
                <a:tab pos="609600" algn="l"/>
                <a:tab pos="610235" algn="l"/>
              </a:tabLst>
            </a:pPr>
            <a:r>
              <a:rPr lang="en-US" spc="-10" dirty="0">
                <a:latin typeface="Arial"/>
                <a:cs typeface="Arial"/>
              </a:rPr>
              <a:t>Subproject</a:t>
            </a:r>
            <a:endParaRPr lang="en-US" dirty="0">
              <a:latin typeface="Arial"/>
              <a:cs typeface="Arial"/>
            </a:endParaRPr>
          </a:p>
          <a:p>
            <a:pPr marL="609600" indent="-597535">
              <a:spcBef>
                <a:spcPts val="30"/>
              </a:spcBef>
              <a:buAutoNum type="arabicPeriod"/>
              <a:tabLst>
                <a:tab pos="609600" algn="l"/>
                <a:tab pos="610235" algn="l"/>
              </a:tabLst>
            </a:pPr>
            <a:r>
              <a:rPr lang="en-US" spc="-10" dirty="0" err="1">
                <a:latin typeface="Arial"/>
                <a:cs typeface="Arial"/>
              </a:rPr>
              <a:t>Programme</a:t>
            </a:r>
            <a:endParaRPr lang="en-US" dirty="0">
              <a:latin typeface="Arial"/>
              <a:cs typeface="Arial"/>
            </a:endParaRPr>
          </a:p>
          <a:p>
            <a:pPr marL="609600" indent="-597535">
              <a:spcBef>
                <a:spcPts val="20"/>
              </a:spcBef>
              <a:buAutoNum type="arabicPeriod"/>
              <a:tabLst>
                <a:tab pos="609600" algn="l"/>
                <a:tab pos="610235" algn="l"/>
              </a:tabLst>
            </a:pPr>
            <a:r>
              <a:rPr lang="en-US" spc="-10" dirty="0">
                <a:latin typeface="Arial"/>
                <a:cs typeface="Arial"/>
              </a:rPr>
              <a:t>Portfolio</a:t>
            </a:r>
            <a:endParaRPr lang="en-US" dirty="0">
              <a:latin typeface="Arial"/>
              <a:cs typeface="Arial"/>
            </a:endParaRPr>
          </a:p>
          <a:p>
            <a:pPr marL="609600" indent="-597535">
              <a:spcBef>
                <a:spcPts val="25"/>
              </a:spcBef>
              <a:buAutoNum type="arabicPeriod"/>
              <a:tabLst>
                <a:tab pos="609600" algn="l"/>
                <a:tab pos="610235" algn="l"/>
              </a:tabLst>
            </a:pPr>
            <a:r>
              <a:rPr lang="en-US" dirty="0">
                <a:latin typeface="Arial"/>
                <a:cs typeface="Arial"/>
              </a:rPr>
              <a:t>ICT</a:t>
            </a:r>
            <a:r>
              <a:rPr lang="en-US" spc="-10" dirty="0">
                <a:latin typeface="Arial"/>
                <a:cs typeface="Arial"/>
              </a:rPr>
              <a:t> project</a:t>
            </a:r>
            <a:endParaRPr lang="en-US" dirty="0">
              <a:latin typeface="Arial"/>
              <a:cs typeface="Arial"/>
            </a:endParaRPr>
          </a:p>
          <a:p>
            <a:pPr marL="609600" indent="-597535">
              <a:spcBef>
                <a:spcPts val="25"/>
              </a:spcBef>
              <a:buAutoNum type="arabicPeriod"/>
              <a:tabLst>
                <a:tab pos="609600" algn="l"/>
                <a:tab pos="610235" algn="l"/>
              </a:tabLst>
            </a:pPr>
            <a:r>
              <a:rPr lang="en-US" dirty="0">
                <a:latin typeface="Arial"/>
                <a:cs typeface="Arial"/>
              </a:rPr>
              <a:t>Software</a:t>
            </a:r>
            <a:r>
              <a:rPr lang="en-US" spc="-20" dirty="0">
                <a:latin typeface="Arial"/>
                <a:cs typeface="Arial"/>
              </a:rPr>
              <a:t> </a:t>
            </a:r>
            <a:r>
              <a:rPr lang="en-US" spc="-10" dirty="0">
                <a:latin typeface="Arial"/>
                <a:cs typeface="Arial"/>
              </a:rPr>
              <a:t>project</a:t>
            </a:r>
            <a:endParaRPr lang="en-US" dirty="0">
              <a:latin typeface="Arial"/>
              <a:cs typeface="Arial"/>
            </a:endParaRPr>
          </a:p>
          <a:p>
            <a:pPr marL="609600" indent="-597535">
              <a:spcBef>
                <a:spcPts val="25"/>
              </a:spcBef>
              <a:buAutoNum type="arabicPeriod"/>
              <a:tabLst>
                <a:tab pos="609600" algn="l"/>
                <a:tab pos="610235" algn="l"/>
              </a:tabLst>
            </a:pPr>
            <a:r>
              <a:rPr lang="en-US" dirty="0">
                <a:latin typeface="Arial"/>
                <a:cs typeface="Arial"/>
              </a:rPr>
              <a:t>Project</a:t>
            </a:r>
            <a:r>
              <a:rPr lang="en-US" spc="5" dirty="0">
                <a:latin typeface="Arial"/>
                <a:cs typeface="Arial"/>
              </a:rPr>
              <a:t> </a:t>
            </a:r>
            <a:r>
              <a:rPr lang="en-US" spc="-10" dirty="0">
                <a:latin typeface="Arial"/>
                <a:cs typeface="Arial"/>
              </a:rPr>
              <a:t>Management</a:t>
            </a:r>
            <a:endParaRPr lang="en-US" dirty="0">
              <a:latin typeface="Arial"/>
              <a:cs typeface="Arial"/>
            </a:endParaRPr>
          </a:p>
          <a:p>
            <a:endParaRPr lang="en-US" dirty="0"/>
          </a:p>
        </p:txBody>
      </p:sp>
    </p:spTree>
    <p:extLst>
      <p:ext uri="{BB962C8B-B14F-4D97-AF65-F5344CB8AC3E}">
        <p14:creationId xmlns:p14="http://schemas.microsoft.com/office/powerpoint/2010/main" val="48001759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 xmlns:a16="http://schemas.microsoft.com/office/drawing/2014/main" id="{DA37B5C8-2095-4D2D-97FE-E4E8D89379E1}"/>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EA0BE3B-158A-4EDF-80DC-E394A0D1600F}" type="slidenum">
              <a:rPr kumimoji="0" lang="en-US" sz="1200" b="1" i="0" u="none" strike="noStrike" kern="1200" cap="none" spc="0" normalizeH="0" baseline="0" noProof="0" smtClean="0">
                <a:ln>
                  <a:noFill/>
                </a:ln>
                <a:solidFill>
                  <a:srgbClr val="4472C4">
                    <a:lumMod val="50000"/>
                  </a:srgbClr>
                </a:solidFill>
                <a:effectLst/>
                <a:uLnTx/>
                <a:uFillTx/>
                <a:latin typeface="Lato" panose="020F0502020204030203" pitchFamily="34" charset="0"/>
                <a:ea typeface="Lato" panose="020F0502020204030203" pitchFamily="34" charset="0"/>
                <a:cs typeface="Lato" panose="020F0502020204030203"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60</a:t>
            </a:fld>
            <a:endParaRPr kumimoji="0" lang="en-US" sz="1200" b="1" i="0" u="none" strike="noStrike" kern="1200" cap="none" spc="0" normalizeH="0" baseline="0" noProof="0" dirty="0">
              <a:ln>
                <a:noFill/>
              </a:ln>
              <a:solidFill>
                <a:srgbClr val="4472C4">
                  <a:lumMod val="50000"/>
                </a:srgbClr>
              </a:solidFill>
              <a:effectLst/>
              <a:uLnTx/>
              <a:uFillTx/>
              <a:latin typeface="Lato" panose="020F0502020204030203" pitchFamily="34" charset="0"/>
              <a:ea typeface="Lato" panose="020F0502020204030203" pitchFamily="34" charset="0"/>
              <a:cs typeface="Lato" panose="020F0502020204030203" pitchFamily="34" charset="0"/>
            </a:endParaRPr>
          </a:p>
        </p:txBody>
      </p:sp>
      <p:sp>
        <p:nvSpPr>
          <p:cNvPr id="3" name="Title 10">
            <a:extLst>
              <a:ext uri="{FF2B5EF4-FFF2-40B4-BE49-F238E27FC236}">
                <a16:creationId xmlns="" xmlns:a16="http://schemas.microsoft.com/office/drawing/2014/main" id="{F78B3876-6ECC-4098-BDD1-C48CE4B42721}"/>
              </a:ext>
            </a:extLst>
          </p:cNvPr>
          <p:cNvSpPr txBox="1">
            <a:spLocks/>
          </p:cNvSpPr>
          <p:nvPr/>
        </p:nvSpPr>
        <p:spPr>
          <a:xfrm>
            <a:off x="4181094" y="3021991"/>
            <a:ext cx="4197975" cy="814017"/>
          </a:xfrm>
          <a:prstGeom prst="rect">
            <a:avLst/>
          </a:prstGeom>
        </p:spPr>
        <p:txBody>
          <a:bodyPr/>
          <a:lstStyle>
            <a:lvl1pPr algn="l" defTabSz="914400" rtl="0" eaLnBrk="1" latinLnBrk="0" hangingPunct="1">
              <a:lnSpc>
                <a:spcPct val="90000"/>
              </a:lnSpc>
              <a:spcBef>
                <a:spcPct val="0"/>
              </a:spcBef>
              <a:buNone/>
              <a:defRPr sz="60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800" b="1" i="0" u="none" strike="noStrike" kern="1200" cap="none" spc="0" normalizeH="0" baseline="0" noProof="0" dirty="0">
                <a:ln>
                  <a:noFill/>
                </a:ln>
                <a:solidFill>
                  <a:srgbClr val="C00000"/>
                </a:solidFill>
                <a:effectLst/>
                <a:uLnTx/>
                <a:uFillTx/>
                <a:latin typeface="Lato" panose="020F0502020204030203" pitchFamily="34" charset="0"/>
                <a:ea typeface="Lato" panose="020F0502020204030203" pitchFamily="34" charset="0"/>
                <a:cs typeface="Lato" panose="020F0502020204030203" pitchFamily="34" charset="0"/>
              </a:rPr>
              <a:t>THANK YOU !</a:t>
            </a:r>
          </a:p>
        </p:txBody>
      </p:sp>
    </p:spTree>
    <p:extLst>
      <p:ext uri="{BB962C8B-B14F-4D97-AF65-F5344CB8AC3E}">
        <p14:creationId xmlns:p14="http://schemas.microsoft.com/office/powerpoint/2010/main" val="28305356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 xmlns:a16="http://schemas.microsoft.com/office/drawing/2014/main" id="{644D3B91-916E-490A-971A-6AE004E27048}"/>
              </a:ext>
            </a:extLst>
          </p:cNvPr>
          <p:cNvSpPr>
            <a:spLocks noGrp="1"/>
          </p:cNvSpPr>
          <p:nvPr>
            <p:ph type="sldNum" sz="quarter" idx="12"/>
          </p:nvPr>
        </p:nvSpPr>
        <p:spPr/>
        <p:txBody>
          <a:bodyPr/>
          <a:lstStyle/>
          <a:p>
            <a:fld id="{9EA0BE3B-158A-4EDF-80DC-E394A0D1600F}" type="slidenum">
              <a:rPr lang="en-US" smtClean="0"/>
              <a:pPr/>
              <a:t>7</a:t>
            </a:fld>
            <a:endParaRPr lang="en-US" dirty="0"/>
          </a:p>
        </p:txBody>
      </p:sp>
      <p:sp>
        <p:nvSpPr>
          <p:cNvPr id="8194" name="Rectangle 2"/>
          <p:cNvSpPr>
            <a:spLocks noGrp="1" noChangeArrowheads="1"/>
          </p:cNvSpPr>
          <p:nvPr>
            <p:ph type="title"/>
          </p:nvPr>
        </p:nvSpPr>
        <p:spPr/>
        <p:txBody>
          <a:bodyPr>
            <a:normAutofit fontScale="90000"/>
          </a:bodyPr>
          <a:lstStyle/>
          <a:p>
            <a:pPr eaLnBrk="1" hangingPunct="1"/>
            <a:r>
              <a:rPr lang="en-US" altLang="ja-JP" sz="3200" dirty="0" err="1"/>
              <a:t>Ví</a:t>
            </a:r>
            <a:r>
              <a:rPr lang="en-US" altLang="ja-JP" sz="3200" dirty="0"/>
              <a:t> </a:t>
            </a:r>
            <a:r>
              <a:rPr lang="en-US" altLang="ja-JP" sz="3200" dirty="0" err="1"/>
              <a:t>dụ</a:t>
            </a:r>
            <a:r>
              <a:rPr lang="en-US" altLang="ja-JP" sz="3200" dirty="0"/>
              <a:t> </a:t>
            </a:r>
            <a:r>
              <a:rPr lang="en-US" altLang="ja-JP" sz="3200" dirty="0" err="1"/>
              <a:t>về</a:t>
            </a:r>
            <a:r>
              <a:rPr lang="en-US" altLang="ja-JP" sz="3200" dirty="0"/>
              <a:t> </a:t>
            </a:r>
            <a:r>
              <a:rPr lang="en-US" altLang="ja-JP" sz="3200" dirty="0" err="1"/>
              <a:t>một</a:t>
            </a:r>
            <a:r>
              <a:rPr lang="en-US" altLang="ja-JP" sz="3200" dirty="0"/>
              <a:t> </a:t>
            </a:r>
            <a:r>
              <a:rPr lang="en-US" altLang="ja-JP" sz="3200" dirty="0" err="1"/>
              <a:t>dự</a:t>
            </a:r>
            <a:r>
              <a:rPr lang="en-US" altLang="ja-JP" sz="3200" dirty="0"/>
              <a:t> án</a:t>
            </a:r>
          </a:p>
        </p:txBody>
      </p:sp>
      <p:sp>
        <p:nvSpPr>
          <p:cNvPr id="8195" name="Rectangle 3"/>
          <p:cNvSpPr>
            <a:spLocks noGrp="1" noChangeArrowheads="1"/>
          </p:cNvSpPr>
          <p:nvPr>
            <p:ph type="body" sz="quarter" idx="13"/>
          </p:nvPr>
        </p:nvSpPr>
        <p:spPr/>
        <p:txBody>
          <a:bodyPr/>
          <a:lstStyle/>
          <a:p>
            <a:pPr eaLnBrk="1" hangingPunct="1">
              <a:buClr>
                <a:schemeClr val="tx1"/>
              </a:buClr>
              <a:buFont typeface="Wingdings" pitchFamily="2" charset="2"/>
              <a:buChar char="Ø"/>
            </a:pPr>
            <a:r>
              <a:rPr lang="en-US" altLang="en-US" dirty="0" err="1"/>
              <a:t>Xây</a:t>
            </a:r>
            <a:r>
              <a:rPr lang="en-US" altLang="en-US" dirty="0"/>
              <a:t> </a:t>
            </a:r>
            <a:r>
              <a:rPr lang="en-US" altLang="en-US" dirty="0" err="1"/>
              <a:t>sân</a:t>
            </a:r>
            <a:r>
              <a:rPr lang="en-US" altLang="en-US" dirty="0"/>
              <a:t> </a:t>
            </a:r>
            <a:r>
              <a:rPr lang="en-US" altLang="en-US" dirty="0" err="1"/>
              <a:t>vận</a:t>
            </a:r>
            <a:r>
              <a:rPr lang="en-US" altLang="en-US" dirty="0"/>
              <a:t> </a:t>
            </a:r>
            <a:r>
              <a:rPr lang="en-US" altLang="en-US" dirty="0" err="1"/>
              <a:t>động</a:t>
            </a:r>
            <a:endParaRPr lang="en-US" altLang="en-US" dirty="0"/>
          </a:p>
          <a:p>
            <a:pPr eaLnBrk="1" hangingPunct="1">
              <a:buClr>
                <a:schemeClr val="tx1"/>
              </a:buClr>
              <a:buFont typeface="Wingdings" pitchFamily="2" charset="2"/>
              <a:buChar char="Ø"/>
            </a:pPr>
            <a:r>
              <a:rPr lang="en-US" altLang="en-US" dirty="0" err="1"/>
              <a:t>Bài</a:t>
            </a:r>
            <a:r>
              <a:rPr lang="en-US" altLang="en-US" dirty="0"/>
              <a:t> </a:t>
            </a:r>
            <a:r>
              <a:rPr lang="en-US" altLang="en-US" dirty="0" err="1"/>
              <a:t>tập</a:t>
            </a:r>
            <a:r>
              <a:rPr lang="en-US" altLang="en-US" dirty="0"/>
              <a:t> </a:t>
            </a:r>
            <a:r>
              <a:rPr lang="en-US" altLang="en-US" dirty="0" err="1"/>
              <a:t>lớn</a:t>
            </a:r>
            <a:r>
              <a:rPr lang="en-US" altLang="en-US" dirty="0"/>
              <a:t> </a:t>
            </a:r>
            <a:r>
              <a:rPr lang="en-US" altLang="en-US" dirty="0" err="1"/>
              <a:t>môn</a:t>
            </a:r>
            <a:r>
              <a:rPr lang="en-US" altLang="en-US" dirty="0"/>
              <a:t> học</a:t>
            </a:r>
          </a:p>
          <a:p>
            <a:pPr eaLnBrk="1" hangingPunct="1">
              <a:buClr>
                <a:schemeClr val="tx1"/>
              </a:buClr>
              <a:buFont typeface="Wingdings" pitchFamily="2" charset="2"/>
              <a:buChar char="Ø"/>
            </a:pPr>
            <a:r>
              <a:rPr lang="en-US" altLang="en-US" dirty="0" err="1"/>
              <a:t>Chuyển</a:t>
            </a:r>
            <a:r>
              <a:rPr lang="en-US" altLang="en-US" dirty="0"/>
              <a:t> </a:t>
            </a:r>
            <a:r>
              <a:rPr lang="en-US" altLang="en-US" dirty="0" err="1"/>
              <a:t>chỗ</a:t>
            </a:r>
            <a:r>
              <a:rPr lang="en-US" altLang="en-US" dirty="0"/>
              <a:t> ở</a:t>
            </a:r>
          </a:p>
          <a:p>
            <a:pPr eaLnBrk="1" hangingPunct="1">
              <a:buClr>
                <a:schemeClr val="tx1"/>
              </a:buClr>
              <a:buFont typeface="Wingdings" pitchFamily="2" charset="2"/>
              <a:buChar char="Ø"/>
            </a:pPr>
            <a:r>
              <a:rPr lang="en-US" altLang="en-US" dirty="0" err="1"/>
              <a:t>Tiệc</a:t>
            </a:r>
            <a:r>
              <a:rPr lang="en-US" altLang="en-US" dirty="0"/>
              <a:t> sinh </a:t>
            </a:r>
            <a:r>
              <a:rPr lang="en-US" altLang="en-US" dirty="0" err="1"/>
              <a:t>nhật</a:t>
            </a:r>
            <a:endParaRPr lang="en-US" altLang="en-US" dirty="0"/>
          </a:p>
          <a:p>
            <a:pPr eaLnBrk="1" hangingPunct="1">
              <a:buClr>
                <a:schemeClr val="tx1"/>
              </a:buClr>
              <a:buFont typeface="Wingdings" pitchFamily="2" charset="2"/>
              <a:buChar char="Ø"/>
            </a:pPr>
            <a:r>
              <a:rPr lang="en-US" altLang="en-US" dirty="0"/>
              <a:t>Làm </a:t>
            </a:r>
            <a:r>
              <a:rPr lang="en-US" altLang="en-US" dirty="0" err="1"/>
              <a:t>bữa</a:t>
            </a:r>
            <a:r>
              <a:rPr lang="en-US" altLang="en-US" dirty="0"/>
              <a:t> </a:t>
            </a:r>
            <a:r>
              <a:rPr lang="en-US" altLang="en-US" dirty="0" err="1"/>
              <a:t>tối</a:t>
            </a:r>
            <a:endParaRPr lang="en-US" altLang="en-US" dirty="0"/>
          </a:p>
          <a:p>
            <a:pPr eaLnBrk="1" hangingPunct="1">
              <a:buClr>
                <a:schemeClr val="tx1"/>
              </a:buClr>
              <a:buFont typeface="Wingdings" pitchFamily="2" charset="2"/>
              <a:buChar char="Ø"/>
            </a:pPr>
            <a:r>
              <a:rPr lang="en-US" altLang="en-US" dirty="0" err="1"/>
              <a:t>Săn</a:t>
            </a:r>
            <a:r>
              <a:rPr lang="en-US" altLang="en-US" dirty="0"/>
              <a:t> </a:t>
            </a:r>
            <a:r>
              <a:rPr lang="en-US" altLang="en-US" dirty="0" err="1"/>
              <a:t>gấu</a:t>
            </a:r>
            <a:endParaRPr lang="en-US" altLang="en-US" dirty="0"/>
          </a:p>
        </p:txBody>
      </p:sp>
      <p:pic>
        <p:nvPicPr>
          <p:cNvPr id="48130" name="Picture 2">
            <a:extLst>
              <a:ext uri="{FF2B5EF4-FFF2-40B4-BE49-F238E27FC236}">
                <a16:creationId xmlns="" xmlns:a16="http://schemas.microsoft.com/office/drawing/2014/main" id="{EFAF9E88-C7FD-4459-9CB6-2369A3ADDB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10211" y="1213339"/>
            <a:ext cx="3970374" cy="244426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8134" name="Picture 6" descr="Image result for sinh nháº­t bÃ¡ch khoa sinh viÃªn">
            <a:extLst>
              <a:ext uri="{FF2B5EF4-FFF2-40B4-BE49-F238E27FC236}">
                <a16:creationId xmlns="" xmlns:a16="http://schemas.microsoft.com/office/drawing/2014/main" id="{1FD18FC7-CB6F-4975-85B9-7424C07105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00600" y="3853839"/>
            <a:ext cx="3979984" cy="265332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
            <a:extLst>
              <a:ext uri="{FF2B5EF4-FFF2-40B4-BE49-F238E27FC236}">
                <a16:creationId xmlns="" xmlns:a16="http://schemas.microsoft.com/office/drawing/2014/main" id="{E1DFB984-5700-4DF2-B7CD-572CD041AAC7}"/>
              </a:ext>
            </a:extLst>
          </p:cNvPr>
          <p:cNvPicPr>
            <a:picLocks noChangeAspect="1" noChangeArrowheads="1"/>
          </p:cNvPicPr>
          <p:nvPr/>
        </p:nvPicPr>
        <p:blipFill rotWithShape="1">
          <a:blip r:embed="rId3" cstate="print">
            <a:alphaModFix amt="35000"/>
            <a:extLst>
              <a:ext uri="{28A0092B-C50C-407E-A947-70E740481C1C}">
                <a14:useLocalDpi xmlns:a14="http://schemas.microsoft.com/office/drawing/2010/main" val="0"/>
              </a:ext>
            </a:extLst>
          </a:blip>
          <a:srcRect t="20000" b="26667"/>
          <a:stretch/>
        </p:blipFill>
        <p:spPr bwMode="auto">
          <a:xfrm>
            <a:off x="0" y="3200400"/>
            <a:ext cx="9144000" cy="3657600"/>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 xmlns:a16="http://schemas.microsoft.com/office/drawing/2014/main" id="{FF066E0D-7E0E-42B4-8DAF-334768EAA887}"/>
              </a:ext>
            </a:extLst>
          </p:cNvPr>
          <p:cNvSpPr>
            <a:spLocks noGrp="1"/>
          </p:cNvSpPr>
          <p:nvPr>
            <p:ph type="sldNum" sz="quarter" idx="12"/>
          </p:nvPr>
        </p:nvSpPr>
        <p:spPr/>
        <p:txBody>
          <a:bodyPr/>
          <a:lstStyle/>
          <a:p>
            <a:fld id="{9EA0BE3B-158A-4EDF-80DC-E394A0D1600F}" type="slidenum">
              <a:rPr lang="en-US" smtClean="0"/>
              <a:pPr/>
              <a:t>8</a:t>
            </a:fld>
            <a:endParaRPr lang="en-US" dirty="0"/>
          </a:p>
        </p:txBody>
      </p:sp>
      <p:sp>
        <p:nvSpPr>
          <p:cNvPr id="2" name="Content Placeholder 1"/>
          <p:cNvSpPr>
            <a:spLocks noGrp="1"/>
          </p:cNvSpPr>
          <p:nvPr>
            <p:ph sz="half" idx="1"/>
          </p:nvPr>
        </p:nvSpPr>
        <p:spPr>
          <a:prstGeom prst="rect">
            <a:avLst/>
          </a:prstGeom>
        </p:spPr>
        <p:txBody>
          <a:bodyPr>
            <a:normAutofit fontScale="85000" lnSpcReduction="20000"/>
          </a:bodyPr>
          <a:lstStyle/>
          <a:p>
            <a:pPr marL="12700" marR="783590">
              <a:lnSpc>
                <a:spcPct val="100000"/>
              </a:lnSpc>
              <a:spcBef>
                <a:spcPts val="95"/>
              </a:spcBef>
            </a:pPr>
            <a:r>
              <a:rPr lang="en-US" sz="2400" b="1" dirty="0">
                <a:latin typeface="Arial"/>
                <a:cs typeface="Arial"/>
              </a:rPr>
              <a:t>Def.</a:t>
            </a:r>
            <a:r>
              <a:rPr lang="en-US" sz="2400" b="1" spc="-85" dirty="0">
                <a:latin typeface="Arial"/>
                <a:cs typeface="Arial"/>
              </a:rPr>
              <a:t> </a:t>
            </a:r>
            <a:r>
              <a:rPr lang="en-US" sz="2400" b="1" dirty="0">
                <a:latin typeface="Arial"/>
                <a:cs typeface="Arial"/>
              </a:rPr>
              <a:t>1</a:t>
            </a:r>
            <a:r>
              <a:rPr lang="en-US" sz="2400" b="1" spc="-75" dirty="0">
                <a:latin typeface="Arial"/>
                <a:cs typeface="Arial"/>
              </a:rPr>
              <a:t> </a:t>
            </a:r>
            <a:r>
              <a:rPr lang="en-US" sz="2400" dirty="0">
                <a:latin typeface="Arial"/>
                <a:cs typeface="Arial"/>
              </a:rPr>
              <a:t>[</a:t>
            </a:r>
            <a:r>
              <a:rPr lang="en-US" sz="2400" i="1" dirty="0" err="1">
                <a:latin typeface="Arial"/>
                <a:cs typeface="Arial"/>
              </a:rPr>
              <a:t>PMBoKGuide</a:t>
            </a:r>
            <a:r>
              <a:rPr lang="en-US" sz="2400" dirty="0">
                <a:latin typeface="Arial"/>
                <a:cs typeface="Arial"/>
              </a:rPr>
              <a:t>]</a:t>
            </a:r>
            <a:r>
              <a:rPr lang="en-US" sz="2400" b="1" dirty="0">
                <a:latin typeface="Arial"/>
                <a:cs typeface="Arial"/>
              </a:rPr>
              <a:t>:</a:t>
            </a:r>
            <a:r>
              <a:rPr lang="en-US" sz="2400" b="1" spc="-50" dirty="0">
                <a:latin typeface="Arial"/>
                <a:cs typeface="Arial"/>
              </a:rPr>
              <a:t> </a:t>
            </a:r>
            <a:r>
              <a:rPr lang="en-US" sz="2400" dirty="0">
                <a:latin typeface="Arial"/>
                <a:cs typeface="Arial"/>
              </a:rPr>
              <a:t>A</a:t>
            </a:r>
            <a:r>
              <a:rPr lang="en-US" sz="2400" spc="-95" dirty="0">
                <a:latin typeface="Arial"/>
                <a:cs typeface="Arial"/>
              </a:rPr>
              <a:t> </a:t>
            </a:r>
            <a:r>
              <a:rPr lang="en-US" sz="2400" dirty="0">
                <a:latin typeface="Arial"/>
                <a:cs typeface="Arial"/>
              </a:rPr>
              <a:t>temporary</a:t>
            </a:r>
            <a:r>
              <a:rPr lang="en-US" sz="2400" spc="-65" dirty="0">
                <a:latin typeface="Arial"/>
                <a:cs typeface="Arial"/>
              </a:rPr>
              <a:t> </a:t>
            </a:r>
            <a:r>
              <a:rPr lang="en-US" sz="2400" dirty="0">
                <a:latin typeface="Arial"/>
                <a:cs typeface="Arial"/>
              </a:rPr>
              <a:t>work</a:t>
            </a:r>
            <a:r>
              <a:rPr lang="en-US" sz="2400" spc="-70" dirty="0">
                <a:latin typeface="Arial"/>
                <a:cs typeface="Arial"/>
              </a:rPr>
              <a:t> </a:t>
            </a:r>
            <a:r>
              <a:rPr lang="en-US" sz="2400" spc="-25" dirty="0">
                <a:latin typeface="Arial"/>
                <a:cs typeface="Arial"/>
              </a:rPr>
              <a:t>to </a:t>
            </a:r>
            <a:r>
              <a:rPr lang="en-US" sz="2400" dirty="0">
                <a:latin typeface="Arial"/>
                <a:cs typeface="Arial"/>
              </a:rPr>
              <a:t>create</a:t>
            </a:r>
            <a:r>
              <a:rPr lang="en-US" sz="2400" spc="-65" dirty="0">
                <a:latin typeface="Arial"/>
                <a:cs typeface="Arial"/>
              </a:rPr>
              <a:t> </a:t>
            </a:r>
            <a:r>
              <a:rPr lang="en-US" sz="2400" dirty="0">
                <a:latin typeface="Arial"/>
                <a:cs typeface="Arial"/>
              </a:rPr>
              <a:t>a</a:t>
            </a:r>
            <a:r>
              <a:rPr lang="en-US" sz="2400" spc="-70" dirty="0">
                <a:latin typeface="Arial"/>
                <a:cs typeface="Arial"/>
              </a:rPr>
              <a:t> </a:t>
            </a:r>
            <a:r>
              <a:rPr lang="en-US" sz="2400" dirty="0">
                <a:latin typeface="Arial"/>
                <a:cs typeface="Arial"/>
              </a:rPr>
              <a:t>unique</a:t>
            </a:r>
            <a:r>
              <a:rPr lang="en-US" sz="2400" spc="-50" dirty="0">
                <a:latin typeface="Arial"/>
                <a:cs typeface="Arial"/>
              </a:rPr>
              <a:t> </a:t>
            </a:r>
            <a:r>
              <a:rPr lang="en-US" sz="2400" dirty="0">
                <a:latin typeface="Arial"/>
                <a:cs typeface="Arial"/>
              </a:rPr>
              <a:t>product,</a:t>
            </a:r>
            <a:r>
              <a:rPr lang="en-US" sz="2400" spc="-65" dirty="0">
                <a:latin typeface="Arial"/>
                <a:cs typeface="Arial"/>
              </a:rPr>
              <a:t> </a:t>
            </a:r>
            <a:r>
              <a:rPr lang="en-US" sz="2400" dirty="0">
                <a:latin typeface="Arial"/>
                <a:cs typeface="Arial"/>
              </a:rPr>
              <a:t>service</a:t>
            </a:r>
            <a:r>
              <a:rPr lang="en-US" sz="2400" spc="-60" dirty="0">
                <a:latin typeface="Arial"/>
                <a:cs typeface="Arial"/>
              </a:rPr>
              <a:t> </a:t>
            </a:r>
            <a:r>
              <a:rPr lang="en-US" sz="2400" dirty="0">
                <a:latin typeface="Arial"/>
                <a:cs typeface="Arial"/>
              </a:rPr>
              <a:t>or</a:t>
            </a:r>
            <a:r>
              <a:rPr lang="en-US" sz="2400" spc="-55" dirty="0">
                <a:latin typeface="Arial"/>
                <a:cs typeface="Arial"/>
              </a:rPr>
              <a:t> </a:t>
            </a:r>
            <a:r>
              <a:rPr lang="en-US" sz="2400" spc="-10" dirty="0">
                <a:latin typeface="Arial"/>
                <a:cs typeface="Arial"/>
              </a:rPr>
              <a:t>result.</a:t>
            </a:r>
            <a:endParaRPr lang="en-US" sz="2400" dirty="0">
              <a:latin typeface="Arial"/>
              <a:cs typeface="Arial"/>
            </a:endParaRPr>
          </a:p>
          <a:p>
            <a:pPr marL="413384" marR="497840">
              <a:lnSpc>
                <a:spcPct val="100000"/>
              </a:lnSpc>
              <a:spcBef>
                <a:spcPts val="615"/>
              </a:spcBef>
            </a:pPr>
            <a:r>
              <a:rPr lang="en-US" sz="2000" b="1" spc="-10" dirty="0">
                <a:latin typeface="Arial"/>
                <a:cs typeface="Arial"/>
              </a:rPr>
              <a:t>Temporariness</a:t>
            </a:r>
            <a:r>
              <a:rPr lang="en-US" sz="2000" b="1" spc="-20" dirty="0">
                <a:latin typeface="Arial"/>
                <a:cs typeface="Arial"/>
              </a:rPr>
              <a:t> </a:t>
            </a:r>
            <a:r>
              <a:rPr lang="en-US" sz="2000" b="1" dirty="0">
                <a:latin typeface="Arial"/>
                <a:cs typeface="Arial"/>
              </a:rPr>
              <a:t>:</a:t>
            </a:r>
            <a:r>
              <a:rPr lang="en-US" sz="2000" b="1" spc="-25" dirty="0">
                <a:latin typeface="Arial"/>
                <a:cs typeface="Arial"/>
              </a:rPr>
              <a:t> </a:t>
            </a:r>
            <a:r>
              <a:rPr lang="en-US" sz="2000" dirty="0">
                <a:latin typeface="Arial"/>
                <a:cs typeface="Arial"/>
              </a:rPr>
              <a:t>Project</a:t>
            </a:r>
            <a:r>
              <a:rPr lang="en-US" sz="2000" spc="-10" dirty="0">
                <a:latin typeface="Arial"/>
                <a:cs typeface="Arial"/>
              </a:rPr>
              <a:t> </a:t>
            </a:r>
            <a:r>
              <a:rPr lang="en-US" sz="2000" dirty="0">
                <a:latin typeface="Arial"/>
                <a:cs typeface="Arial"/>
              </a:rPr>
              <a:t>has</a:t>
            </a:r>
            <a:r>
              <a:rPr lang="en-US" sz="2000" spc="-20" dirty="0">
                <a:latin typeface="Arial"/>
                <a:cs typeface="Arial"/>
              </a:rPr>
              <a:t> </a:t>
            </a:r>
            <a:r>
              <a:rPr lang="en-US" sz="2000" dirty="0">
                <a:latin typeface="Arial"/>
                <a:cs typeface="Arial"/>
              </a:rPr>
              <a:t>a</a:t>
            </a:r>
            <a:r>
              <a:rPr lang="en-US" sz="2000" spc="-25" dirty="0">
                <a:latin typeface="Arial"/>
                <a:cs typeface="Arial"/>
              </a:rPr>
              <a:t> </a:t>
            </a:r>
            <a:r>
              <a:rPr lang="en-US" sz="2000" dirty="0">
                <a:latin typeface="Arial"/>
                <a:cs typeface="Arial"/>
              </a:rPr>
              <a:t>definite </a:t>
            </a:r>
            <a:r>
              <a:rPr lang="en-US" sz="2000" spc="-10" dirty="0">
                <a:latin typeface="Arial"/>
                <a:cs typeface="Arial"/>
              </a:rPr>
              <a:t>beginning </a:t>
            </a:r>
            <a:r>
              <a:rPr lang="en-US" sz="2000" dirty="0">
                <a:latin typeface="Arial"/>
                <a:cs typeface="Arial"/>
              </a:rPr>
              <a:t>and</a:t>
            </a:r>
            <a:r>
              <a:rPr lang="en-US" sz="2000" spc="-20" dirty="0">
                <a:latin typeface="Arial"/>
                <a:cs typeface="Arial"/>
              </a:rPr>
              <a:t> end.</a:t>
            </a:r>
            <a:endParaRPr lang="en-US" sz="2000" dirty="0">
              <a:latin typeface="Arial"/>
              <a:cs typeface="Arial"/>
            </a:endParaRPr>
          </a:p>
          <a:p>
            <a:pPr marL="413384">
              <a:lnSpc>
                <a:spcPct val="100000"/>
              </a:lnSpc>
              <a:spcBef>
                <a:spcPts val="605"/>
              </a:spcBef>
            </a:pPr>
            <a:r>
              <a:rPr lang="en-US" sz="2000" b="1" dirty="0">
                <a:latin typeface="Arial"/>
                <a:cs typeface="Arial"/>
              </a:rPr>
              <a:t>Uniqueness</a:t>
            </a:r>
            <a:r>
              <a:rPr lang="en-US" sz="2000" b="1" spc="-25" dirty="0">
                <a:latin typeface="Arial"/>
                <a:cs typeface="Arial"/>
              </a:rPr>
              <a:t> </a:t>
            </a:r>
            <a:r>
              <a:rPr lang="en-US" sz="2000" b="1" dirty="0">
                <a:latin typeface="Arial"/>
                <a:cs typeface="Arial"/>
              </a:rPr>
              <a:t>:</a:t>
            </a:r>
            <a:r>
              <a:rPr lang="en-US" sz="2000" b="1" spc="-35" dirty="0">
                <a:latin typeface="Arial"/>
                <a:cs typeface="Arial"/>
              </a:rPr>
              <a:t> </a:t>
            </a:r>
            <a:r>
              <a:rPr lang="en-US" sz="2000" dirty="0">
                <a:latin typeface="Arial"/>
                <a:cs typeface="Arial"/>
              </a:rPr>
              <a:t>Project</a:t>
            </a:r>
            <a:r>
              <a:rPr lang="en-US" sz="2000" spc="-20" dirty="0">
                <a:latin typeface="Arial"/>
                <a:cs typeface="Arial"/>
              </a:rPr>
              <a:t> </a:t>
            </a:r>
            <a:r>
              <a:rPr lang="en-US" sz="2000" dirty="0">
                <a:latin typeface="Arial"/>
                <a:cs typeface="Arial"/>
              </a:rPr>
              <a:t>has</a:t>
            </a:r>
            <a:r>
              <a:rPr lang="en-US" sz="2000" spc="-30" dirty="0">
                <a:latin typeface="Arial"/>
                <a:cs typeface="Arial"/>
              </a:rPr>
              <a:t> </a:t>
            </a:r>
            <a:r>
              <a:rPr lang="en-US" sz="2000" dirty="0">
                <a:latin typeface="Arial"/>
                <a:cs typeface="Arial"/>
              </a:rPr>
              <a:t>new</a:t>
            </a:r>
            <a:r>
              <a:rPr lang="en-US" sz="2000" spc="-20" dirty="0">
                <a:latin typeface="Arial"/>
                <a:cs typeface="Arial"/>
              </a:rPr>
              <a:t> </a:t>
            </a:r>
            <a:r>
              <a:rPr lang="en-US" sz="2000" dirty="0">
                <a:latin typeface="Arial"/>
                <a:cs typeface="Arial"/>
              </a:rPr>
              <a:t>elements</a:t>
            </a:r>
            <a:r>
              <a:rPr lang="en-US" sz="2000" spc="-20" dirty="0">
                <a:latin typeface="Arial"/>
                <a:cs typeface="Arial"/>
              </a:rPr>
              <a:t> </a:t>
            </a:r>
            <a:r>
              <a:rPr lang="en-US" sz="2000" dirty="0">
                <a:latin typeface="Arial"/>
                <a:cs typeface="Arial"/>
              </a:rPr>
              <a:t>for</a:t>
            </a:r>
            <a:r>
              <a:rPr lang="en-US" sz="2000" spc="-25" dirty="0">
                <a:latin typeface="Arial"/>
                <a:cs typeface="Arial"/>
              </a:rPr>
              <a:t> </a:t>
            </a:r>
            <a:r>
              <a:rPr lang="en-US" sz="2000" dirty="0">
                <a:latin typeface="Arial"/>
                <a:cs typeface="Arial"/>
              </a:rPr>
              <a:t>the</a:t>
            </a:r>
            <a:r>
              <a:rPr lang="en-US" sz="2000" spc="-25" dirty="0">
                <a:latin typeface="Arial"/>
                <a:cs typeface="Arial"/>
              </a:rPr>
              <a:t> </a:t>
            </a:r>
            <a:r>
              <a:rPr lang="en-US" sz="2000" spc="-20" dirty="0">
                <a:latin typeface="Arial"/>
                <a:cs typeface="Arial"/>
              </a:rPr>
              <a:t>team</a:t>
            </a:r>
            <a:endParaRPr lang="en-US" sz="2000" dirty="0">
              <a:latin typeface="Arial"/>
              <a:cs typeface="Arial"/>
            </a:endParaRPr>
          </a:p>
          <a:p>
            <a:pPr marL="812165" indent="-229235">
              <a:lnSpc>
                <a:spcPct val="100000"/>
              </a:lnSpc>
              <a:spcBef>
                <a:spcPts val="595"/>
              </a:spcBef>
              <a:buFont typeface="Wingdings"/>
              <a:buChar char=""/>
              <a:tabLst>
                <a:tab pos="812800" algn="l"/>
              </a:tabLst>
            </a:pPr>
            <a:r>
              <a:rPr lang="en-US" sz="2000" dirty="0">
                <a:latin typeface="Arial"/>
                <a:cs typeface="Arial"/>
              </a:rPr>
              <a:t>It</a:t>
            </a:r>
            <a:r>
              <a:rPr lang="en-US" sz="2000" spc="-35" dirty="0">
                <a:latin typeface="Arial"/>
                <a:cs typeface="Arial"/>
              </a:rPr>
              <a:t> </a:t>
            </a:r>
            <a:r>
              <a:rPr lang="en-US" sz="2000" dirty="0">
                <a:latin typeface="Arial"/>
                <a:cs typeface="Arial"/>
              </a:rPr>
              <a:t>can take</a:t>
            </a:r>
            <a:r>
              <a:rPr lang="en-US" sz="2000" spc="-10" dirty="0">
                <a:latin typeface="Arial"/>
                <a:cs typeface="Arial"/>
              </a:rPr>
              <a:t> </a:t>
            </a:r>
            <a:r>
              <a:rPr lang="en-US" sz="2000" dirty="0">
                <a:latin typeface="Arial"/>
                <a:cs typeface="Arial"/>
              </a:rPr>
              <a:t>many </a:t>
            </a:r>
            <a:r>
              <a:rPr lang="en-US" sz="2000" spc="-10" dirty="0">
                <a:latin typeface="Arial"/>
                <a:cs typeface="Arial"/>
              </a:rPr>
              <a:t>dimensions</a:t>
            </a:r>
            <a:endParaRPr lang="en-US" sz="2000" dirty="0">
              <a:latin typeface="Arial"/>
              <a:cs typeface="Arial"/>
            </a:endParaRPr>
          </a:p>
          <a:p>
            <a:pPr marL="812165" indent="-229235">
              <a:lnSpc>
                <a:spcPct val="100000"/>
              </a:lnSpc>
              <a:spcBef>
                <a:spcPts val="605"/>
              </a:spcBef>
              <a:buFont typeface="Wingdings"/>
              <a:buChar char=""/>
              <a:tabLst>
                <a:tab pos="812800" algn="l"/>
              </a:tabLst>
            </a:pPr>
            <a:r>
              <a:rPr lang="en-US" sz="2000" dirty="0">
                <a:latin typeface="Arial"/>
                <a:cs typeface="Arial"/>
              </a:rPr>
              <a:t>Its</a:t>
            </a:r>
            <a:r>
              <a:rPr lang="en-US" sz="2000" spc="-50" dirty="0">
                <a:latin typeface="Arial"/>
                <a:cs typeface="Arial"/>
              </a:rPr>
              <a:t> </a:t>
            </a:r>
            <a:r>
              <a:rPr lang="en-US" sz="2000" dirty="0">
                <a:latin typeface="Arial"/>
                <a:cs typeface="Arial"/>
              </a:rPr>
              <a:t>outcome</a:t>
            </a:r>
            <a:r>
              <a:rPr lang="en-US" sz="2000" spc="-10" dirty="0">
                <a:latin typeface="Arial"/>
                <a:cs typeface="Arial"/>
              </a:rPr>
              <a:t> </a:t>
            </a:r>
            <a:r>
              <a:rPr lang="en-US" sz="2000" dirty="0">
                <a:latin typeface="Arial"/>
                <a:cs typeface="Arial"/>
              </a:rPr>
              <a:t>should</a:t>
            </a:r>
            <a:r>
              <a:rPr lang="en-US" sz="2000" spc="-5" dirty="0">
                <a:latin typeface="Arial"/>
                <a:cs typeface="Arial"/>
              </a:rPr>
              <a:t> </a:t>
            </a:r>
            <a:r>
              <a:rPr lang="en-US" sz="2000" dirty="0">
                <a:latin typeface="Arial"/>
                <a:cs typeface="Arial"/>
              </a:rPr>
              <a:t>be</a:t>
            </a:r>
            <a:r>
              <a:rPr lang="en-US" sz="2000" spc="-10" dirty="0">
                <a:latin typeface="Arial"/>
                <a:cs typeface="Arial"/>
              </a:rPr>
              <a:t> </a:t>
            </a:r>
            <a:r>
              <a:rPr lang="en-US" sz="2000" dirty="0">
                <a:latin typeface="Arial"/>
                <a:cs typeface="Arial"/>
              </a:rPr>
              <a:t>different</a:t>
            </a:r>
            <a:r>
              <a:rPr lang="en-US" sz="2000" spc="-25" dirty="0">
                <a:latin typeface="Arial"/>
                <a:cs typeface="Arial"/>
              </a:rPr>
              <a:t> </a:t>
            </a:r>
            <a:r>
              <a:rPr lang="en-US" sz="2000" dirty="0">
                <a:latin typeface="Arial"/>
                <a:cs typeface="Arial"/>
              </a:rPr>
              <a:t>in</a:t>
            </a:r>
            <a:r>
              <a:rPr lang="en-US" sz="2000" spc="-20" dirty="0">
                <a:latin typeface="Arial"/>
                <a:cs typeface="Arial"/>
              </a:rPr>
              <a:t> some</a:t>
            </a:r>
            <a:endParaRPr lang="en-US" sz="2000" dirty="0">
              <a:latin typeface="Arial"/>
              <a:cs typeface="Arial"/>
            </a:endParaRPr>
          </a:p>
          <a:p>
            <a:pPr marL="812165">
              <a:lnSpc>
                <a:spcPct val="100000"/>
              </a:lnSpc>
            </a:pPr>
            <a:r>
              <a:rPr lang="en-US" sz="2000" dirty="0">
                <a:latin typeface="Arial"/>
                <a:cs typeface="Arial"/>
              </a:rPr>
              <a:t>distinguished</a:t>
            </a:r>
            <a:r>
              <a:rPr lang="en-US" sz="2000" spc="-25" dirty="0">
                <a:latin typeface="Arial"/>
                <a:cs typeface="Arial"/>
              </a:rPr>
              <a:t> </a:t>
            </a:r>
            <a:r>
              <a:rPr lang="en-US" sz="2000" spc="-20" dirty="0">
                <a:latin typeface="Arial"/>
                <a:cs typeface="Arial"/>
              </a:rPr>
              <a:t>way.</a:t>
            </a:r>
            <a:endParaRPr lang="en-US" sz="2000" dirty="0">
              <a:latin typeface="Arial"/>
              <a:cs typeface="Arial"/>
            </a:endParaRPr>
          </a:p>
          <a:p>
            <a:pPr marL="12700">
              <a:lnSpc>
                <a:spcPct val="100000"/>
              </a:lnSpc>
              <a:spcBef>
                <a:spcPts val="585"/>
              </a:spcBef>
            </a:pPr>
            <a:r>
              <a:rPr lang="en-US" sz="2400" dirty="0">
                <a:latin typeface="Arial"/>
                <a:cs typeface="Arial"/>
              </a:rPr>
              <a:t>So</a:t>
            </a:r>
            <a:r>
              <a:rPr lang="en-US" sz="2400" spc="-45" dirty="0">
                <a:latin typeface="Arial"/>
                <a:cs typeface="Arial"/>
              </a:rPr>
              <a:t> </a:t>
            </a:r>
            <a:r>
              <a:rPr lang="en-US" sz="2400" spc="-10" dirty="0">
                <a:latin typeface="Arial"/>
                <a:cs typeface="Arial"/>
              </a:rPr>
              <a:t>what?</a:t>
            </a:r>
            <a:endParaRPr lang="en-US" sz="2400" dirty="0">
              <a:latin typeface="Arial"/>
              <a:cs typeface="Arial"/>
            </a:endParaRPr>
          </a:p>
          <a:p>
            <a:pPr marL="413384" marR="321945">
              <a:lnSpc>
                <a:spcPct val="100000"/>
              </a:lnSpc>
              <a:spcBef>
                <a:spcPts val="615"/>
              </a:spcBef>
            </a:pPr>
            <a:r>
              <a:rPr lang="en-US" sz="2000" dirty="0">
                <a:latin typeface="Arial"/>
                <a:cs typeface="Arial"/>
              </a:rPr>
              <a:t>Project</a:t>
            </a:r>
            <a:r>
              <a:rPr lang="en-US" sz="2000" spc="-40" dirty="0">
                <a:latin typeface="Arial"/>
                <a:cs typeface="Arial"/>
              </a:rPr>
              <a:t> </a:t>
            </a:r>
            <a:r>
              <a:rPr lang="en-US" sz="2000" dirty="0">
                <a:latin typeface="Arial"/>
                <a:cs typeface="Arial"/>
              </a:rPr>
              <a:t>should</a:t>
            </a:r>
            <a:r>
              <a:rPr lang="en-US" sz="2000" spc="5" dirty="0">
                <a:latin typeface="Arial"/>
                <a:cs typeface="Arial"/>
              </a:rPr>
              <a:t> </a:t>
            </a:r>
            <a:r>
              <a:rPr lang="en-US" sz="2000" dirty="0">
                <a:latin typeface="Arial"/>
                <a:cs typeface="Arial"/>
              </a:rPr>
              <a:t>be</a:t>
            </a:r>
            <a:r>
              <a:rPr lang="en-US" sz="2000" spc="-15" dirty="0">
                <a:latin typeface="Arial"/>
                <a:cs typeface="Arial"/>
              </a:rPr>
              <a:t> </a:t>
            </a:r>
            <a:r>
              <a:rPr lang="en-US" sz="2000" dirty="0">
                <a:latin typeface="Arial"/>
                <a:cs typeface="Arial"/>
              </a:rPr>
              <a:t>managed</a:t>
            </a:r>
            <a:r>
              <a:rPr lang="en-US" sz="2000" spc="5" dirty="0">
                <a:latin typeface="Arial"/>
                <a:cs typeface="Arial"/>
              </a:rPr>
              <a:t> </a:t>
            </a:r>
            <a:r>
              <a:rPr lang="en-US" sz="2000" dirty="0">
                <a:latin typeface="Arial"/>
                <a:cs typeface="Arial"/>
              </a:rPr>
              <a:t>on</a:t>
            </a:r>
            <a:r>
              <a:rPr lang="en-US" sz="2000" spc="-15" dirty="0">
                <a:latin typeface="Arial"/>
                <a:cs typeface="Arial"/>
              </a:rPr>
              <a:t> </a:t>
            </a:r>
            <a:r>
              <a:rPr lang="en-US" sz="2000" dirty="0">
                <a:latin typeface="Arial"/>
                <a:cs typeface="Arial"/>
              </a:rPr>
              <a:t>the</a:t>
            </a:r>
            <a:r>
              <a:rPr lang="en-US" sz="2000" spc="-20" dirty="0">
                <a:latin typeface="Arial"/>
                <a:cs typeface="Arial"/>
              </a:rPr>
              <a:t> </a:t>
            </a:r>
            <a:r>
              <a:rPr lang="en-US" sz="2000" dirty="0">
                <a:latin typeface="Arial"/>
                <a:cs typeface="Arial"/>
              </a:rPr>
              <a:t>assumption</a:t>
            </a:r>
            <a:r>
              <a:rPr lang="en-US" sz="2000" spc="-5" dirty="0">
                <a:latin typeface="Arial"/>
                <a:cs typeface="Arial"/>
              </a:rPr>
              <a:t> </a:t>
            </a:r>
            <a:r>
              <a:rPr lang="en-US" sz="2000" spc="-20" dirty="0">
                <a:latin typeface="Arial"/>
                <a:cs typeface="Arial"/>
              </a:rPr>
              <a:t>that </a:t>
            </a:r>
            <a:r>
              <a:rPr lang="en-US" sz="2000" dirty="0">
                <a:latin typeface="Arial"/>
                <a:cs typeface="Arial"/>
              </a:rPr>
              <a:t>the</a:t>
            </a:r>
            <a:r>
              <a:rPr lang="en-US" sz="2000" spc="-45" dirty="0">
                <a:latin typeface="Arial"/>
                <a:cs typeface="Arial"/>
              </a:rPr>
              <a:t> </a:t>
            </a:r>
            <a:r>
              <a:rPr lang="en-US" sz="2000" dirty="0">
                <a:latin typeface="Arial"/>
                <a:cs typeface="Arial"/>
              </a:rPr>
              <a:t>change</a:t>
            </a:r>
            <a:r>
              <a:rPr lang="en-US" sz="2000" spc="5" dirty="0">
                <a:latin typeface="Arial"/>
                <a:cs typeface="Arial"/>
              </a:rPr>
              <a:t> </a:t>
            </a:r>
            <a:r>
              <a:rPr lang="en-US" sz="2000" dirty="0">
                <a:latin typeface="Arial"/>
                <a:cs typeface="Arial"/>
              </a:rPr>
              <a:t>would</a:t>
            </a:r>
            <a:r>
              <a:rPr lang="en-US" sz="2000" spc="5" dirty="0">
                <a:latin typeface="Arial"/>
                <a:cs typeface="Arial"/>
              </a:rPr>
              <a:t> </a:t>
            </a:r>
            <a:r>
              <a:rPr lang="en-US" sz="2000" spc="-10" dirty="0">
                <a:latin typeface="Arial"/>
                <a:cs typeface="Arial"/>
              </a:rPr>
              <a:t>happen.</a:t>
            </a:r>
            <a:endParaRPr lang="en-US" dirty="0"/>
          </a:p>
        </p:txBody>
      </p:sp>
      <p:sp>
        <p:nvSpPr>
          <p:cNvPr id="7171" name="Rectangle 3"/>
          <p:cNvSpPr>
            <a:spLocks noGrp="1" noChangeArrowheads="1"/>
          </p:cNvSpPr>
          <p:nvPr>
            <p:ph sz="half" idx="2"/>
          </p:nvPr>
        </p:nvSpPr>
        <p:spPr/>
        <p:txBody>
          <a:bodyPr/>
          <a:lstStyle/>
          <a:p>
            <a:pPr eaLnBrk="1" hangingPunct="1">
              <a:buClr>
                <a:schemeClr val="tx1"/>
              </a:buClr>
              <a:buFont typeface="Wingdings" pitchFamily="2" charset="2"/>
              <a:buChar char="Ø"/>
            </a:pPr>
            <a:r>
              <a:rPr lang="en-US" altLang="ja-JP" sz="2000" dirty="0" err="1"/>
              <a:t>Dự</a:t>
            </a:r>
            <a:r>
              <a:rPr lang="en-US" altLang="ja-JP" sz="2000" dirty="0"/>
              <a:t> án </a:t>
            </a:r>
            <a:r>
              <a:rPr lang="en-US" altLang="ja-JP" sz="2000" dirty="0" err="1"/>
              <a:t>là</a:t>
            </a:r>
            <a:r>
              <a:rPr lang="en-US" altLang="ja-JP" sz="2000" dirty="0"/>
              <a:t> </a:t>
            </a:r>
            <a:r>
              <a:rPr lang="en-US" altLang="ja-JP" sz="2000" dirty="0" err="1"/>
              <a:t>một</a:t>
            </a:r>
            <a:r>
              <a:rPr lang="en-US" altLang="ja-JP" sz="2000" dirty="0"/>
              <a:t> công việc có </a:t>
            </a:r>
            <a:r>
              <a:rPr lang="en-US" altLang="ja-JP" sz="2000" dirty="0" err="1"/>
              <a:t>tính</a:t>
            </a:r>
            <a:r>
              <a:rPr lang="en-US" altLang="ja-JP" sz="2000" dirty="0"/>
              <a:t> </a:t>
            </a:r>
            <a:r>
              <a:rPr lang="en-US" altLang="ja-JP" sz="2000" b="1" u="sng" dirty="0" err="1">
                <a:solidFill>
                  <a:srgbClr val="0070C0"/>
                </a:solidFill>
              </a:rPr>
              <a:t>tạm</a:t>
            </a:r>
            <a:r>
              <a:rPr lang="en-US" altLang="ja-JP" sz="2000" b="1" u="sng" dirty="0">
                <a:solidFill>
                  <a:srgbClr val="0070C0"/>
                </a:solidFill>
              </a:rPr>
              <a:t> </a:t>
            </a:r>
            <a:r>
              <a:rPr lang="en-US" altLang="ja-JP" sz="2000" b="1" u="sng" dirty="0" err="1">
                <a:solidFill>
                  <a:srgbClr val="0070C0"/>
                </a:solidFill>
              </a:rPr>
              <a:t>thời</a:t>
            </a:r>
            <a:r>
              <a:rPr lang="en-US" altLang="ja-JP" sz="2000" dirty="0">
                <a:solidFill>
                  <a:srgbClr val="0070C0"/>
                </a:solidFill>
              </a:rPr>
              <a:t>  </a:t>
            </a:r>
            <a:r>
              <a:rPr lang="en-US" altLang="ja-JP" sz="2000" dirty="0"/>
              <a:t>và </a:t>
            </a:r>
            <a:r>
              <a:rPr lang="en-US" altLang="ja-JP" sz="2000" dirty="0" err="1"/>
              <a:t>tạo</a:t>
            </a:r>
            <a:r>
              <a:rPr lang="en-US" altLang="ja-JP" sz="2000" dirty="0"/>
              <a:t> </a:t>
            </a:r>
            <a:r>
              <a:rPr lang="en-US" altLang="ja-JP" sz="2000" dirty="0" err="1"/>
              <a:t>ra</a:t>
            </a:r>
            <a:r>
              <a:rPr lang="en-US" altLang="ja-JP" sz="2000" dirty="0"/>
              <a:t> </a:t>
            </a:r>
            <a:r>
              <a:rPr lang="en-US" altLang="ja-JP" sz="2000" dirty="0" err="1"/>
              <a:t>một</a:t>
            </a:r>
            <a:r>
              <a:rPr lang="en-US" altLang="ja-JP" sz="2000" dirty="0"/>
              <a:t> </a:t>
            </a:r>
            <a:r>
              <a:rPr lang="en-US" altLang="ja-JP" sz="2000" dirty="0" err="1"/>
              <a:t>sản</a:t>
            </a:r>
            <a:r>
              <a:rPr lang="en-US" altLang="ja-JP" sz="2000" dirty="0"/>
              <a:t> </a:t>
            </a:r>
            <a:r>
              <a:rPr lang="en-US" altLang="ja-JP" sz="2000" dirty="0" err="1"/>
              <a:t>phẩm</a:t>
            </a:r>
            <a:r>
              <a:rPr lang="en-US" altLang="ja-JP" sz="2000" dirty="0"/>
              <a:t> hoặc </a:t>
            </a:r>
            <a:r>
              <a:rPr lang="en-US" altLang="ja-JP" sz="2000" dirty="0" err="1"/>
              <a:t>dịch</a:t>
            </a:r>
            <a:r>
              <a:rPr lang="en-US" altLang="ja-JP" sz="2000" dirty="0"/>
              <a:t> </a:t>
            </a:r>
            <a:r>
              <a:rPr lang="en-US" altLang="ja-JP" sz="2000" dirty="0" err="1"/>
              <a:t>vụ</a:t>
            </a:r>
            <a:r>
              <a:rPr lang="en-US" altLang="ja-JP" sz="2000" dirty="0"/>
              <a:t> hoặc </a:t>
            </a:r>
            <a:r>
              <a:rPr lang="en-US" altLang="ja-JP" sz="2000" dirty="0" err="1"/>
              <a:t>một</a:t>
            </a:r>
            <a:r>
              <a:rPr lang="en-US" altLang="ja-JP" sz="2000" dirty="0"/>
              <a:t> kết quả </a:t>
            </a:r>
            <a:r>
              <a:rPr lang="en-US" altLang="ja-JP" sz="2000" dirty="0" err="1"/>
              <a:t>nào</a:t>
            </a:r>
            <a:r>
              <a:rPr lang="en-US" altLang="ja-JP" sz="2000" dirty="0"/>
              <a:t> </a:t>
            </a:r>
            <a:r>
              <a:rPr lang="en-US" altLang="ja-JP" sz="2000" dirty="0" err="1"/>
              <a:t>đó</a:t>
            </a:r>
            <a:r>
              <a:rPr lang="en-US" altLang="ja-JP" sz="2000" dirty="0"/>
              <a:t> có </a:t>
            </a:r>
            <a:r>
              <a:rPr lang="en-US" altLang="ja-JP" sz="2000" dirty="0" err="1"/>
              <a:t>tính</a:t>
            </a:r>
            <a:r>
              <a:rPr lang="en-US" altLang="ja-JP" sz="2000" dirty="0"/>
              <a:t> </a:t>
            </a:r>
            <a:r>
              <a:rPr lang="en-US" altLang="ja-JP" sz="2000" b="1" u="sng" dirty="0">
                <a:solidFill>
                  <a:srgbClr val="0070C0"/>
                </a:solidFill>
              </a:rPr>
              <a:t>đ</a:t>
            </a:r>
            <a:r>
              <a:rPr lang="vi-VN" altLang="ja-JP" sz="2000" b="1" u="sng" dirty="0">
                <a:solidFill>
                  <a:srgbClr val="0070C0"/>
                </a:solidFill>
              </a:rPr>
              <a:t>ơ</a:t>
            </a:r>
            <a:r>
              <a:rPr lang="en-US" altLang="ja-JP" sz="2000" b="1" u="sng" dirty="0">
                <a:solidFill>
                  <a:srgbClr val="0070C0"/>
                </a:solidFill>
              </a:rPr>
              <a:t>n </a:t>
            </a:r>
            <a:r>
              <a:rPr lang="en-US" altLang="ja-JP" sz="2000" b="1" u="sng" dirty="0" err="1">
                <a:solidFill>
                  <a:srgbClr val="0070C0"/>
                </a:solidFill>
              </a:rPr>
              <a:t>nhất</a:t>
            </a:r>
            <a:r>
              <a:rPr lang="en-US" altLang="ja-JP" sz="2000" dirty="0"/>
              <a:t>.</a:t>
            </a:r>
          </a:p>
          <a:p>
            <a:pPr eaLnBrk="1" hangingPunct="1">
              <a:buClr>
                <a:schemeClr val="tx1"/>
              </a:buClr>
              <a:buFont typeface="Wingdings" pitchFamily="2" charset="2"/>
              <a:buChar char="Ø"/>
            </a:pPr>
            <a:endParaRPr lang="en-US" altLang="ja-JP" sz="700" dirty="0"/>
          </a:p>
          <a:p>
            <a:pPr lvl="1" eaLnBrk="1" hangingPunct="1">
              <a:buClr>
                <a:schemeClr val="tx1"/>
              </a:buClr>
              <a:buFont typeface="Wingdings" pitchFamily="2" charset="2"/>
              <a:buChar char="Ø"/>
            </a:pPr>
            <a:r>
              <a:rPr lang="en-US" altLang="ja-JP" sz="2000" dirty="0" err="1"/>
              <a:t>Tạm</a:t>
            </a:r>
            <a:r>
              <a:rPr lang="en-US" altLang="ja-JP" sz="2000" dirty="0"/>
              <a:t> </a:t>
            </a:r>
            <a:r>
              <a:rPr lang="en-US" altLang="ja-JP" sz="2000" dirty="0" err="1"/>
              <a:t>thời</a:t>
            </a:r>
            <a:r>
              <a:rPr lang="en-US" altLang="ja-JP" sz="2000" dirty="0"/>
              <a:t> : có </a:t>
            </a:r>
            <a:r>
              <a:rPr lang="en-US" altLang="ja-JP" sz="2000" dirty="0" err="1"/>
              <a:t>vòng</a:t>
            </a:r>
            <a:r>
              <a:rPr lang="en-US" altLang="ja-JP" sz="2000" dirty="0"/>
              <a:t> </a:t>
            </a:r>
            <a:r>
              <a:rPr lang="en-US" altLang="ja-JP" sz="2000" dirty="0" err="1"/>
              <a:t>đời</a:t>
            </a:r>
            <a:r>
              <a:rPr lang="en-US" altLang="ja-JP" sz="2000" dirty="0"/>
              <a:t>, có </a:t>
            </a:r>
            <a:r>
              <a:rPr lang="en-US" altLang="ja-JP" sz="2000" dirty="0" err="1"/>
              <a:t>điểm</a:t>
            </a:r>
            <a:r>
              <a:rPr lang="en-US" altLang="ja-JP" sz="2000" dirty="0"/>
              <a:t> </a:t>
            </a:r>
            <a:r>
              <a:rPr lang="en-US" altLang="ja-JP" sz="2000" dirty="0" err="1"/>
              <a:t>bắt</a:t>
            </a:r>
            <a:r>
              <a:rPr lang="en-US" altLang="ja-JP" sz="2000" dirty="0"/>
              <a:t> </a:t>
            </a:r>
            <a:r>
              <a:rPr lang="en-US" altLang="ja-JP" sz="2000" dirty="0" err="1"/>
              <a:t>đầu</a:t>
            </a:r>
            <a:r>
              <a:rPr lang="en-US" altLang="ja-JP" sz="2000" dirty="0"/>
              <a:t> và kết </a:t>
            </a:r>
            <a:r>
              <a:rPr lang="en-US" altLang="ja-JP" sz="2000" dirty="0" err="1"/>
              <a:t>thúc</a:t>
            </a:r>
            <a:endParaRPr lang="en-US" altLang="ja-JP" sz="2000" dirty="0"/>
          </a:p>
          <a:p>
            <a:pPr lvl="1" eaLnBrk="1" hangingPunct="1">
              <a:buClr>
                <a:schemeClr val="tx1"/>
              </a:buClr>
              <a:buFont typeface="Wingdings" pitchFamily="2" charset="2"/>
              <a:buChar char="Ø"/>
            </a:pPr>
            <a:r>
              <a:rPr lang="en-US" altLang="ja-JP" sz="2000" dirty="0" err="1"/>
              <a:t>Đơn</a:t>
            </a:r>
            <a:r>
              <a:rPr lang="en-US" altLang="ja-JP" sz="2000" dirty="0"/>
              <a:t> </a:t>
            </a:r>
            <a:r>
              <a:rPr lang="en-US" altLang="ja-JP" sz="2000" dirty="0" err="1"/>
              <a:t>nhất</a:t>
            </a:r>
            <a:r>
              <a:rPr lang="en-US" altLang="ja-JP" sz="2000" dirty="0"/>
              <a:t> : con ng</a:t>
            </a:r>
            <a:r>
              <a:rPr lang="vi-VN" altLang="ja-JP" sz="2000" dirty="0"/>
              <a:t>ư</a:t>
            </a:r>
            <a:r>
              <a:rPr lang="en-US" altLang="ja-JP" sz="2000" dirty="0" err="1"/>
              <a:t>ời</a:t>
            </a:r>
            <a:r>
              <a:rPr lang="en-US" altLang="ja-JP" sz="2000" dirty="0"/>
              <a:t> </a:t>
            </a:r>
            <a:r>
              <a:rPr lang="en-US" altLang="ja-JP" sz="2000" dirty="0" err="1"/>
              <a:t>mới</a:t>
            </a:r>
            <a:r>
              <a:rPr lang="en-US" altLang="ja-JP" sz="2000" dirty="0"/>
              <a:t>, </a:t>
            </a:r>
            <a:r>
              <a:rPr lang="en-US" altLang="ja-JP" sz="2000" dirty="0" err="1"/>
              <a:t>hoạt</a:t>
            </a:r>
            <a:r>
              <a:rPr lang="en-US" altLang="ja-JP" sz="2000" dirty="0"/>
              <a:t> </a:t>
            </a:r>
            <a:r>
              <a:rPr lang="en-US" altLang="ja-JP" sz="2000" dirty="0" err="1"/>
              <a:t>động</a:t>
            </a:r>
            <a:r>
              <a:rPr lang="en-US" altLang="ja-JP" sz="2000" dirty="0"/>
              <a:t> </a:t>
            </a:r>
            <a:r>
              <a:rPr lang="en-US" altLang="ja-JP" sz="2000" dirty="0" err="1"/>
              <a:t>mới</a:t>
            </a:r>
            <a:r>
              <a:rPr lang="en-US" altLang="ja-JP" sz="2000" dirty="0"/>
              <a:t>, qui </a:t>
            </a:r>
            <a:r>
              <a:rPr lang="en-US" altLang="ja-JP" sz="2000" dirty="0" err="1"/>
              <a:t>trình</a:t>
            </a:r>
            <a:r>
              <a:rPr lang="en-US" altLang="ja-JP" sz="2000" dirty="0"/>
              <a:t> </a:t>
            </a:r>
            <a:r>
              <a:rPr lang="en-US" altLang="ja-JP" sz="2000" dirty="0" err="1"/>
              <a:t>mới</a:t>
            </a:r>
            <a:r>
              <a:rPr lang="en-US" altLang="ja-JP" sz="2000" dirty="0"/>
              <a:t>, </a:t>
            </a:r>
            <a:r>
              <a:rPr lang="en-US" altLang="ja-JP" sz="2000" dirty="0" err="1"/>
              <a:t>sản</a:t>
            </a:r>
            <a:r>
              <a:rPr lang="en-US" altLang="ja-JP" sz="2000" dirty="0"/>
              <a:t> </a:t>
            </a:r>
            <a:r>
              <a:rPr lang="en-US" altLang="ja-JP" sz="2000" dirty="0" err="1"/>
              <a:t>phẩm</a:t>
            </a:r>
            <a:r>
              <a:rPr lang="en-US" altLang="ja-JP" sz="2000" dirty="0"/>
              <a:t> </a:t>
            </a:r>
            <a:r>
              <a:rPr lang="en-US" altLang="ja-JP" sz="2000" dirty="0" err="1"/>
              <a:t>mới</a:t>
            </a:r>
            <a:r>
              <a:rPr lang="en-US" altLang="ja-JP" sz="2000" dirty="0"/>
              <a:t>...</a:t>
            </a:r>
            <a:r>
              <a:rPr lang="en-US" altLang="ja-JP" sz="2000" dirty="0">
                <a:sym typeface="Wingdings" panose="05000000000000000000" pitchFamily="2" charset="2"/>
              </a:rPr>
              <a:t> </a:t>
            </a:r>
            <a:r>
              <a:rPr lang="en-US" altLang="ja-JP" sz="2000" dirty="0" err="1">
                <a:sym typeface="Wingdings" panose="05000000000000000000" pitchFamily="2" charset="2"/>
              </a:rPr>
              <a:t>rủi</a:t>
            </a:r>
            <a:r>
              <a:rPr lang="en-US" altLang="ja-JP" sz="2000" dirty="0">
                <a:sym typeface="Wingdings" panose="05000000000000000000" pitchFamily="2" charset="2"/>
              </a:rPr>
              <a:t> ro.</a:t>
            </a:r>
            <a:endParaRPr lang="en-US" altLang="ja-JP" sz="2000" dirty="0"/>
          </a:p>
          <a:p>
            <a:pPr lvl="1" eaLnBrk="1" hangingPunct="1">
              <a:buClr>
                <a:schemeClr val="tx1"/>
              </a:buClr>
              <a:buFont typeface="Wingdings" pitchFamily="2" charset="2"/>
              <a:buNone/>
            </a:pPr>
            <a:endParaRPr lang="en-US" altLang="ja-JP" sz="2000" dirty="0"/>
          </a:p>
          <a:p>
            <a:pPr eaLnBrk="1" hangingPunct="1">
              <a:buClr>
                <a:schemeClr val="tx1"/>
              </a:buClr>
              <a:buFont typeface="Wingdings" pitchFamily="2" charset="2"/>
              <a:buChar char="Ø"/>
            </a:pPr>
            <a:r>
              <a:rPr lang="en-US" altLang="ja-JP" sz="2000" dirty="0" err="1"/>
              <a:t>Vậy</a:t>
            </a:r>
            <a:r>
              <a:rPr lang="en-US" altLang="ja-JP" sz="2000" dirty="0"/>
              <a:t> </a:t>
            </a:r>
            <a:r>
              <a:rPr lang="en-US" altLang="ja-JP" sz="2000" dirty="0" err="1"/>
              <a:t>cần</a:t>
            </a:r>
            <a:r>
              <a:rPr lang="en-US" altLang="ja-JP" sz="2000" dirty="0"/>
              <a:t> làm gì?</a:t>
            </a:r>
          </a:p>
          <a:p>
            <a:pPr lvl="1" eaLnBrk="1" hangingPunct="1">
              <a:buClr>
                <a:schemeClr val="tx1"/>
              </a:buClr>
              <a:buFont typeface="Wingdings" pitchFamily="2" charset="2"/>
              <a:buChar char="Ø"/>
            </a:pPr>
            <a:r>
              <a:rPr lang="en-US" altLang="ja-JP" sz="2000" dirty="0" err="1"/>
              <a:t>Dự</a:t>
            </a:r>
            <a:r>
              <a:rPr lang="en-US" altLang="ja-JP" sz="2000" dirty="0"/>
              <a:t> án </a:t>
            </a:r>
            <a:r>
              <a:rPr lang="en-US" altLang="ja-JP" sz="2000" dirty="0" err="1"/>
              <a:t>cần</a:t>
            </a:r>
            <a:r>
              <a:rPr lang="en-US" altLang="ja-JP" sz="2000" dirty="0"/>
              <a:t> đ</a:t>
            </a:r>
            <a:r>
              <a:rPr lang="vi-VN" altLang="ja-JP" sz="2000" dirty="0"/>
              <a:t>ư</a:t>
            </a:r>
            <a:r>
              <a:rPr lang="en-US" altLang="ja-JP" sz="2000" dirty="0" err="1"/>
              <a:t>ợc</a:t>
            </a:r>
            <a:r>
              <a:rPr lang="en-US" altLang="ja-JP" sz="2000" dirty="0"/>
              <a:t> </a:t>
            </a:r>
            <a:r>
              <a:rPr lang="en-US" altLang="ja-JP" sz="2000" dirty="0" err="1"/>
              <a:t>quản</a:t>
            </a:r>
            <a:r>
              <a:rPr lang="en-US" altLang="ja-JP" sz="2000" dirty="0"/>
              <a:t> </a:t>
            </a:r>
            <a:r>
              <a:rPr lang="en-US" altLang="ja-JP" sz="2000" dirty="0" err="1"/>
              <a:t>lý</a:t>
            </a:r>
            <a:r>
              <a:rPr lang="en-US" altLang="ja-JP" sz="2000" dirty="0"/>
              <a:t> để </a:t>
            </a:r>
            <a:r>
              <a:rPr lang="en-US" altLang="ja-JP" sz="2000" dirty="0" err="1"/>
              <a:t>đáp</a:t>
            </a:r>
            <a:r>
              <a:rPr lang="en-US" altLang="ja-JP" sz="2000" dirty="0"/>
              <a:t> </a:t>
            </a:r>
            <a:r>
              <a:rPr lang="en-US" altLang="ja-JP" sz="2000" dirty="0" err="1"/>
              <a:t>ứng</a:t>
            </a:r>
            <a:r>
              <a:rPr lang="en-US" altLang="ja-JP" sz="2000" dirty="0"/>
              <a:t> đ</a:t>
            </a:r>
            <a:r>
              <a:rPr lang="vi-VN" altLang="ja-JP" sz="2000" dirty="0"/>
              <a:t>ư</a:t>
            </a:r>
            <a:r>
              <a:rPr lang="en-US" altLang="ja-JP" sz="2000" dirty="0" err="1"/>
              <a:t>ợc</a:t>
            </a:r>
            <a:r>
              <a:rPr lang="en-US" altLang="ja-JP" sz="2000" dirty="0"/>
              <a:t> các </a:t>
            </a:r>
            <a:r>
              <a:rPr lang="en-US" altLang="ja-JP" sz="2000" dirty="0" err="1"/>
              <a:t>thay</a:t>
            </a:r>
            <a:r>
              <a:rPr lang="en-US" altLang="ja-JP" sz="2000" dirty="0"/>
              <a:t> </a:t>
            </a:r>
            <a:r>
              <a:rPr lang="en-US" altLang="ja-JP" sz="2000" dirty="0" err="1"/>
              <a:t>đổi</a:t>
            </a:r>
            <a:r>
              <a:rPr lang="en-US" altLang="ja-JP" sz="2000" dirty="0"/>
              <a:t> có thể </a:t>
            </a:r>
            <a:r>
              <a:rPr lang="en-US" altLang="ja-JP" sz="2000" dirty="0" err="1"/>
              <a:t>xảy</a:t>
            </a:r>
            <a:r>
              <a:rPr lang="en-US" altLang="ja-JP" sz="2000" dirty="0"/>
              <a:t> </a:t>
            </a:r>
            <a:r>
              <a:rPr lang="en-US" altLang="ja-JP" sz="2000" dirty="0" err="1"/>
              <a:t>ra</a:t>
            </a:r>
            <a:endParaRPr lang="en-US" altLang="ja-JP" sz="2000" dirty="0"/>
          </a:p>
        </p:txBody>
      </p:sp>
      <p:sp>
        <p:nvSpPr>
          <p:cNvPr id="7170" name="Rectangle 2"/>
          <p:cNvSpPr>
            <a:spLocks noGrp="1" noChangeArrowheads="1"/>
          </p:cNvSpPr>
          <p:nvPr>
            <p:ph type="title"/>
          </p:nvPr>
        </p:nvSpPr>
        <p:spPr/>
        <p:txBody>
          <a:bodyPr>
            <a:normAutofit fontScale="90000"/>
          </a:bodyPr>
          <a:lstStyle/>
          <a:p>
            <a:r>
              <a:rPr lang="en-US" altLang="ja-JP" sz="3200" dirty="0" smtClean="0"/>
              <a:t>1.1</a:t>
            </a:r>
            <a:r>
              <a:rPr lang="en-US" altLang="ja-JP" sz="3200" dirty="0"/>
              <a:t>	</a:t>
            </a:r>
            <a:r>
              <a:rPr lang="en-US" altLang="ja-JP" sz="3200" dirty="0" err="1" smtClean="0"/>
              <a:t>Định</a:t>
            </a:r>
            <a:r>
              <a:rPr lang="en-US" altLang="ja-JP" sz="3200" dirty="0" smtClean="0"/>
              <a:t> </a:t>
            </a:r>
            <a:r>
              <a:rPr lang="en-US" altLang="ja-JP" sz="3200" dirty="0" err="1"/>
              <a:t>nghĩa</a:t>
            </a:r>
            <a:r>
              <a:rPr lang="en-US" altLang="ja-JP" sz="3200" dirty="0"/>
              <a:t> </a:t>
            </a:r>
            <a:r>
              <a:rPr lang="en-US" altLang="ja-JP" sz="3200" dirty="0" err="1"/>
              <a:t>về</a:t>
            </a:r>
            <a:r>
              <a:rPr lang="en-US" altLang="ja-JP" sz="3200" dirty="0"/>
              <a:t> “</a:t>
            </a:r>
            <a:r>
              <a:rPr lang="en-US" altLang="ja-JP" sz="3200" dirty="0" err="1"/>
              <a:t>Dự</a:t>
            </a:r>
            <a:r>
              <a:rPr lang="en-US" altLang="ja-JP" sz="3200" dirty="0"/>
              <a:t> án”</a:t>
            </a: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 xmlns:a16="http://schemas.microsoft.com/office/drawing/2014/main" id="{03B01437-A218-4266-8152-BD89E56D6E89}"/>
              </a:ext>
            </a:extLst>
          </p:cNvPr>
          <p:cNvSpPr>
            <a:spLocks noGrp="1"/>
          </p:cNvSpPr>
          <p:nvPr>
            <p:ph type="sldNum" sz="quarter" idx="12"/>
          </p:nvPr>
        </p:nvSpPr>
        <p:spPr/>
        <p:txBody>
          <a:bodyPr/>
          <a:lstStyle/>
          <a:p>
            <a:fld id="{9EA0BE3B-158A-4EDF-80DC-E394A0D1600F}" type="slidenum">
              <a:rPr lang="en-US" smtClean="0"/>
              <a:pPr/>
              <a:t>9</a:t>
            </a:fld>
            <a:endParaRPr lang="en-US" dirty="0"/>
          </a:p>
        </p:txBody>
      </p:sp>
      <p:sp>
        <p:nvSpPr>
          <p:cNvPr id="9218" name="Rectangle 2"/>
          <p:cNvSpPr>
            <a:spLocks noGrp="1" noChangeArrowheads="1"/>
          </p:cNvSpPr>
          <p:nvPr>
            <p:ph type="title"/>
          </p:nvPr>
        </p:nvSpPr>
        <p:spPr/>
        <p:txBody>
          <a:bodyPr>
            <a:normAutofit fontScale="90000"/>
          </a:bodyPr>
          <a:lstStyle/>
          <a:p>
            <a:pPr eaLnBrk="1" hangingPunct="1"/>
            <a:r>
              <a:rPr lang="en-US" altLang="ja-JP" sz="3200" dirty="0" err="1" smtClean="0"/>
              <a:t>Ví</a:t>
            </a:r>
            <a:r>
              <a:rPr lang="en-US" altLang="ja-JP" sz="3200" dirty="0" smtClean="0"/>
              <a:t> </a:t>
            </a:r>
            <a:r>
              <a:rPr lang="en-US" altLang="ja-JP" sz="3200" dirty="0" err="1" smtClean="0"/>
              <a:t>dụ</a:t>
            </a:r>
            <a:r>
              <a:rPr lang="en-US" altLang="ja-JP" sz="3200" dirty="0" smtClean="0"/>
              <a:t>: </a:t>
            </a:r>
            <a:r>
              <a:rPr lang="en-US" altLang="ja-JP" sz="3200" dirty="0" err="1" smtClean="0"/>
              <a:t>Vậy</a:t>
            </a:r>
            <a:r>
              <a:rPr lang="en-US" altLang="ja-JP" sz="3200" dirty="0" smtClean="0"/>
              <a:t> </a:t>
            </a:r>
            <a:r>
              <a:rPr lang="en-US" altLang="ja-JP" sz="3200" dirty="0" err="1"/>
              <a:t>còn</a:t>
            </a:r>
            <a:r>
              <a:rPr lang="en-US" altLang="ja-JP" sz="3200" dirty="0"/>
              <a:t> </a:t>
            </a:r>
            <a:r>
              <a:rPr lang="en-US" altLang="ja-JP" sz="3200" dirty="0" err="1"/>
              <a:t>dự</a:t>
            </a:r>
            <a:r>
              <a:rPr lang="en-US" altLang="ja-JP" sz="3200" dirty="0"/>
              <a:t> án của bạn </a:t>
            </a:r>
            <a:r>
              <a:rPr lang="en-US" altLang="ja-JP" sz="3200" dirty="0" err="1"/>
              <a:t>là</a:t>
            </a:r>
            <a:r>
              <a:rPr lang="en-US" altLang="ja-JP" sz="3200" dirty="0"/>
              <a:t> gì</a:t>
            </a:r>
          </a:p>
        </p:txBody>
      </p:sp>
      <p:sp>
        <p:nvSpPr>
          <p:cNvPr id="9219" name="Rectangle 3"/>
          <p:cNvSpPr>
            <a:spLocks noGrp="1" noChangeArrowheads="1"/>
          </p:cNvSpPr>
          <p:nvPr>
            <p:ph type="body" sz="quarter" idx="13"/>
          </p:nvPr>
        </p:nvSpPr>
        <p:spPr/>
        <p:txBody>
          <a:bodyPr/>
          <a:lstStyle/>
          <a:p>
            <a:pPr eaLnBrk="1" hangingPunct="1">
              <a:buClr>
                <a:schemeClr val="tx1"/>
              </a:buClr>
              <a:buFont typeface="Wingdings" pitchFamily="2" charset="2"/>
              <a:buChar char="Ø"/>
            </a:pPr>
            <a:r>
              <a:rPr lang="en-US" altLang="ja-JP"/>
              <a:t>Liệt kê một vài dự án bạn đã từng làm hoặc có trải nghiệm</a:t>
            </a:r>
          </a:p>
          <a:p>
            <a:pPr eaLnBrk="1" hangingPunct="1">
              <a:buClr>
                <a:schemeClr val="tx1"/>
              </a:buClr>
              <a:buFont typeface="Wingdings" pitchFamily="2" charset="2"/>
              <a:buNone/>
            </a:pPr>
            <a:endParaRPr lang="en-US" altLang="ja-JP"/>
          </a:p>
          <a:p>
            <a:pPr eaLnBrk="1" hangingPunct="1">
              <a:buClr>
                <a:schemeClr val="tx1"/>
              </a:buClr>
              <a:buFont typeface="Wingdings" pitchFamily="2" charset="2"/>
              <a:buNone/>
            </a:pPr>
            <a:endParaRPr lang="en-US" altLang="ja-JP"/>
          </a:p>
          <a:p>
            <a:pPr eaLnBrk="1" hangingPunct="1">
              <a:buClr>
                <a:schemeClr val="tx1"/>
              </a:buClr>
              <a:buFont typeface="Wingdings" pitchFamily="2" charset="2"/>
              <a:buChar char="ü"/>
            </a:pPr>
            <a:endParaRPr lang="en-US" altLang="ja-JP"/>
          </a:p>
          <a:p>
            <a:pPr eaLnBrk="1" hangingPunct="1">
              <a:buFont typeface="Wingdings" pitchFamily="2" charset="2"/>
              <a:buNone/>
            </a:pPr>
            <a:endParaRPr lang="en-US" altLang="ja-JP"/>
          </a:p>
          <a:p>
            <a:pPr eaLnBrk="1" hangingPunct="1">
              <a:buFont typeface="Wingdings" pitchFamily="2" charset="2"/>
              <a:buNone/>
            </a:pPr>
            <a:endParaRPr lang="en-US" altLang="ja-JP"/>
          </a:p>
        </p:txBody>
      </p:sp>
      <p:sp>
        <p:nvSpPr>
          <p:cNvPr id="9220" name="Line 6"/>
          <p:cNvSpPr>
            <a:spLocks noChangeShapeType="1"/>
          </p:cNvSpPr>
          <p:nvPr/>
        </p:nvSpPr>
        <p:spPr bwMode="auto">
          <a:xfrm>
            <a:off x="1371600" y="3048000"/>
            <a:ext cx="6629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21" name="Line 8"/>
          <p:cNvSpPr>
            <a:spLocks noChangeShapeType="1"/>
          </p:cNvSpPr>
          <p:nvPr/>
        </p:nvSpPr>
        <p:spPr bwMode="auto">
          <a:xfrm>
            <a:off x="1371600" y="3657600"/>
            <a:ext cx="6629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22" name="Line 9"/>
          <p:cNvSpPr>
            <a:spLocks noChangeShapeType="1"/>
          </p:cNvSpPr>
          <p:nvPr/>
        </p:nvSpPr>
        <p:spPr bwMode="auto">
          <a:xfrm>
            <a:off x="1371600" y="4267200"/>
            <a:ext cx="6629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23" name="Line 10"/>
          <p:cNvSpPr>
            <a:spLocks noChangeShapeType="1"/>
          </p:cNvSpPr>
          <p:nvPr/>
        </p:nvSpPr>
        <p:spPr bwMode="auto">
          <a:xfrm>
            <a:off x="1371600" y="4876800"/>
            <a:ext cx="6629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24" name="Line 11"/>
          <p:cNvSpPr>
            <a:spLocks noChangeShapeType="1"/>
          </p:cNvSpPr>
          <p:nvPr/>
        </p:nvSpPr>
        <p:spPr bwMode="auto">
          <a:xfrm>
            <a:off x="1371600" y="5486400"/>
            <a:ext cx="6629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25" name="Line 12"/>
          <p:cNvSpPr>
            <a:spLocks noChangeShapeType="1"/>
          </p:cNvSpPr>
          <p:nvPr/>
        </p:nvSpPr>
        <p:spPr bwMode="auto">
          <a:xfrm>
            <a:off x="1371600" y="6096000"/>
            <a:ext cx="6629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テーマ">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webextensions/_rels/taskpanes.xml.rels><?xml version="1.0" encoding="UTF-8" standalone="yes"?>
<Relationships xmlns="http://schemas.openxmlformats.org/package/2006/relationships"><Relationship Id="rId2" Type="http://schemas.microsoft.com/office/2011/relationships/webextension" Target="webextension2.xml"/><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11">
    <wetp:webextensionref xmlns:r="http://schemas.openxmlformats.org/officeDocument/2006/relationships" r:id="rId1"/>
  </wetp:taskpane>
  <wetp:taskpane dockstate="right" visibility="0" width="350" row="12">
    <wetp:webextensionref xmlns:r="http://schemas.openxmlformats.org/officeDocument/2006/relationships" r:id="rId2"/>
  </wetp:taskpane>
</wetp:taskpanes>
</file>

<file path=ppt/webextensions/webextension1.xml><?xml version="1.0" encoding="utf-8"?>
<we:webextension xmlns:we="http://schemas.microsoft.com/office/webextensions/webextension/2010/11" id="{3B7AC121-79A8-48A9-8281-401E7C4C9884}">
  <we:reference id="wa104038830" version="1.0.0.3" store="en-US" storeType="OMEX"/>
  <we:alternateReferences>
    <we:reference id="wa104038830" version="1.0.0.3" store="wa104038830" storeType="OMEX"/>
  </we:alternateReferences>
  <we:properties/>
  <we:bindings/>
  <we:snapshot xmlns:r="http://schemas.openxmlformats.org/officeDocument/2006/relationships"/>
</we:webextension>
</file>

<file path=ppt/webextensions/webextension2.xml><?xml version="1.0" encoding="utf-8"?>
<we:webextension xmlns:we="http://schemas.microsoft.com/office/webextensions/webextension/2010/11" id="{5FD341E9-31A0-4B1D-9E1E-30AD81465E5A}">
  <we:reference id="wa104380121" version="2.0.0.0" store="en-US" storeType="OMEX"/>
  <we:alternateReferences>
    <we:reference id="wa104380121" version="2.0.0.0" store="wa104380121"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933C2588CEDB543806A478F29968F69" ma:contentTypeVersion="31" ma:contentTypeDescription="Create a new document." ma:contentTypeScope="" ma:versionID="30faa10470355f52a5bc412449e66e90">
  <xsd:schema xmlns:xsd="http://www.w3.org/2001/XMLSchema" xmlns:xs="http://www.w3.org/2001/XMLSchema" xmlns:p="http://schemas.microsoft.com/office/2006/metadata/properties" xmlns:ns1="http://schemas.microsoft.com/sharepoint/v3" xmlns:ns3="91781773-cf10-4f2f-83f1-f92ceadca312" xmlns:ns4="caa1b16a-a8f8-4463-89e0-0b22ac182062" targetNamespace="http://schemas.microsoft.com/office/2006/metadata/properties" ma:root="true" ma:fieldsID="483e6a594ce90a761ea1d4925d7b25cf" ns1:_="" ns3:_="" ns4:_="">
    <xsd:import namespace="http://schemas.microsoft.com/sharepoint/v3"/>
    <xsd:import namespace="91781773-cf10-4f2f-83f1-f92ceadca312"/>
    <xsd:import namespace="caa1b16a-a8f8-4463-89e0-0b22ac182062"/>
    <xsd:element name="properties">
      <xsd:complexType>
        <xsd:sequence>
          <xsd:element name="documentManagement">
            <xsd:complexType>
              <xsd:all>
                <xsd:element ref="ns3:MediaServiceMetadata" minOccurs="0"/>
                <xsd:element ref="ns3:MediaServiceFastMetadata" minOccurs="0"/>
                <xsd:element ref="ns3:MediaServiceDateTaken" minOccurs="0"/>
                <xsd:element ref="ns3:MediaServiceAutoTags" minOccurs="0"/>
                <xsd:element ref="ns3:MediaServiceLocation" minOccurs="0"/>
                <xsd:element ref="ns1:_ip_UnifiedCompliancePolicyProperties" minOccurs="0"/>
                <xsd:element ref="ns1:_ip_UnifiedCompliancePolicyUIAction" minOccurs="0"/>
                <xsd:element ref="ns4:SharedWithUsers" minOccurs="0"/>
                <xsd:element ref="ns4:SharedWithDetails" minOccurs="0"/>
                <xsd:element ref="ns4:SharingHintHash" minOccurs="0"/>
                <xsd:element ref="ns3:NotebookType" minOccurs="0"/>
                <xsd:element ref="ns3:FolderType" minOccurs="0"/>
                <xsd:element ref="ns3:Owner" minOccurs="0"/>
                <xsd:element ref="ns3:DefaultSectionNames" minOccurs="0"/>
                <xsd:element ref="ns3:Templates" minOccurs="0"/>
                <xsd:element ref="ns3:CultureName" minOccurs="0"/>
                <xsd:element ref="ns3:AppVersion" minOccurs="0"/>
                <xsd:element ref="ns3:Teachers" minOccurs="0"/>
                <xsd:element ref="ns3:Students" minOccurs="0"/>
                <xsd:element ref="ns3:Student_Groups" minOccurs="0"/>
                <xsd:element ref="ns3:Invited_Teachers" minOccurs="0"/>
                <xsd:element ref="ns3:Invited_Students" minOccurs="0"/>
                <xsd:element ref="ns3:Self_Registration_Enabled" minOccurs="0"/>
                <xsd:element ref="ns3:Has_Teacher_Only_SectionGroup" minOccurs="0"/>
                <xsd:element ref="ns3:Is_Collaboration_Space_Locked" minOccurs="0"/>
                <xsd:element ref="ns3:MediaServiceOCR" minOccurs="0"/>
                <xsd:element ref="ns3:TeamsChannelId" minOccurs="0"/>
                <xsd:element ref="ns3:IsNotebookLocked" minOccurs="0"/>
                <xsd:element ref="ns3:Math_Settings" minOccurs="0"/>
                <xsd:element ref="ns3:MediaServiceGenerationTime" minOccurs="0"/>
                <xsd:element ref="ns3: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3" nillable="true" ma:displayName="Unified Compliance Policy Properties" ma:description="" ma:hidden="true" ma:internalName="_ip_UnifiedCompliancePolicyProperties">
      <xsd:simpleType>
        <xsd:restriction base="dms:Note"/>
      </xsd:simpleType>
    </xsd:element>
    <xsd:element name="_ip_UnifiedCompliancePolicyUIAction" ma:index="14" nillable="true" ma:displayName="Unified Compliance Policy UI Action" ma:descrip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91781773-cf10-4f2f-83f1-f92ceadca312"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DateTaken" ma:index="10" nillable="true" ma:displayName="MediaServiceDateTaken" ma:description="" ma:hidden="true" ma:internalName="MediaServiceDateTaken" ma:readOnly="true">
      <xsd:simpleType>
        <xsd:restriction base="dms:Text"/>
      </xsd:simpleType>
    </xsd:element>
    <xsd:element name="MediaServiceAutoTags" ma:index="11" nillable="true" ma:displayName="MediaServiceAutoTags" ma:description="" ma:internalName="MediaServiceAutoTags" ma:readOnly="true">
      <xsd:simpleType>
        <xsd:restriction base="dms:Text"/>
      </xsd:simpleType>
    </xsd:element>
    <xsd:element name="MediaServiceLocation" ma:index="12" nillable="true" ma:displayName="MediaServiceLocation" ma:description="" ma:internalName="MediaServiceLocation" ma:readOnly="true">
      <xsd:simpleType>
        <xsd:restriction base="dms:Text"/>
      </xsd:simpleType>
    </xsd:element>
    <xsd:element name="NotebookType" ma:index="18" nillable="true" ma:displayName="Notebook Type" ma:internalName="NotebookType">
      <xsd:simpleType>
        <xsd:restriction base="dms:Text"/>
      </xsd:simpleType>
    </xsd:element>
    <xsd:element name="FolderType" ma:index="19" nillable="true" ma:displayName="Folder Type" ma:internalName="FolderType">
      <xsd:simpleType>
        <xsd:restriction base="dms:Text"/>
      </xsd:simpleType>
    </xsd:element>
    <xsd:element name="Owner" ma:index="20" nillable="true" ma:displayName="Owner" ma:internalName="Owner">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DefaultSectionNames" ma:index="21" nillable="true" ma:displayName="Default Section Names" ma:internalName="DefaultSectionNames">
      <xsd:simpleType>
        <xsd:restriction base="dms:Note">
          <xsd:maxLength value="255"/>
        </xsd:restriction>
      </xsd:simpleType>
    </xsd:element>
    <xsd:element name="Templates" ma:index="22" nillable="true" ma:displayName="Templates" ma:internalName="Templates">
      <xsd:simpleType>
        <xsd:restriction base="dms:Note">
          <xsd:maxLength value="255"/>
        </xsd:restriction>
      </xsd:simpleType>
    </xsd:element>
    <xsd:element name="CultureName" ma:index="23" nillable="true" ma:displayName="Culture Name" ma:internalName="CultureName">
      <xsd:simpleType>
        <xsd:restriction base="dms:Text"/>
      </xsd:simpleType>
    </xsd:element>
    <xsd:element name="AppVersion" ma:index="24" nillable="true" ma:displayName="App Version" ma:internalName="AppVersion">
      <xsd:simpleType>
        <xsd:restriction base="dms:Text"/>
      </xsd:simpleType>
    </xsd:element>
    <xsd:element name="Teachers" ma:index="25" nillable="true" ma:displayName="Teachers" ma:internalName="Teachers">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tudents" ma:index="26" nillable="true" ma:displayName="Students" ma:internalName="Students">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tudent_Groups" ma:index="27" nillable="true" ma:displayName="Student Groups" ma:internalName="Student_Groups">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Invited_Teachers" ma:index="28" nillable="true" ma:displayName="Invited Teachers" ma:internalName="Invited_Teachers">
      <xsd:simpleType>
        <xsd:restriction base="dms:Note">
          <xsd:maxLength value="255"/>
        </xsd:restriction>
      </xsd:simpleType>
    </xsd:element>
    <xsd:element name="Invited_Students" ma:index="29" nillable="true" ma:displayName="Invited Students" ma:internalName="Invited_Students">
      <xsd:simpleType>
        <xsd:restriction base="dms:Note">
          <xsd:maxLength value="255"/>
        </xsd:restriction>
      </xsd:simpleType>
    </xsd:element>
    <xsd:element name="Self_Registration_Enabled" ma:index="30" nillable="true" ma:displayName="Self Registration Enabled" ma:internalName="Self_Registration_Enabled">
      <xsd:simpleType>
        <xsd:restriction base="dms:Boolean"/>
      </xsd:simpleType>
    </xsd:element>
    <xsd:element name="Has_Teacher_Only_SectionGroup" ma:index="31" nillable="true" ma:displayName="Has Teacher Only SectionGroup" ma:internalName="Has_Teacher_Only_SectionGroup">
      <xsd:simpleType>
        <xsd:restriction base="dms:Boolean"/>
      </xsd:simpleType>
    </xsd:element>
    <xsd:element name="Is_Collaboration_Space_Locked" ma:index="32" nillable="true" ma:displayName="Is Collaboration Space Locked" ma:internalName="Is_Collaboration_Space_Locked">
      <xsd:simpleType>
        <xsd:restriction base="dms:Boolean"/>
      </xsd:simpleType>
    </xsd:element>
    <xsd:element name="MediaServiceOCR" ma:index="33" nillable="true" ma:displayName="MediaServiceOCR" ma:internalName="MediaServiceOCR" ma:readOnly="true">
      <xsd:simpleType>
        <xsd:restriction base="dms:Note">
          <xsd:maxLength value="255"/>
        </xsd:restriction>
      </xsd:simpleType>
    </xsd:element>
    <xsd:element name="TeamsChannelId" ma:index="34" nillable="true" ma:displayName="Teams Channel Id" ma:internalName="TeamsChannelId">
      <xsd:simpleType>
        <xsd:restriction base="dms:Text"/>
      </xsd:simpleType>
    </xsd:element>
    <xsd:element name="IsNotebookLocked" ma:index="35" nillable="true" ma:displayName="Is Notebook Locked" ma:internalName="IsNotebookLocked">
      <xsd:simpleType>
        <xsd:restriction base="dms:Boolean"/>
      </xsd:simpleType>
    </xsd:element>
    <xsd:element name="Math_Settings" ma:index="36" nillable="true" ma:displayName="Math Settings" ma:internalName="Math_Settings">
      <xsd:simpleType>
        <xsd:restriction base="dms:Text"/>
      </xsd:simpleType>
    </xsd:element>
    <xsd:element name="MediaServiceGenerationTime" ma:index="37" nillable="true" ma:displayName="MediaServiceGenerationTime" ma:hidden="true" ma:internalName="MediaServiceGenerationTime" ma:readOnly="true">
      <xsd:simpleType>
        <xsd:restriction base="dms:Text"/>
      </xsd:simpleType>
    </xsd:element>
    <xsd:element name="MediaServiceEventHashCode" ma:index="38"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caa1b16a-a8f8-4463-89e0-0b22ac182062" elementFormDefault="qualified">
    <xsd:import namespace="http://schemas.microsoft.com/office/2006/documentManagement/types"/>
    <xsd:import namespace="http://schemas.microsoft.com/office/infopath/2007/PartnerControls"/>
    <xsd:element name="SharedWithUsers" ma:index="15"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Shared With Details" ma:description="" ma:internalName="SharedWithDetails" ma:readOnly="true">
      <xsd:simpleType>
        <xsd:restriction base="dms:Note">
          <xsd:maxLength value="255"/>
        </xsd:restriction>
      </xsd:simpleType>
    </xsd:element>
    <xsd:element name="SharingHintHash" ma:index="17" nillable="true" ma:displayName="Sharing Hint Hash" ma:description=""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AppVersion xmlns="91781773-cf10-4f2f-83f1-f92ceadca312" xsi:nil="true"/>
    <Invited_Teachers xmlns="91781773-cf10-4f2f-83f1-f92ceadca312" xsi:nil="true"/>
    <_ip_UnifiedCompliancePolicyUIAction xmlns="http://schemas.microsoft.com/sharepoint/v3" xsi:nil="true"/>
    <Self_Registration_Enabled xmlns="91781773-cf10-4f2f-83f1-f92ceadca312" xsi:nil="true"/>
    <Student_Groups xmlns="91781773-cf10-4f2f-83f1-f92ceadca312">
      <UserInfo>
        <DisplayName/>
        <AccountId xsi:nil="true"/>
        <AccountType/>
      </UserInfo>
    </Student_Groups>
    <Invited_Students xmlns="91781773-cf10-4f2f-83f1-f92ceadca312" xsi:nil="true"/>
    <Templates xmlns="91781773-cf10-4f2f-83f1-f92ceadca312" xsi:nil="true"/>
    <Has_Teacher_Only_SectionGroup xmlns="91781773-cf10-4f2f-83f1-f92ceadca312" xsi:nil="true"/>
    <CultureName xmlns="91781773-cf10-4f2f-83f1-f92ceadca312" xsi:nil="true"/>
    <TeamsChannelId xmlns="91781773-cf10-4f2f-83f1-f92ceadca312" xsi:nil="true"/>
    <IsNotebookLocked xmlns="91781773-cf10-4f2f-83f1-f92ceadca312" xsi:nil="true"/>
    <Is_Collaboration_Space_Locked xmlns="91781773-cf10-4f2f-83f1-f92ceadca312" xsi:nil="true"/>
    <_ip_UnifiedCompliancePolicyProperties xmlns="http://schemas.microsoft.com/sharepoint/v3" xsi:nil="true"/>
    <FolderType xmlns="91781773-cf10-4f2f-83f1-f92ceadca312" xsi:nil="true"/>
    <Teachers xmlns="91781773-cf10-4f2f-83f1-f92ceadca312">
      <UserInfo>
        <DisplayName/>
        <AccountId xsi:nil="true"/>
        <AccountType/>
      </UserInfo>
    </Teachers>
    <Math_Settings xmlns="91781773-cf10-4f2f-83f1-f92ceadca312" xsi:nil="true"/>
    <Owner xmlns="91781773-cf10-4f2f-83f1-f92ceadca312">
      <UserInfo>
        <DisplayName/>
        <AccountId xsi:nil="true"/>
        <AccountType/>
      </UserInfo>
    </Owner>
    <Students xmlns="91781773-cf10-4f2f-83f1-f92ceadca312">
      <UserInfo>
        <DisplayName/>
        <AccountId xsi:nil="true"/>
        <AccountType/>
      </UserInfo>
    </Students>
    <DefaultSectionNames xmlns="91781773-cf10-4f2f-83f1-f92ceadca312" xsi:nil="true"/>
    <NotebookType xmlns="91781773-cf10-4f2f-83f1-f92ceadca312" xsi:nil="true"/>
  </documentManagement>
</p:properties>
</file>

<file path=customXml/itemProps1.xml><?xml version="1.0" encoding="utf-8"?>
<ds:datastoreItem xmlns:ds="http://schemas.openxmlformats.org/officeDocument/2006/customXml" ds:itemID="{A4CC368B-9205-4D4C-A049-B2087E022697}">
  <ds:schemaRefs>
    <ds:schemaRef ds:uri="http://schemas.microsoft.com/sharepoint/v3/contenttype/forms"/>
  </ds:schemaRefs>
</ds:datastoreItem>
</file>

<file path=customXml/itemProps2.xml><?xml version="1.0" encoding="utf-8"?>
<ds:datastoreItem xmlns:ds="http://schemas.openxmlformats.org/officeDocument/2006/customXml" ds:itemID="{7C72B501-4CCE-4EE4-AA6F-D8E0B167180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91781773-cf10-4f2f-83f1-f92ceadca312"/>
    <ds:schemaRef ds:uri="caa1b16a-a8f8-4463-89e0-0b22ac18206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5407E0E-02F2-46A1-A1B4-12AA9569AE0E}">
  <ds:schemaRefs>
    <ds:schemaRef ds:uri="http://schemas.microsoft.com/office/2006/documentManagement/types"/>
    <ds:schemaRef ds:uri="http://purl.org/dc/dcmitype/"/>
    <ds:schemaRef ds:uri="91781773-cf10-4f2f-83f1-f92ceadca312"/>
    <ds:schemaRef ds:uri="http://purl.org/dc/elements/1.1/"/>
    <ds:schemaRef ds:uri="http://schemas.microsoft.com/office/2006/metadata/properties"/>
    <ds:schemaRef ds:uri="http://schemas.microsoft.com/sharepoint/v3"/>
    <ds:schemaRef ds:uri="caa1b16a-a8f8-4463-89e0-0b22ac182062"/>
    <ds:schemaRef ds:uri="http://purl.org/dc/terms/"/>
    <ds:schemaRef ds:uri="http://schemas.openxmlformats.org/package/2006/metadata/core-properties"/>
    <ds:schemaRef ds:uri="http://schemas.microsoft.com/office/infopath/2007/PartnerControl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PM.Part02&amp;3.Initiation&amp;Planning</Template>
  <TotalTime>2149</TotalTime>
  <Words>6583</Words>
  <Application>Microsoft Office PowerPoint</Application>
  <PresentationFormat>On-screen Show (4:3)</PresentationFormat>
  <Paragraphs>770</Paragraphs>
  <Slides>60</Slides>
  <Notes>24</Notes>
  <HiddenSlides>0</HiddenSlides>
  <MMClips>0</MMClips>
  <ScaleCrop>false</ScaleCrop>
  <HeadingPairs>
    <vt:vector size="6" baseType="variant">
      <vt:variant>
        <vt:lpstr>Fonts Used</vt:lpstr>
      </vt:variant>
      <vt:variant>
        <vt:i4>25</vt:i4>
      </vt:variant>
      <vt:variant>
        <vt:lpstr>Theme</vt:lpstr>
      </vt:variant>
      <vt:variant>
        <vt:i4>1</vt:i4>
      </vt:variant>
      <vt:variant>
        <vt:lpstr>Slide Titles</vt:lpstr>
      </vt:variant>
      <vt:variant>
        <vt:i4>60</vt:i4>
      </vt:variant>
    </vt:vector>
  </HeadingPairs>
  <TitlesOfParts>
    <vt:vector size="86" baseType="lpstr">
      <vt:lpstr>ＭＳ Ｐゴシック</vt:lpstr>
      <vt:lpstr>游ゴシック</vt:lpstr>
      <vt:lpstr>Arial</vt:lpstr>
      <vt:lpstr>Calibri</vt:lpstr>
      <vt:lpstr>Calibri (Body)</vt:lpstr>
      <vt:lpstr>Calibri Light</vt:lpstr>
      <vt:lpstr>Calibri Light (Headings)</vt:lpstr>
      <vt:lpstr>Calibri(Body)</vt:lpstr>
      <vt:lpstr>Cumulus</vt:lpstr>
      <vt:lpstr>等线</vt:lpstr>
      <vt:lpstr>等线 Light</vt:lpstr>
      <vt:lpstr>Georgia</vt:lpstr>
      <vt:lpstr>GeosansLight</vt:lpstr>
      <vt:lpstr>Lato</vt:lpstr>
      <vt:lpstr>Linh AvantGarde</vt:lpstr>
      <vt:lpstr>Modern Pictograms</vt:lpstr>
      <vt:lpstr>ＭＳ Ｐ明朝</vt:lpstr>
      <vt:lpstr>Nunito Sans</vt:lpstr>
      <vt:lpstr>Open Sans</vt:lpstr>
      <vt:lpstr>Open Sans Light</vt:lpstr>
      <vt:lpstr>Roboto</vt:lpstr>
      <vt:lpstr>Sosa</vt:lpstr>
      <vt:lpstr>Times New Roman</vt:lpstr>
      <vt:lpstr>Verdana</vt:lpstr>
      <vt:lpstr>Wingdings</vt:lpstr>
      <vt:lpstr>1_Office Theme</vt:lpstr>
      <vt:lpstr>ICT/SOFTWARE PROJECT MANAGEMENT/ ADMINISTRATION</vt:lpstr>
      <vt:lpstr>Biên soạn</vt:lpstr>
      <vt:lpstr>PowerPoint Presentation</vt:lpstr>
      <vt:lpstr>1.0 Giới thiệu về bản thân</vt:lpstr>
      <vt:lpstr>1. Introduction  </vt:lpstr>
      <vt:lpstr>I. Các khái niệm chung</vt:lpstr>
      <vt:lpstr>Ví dụ về một dự án</vt:lpstr>
      <vt:lpstr>1.1 Định nghĩa về “Dự án”</vt:lpstr>
      <vt:lpstr>Ví dụ: Vậy còn dự án của bạn là gì</vt:lpstr>
      <vt:lpstr>1.2. Tiểu dự án - What are sub-projects?</vt:lpstr>
      <vt:lpstr>Ví dụ về sub-projects: The FIFA World Cup 2010</vt:lpstr>
      <vt:lpstr>1.3. Chương trình là gì - What is a Programme?</vt:lpstr>
      <vt:lpstr>Ví dụ về Chương trình - Program</vt:lpstr>
      <vt:lpstr>Giống và Khác nhau giữa Programmes &amp; Projects</vt:lpstr>
      <vt:lpstr>1.4. Danh mục Dự án - Project Portfolio?</vt:lpstr>
      <vt:lpstr>1.5. Dự án CNTT&amp;TT - ICT project?</vt:lpstr>
      <vt:lpstr>The ICT Project as an Information Processing System</vt:lpstr>
      <vt:lpstr>The ICT Project as an Information Processing System</vt:lpstr>
      <vt:lpstr>1.6. Dự án phần mềm - software project?</vt:lpstr>
      <vt:lpstr>1.7. Project Management là gì?</vt:lpstr>
      <vt:lpstr>1.7. What is Project Management?</vt:lpstr>
      <vt:lpstr>Chức năng căn bản của Project Management</vt:lpstr>
      <vt:lpstr>2. Quản lý dự án và Đối tác</vt:lpstr>
      <vt:lpstr>2.1. Người quản lý dự án làm việc gì?</vt:lpstr>
      <vt:lpstr>Project Manager là trung tâm kết nối</vt:lpstr>
      <vt:lpstr>2.2 Vai trò của người quản lý dự án Managers vs. Leaders</vt:lpstr>
      <vt:lpstr>Kỹ năng lãnh đạo là gì?</vt:lpstr>
      <vt:lpstr>Kỹ năng quản lý là gì?</vt:lpstr>
      <vt:lpstr>Lãnh đạo và Quản lý</vt:lpstr>
      <vt:lpstr>2.3   Phong cách quản lý</vt:lpstr>
      <vt:lpstr>Phong cách quản lý dự án </vt:lpstr>
      <vt:lpstr>Phong cách quản lý</vt:lpstr>
      <vt:lpstr>2.4 Project Stakeholders</vt:lpstr>
      <vt:lpstr>Project Stakeholders</vt:lpstr>
      <vt:lpstr>3. Yếu tố quyết định </vt:lpstr>
      <vt:lpstr>3.1 Triple Constraint of Project Success</vt:lpstr>
      <vt:lpstr>Xác xuất thành công</vt:lpstr>
      <vt:lpstr>Điều gì tạo nên một dự án thành công</vt:lpstr>
      <vt:lpstr>Dự án đường hầm nối Anh và châu Âu?</vt:lpstr>
      <vt:lpstr>Why Lots of I(C)T Projects Fail?</vt:lpstr>
      <vt:lpstr>Các cấp độ của dự án thành công</vt:lpstr>
      <vt:lpstr>Rủi ro và Chi phí trong Vòng đời dự án</vt:lpstr>
      <vt:lpstr>3.2 Framework của Quản lý dự án</vt:lpstr>
      <vt:lpstr>Các framework khác về PM trên thế giới</vt:lpstr>
      <vt:lpstr>Đầu vào – Công cụ &amp; Kỹ thuật – Đầu ra</vt:lpstr>
      <vt:lpstr>Framework để  “Giải quyết vấn đề”</vt:lpstr>
      <vt:lpstr>Bài tập</vt:lpstr>
      <vt:lpstr>PMBOK Các tiến trình nhằm “Giải quyết vấn đề”</vt:lpstr>
      <vt:lpstr>3.3 Năm nhóm tiến trình quản lý dự án</vt:lpstr>
      <vt:lpstr>Quy trình quản lý dự án phần mềm </vt:lpstr>
      <vt:lpstr>Giai đoạn 1: Khởi tạo dự án </vt:lpstr>
      <vt:lpstr>Giai đoạn 2: Lập kế hoạch dự án </vt:lpstr>
      <vt:lpstr>Giai đoạn 3: Triển khai dự án </vt:lpstr>
      <vt:lpstr>Giai đoạn 4: Giám sát và kiểm soát </vt:lpstr>
      <vt:lpstr>Giai đoạn 5: Kết thúc </vt:lpstr>
      <vt:lpstr>Five Groups of Project Process</vt:lpstr>
      <vt:lpstr>5 Nhóm Tiến trình QUẢN LÝ DỰ ÁN</vt:lpstr>
      <vt:lpstr>3.4 Chín lĩnh vực tri thức của Quản lý dự án</vt:lpstr>
      <vt:lpstr>Mối quan hệ 9 nhóm Kiến Thức và 5 nhóm Tiến trình</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Quản lý dự án</dc:title>
  <dc:creator>Nguyen Duc Tien</dc:creator>
  <cp:lastModifiedBy>Microsoft account</cp:lastModifiedBy>
  <cp:revision>48</cp:revision>
  <dcterms:created xsi:type="dcterms:W3CDTF">2019-09-03T02:19:54Z</dcterms:created>
  <dcterms:modified xsi:type="dcterms:W3CDTF">2022-11-02T02:15:37Z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0x010100E933C2588CEDB543806A478F29968F69</vt:lpwstr>
  </property>
</Properties>
</file>